
<file path=[Content_Types].xml><?xml version="1.0" encoding="utf-8"?>
<Types xmlns="http://schemas.openxmlformats.org/package/2006/content-types">
  <Default Extension="png" ContentType="image/png"/>
  <Default Extension="bin" ContentType="application/vnd.openxmlformats-officedocument.oleObject"/>
  <Default Extension="tmp" ContentType="image/png"/>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charts/chart2.xml" ContentType="application/vnd.openxmlformats-officedocument.drawingml.chart+xml"/>
  <Override PartName="/ppt/theme/themeOverride1.xml" ContentType="application/vnd.openxmlformats-officedocument.themeOverride+xml"/>
  <Override PartName="/ppt/drawings/drawing2.xml" ContentType="application/vnd.openxmlformats-officedocument.drawingml.chartshape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84" r:id="rId1"/>
    <p:sldMasterId id="2147483708" r:id="rId2"/>
  </p:sldMasterIdLst>
  <p:notesMasterIdLst>
    <p:notesMasterId r:id="rId70"/>
  </p:notesMasterIdLst>
  <p:handoutMasterIdLst>
    <p:handoutMasterId r:id="rId71"/>
  </p:handoutMasterIdLst>
  <p:sldIdLst>
    <p:sldId id="256" r:id="rId3"/>
    <p:sldId id="259" r:id="rId4"/>
    <p:sldId id="308" r:id="rId5"/>
    <p:sldId id="750" r:id="rId6"/>
    <p:sldId id="772" r:id="rId7"/>
    <p:sldId id="563" r:id="rId8"/>
    <p:sldId id="781" r:id="rId9"/>
    <p:sldId id="782" r:id="rId10"/>
    <p:sldId id="353" r:id="rId11"/>
    <p:sldId id="439" r:id="rId12"/>
    <p:sldId id="779" r:id="rId13"/>
    <p:sldId id="440" r:id="rId14"/>
    <p:sldId id="370" r:id="rId15"/>
    <p:sldId id="384" r:id="rId16"/>
    <p:sldId id="427" r:id="rId17"/>
    <p:sldId id="487" r:id="rId18"/>
    <p:sldId id="489" r:id="rId19"/>
    <p:sldId id="491" r:id="rId20"/>
    <p:sldId id="492" r:id="rId21"/>
    <p:sldId id="494" r:id="rId22"/>
    <p:sldId id="784" r:id="rId23"/>
    <p:sldId id="564" r:id="rId24"/>
    <p:sldId id="529" r:id="rId25"/>
    <p:sldId id="640" r:id="rId26"/>
    <p:sldId id="571" r:id="rId27"/>
    <p:sldId id="786" r:id="rId28"/>
    <p:sldId id="787" r:id="rId29"/>
    <p:sldId id="788" r:id="rId30"/>
    <p:sldId id="789" r:id="rId31"/>
    <p:sldId id="790" r:id="rId32"/>
    <p:sldId id="791" r:id="rId33"/>
    <p:sldId id="792" r:id="rId34"/>
    <p:sldId id="793" r:id="rId35"/>
    <p:sldId id="794" r:id="rId36"/>
    <p:sldId id="795" r:id="rId37"/>
    <p:sldId id="796" r:id="rId38"/>
    <p:sldId id="797" r:id="rId39"/>
    <p:sldId id="798" r:id="rId40"/>
    <p:sldId id="799" r:id="rId41"/>
    <p:sldId id="800" r:id="rId42"/>
    <p:sldId id="801" r:id="rId43"/>
    <p:sldId id="802" r:id="rId44"/>
    <p:sldId id="803" r:id="rId45"/>
    <p:sldId id="804" r:id="rId46"/>
    <p:sldId id="805" r:id="rId47"/>
    <p:sldId id="806" r:id="rId48"/>
    <p:sldId id="808" r:id="rId49"/>
    <p:sldId id="835" r:id="rId50"/>
    <p:sldId id="836" r:id="rId51"/>
    <p:sldId id="837" r:id="rId52"/>
    <p:sldId id="839" r:id="rId53"/>
    <p:sldId id="838" r:id="rId54"/>
    <p:sldId id="840" r:id="rId55"/>
    <p:sldId id="841" r:id="rId56"/>
    <p:sldId id="815" r:id="rId57"/>
    <p:sldId id="816" r:id="rId58"/>
    <p:sldId id="817" r:id="rId59"/>
    <p:sldId id="818" r:id="rId60"/>
    <p:sldId id="832" r:id="rId61"/>
    <p:sldId id="833" r:id="rId62"/>
    <p:sldId id="834" r:id="rId63"/>
    <p:sldId id="821" r:id="rId64"/>
    <p:sldId id="822" r:id="rId65"/>
    <p:sldId id="823" r:id="rId66"/>
    <p:sldId id="824" r:id="rId67"/>
    <p:sldId id="825" r:id="rId68"/>
    <p:sldId id="826" r:id="rId69"/>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BE4FC445-CD11-42A2-9A7B-677F2EB2A950}">
          <p14:sldIdLst>
            <p14:sldId id="256"/>
            <p14:sldId id="259"/>
            <p14:sldId id="308"/>
            <p14:sldId id="750"/>
            <p14:sldId id="772"/>
            <p14:sldId id="563"/>
            <p14:sldId id="781"/>
            <p14:sldId id="782"/>
            <p14:sldId id="353"/>
            <p14:sldId id="439"/>
            <p14:sldId id="779"/>
            <p14:sldId id="440"/>
            <p14:sldId id="370"/>
            <p14:sldId id="384"/>
            <p14:sldId id="427"/>
            <p14:sldId id="487"/>
            <p14:sldId id="489"/>
            <p14:sldId id="491"/>
            <p14:sldId id="492"/>
            <p14:sldId id="494"/>
            <p14:sldId id="784"/>
            <p14:sldId id="564"/>
            <p14:sldId id="529"/>
            <p14:sldId id="640"/>
            <p14:sldId id="571"/>
            <p14:sldId id="786"/>
            <p14:sldId id="787"/>
            <p14:sldId id="788"/>
            <p14:sldId id="789"/>
            <p14:sldId id="790"/>
            <p14:sldId id="791"/>
            <p14:sldId id="792"/>
            <p14:sldId id="793"/>
            <p14:sldId id="794"/>
            <p14:sldId id="795"/>
            <p14:sldId id="796"/>
            <p14:sldId id="797"/>
            <p14:sldId id="798"/>
            <p14:sldId id="799"/>
            <p14:sldId id="800"/>
            <p14:sldId id="801"/>
            <p14:sldId id="802"/>
            <p14:sldId id="803"/>
            <p14:sldId id="804"/>
            <p14:sldId id="805"/>
            <p14:sldId id="806"/>
            <p14:sldId id="808"/>
            <p14:sldId id="835"/>
            <p14:sldId id="836"/>
            <p14:sldId id="837"/>
            <p14:sldId id="839"/>
            <p14:sldId id="838"/>
            <p14:sldId id="840"/>
            <p14:sldId id="841"/>
            <p14:sldId id="815"/>
            <p14:sldId id="816"/>
            <p14:sldId id="817"/>
            <p14:sldId id="818"/>
            <p14:sldId id="832"/>
            <p14:sldId id="833"/>
            <p14:sldId id="834"/>
            <p14:sldId id="821"/>
            <p14:sldId id="822"/>
            <p14:sldId id="823"/>
            <p14:sldId id="824"/>
            <p14:sldId id="825"/>
            <p14:sldId id="82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userDrawn="1">
          <p15:clr>
            <a:srgbClr val="A4A3A4"/>
          </p15:clr>
        </p15:guide>
        <p15:guide id="2" pos="2208"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D3A7"/>
    <a:srgbClr val="ECE1C2"/>
    <a:srgbClr val="F37F3F"/>
    <a:srgbClr val="990000"/>
    <a:srgbClr val="BA3C48"/>
    <a:srgbClr val="E0CE9C"/>
    <a:srgbClr val="C7A74D"/>
    <a:srgbClr val="F86930"/>
    <a:srgbClr val="F08656"/>
    <a:srgbClr val="F9764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965" autoAdjust="0"/>
    <p:restoredTop sz="78464" autoAdjust="0"/>
  </p:normalViewPr>
  <p:slideViewPr>
    <p:cSldViewPr>
      <p:cViewPr varScale="1">
        <p:scale>
          <a:sx n="58" d="100"/>
          <a:sy n="58" d="100"/>
        </p:scale>
        <p:origin x="1555" y="58"/>
      </p:cViewPr>
      <p:guideLst>
        <p:guide orient="horz" pos="2160"/>
        <p:guide pos="2880"/>
      </p:guideLst>
    </p:cSldViewPr>
  </p:slideViewPr>
  <p:outlineViewPr>
    <p:cViewPr>
      <p:scale>
        <a:sx n="33" d="100"/>
        <a:sy n="33" d="100"/>
      </p:scale>
      <p:origin x="0" y="-35962"/>
    </p:cViewPr>
  </p:outlineViewPr>
  <p:notesTextViewPr>
    <p:cViewPr>
      <p:scale>
        <a:sx n="100" d="100"/>
        <a:sy n="100" d="100"/>
      </p:scale>
      <p:origin x="0" y="0"/>
    </p:cViewPr>
  </p:notesTextViewPr>
  <p:sorterViewPr>
    <p:cViewPr varScale="1">
      <p:scale>
        <a:sx n="100" d="100"/>
        <a:sy n="100" d="100"/>
      </p:scale>
      <p:origin x="0" y="-16262"/>
    </p:cViewPr>
  </p:sorterViewPr>
  <p:notesViewPr>
    <p:cSldViewPr>
      <p:cViewPr varScale="1">
        <p:scale>
          <a:sx n="56" d="100"/>
          <a:sy n="56" d="100"/>
        </p:scale>
        <p:origin x="2702" y="58"/>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microsoft.com/office/2015/10/relationships/revisionInfo" Target="revisionInfo.xml"/><Relationship Id="rId7" Type="http://schemas.openxmlformats.org/officeDocument/2006/relationships/slide" Target="slides/slide5.xml"/><Relationship Id="rId71"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notesMaster" Target="notesMasters/notesMaster1.xml"/><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file:///\\spanky\public\Kelton\Forecast\ByMember1819\KaysvilleForecastApr18-Mar19.xlsx" TargetMode="External"/></Relationships>
</file>

<file path=ppt/charts/_rels/chart2.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strRef>
          <c:f>Hourly!$AD$1</c:f>
          <c:strCache>
            <c:ptCount val="1"/>
            <c:pt idx="0">
              <c:v>Kaysville Forecasted Load and Resources, April 2018 - March 2019</c:v>
            </c:pt>
          </c:strCache>
        </c:strRef>
      </c:tx>
      <c:layout>
        <c:manualLayout>
          <c:xMode val="edge"/>
          <c:yMode val="edge"/>
          <c:x val="0.15427296587926509"/>
          <c:y val="1.9575935361021049E-2"/>
        </c:manualLayout>
      </c:layout>
      <c:overlay val="0"/>
      <c:spPr>
        <a:noFill/>
        <a:ln w="25400">
          <a:noFill/>
        </a:ln>
      </c:spPr>
      <c:txPr>
        <a:bodyPr/>
        <a:lstStyle/>
        <a:p>
          <a:pPr>
            <a:defRPr sz="1400" b="1" i="0" u="none" strike="noStrike" baseline="0">
              <a:solidFill>
                <a:srgbClr val="0000FF"/>
              </a:solidFill>
              <a:latin typeface="Arial"/>
              <a:ea typeface="Arial"/>
              <a:cs typeface="Arial"/>
            </a:defRPr>
          </a:pPr>
          <a:endParaRPr lang="en-US"/>
        </a:p>
      </c:txPr>
    </c:title>
    <c:autoTitleDeleted val="0"/>
    <c:plotArea>
      <c:layout>
        <c:manualLayout>
          <c:layoutTarget val="inner"/>
          <c:xMode val="edge"/>
          <c:yMode val="edge"/>
          <c:x val="8.6570477247502775E-2"/>
          <c:y val="9.1353996737357265E-2"/>
          <c:w val="0.77913429522752498"/>
          <c:h val="0.82218597063621535"/>
        </c:manualLayout>
      </c:layout>
      <c:areaChart>
        <c:grouping val="stacked"/>
        <c:varyColors val="0"/>
        <c:ser>
          <c:idx val="1"/>
          <c:order val="0"/>
          <c:tx>
            <c:strRef>
              <c:f>Hourly!$N$2</c:f>
              <c:strCache>
                <c:ptCount val="1"/>
                <c:pt idx="0">
                  <c:v>PX</c:v>
                </c:pt>
              </c:strCache>
            </c:strRef>
          </c:tx>
          <c:spPr>
            <a:solidFill>
              <a:srgbClr val="FF0000"/>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Hourly!$N$3:$N$8762</c:f>
              <c:numCache>
                <c:formatCode>General</c:formatCode>
                <c:ptCount val="8760"/>
              </c:numCache>
            </c:numRef>
          </c:val>
          <c:extLst>
            <c:ext xmlns:c16="http://schemas.microsoft.com/office/drawing/2014/chart" uri="{C3380CC4-5D6E-409C-BE32-E72D297353CC}">
              <c16:uniqueId val="{00000000-EFA0-4D99-8367-2580C7DC4923}"/>
            </c:ext>
          </c:extLst>
        </c:ser>
        <c:ser>
          <c:idx val="4"/>
          <c:order val="1"/>
          <c:tx>
            <c:strRef>
              <c:f>Hourly!$M$2</c:f>
              <c:strCache>
                <c:ptCount val="1"/>
                <c:pt idx="0">
                  <c:v>San Juan</c:v>
                </c:pt>
              </c:strCache>
            </c:strRef>
          </c:tx>
          <c:spPr>
            <a:solidFill>
              <a:srgbClr val="00FF00"/>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Hourly!$M$3:$M$8762</c:f>
              <c:numCache>
                <c:formatCode>#,##0</c:formatCode>
                <c:ptCount val="8760"/>
                <c:pt idx="0">
                  <c:v>1149</c:v>
                </c:pt>
                <c:pt idx="1">
                  <c:v>1149</c:v>
                </c:pt>
                <c:pt idx="2">
                  <c:v>1149</c:v>
                </c:pt>
                <c:pt idx="3">
                  <c:v>1149</c:v>
                </c:pt>
                <c:pt idx="4">
                  <c:v>1149</c:v>
                </c:pt>
                <c:pt idx="5">
                  <c:v>1149</c:v>
                </c:pt>
                <c:pt idx="6">
                  <c:v>1149</c:v>
                </c:pt>
                <c:pt idx="7">
                  <c:v>1149</c:v>
                </c:pt>
                <c:pt idx="8">
                  <c:v>1149</c:v>
                </c:pt>
                <c:pt idx="9">
                  <c:v>1149</c:v>
                </c:pt>
                <c:pt idx="10">
                  <c:v>1149</c:v>
                </c:pt>
                <c:pt idx="11">
                  <c:v>1149</c:v>
                </c:pt>
                <c:pt idx="12">
                  <c:v>1149</c:v>
                </c:pt>
                <c:pt idx="13">
                  <c:v>1149</c:v>
                </c:pt>
                <c:pt idx="14">
                  <c:v>1149</c:v>
                </c:pt>
                <c:pt idx="15">
                  <c:v>1149</c:v>
                </c:pt>
                <c:pt idx="16">
                  <c:v>1149</c:v>
                </c:pt>
                <c:pt idx="17">
                  <c:v>1149</c:v>
                </c:pt>
                <c:pt idx="18">
                  <c:v>1149</c:v>
                </c:pt>
                <c:pt idx="19">
                  <c:v>1149</c:v>
                </c:pt>
                <c:pt idx="20">
                  <c:v>1149</c:v>
                </c:pt>
                <c:pt idx="21">
                  <c:v>1149</c:v>
                </c:pt>
                <c:pt idx="22">
                  <c:v>1149</c:v>
                </c:pt>
                <c:pt idx="23">
                  <c:v>1149</c:v>
                </c:pt>
                <c:pt idx="24">
                  <c:v>1149</c:v>
                </c:pt>
                <c:pt idx="25">
                  <c:v>1149</c:v>
                </c:pt>
                <c:pt idx="26">
                  <c:v>1149</c:v>
                </c:pt>
                <c:pt idx="27">
                  <c:v>1149</c:v>
                </c:pt>
                <c:pt idx="28">
                  <c:v>1149</c:v>
                </c:pt>
                <c:pt idx="29">
                  <c:v>1149</c:v>
                </c:pt>
                <c:pt idx="30">
                  <c:v>1149</c:v>
                </c:pt>
                <c:pt idx="31">
                  <c:v>1149</c:v>
                </c:pt>
                <c:pt idx="32">
                  <c:v>1149</c:v>
                </c:pt>
                <c:pt idx="33">
                  <c:v>1149</c:v>
                </c:pt>
                <c:pt idx="34">
                  <c:v>1149</c:v>
                </c:pt>
                <c:pt idx="35">
                  <c:v>1149</c:v>
                </c:pt>
                <c:pt idx="36">
                  <c:v>1149</c:v>
                </c:pt>
                <c:pt idx="37">
                  <c:v>1149</c:v>
                </c:pt>
                <c:pt idx="38">
                  <c:v>1149</c:v>
                </c:pt>
                <c:pt idx="39">
                  <c:v>1149</c:v>
                </c:pt>
                <c:pt idx="40">
                  <c:v>1149</c:v>
                </c:pt>
                <c:pt idx="41">
                  <c:v>1149</c:v>
                </c:pt>
                <c:pt idx="42">
                  <c:v>1149</c:v>
                </c:pt>
                <c:pt idx="43">
                  <c:v>1149</c:v>
                </c:pt>
                <c:pt idx="44">
                  <c:v>1149</c:v>
                </c:pt>
                <c:pt idx="45">
                  <c:v>1149</c:v>
                </c:pt>
                <c:pt idx="46">
                  <c:v>1149</c:v>
                </c:pt>
                <c:pt idx="47">
                  <c:v>1149</c:v>
                </c:pt>
                <c:pt idx="48">
                  <c:v>1149</c:v>
                </c:pt>
                <c:pt idx="49">
                  <c:v>1149</c:v>
                </c:pt>
                <c:pt idx="50">
                  <c:v>1149</c:v>
                </c:pt>
                <c:pt idx="51">
                  <c:v>1149</c:v>
                </c:pt>
                <c:pt idx="52">
                  <c:v>1149</c:v>
                </c:pt>
                <c:pt idx="53">
                  <c:v>1149</c:v>
                </c:pt>
                <c:pt idx="54">
                  <c:v>1149</c:v>
                </c:pt>
                <c:pt idx="55">
                  <c:v>1149</c:v>
                </c:pt>
                <c:pt idx="56">
                  <c:v>1149</c:v>
                </c:pt>
                <c:pt idx="57">
                  <c:v>1149</c:v>
                </c:pt>
                <c:pt idx="58">
                  <c:v>1149</c:v>
                </c:pt>
                <c:pt idx="59">
                  <c:v>1149</c:v>
                </c:pt>
                <c:pt idx="60">
                  <c:v>1149</c:v>
                </c:pt>
                <c:pt idx="61">
                  <c:v>1149</c:v>
                </c:pt>
                <c:pt idx="62">
                  <c:v>1149</c:v>
                </c:pt>
                <c:pt idx="63">
                  <c:v>1149</c:v>
                </c:pt>
                <c:pt idx="64">
                  <c:v>1149</c:v>
                </c:pt>
                <c:pt idx="65">
                  <c:v>1149</c:v>
                </c:pt>
                <c:pt idx="66">
                  <c:v>1149</c:v>
                </c:pt>
                <c:pt idx="67">
                  <c:v>1149</c:v>
                </c:pt>
                <c:pt idx="68">
                  <c:v>1149</c:v>
                </c:pt>
                <c:pt idx="69">
                  <c:v>1149</c:v>
                </c:pt>
                <c:pt idx="70">
                  <c:v>1149</c:v>
                </c:pt>
                <c:pt idx="71">
                  <c:v>1149</c:v>
                </c:pt>
                <c:pt idx="72">
                  <c:v>1149</c:v>
                </c:pt>
                <c:pt idx="73">
                  <c:v>1149</c:v>
                </c:pt>
                <c:pt idx="74">
                  <c:v>1149</c:v>
                </c:pt>
                <c:pt idx="75">
                  <c:v>1149</c:v>
                </c:pt>
                <c:pt idx="76">
                  <c:v>1149</c:v>
                </c:pt>
                <c:pt idx="77">
                  <c:v>1149</c:v>
                </c:pt>
                <c:pt idx="78">
                  <c:v>1149</c:v>
                </c:pt>
                <c:pt idx="79">
                  <c:v>1149</c:v>
                </c:pt>
                <c:pt idx="80">
                  <c:v>1149</c:v>
                </c:pt>
                <c:pt idx="81">
                  <c:v>1149</c:v>
                </c:pt>
                <c:pt idx="82">
                  <c:v>1149</c:v>
                </c:pt>
                <c:pt idx="83">
                  <c:v>1149</c:v>
                </c:pt>
                <c:pt idx="84">
                  <c:v>1149</c:v>
                </c:pt>
                <c:pt idx="85">
                  <c:v>1149</c:v>
                </c:pt>
                <c:pt idx="86">
                  <c:v>1149</c:v>
                </c:pt>
                <c:pt idx="87">
                  <c:v>1149</c:v>
                </c:pt>
                <c:pt idx="88">
                  <c:v>1149</c:v>
                </c:pt>
                <c:pt idx="89">
                  <c:v>1149</c:v>
                </c:pt>
                <c:pt idx="90">
                  <c:v>1149</c:v>
                </c:pt>
                <c:pt idx="91">
                  <c:v>1149</c:v>
                </c:pt>
                <c:pt idx="92">
                  <c:v>1149</c:v>
                </c:pt>
                <c:pt idx="93">
                  <c:v>1149</c:v>
                </c:pt>
                <c:pt idx="94">
                  <c:v>1149</c:v>
                </c:pt>
                <c:pt idx="95">
                  <c:v>1149</c:v>
                </c:pt>
                <c:pt idx="96">
                  <c:v>1149</c:v>
                </c:pt>
                <c:pt idx="97">
                  <c:v>1149</c:v>
                </c:pt>
                <c:pt idx="98">
                  <c:v>1149</c:v>
                </c:pt>
                <c:pt idx="99">
                  <c:v>1149</c:v>
                </c:pt>
                <c:pt idx="100">
                  <c:v>1149</c:v>
                </c:pt>
                <c:pt idx="101">
                  <c:v>1149</c:v>
                </c:pt>
                <c:pt idx="102">
                  <c:v>1149</c:v>
                </c:pt>
                <c:pt idx="103">
                  <c:v>1149</c:v>
                </c:pt>
                <c:pt idx="104">
                  <c:v>1149</c:v>
                </c:pt>
                <c:pt idx="105">
                  <c:v>1149</c:v>
                </c:pt>
                <c:pt idx="106">
                  <c:v>1149</c:v>
                </c:pt>
                <c:pt idx="107">
                  <c:v>1149</c:v>
                </c:pt>
                <c:pt idx="108">
                  <c:v>1149</c:v>
                </c:pt>
                <c:pt idx="109">
                  <c:v>1149</c:v>
                </c:pt>
                <c:pt idx="110">
                  <c:v>1149</c:v>
                </c:pt>
                <c:pt idx="111">
                  <c:v>1149</c:v>
                </c:pt>
                <c:pt idx="112">
                  <c:v>1149</c:v>
                </c:pt>
                <c:pt idx="113">
                  <c:v>1149</c:v>
                </c:pt>
                <c:pt idx="114">
                  <c:v>1149</c:v>
                </c:pt>
                <c:pt idx="115">
                  <c:v>1149</c:v>
                </c:pt>
                <c:pt idx="116">
                  <c:v>1149</c:v>
                </c:pt>
                <c:pt idx="117">
                  <c:v>1149</c:v>
                </c:pt>
                <c:pt idx="118">
                  <c:v>1149</c:v>
                </c:pt>
                <c:pt idx="119">
                  <c:v>1149</c:v>
                </c:pt>
                <c:pt idx="120">
                  <c:v>1149</c:v>
                </c:pt>
                <c:pt idx="121">
                  <c:v>1149</c:v>
                </c:pt>
                <c:pt idx="122">
                  <c:v>1149</c:v>
                </c:pt>
                <c:pt idx="123">
                  <c:v>1149</c:v>
                </c:pt>
                <c:pt idx="124">
                  <c:v>1149</c:v>
                </c:pt>
                <c:pt idx="125">
                  <c:v>1149</c:v>
                </c:pt>
                <c:pt idx="126">
                  <c:v>1149</c:v>
                </c:pt>
                <c:pt idx="127">
                  <c:v>1149</c:v>
                </c:pt>
                <c:pt idx="128">
                  <c:v>1149</c:v>
                </c:pt>
                <c:pt idx="129">
                  <c:v>1149</c:v>
                </c:pt>
                <c:pt idx="130">
                  <c:v>1149</c:v>
                </c:pt>
                <c:pt idx="131">
                  <c:v>1149</c:v>
                </c:pt>
                <c:pt idx="132">
                  <c:v>1149</c:v>
                </c:pt>
                <c:pt idx="133">
                  <c:v>1149</c:v>
                </c:pt>
                <c:pt idx="134">
                  <c:v>1149</c:v>
                </c:pt>
                <c:pt idx="135">
                  <c:v>1149</c:v>
                </c:pt>
                <c:pt idx="136">
                  <c:v>1149</c:v>
                </c:pt>
                <c:pt idx="137">
                  <c:v>1149</c:v>
                </c:pt>
                <c:pt idx="138">
                  <c:v>1149</c:v>
                </c:pt>
                <c:pt idx="139">
                  <c:v>1149</c:v>
                </c:pt>
                <c:pt idx="140">
                  <c:v>1149</c:v>
                </c:pt>
                <c:pt idx="141">
                  <c:v>1149</c:v>
                </c:pt>
                <c:pt idx="142">
                  <c:v>1149</c:v>
                </c:pt>
                <c:pt idx="143">
                  <c:v>1149</c:v>
                </c:pt>
                <c:pt idx="144">
                  <c:v>1149</c:v>
                </c:pt>
                <c:pt idx="145">
                  <c:v>1149</c:v>
                </c:pt>
                <c:pt idx="146">
                  <c:v>1149</c:v>
                </c:pt>
                <c:pt idx="147">
                  <c:v>1149</c:v>
                </c:pt>
                <c:pt idx="148">
                  <c:v>1149</c:v>
                </c:pt>
                <c:pt idx="149">
                  <c:v>1149</c:v>
                </c:pt>
                <c:pt idx="150">
                  <c:v>1149</c:v>
                </c:pt>
                <c:pt idx="151">
                  <c:v>1149</c:v>
                </c:pt>
                <c:pt idx="152">
                  <c:v>1149</c:v>
                </c:pt>
                <c:pt idx="153">
                  <c:v>1149</c:v>
                </c:pt>
                <c:pt idx="154">
                  <c:v>1149</c:v>
                </c:pt>
                <c:pt idx="155">
                  <c:v>1149</c:v>
                </c:pt>
                <c:pt idx="156">
                  <c:v>1149</c:v>
                </c:pt>
                <c:pt idx="157">
                  <c:v>1149</c:v>
                </c:pt>
                <c:pt idx="158">
                  <c:v>1149</c:v>
                </c:pt>
                <c:pt idx="159">
                  <c:v>1149</c:v>
                </c:pt>
                <c:pt idx="160">
                  <c:v>1149</c:v>
                </c:pt>
                <c:pt idx="161">
                  <c:v>1149</c:v>
                </c:pt>
                <c:pt idx="162">
                  <c:v>1149</c:v>
                </c:pt>
                <c:pt idx="163">
                  <c:v>1149</c:v>
                </c:pt>
                <c:pt idx="164">
                  <c:v>1149</c:v>
                </c:pt>
                <c:pt idx="165">
                  <c:v>1149</c:v>
                </c:pt>
                <c:pt idx="166">
                  <c:v>1149</c:v>
                </c:pt>
                <c:pt idx="167">
                  <c:v>1149</c:v>
                </c:pt>
                <c:pt idx="168">
                  <c:v>1149</c:v>
                </c:pt>
                <c:pt idx="169">
                  <c:v>1149</c:v>
                </c:pt>
                <c:pt idx="170">
                  <c:v>1149</c:v>
                </c:pt>
                <c:pt idx="171">
                  <c:v>1149</c:v>
                </c:pt>
                <c:pt idx="172">
                  <c:v>1149</c:v>
                </c:pt>
                <c:pt idx="173">
                  <c:v>1149</c:v>
                </c:pt>
                <c:pt idx="174">
                  <c:v>1149</c:v>
                </c:pt>
                <c:pt idx="175">
                  <c:v>1149</c:v>
                </c:pt>
                <c:pt idx="176">
                  <c:v>1149</c:v>
                </c:pt>
                <c:pt idx="177">
                  <c:v>1149</c:v>
                </c:pt>
                <c:pt idx="178">
                  <c:v>1149</c:v>
                </c:pt>
                <c:pt idx="179">
                  <c:v>1149</c:v>
                </c:pt>
                <c:pt idx="180">
                  <c:v>1149</c:v>
                </c:pt>
                <c:pt idx="181">
                  <c:v>1149</c:v>
                </c:pt>
                <c:pt idx="182">
                  <c:v>1149</c:v>
                </c:pt>
                <c:pt idx="183">
                  <c:v>1149</c:v>
                </c:pt>
                <c:pt idx="184">
                  <c:v>1149</c:v>
                </c:pt>
                <c:pt idx="185">
                  <c:v>1149</c:v>
                </c:pt>
                <c:pt idx="186">
                  <c:v>1149</c:v>
                </c:pt>
                <c:pt idx="187">
                  <c:v>1149</c:v>
                </c:pt>
                <c:pt idx="188">
                  <c:v>1149</c:v>
                </c:pt>
                <c:pt idx="189">
                  <c:v>1149</c:v>
                </c:pt>
                <c:pt idx="190">
                  <c:v>1149</c:v>
                </c:pt>
                <c:pt idx="191">
                  <c:v>1149</c:v>
                </c:pt>
                <c:pt idx="192">
                  <c:v>1149</c:v>
                </c:pt>
                <c:pt idx="193">
                  <c:v>1149</c:v>
                </c:pt>
                <c:pt idx="194">
                  <c:v>1149</c:v>
                </c:pt>
                <c:pt idx="195">
                  <c:v>1149</c:v>
                </c:pt>
                <c:pt idx="196">
                  <c:v>1149</c:v>
                </c:pt>
                <c:pt idx="197">
                  <c:v>1149</c:v>
                </c:pt>
                <c:pt idx="198">
                  <c:v>1149</c:v>
                </c:pt>
                <c:pt idx="199">
                  <c:v>1149</c:v>
                </c:pt>
                <c:pt idx="200">
                  <c:v>1149</c:v>
                </c:pt>
                <c:pt idx="201">
                  <c:v>1149</c:v>
                </c:pt>
                <c:pt idx="202">
                  <c:v>1149</c:v>
                </c:pt>
                <c:pt idx="203">
                  <c:v>1149</c:v>
                </c:pt>
                <c:pt idx="204">
                  <c:v>1149</c:v>
                </c:pt>
                <c:pt idx="205">
                  <c:v>1149</c:v>
                </c:pt>
                <c:pt idx="206">
                  <c:v>1149</c:v>
                </c:pt>
                <c:pt idx="207">
                  <c:v>1149</c:v>
                </c:pt>
                <c:pt idx="208">
                  <c:v>1149</c:v>
                </c:pt>
                <c:pt idx="209">
                  <c:v>1149</c:v>
                </c:pt>
                <c:pt idx="210">
                  <c:v>1149</c:v>
                </c:pt>
                <c:pt idx="211">
                  <c:v>1149</c:v>
                </c:pt>
                <c:pt idx="212">
                  <c:v>1149</c:v>
                </c:pt>
                <c:pt idx="213">
                  <c:v>1149</c:v>
                </c:pt>
                <c:pt idx="214">
                  <c:v>1149</c:v>
                </c:pt>
                <c:pt idx="215">
                  <c:v>1149</c:v>
                </c:pt>
                <c:pt idx="216">
                  <c:v>1149</c:v>
                </c:pt>
                <c:pt idx="217">
                  <c:v>1149</c:v>
                </c:pt>
                <c:pt idx="218">
                  <c:v>1149</c:v>
                </c:pt>
                <c:pt idx="219">
                  <c:v>1149</c:v>
                </c:pt>
                <c:pt idx="220">
                  <c:v>1149</c:v>
                </c:pt>
                <c:pt idx="221">
                  <c:v>1149</c:v>
                </c:pt>
                <c:pt idx="222">
                  <c:v>1149</c:v>
                </c:pt>
                <c:pt idx="223">
                  <c:v>1149</c:v>
                </c:pt>
                <c:pt idx="224">
                  <c:v>1149</c:v>
                </c:pt>
                <c:pt idx="225">
                  <c:v>1149</c:v>
                </c:pt>
                <c:pt idx="226">
                  <c:v>1149</c:v>
                </c:pt>
                <c:pt idx="227">
                  <c:v>1149</c:v>
                </c:pt>
                <c:pt idx="228">
                  <c:v>1149</c:v>
                </c:pt>
                <c:pt idx="229">
                  <c:v>1149</c:v>
                </c:pt>
                <c:pt idx="230">
                  <c:v>1149</c:v>
                </c:pt>
                <c:pt idx="231">
                  <c:v>1149</c:v>
                </c:pt>
                <c:pt idx="232">
                  <c:v>1149</c:v>
                </c:pt>
                <c:pt idx="233">
                  <c:v>1149</c:v>
                </c:pt>
                <c:pt idx="234">
                  <c:v>1149</c:v>
                </c:pt>
                <c:pt idx="235">
                  <c:v>1149</c:v>
                </c:pt>
                <c:pt idx="236">
                  <c:v>1149</c:v>
                </c:pt>
                <c:pt idx="237">
                  <c:v>1149</c:v>
                </c:pt>
                <c:pt idx="238">
                  <c:v>1149</c:v>
                </c:pt>
                <c:pt idx="239">
                  <c:v>1149</c:v>
                </c:pt>
                <c:pt idx="240">
                  <c:v>1149</c:v>
                </c:pt>
                <c:pt idx="241">
                  <c:v>1149</c:v>
                </c:pt>
                <c:pt idx="242">
                  <c:v>1149</c:v>
                </c:pt>
                <c:pt idx="243">
                  <c:v>1149</c:v>
                </c:pt>
                <c:pt idx="244">
                  <c:v>1149</c:v>
                </c:pt>
                <c:pt idx="245">
                  <c:v>1149</c:v>
                </c:pt>
                <c:pt idx="246">
                  <c:v>1149</c:v>
                </c:pt>
                <c:pt idx="247">
                  <c:v>1149</c:v>
                </c:pt>
                <c:pt idx="248">
                  <c:v>1149</c:v>
                </c:pt>
                <c:pt idx="249">
                  <c:v>1149</c:v>
                </c:pt>
                <c:pt idx="250">
                  <c:v>1149</c:v>
                </c:pt>
                <c:pt idx="251">
                  <c:v>1149</c:v>
                </c:pt>
                <c:pt idx="252">
                  <c:v>1149</c:v>
                </c:pt>
                <c:pt idx="253">
                  <c:v>1149</c:v>
                </c:pt>
                <c:pt idx="254">
                  <c:v>1149</c:v>
                </c:pt>
                <c:pt idx="255">
                  <c:v>1149</c:v>
                </c:pt>
                <c:pt idx="256">
                  <c:v>1149</c:v>
                </c:pt>
                <c:pt idx="257">
                  <c:v>1149</c:v>
                </c:pt>
                <c:pt idx="258">
                  <c:v>1149</c:v>
                </c:pt>
                <c:pt idx="259">
                  <c:v>1149</c:v>
                </c:pt>
                <c:pt idx="260">
                  <c:v>1149</c:v>
                </c:pt>
                <c:pt idx="261">
                  <c:v>1149</c:v>
                </c:pt>
                <c:pt idx="262">
                  <c:v>1149</c:v>
                </c:pt>
                <c:pt idx="263">
                  <c:v>1149</c:v>
                </c:pt>
                <c:pt idx="264">
                  <c:v>1149</c:v>
                </c:pt>
                <c:pt idx="265">
                  <c:v>1149</c:v>
                </c:pt>
                <c:pt idx="266">
                  <c:v>1149</c:v>
                </c:pt>
                <c:pt idx="267">
                  <c:v>1149</c:v>
                </c:pt>
                <c:pt idx="268">
                  <c:v>1149</c:v>
                </c:pt>
                <c:pt idx="269">
                  <c:v>1149</c:v>
                </c:pt>
                <c:pt idx="270">
                  <c:v>1149</c:v>
                </c:pt>
                <c:pt idx="271">
                  <c:v>1149</c:v>
                </c:pt>
                <c:pt idx="272">
                  <c:v>1149</c:v>
                </c:pt>
                <c:pt idx="273">
                  <c:v>1149</c:v>
                </c:pt>
                <c:pt idx="274">
                  <c:v>1149</c:v>
                </c:pt>
                <c:pt idx="275">
                  <c:v>1149</c:v>
                </c:pt>
                <c:pt idx="276">
                  <c:v>1149</c:v>
                </c:pt>
                <c:pt idx="277">
                  <c:v>1149</c:v>
                </c:pt>
                <c:pt idx="278">
                  <c:v>1149</c:v>
                </c:pt>
                <c:pt idx="279">
                  <c:v>1149</c:v>
                </c:pt>
                <c:pt idx="280">
                  <c:v>1149</c:v>
                </c:pt>
                <c:pt idx="281">
                  <c:v>1149</c:v>
                </c:pt>
                <c:pt idx="282">
                  <c:v>1149</c:v>
                </c:pt>
                <c:pt idx="283">
                  <c:v>1149</c:v>
                </c:pt>
                <c:pt idx="284">
                  <c:v>1149</c:v>
                </c:pt>
                <c:pt idx="285">
                  <c:v>1149</c:v>
                </c:pt>
                <c:pt idx="286">
                  <c:v>1149</c:v>
                </c:pt>
                <c:pt idx="287">
                  <c:v>1149</c:v>
                </c:pt>
                <c:pt idx="288">
                  <c:v>1149</c:v>
                </c:pt>
                <c:pt idx="289">
                  <c:v>1149</c:v>
                </c:pt>
                <c:pt idx="290">
                  <c:v>1149</c:v>
                </c:pt>
                <c:pt idx="291">
                  <c:v>1149</c:v>
                </c:pt>
                <c:pt idx="292">
                  <c:v>1149</c:v>
                </c:pt>
                <c:pt idx="293">
                  <c:v>1149</c:v>
                </c:pt>
                <c:pt idx="294">
                  <c:v>1149</c:v>
                </c:pt>
                <c:pt idx="295">
                  <c:v>1149</c:v>
                </c:pt>
                <c:pt idx="296">
                  <c:v>1149</c:v>
                </c:pt>
                <c:pt idx="297">
                  <c:v>1149</c:v>
                </c:pt>
                <c:pt idx="298">
                  <c:v>1149</c:v>
                </c:pt>
                <c:pt idx="299">
                  <c:v>1149</c:v>
                </c:pt>
                <c:pt idx="300">
                  <c:v>1149</c:v>
                </c:pt>
                <c:pt idx="301">
                  <c:v>1149</c:v>
                </c:pt>
                <c:pt idx="302">
                  <c:v>1149</c:v>
                </c:pt>
                <c:pt idx="303">
                  <c:v>1149</c:v>
                </c:pt>
                <c:pt idx="304">
                  <c:v>1149</c:v>
                </c:pt>
                <c:pt idx="305">
                  <c:v>1149</c:v>
                </c:pt>
                <c:pt idx="306">
                  <c:v>1149</c:v>
                </c:pt>
                <c:pt idx="307">
                  <c:v>1149</c:v>
                </c:pt>
                <c:pt idx="308">
                  <c:v>1149</c:v>
                </c:pt>
                <c:pt idx="309">
                  <c:v>1149</c:v>
                </c:pt>
                <c:pt idx="310">
                  <c:v>1149</c:v>
                </c:pt>
                <c:pt idx="311">
                  <c:v>1149</c:v>
                </c:pt>
                <c:pt idx="312">
                  <c:v>1149</c:v>
                </c:pt>
                <c:pt idx="313">
                  <c:v>1149</c:v>
                </c:pt>
                <c:pt idx="314">
                  <c:v>1149</c:v>
                </c:pt>
                <c:pt idx="315">
                  <c:v>1149</c:v>
                </c:pt>
                <c:pt idx="316">
                  <c:v>1149</c:v>
                </c:pt>
                <c:pt idx="317">
                  <c:v>1149</c:v>
                </c:pt>
                <c:pt idx="318">
                  <c:v>1149</c:v>
                </c:pt>
                <c:pt idx="319">
                  <c:v>1149</c:v>
                </c:pt>
                <c:pt idx="320">
                  <c:v>1149</c:v>
                </c:pt>
                <c:pt idx="321">
                  <c:v>1149</c:v>
                </c:pt>
                <c:pt idx="322">
                  <c:v>1149</c:v>
                </c:pt>
                <c:pt idx="323">
                  <c:v>1149</c:v>
                </c:pt>
                <c:pt idx="324">
                  <c:v>1149</c:v>
                </c:pt>
                <c:pt idx="325">
                  <c:v>1149</c:v>
                </c:pt>
                <c:pt idx="326">
                  <c:v>1149</c:v>
                </c:pt>
                <c:pt idx="327">
                  <c:v>1149</c:v>
                </c:pt>
                <c:pt idx="328">
                  <c:v>1149</c:v>
                </c:pt>
                <c:pt idx="329">
                  <c:v>1149</c:v>
                </c:pt>
                <c:pt idx="330">
                  <c:v>1149</c:v>
                </c:pt>
                <c:pt idx="331">
                  <c:v>1149</c:v>
                </c:pt>
                <c:pt idx="332">
                  <c:v>1149</c:v>
                </c:pt>
                <c:pt idx="333">
                  <c:v>1149</c:v>
                </c:pt>
                <c:pt idx="334">
                  <c:v>1149</c:v>
                </c:pt>
                <c:pt idx="335">
                  <c:v>1149</c:v>
                </c:pt>
                <c:pt idx="336">
                  <c:v>1149</c:v>
                </c:pt>
                <c:pt idx="337">
                  <c:v>1149</c:v>
                </c:pt>
                <c:pt idx="338">
                  <c:v>1149</c:v>
                </c:pt>
                <c:pt idx="339">
                  <c:v>1149</c:v>
                </c:pt>
                <c:pt idx="340">
                  <c:v>1149</c:v>
                </c:pt>
                <c:pt idx="341">
                  <c:v>1149</c:v>
                </c:pt>
                <c:pt idx="342">
                  <c:v>1149</c:v>
                </c:pt>
                <c:pt idx="343">
                  <c:v>1149</c:v>
                </c:pt>
                <c:pt idx="344">
                  <c:v>1149</c:v>
                </c:pt>
                <c:pt idx="345">
                  <c:v>1149</c:v>
                </c:pt>
                <c:pt idx="346">
                  <c:v>1149</c:v>
                </c:pt>
                <c:pt idx="347">
                  <c:v>1149</c:v>
                </c:pt>
                <c:pt idx="348">
                  <c:v>1149</c:v>
                </c:pt>
                <c:pt idx="349">
                  <c:v>1149</c:v>
                </c:pt>
                <c:pt idx="350">
                  <c:v>1149</c:v>
                </c:pt>
                <c:pt idx="351">
                  <c:v>1149</c:v>
                </c:pt>
                <c:pt idx="352">
                  <c:v>1149</c:v>
                </c:pt>
                <c:pt idx="353">
                  <c:v>1149</c:v>
                </c:pt>
                <c:pt idx="354">
                  <c:v>1149</c:v>
                </c:pt>
                <c:pt idx="355">
                  <c:v>1149</c:v>
                </c:pt>
                <c:pt idx="356">
                  <c:v>1149</c:v>
                </c:pt>
                <c:pt idx="357">
                  <c:v>1149</c:v>
                </c:pt>
                <c:pt idx="358">
                  <c:v>1149</c:v>
                </c:pt>
                <c:pt idx="359">
                  <c:v>1149</c:v>
                </c:pt>
                <c:pt idx="360">
                  <c:v>1149</c:v>
                </c:pt>
                <c:pt idx="361">
                  <c:v>1149</c:v>
                </c:pt>
                <c:pt idx="362">
                  <c:v>1149</c:v>
                </c:pt>
                <c:pt idx="363">
                  <c:v>1149</c:v>
                </c:pt>
                <c:pt idx="364">
                  <c:v>1149</c:v>
                </c:pt>
                <c:pt idx="365">
                  <c:v>1149</c:v>
                </c:pt>
                <c:pt idx="366">
                  <c:v>1149</c:v>
                </c:pt>
                <c:pt idx="367">
                  <c:v>1149</c:v>
                </c:pt>
                <c:pt idx="368">
                  <c:v>1149</c:v>
                </c:pt>
                <c:pt idx="369">
                  <c:v>1149</c:v>
                </c:pt>
                <c:pt idx="370">
                  <c:v>1149</c:v>
                </c:pt>
                <c:pt idx="371">
                  <c:v>1149</c:v>
                </c:pt>
                <c:pt idx="372">
                  <c:v>1149</c:v>
                </c:pt>
                <c:pt idx="373">
                  <c:v>1149</c:v>
                </c:pt>
                <c:pt idx="374">
                  <c:v>1149</c:v>
                </c:pt>
                <c:pt idx="375">
                  <c:v>1149</c:v>
                </c:pt>
                <c:pt idx="376">
                  <c:v>1149</c:v>
                </c:pt>
                <c:pt idx="377">
                  <c:v>1149</c:v>
                </c:pt>
                <c:pt idx="378">
                  <c:v>1149</c:v>
                </c:pt>
                <c:pt idx="379">
                  <c:v>1149</c:v>
                </c:pt>
                <c:pt idx="380">
                  <c:v>1149</c:v>
                </c:pt>
                <c:pt idx="381">
                  <c:v>1149</c:v>
                </c:pt>
                <c:pt idx="382">
                  <c:v>1149</c:v>
                </c:pt>
                <c:pt idx="383">
                  <c:v>1149</c:v>
                </c:pt>
                <c:pt idx="384">
                  <c:v>1149</c:v>
                </c:pt>
                <c:pt idx="385">
                  <c:v>1149</c:v>
                </c:pt>
                <c:pt idx="386">
                  <c:v>1149</c:v>
                </c:pt>
                <c:pt idx="387">
                  <c:v>1149</c:v>
                </c:pt>
                <c:pt idx="388">
                  <c:v>1149</c:v>
                </c:pt>
                <c:pt idx="389">
                  <c:v>1149</c:v>
                </c:pt>
                <c:pt idx="390">
                  <c:v>1149</c:v>
                </c:pt>
                <c:pt idx="391">
                  <c:v>1149</c:v>
                </c:pt>
                <c:pt idx="392">
                  <c:v>1149</c:v>
                </c:pt>
                <c:pt idx="393">
                  <c:v>1149</c:v>
                </c:pt>
                <c:pt idx="394">
                  <c:v>1149</c:v>
                </c:pt>
                <c:pt idx="395">
                  <c:v>1149</c:v>
                </c:pt>
                <c:pt idx="396">
                  <c:v>1149</c:v>
                </c:pt>
                <c:pt idx="397">
                  <c:v>1149</c:v>
                </c:pt>
                <c:pt idx="398">
                  <c:v>1149</c:v>
                </c:pt>
                <c:pt idx="399">
                  <c:v>1149</c:v>
                </c:pt>
                <c:pt idx="400">
                  <c:v>1149</c:v>
                </c:pt>
                <c:pt idx="401">
                  <c:v>1149</c:v>
                </c:pt>
                <c:pt idx="402">
                  <c:v>1149</c:v>
                </c:pt>
                <c:pt idx="403">
                  <c:v>1149</c:v>
                </c:pt>
                <c:pt idx="404">
                  <c:v>1149</c:v>
                </c:pt>
                <c:pt idx="405">
                  <c:v>1149</c:v>
                </c:pt>
                <c:pt idx="406">
                  <c:v>1149</c:v>
                </c:pt>
                <c:pt idx="407">
                  <c:v>1149</c:v>
                </c:pt>
                <c:pt idx="408">
                  <c:v>1149</c:v>
                </c:pt>
                <c:pt idx="409">
                  <c:v>1149</c:v>
                </c:pt>
                <c:pt idx="410">
                  <c:v>1149</c:v>
                </c:pt>
                <c:pt idx="411">
                  <c:v>1149</c:v>
                </c:pt>
                <c:pt idx="412">
                  <c:v>1149</c:v>
                </c:pt>
                <c:pt idx="413">
                  <c:v>1149</c:v>
                </c:pt>
                <c:pt idx="414">
                  <c:v>1149</c:v>
                </c:pt>
                <c:pt idx="415">
                  <c:v>1149</c:v>
                </c:pt>
                <c:pt idx="416">
                  <c:v>1149</c:v>
                </c:pt>
                <c:pt idx="417">
                  <c:v>1149</c:v>
                </c:pt>
                <c:pt idx="418">
                  <c:v>1149</c:v>
                </c:pt>
                <c:pt idx="419">
                  <c:v>1149</c:v>
                </c:pt>
                <c:pt idx="420">
                  <c:v>1149</c:v>
                </c:pt>
                <c:pt idx="421">
                  <c:v>1149</c:v>
                </c:pt>
                <c:pt idx="422">
                  <c:v>1149</c:v>
                </c:pt>
                <c:pt idx="423">
                  <c:v>1149</c:v>
                </c:pt>
                <c:pt idx="424">
                  <c:v>1149</c:v>
                </c:pt>
                <c:pt idx="425">
                  <c:v>1149</c:v>
                </c:pt>
                <c:pt idx="426">
                  <c:v>1149</c:v>
                </c:pt>
                <c:pt idx="427">
                  <c:v>1149</c:v>
                </c:pt>
                <c:pt idx="428">
                  <c:v>1149</c:v>
                </c:pt>
                <c:pt idx="429">
                  <c:v>1149</c:v>
                </c:pt>
                <c:pt idx="430">
                  <c:v>1149</c:v>
                </c:pt>
                <c:pt idx="431">
                  <c:v>1149</c:v>
                </c:pt>
                <c:pt idx="432">
                  <c:v>1149</c:v>
                </c:pt>
                <c:pt idx="433">
                  <c:v>1149</c:v>
                </c:pt>
                <c:pt idx="434">
                  <c:v>1149</c:v>
                </c:pt>
                <c:pt idx="435">
                  <c:v>1149</c:v>
                </c:pt>
                <c:pt idx="436">
                  <c:v>1149</c:v>
                </c:pt>
                <c:pt idx="437">
                  <c:v>1149</c:v>
                </c:pt>
                <c:pt idx="438">
                  <c:v>1149</c:v>
                </c:pt>
                <c:pt idx="439">
                  <c:v>1149</c:v>
                </c:pt>
                <c:pt idx="440">
                  <c:v>1149</c:v>
                </c:pt>
                <c:pt idx="441">
                  <c:v>1149</c:v>
                </c:pt>
                <c:pt idx="442">
                  <c:v>1149</c:v>
                </c:pt>
                <c:pt idx="443">
                  <c:v>1149</c:v>
                </c:pt>
                <c:pt idx="444">
                  <c:v>1149</c:v>
                </c:pt>
                <c:pt idx="445">
                  <c:v>1149</c:v>
                </c:pt>
                <c:pt idx="446">
                  <c:v>1149</c:v>
                </c:pt>
                <c:pt idx="447">
                  <c:v>1149</c:v>
                </c:pt>
                <c:pt idx="448">
                  <c:v>1149</c:v>
                </c:pt>
                <c:pt idx="449">
                  <c:v>1149</c:v>
                </c:pt>
                <c:pt idx="450">
                  <c:v>1149</c:v>
                </c:pt>
                <c:pt idx="451">
                  <c:v>1149</c:v>
                </c:pt>
                <c:pt idx="452">
                  <c:v>1149</c:v>
                </c:pt>
                <c:pt idx="453">
                  <c:v>1149</c:v>
                </c:pt>
                <c:pt idx="454">
                  <c:v>1149</c:v>
                </c:pt>
                <c:pt idx="455">
                  <c:v>1149</c:v>
                </c:pt>
                <c:pt idx="456">
                  <c:v>1149</c:v>
                </c:pt>
                <c:pt idx="457">
                  <c:v>1149</c:v>
                </c:pt>
                <c:pt idx="458">
                  <c:v>1149</c:v>
                </c:pt>
                <c:pt idx="459">
                  <c:v>1149</c:v>
                </c:pt>
                <c:pt idx="460">
                  <c:v>1149</c:v>
                </c:pt>
                <c:pt idx="461">
                  <c:v>1149</c:v>
                </c:pt>
                <c:pt idx="462">
                  <c:v>1149</c:v>
                </c:pt>
                <c:pt idx="463">
                  <c:v>1149</c:v>
                </c:pt>
                <c:pt idx="464">
                  <c:v>1149</c:v>
                </c:pt>
                <c:pt idx="465">
                  <c:v>1149</c:v>
                </c:pt>
                <c:pt idx="466">
                  <c:v>1149</c:v>
                </c:pt>
                <c:pt idx="467">
                  <c:v>1149</c:v>
                </c:pt>
                <c:pt idx="468">
                  <c:v>1149</c:v>
                </c:pt>
                <c:pt idx="469">
                  <c:v>1149</c:v>
                </c:pt>
                <c:pt idx="470">
                  <c:v>1149</c:v>
                </c:pt>
                <c:pt idx="471">
                  <c:v>1149</c:v>
                </c:pt>
                <c:pt idx="472">
                  <c:v>1149</c:v>
                </c:pt>
                <c:pt idx="473">
                  <c:v>1149</c:v>
                </c:pt>
                <c:pt idx="474">
                  <c:v>1149</c:v>
                </c:pt>
                <c:pt idx="475">
                  <c:v>1149</c:v>
                </c:pt>
                <c:pt idx="476">
                  <c:v>1149</c:v>
                </c:pt>
                <c:pt idx="477">
                  <c:v>1149</c:v>
                </c:pt>
                <c:pt idx="478">
                  <c:v>1149</c:v>
                </c:pt>
                <c:pt idx="479">
                  <c:v>1149</c:v>
                </c:pt>
                <c:pt idx="480">
                  <c:v>1149</c:v>
                </c:pt>
                <c:pt idx="481">
                  <c:v>1149</c:v>
                </c:pt>
                <c:pt idx="482">
                  <c:v>1149</c:v>
                </c:pt>
                <c:pt idx="483">
                  <c:v>1149</c:v>
                </c:pt>
                <c:pt idx="484">
                  <c:v>1149</c:v>
                </c:pt>
                <c:pt idx="485">
                  <c:v>1149</c:v>
                </c:pt>
                <c:pt idx="486">
                  <c:v>1149</c:v>
                </c:pt>
                <c:pt idx="487">
                  <c:v>1149</c:v>
                </c:pt>
                <c:pt idx="488">
                  <c:v>1149</c:v>
                </c:pt>
                <c:pt idx="489">
                  <c:v>1149</c:v>
                </c:pt>
                <c:pt idx="490">
                  <c:v>1149</c:v>
                </c:pt>
                <c:pt idx="491">
                  <c:v>1149</c:v>
                </c:pt>
                <c:pt idx="492">
                  <c:v>1149</c:v>
                </c:pt>
                <c:pt idx="493">
                  <c:v>1149</c:v>
                </c:pt>
                <c:pt idx="494">
                  <c:v>1149</c:v>
                </c:pt>
                <c:pt idx="495">
                  <c:v>1149</c:v>
                </c:pt>
                <c:pt idx="496">
                  <c:v>1149</c:v>
                </c:pt>
                <c:pt idx="497">
                  <c:v>1149</c:v>
                </c:pt>
                <c:pt idx="498">
                  <c:v>1149</c:v>
                </c:pt>
                <c:pt idx="499">
                  <c:v>1149</c:v>
                </c:pt>
                <c:pt idx="500">
                  <c:v>1149</c:v>
                </c:pt>
                <c:pt idx="501">
                  <c:v>1149</c:v>
                </c:pt>
                <c:pt idx="502">
                  <c:v>1149</c:v>
                </c:pt>
                <c:pt idx="503">
                  <c:v>1149</c:v>
                </c:pt>
                <c:pt idx="504">
                  <c:v>1149</c:v>
                </c:pt>
                <c:pt idx="505">
                  <c:v>1149</c:v>
                </c:pt>
                <c:pt idx="506">
                  <c:v>1149</c:v>
                </c:pt>
                <c:pt idx="507">
                  <c:v>1149</c:v>
                </c:pt>
                <c:pt idx="508">
                  <c:v>1149</c:v>
                </c:pt>
                <c:pt idx="509">
                  <c:v>1149</c:v>
                </c:pt>
                <c:pt idx="510">
                  <c:v>1149</c:v>
                </c:pt>
                <c:pt idx="511">
                  <c:v>1149</c:v>
                </c:pt>
                <c:pt idx="512">
                  <c:v>1149</c:v>
                </c:pt>
                <c:pt idx="513">
                  <c:v>1149</c:v>
                </c:pt>
                <c:pt idx="514">
                  <c:v>1149</c:v>
                </c:pt>
                <c:pt idx="515">
                  <c:v>1149</c:v>
                </c:pt>
                <c:pt idx="516">
                  <c:v>1149</c:v>
                </c:pt>
                <c:pt idx="517">
                  <c:v>1149</c:v>
                </c:pt>
                <c:pt idx="518">
                  <c:v>1149</c:v>
                </c:pt>
                <c:pt idx="519">
                  <c:v>1149</c:v>
                </c:pt>
                <c:pt idx="520">
                  <c:v>1149</c:v>
                </c:pt>
                <c:pt idx="521">
                  <c:v>1149</c:v>
                </c:pt>
                <c:pt idx="522">
                  <c:v>1149</c:v>
                </c:pt>
                <c:pt idx="523">
                  <c:v>1149</c:v>
                </c:pt>
                <c:pt idx="524">
                  <c:v>1149</c:v>
                </c:pt>
                <c:pt idx="525">
                  <c:v>1149</c:v>
                </c:pt>
                <c:pt idx="526">
                  <c:v>1149</c:v>
                </c:pt>
                <c:pt idx="527">
                  <c:v>1149</c:v>
                </c:pt>
                <c:pt idx="528">
                  <c:v>1149</c:v>
                </c:pt>
                <c:pt idx="529">
                  <c:v>1149</c:v>
                </c:pt>
                <c:pt idx="530">
                  <c:v>1149</c:v>
                </c:pt>
                <c:pt idx="531">
                  <c:v>1149</c:v>
                </c:pt>
                <c:pt idx="532">
                  <c:v>1149</c:v>
                </c:pt>
                <c:pt idx="533">
                  <c:v>1149</c:v>
                </c:pt>
                <c:pt idx="534">
                  <c:v>1149</c:v>
                </c:pt>
                <c:pt idx="535">
                  <c:v>1149</c:v>
                </c:pt>
                <c:pt idx="536">
                  <c:v>1149</c:v>
                </c:pt>
                <c:pt idx="537">
                  <c:v>1149</c:v>
                </c:pt>
                <c:pt idx="538">
                  <c:v>1149</c:v>
                </c:pt>
                <c:pt idx="539">
                  <c:v>1149</c:v>
                </c:pt>
                <c:pt idx="540">
                  <c:v>1149</c:v>
                </c:pt>
                <c:pt idx="541">
                  <c:v>1149</c:v>
                </c:pt>
                <c:pt idx="542">
                  <c:v>1149</c:v>
                </c:pt>
                <c:pt idx="543">
                  <c:v>1149</c:v>
                </c:pt>
                <c:pt idx="544">
                  <c:v>1149</c:v>
                </c:pt>
                <c:pt idx="545">
                  <c:v>1149</c:v>
                </c:pt>
                <c:pt idx="546">
                  <c:v>1149</c:v>
                </c:pt>
                <c:pt idx="547">
                  <c:v>1149</c:v>
                </c:pt>
                <c:pt idx="548">
                  <c:v>1149</c:v>
                </c:pt>
                <c:pt idx="549">
                  <c:v>1149</c:v>
                </c:pt>
                <c:pt idx="550">
                  <c:v>1149</c:v>
                </c:pt>
                <c:pt idx="551">
                  <c:v>1149</c:v>
                </c:pt>
                <c:pt idx="552">
                  <c:v>1149</c:v>
                </c:pt>
                <c:pt idx="553">
                  <c:v>1149</c:v>
                </c:pt>
                <c:pt idx="554">
                  <c:v>1149</c:v>
                </c:pt>
                <c:pt idx="555">
                  <c:v>1149</c:v>
                </c:pt>
                <c:pt idx="556">
                  <c:v>1149</c:v>
                </c:pt>
                <c:pt idx="557">
                  <c:v>1149</c:v>
                </c:pt>
                <c:pt idx="558">
                  <c:v>1149</c:v>
                </c:pt>
                <c:pt idx="559">
                  <c:v>1149</c:v>
                </c:pt>
                <c:pt idx="560">
                  <c:v>1149</c:v>
                </c:pt>
                <c:pt idx="561">
                  <c:v>1149</c:v>
                </c:pt>
                <c:pt idx="562">
                  <c:v>1149</c:v>
                </c:pt>
                <c:pt idx="563">
                  <c:v>1149</c:v>
                </c:pt>
                <c:pt idx="564">
                  <c:v>1149</c:v>
                </c:pt>
                <c:pt idx="565">
                  <c:v>1149</c:v>
                </c:pt>
                <c:pt idx="566">
                  <c:v>1149</c:v>
                </c:pt>
                <c:pt idx="567">
                  <c:v>1149</c:v>
                </c:pt>
                <c:pt idx="568">
                  <c:v>1149</c:v>
                </c:pt>
                <c:pt idx="569">
                  <c:v>1149</c:v>
                </c:pt>
                <c:pt idx="570">
                  <c:v>1149</c:v>
                </c:pt>
                <c:pt idx="571">
                  <c:v>1149</c:v>
                </c:pt>
                <c:pt idx="572">
                  <c:v>1149</c:v>
                </c:pt>
                <c:pt idx="573">
                  <c:v>1149</c:v>
                </c:pt>
                <c:pt idx="574">
                  <c:v>1149</c:v>
                </c:pt>
                <c:pt idx="575">
                  <c:v>1149</c:v>
                </c:pt>
                <c:pt idx="576">
                  <c:v>1149</c:v>
                </c:pt>
                <c:pt idx="577">
                  <c:v>1149</c:v>
                </c:pt>
                <c:pt idx="578">
                  <c:v>1149</c:v>
                </c:pt>
                <c:pt idx="579">
                  <c:v>1149</c:v>
                </c:pt>
                <c:pt idx="580">
                  <c:v>1149</c:v>
                </c:pt>
                <c:pt idx="581">
                  <c:v>1149</c:v>
                </c:pt>
                <c:pt idx="582">
                  <c:v>1149</c:v>
                </c:pt>
                <c:pt idx="583">
                  <c:v>1149</c:v>
                </c:pt>
                <c:pt idx="584">
                  <c:v>1149</c:v>
                </c:pt>
                <c:pt idx="585">
                  <c:v>1149</c:v>
                </c:pt>
                <c:pt idx="586">
                  <c:v>1149</c:v>
                </c:pt>
                <c:pt idx="587">
                  <c:v>1149</c:v>
                </c:pt>
                <c:pt idx="588">
                  <c:v>1149</c:v>
                </c:pt>
                <c:pt idx="589">
                  <c:v>1149</c:v>
                </c:pt>
                <c:pt idx="590">
                  <c:v>1149</c:v>
                </c:pt>
                <c:pt idx="591">
                  <c:v>1149</c:v>
                </c:pt>
                <c:pt idx="592">
                  <c:v>1149</c:v>
                </c:pt>
                <c:pt idx="593">
                  <c:v>1149</c:v>
                </c:pt>
                <c:pt idx="594">
                  <c:v>1149</c:v>
                </c:pt>
                <c:pt idx="595">
                  <c:v>1149</c:v>
                </c:pt>
                <c:pt idx="596">
                  <c:v>1149</c:v>
                </c:pt>
                <c:pt idx="597">
                  <c:v>1149</c:v>
                </c:pt>
                <c:pt idx="598">
                  <c:v>1149</c:v>
                </c:pt>
                <c:pt idx="599">
                  <c:v>1149</c:v>
                </c:pt>
                <c:pt idx="600">
                  <c:v>1149</c:v>
                </c:pt>
                <c:pt idx="601">
                  <c:v>1149</c:v>
                </c:pt>
                <c:pt idx="602">
                  <c:v>1149</c:v>
                </c:pt>
                <c:pt idx="603">
                  <c:v>1149</c:v>
                </c:pt>
                <c:pt idx="604">
                  <c:v>1149</c:v>
                </c:pt>
                <c:pt idx="605">
                  <c:v>1149</c:v>
                </c:pt>
                <c:pt idx="606">
                  <c:v>1149</c:v>
                </c:pt>
                <c:pt idx="607">
                  <c:v>1149</c:v>
                </c:pt>
                <c:pt idx="608">
                  <c:v>1149</c:v>
                </c:pt>
                <c:pt idx="609">
                  <c:v>1149</c:v>
                </c:pt>
                <c:pt idx="610">
                  <c:v>1149</c:v>
                </c:pt>
                <c:pt idx="611">
                  <c:v>1149</c:v>
                </c:pt>
                <c:pt idx="612">
                  <c:v>1149</c:v>
                </c:pt>
                <c:pt idx="613">
                  <c:v>1149</c:v>
                </c:pt>
                <c:pt idx="614">
                  <c:v>1149</c:v>
                </c:pt>
                <c:pt idx="615">
                  <c:v>1149</c:v>
                </c:pt>
                <c:pt idx="616">
                  <c:v>1149</c:v>
                </c:pt>
                <c:pt idx="617">
                  <c:v>1149</c:v>
                </c:pt>
                <c:pt idx="618">
                  <c:v>1149</c:v>
                </c:pt>
                <c:pt idx="619">
                  <c:v>1149</c:v>
                </c:pt>
                <c:pt idx="620">
                  <c:v>1149</c:v>
                </c:pt>
                <c:pt idx="621">
                  <c:v>1149</c:v>
                </c:pt>
                <c:pt idx="622">
                  <c:v>1149</c:v>
                </c:pt>
                <c:pt idx="623">
                  <c:v>1149</c:v>
                </c:pt>
                <c:pt idx="624">
                  <c:v>1149</c:v>
                </c:pt>
                <c:pt idx="625">
                  <c:v>1149</c:v>
                </c:pt>
                <c:pt idx="626">
                  <c:v>1149</c:v>
                </c:pt>
                <c:pt idx="627">
                  <c:v>1149</c:v>
                </c:pt>
                <c:pt idx="628">
                  <c:v>1149</c:v>
                </c:pt>
                <c:pt idx="629">
                  <c:v>1149</c:v>
                </c:pt>
                <c:pt idx="630">
                  <c:v>1149</c:v>
                </c:pt>
                <c:pt idx="631">
                  <c:v>1149</c:v>
                </c:pt>
                <c:pt idx="632">
                  <c:v>1149</c:v>
                </c:pt>
                <c:pt idx="633">
                  <c:v>1149</c:v>
                </c:pt>
                <c:pt idx="634">
                  <c:v>1149</c:v>
                </c:pt>
                <c:pt idx="635">
                  <c:v>1149</c:v>
                </c:pt>
                <c:pt idx="636">
                  <c:v>1149</c:v>
                </c:pt>
                <c:pt idx="637">
                  <c:v>1149</c:v>
                </c:pt>
                <c:pt idx="638">
                  <c:v>1149</c:v>
                </c:pt>
                <c:pt idx="639">
                  <c:v>1149</c:v>
                </c:pt>
                <c:pt idx="640">
                  <c:v>1149</c:v>
                </c:pt>
                <c:pt idx="641">
                  <c:v>1149</c:v>
                </c:pt>
                <c:pt idx="642">
                  <c:v>1149</c:v>
                </c:pt>
                <c:pt idx="643">
                  <c:v>1149</c:v>
                </c:pt>
                <c:pt idx="644">
                  <c:v>1149</c:v>
                </c:pt>
                <c:pt idx="645">
                  <c:v>1149</c:v>
                </c:pt>
                <c:pt idx="646">
                  <c:v>1149</c:v>
                </c:pt>
                <c:pt idx="647">
                  <c:v>1149</c:v>
                </c:pt>
                <c:pt idx="648">
                  <c:v>1149</c:v>
                </c:pt>
                <c:pt idx="649">
                  <c:v>1149</c:v>
                </c:pt>
                <c:pt idx="650">
                  <c:v>1149</c:v>
                </c:pt>
                <c:pt idx="651">
                  <c:v>1149</c:v>
                </c:pt>
                <c:pt idx="652">
                  <c:v>1149</c:v>
                </c:pt>
                <c:pt idx="653">
                  <c:v>1149</c:v>
                </c:pt>
                <c:pt idx="654">
                  <c:v>1149</c:v>
                </c:pt>
                <c:pt idx="655">
                  <c:v>1149</c:v>
                </c:pt>
                <c:pt idx="656">
                  <c:v>1149</c:v>
                </c:pt>
                <c:pt idx="657">
                  <c:v>1149</c:v>
                </c:pt>
                <c:pt idx="658">
                  <c:v>1149</c:v>
                </c:pt>
                <c:pt idx="659">
                  <c:v>1149</c:v>
                </c:pt>
                <c:pt idx="660">
                  <c:v>1149</c:v>
                </c:pt>
                <c:pt idx="661">
                  <c:v>1149</c:v>
                </c:pt>
                <c:pt idx="662">
                  <c:v>1149</c:v>
                </c:pt>
                <c:pt idx="663">
                  <c:v>1149</c:v>
                </c:pt>
                <c:pt idx="664">
                  <c:v>1149</c:v>
                </c:pt>
                <c:pt idx="665">
                  <c:v>1149</c:v>
                </c:pt>
                <c:pt idx="666">
                  <c:v>1149</c:v>
                </c:pt>
                <c:pt idx="667">
                  <c:v>1149</c:v>
                </c:pt>
                <c:pt idx="668">
                  <c:v>1149</c:v>
                </c:pt>
                <c:pt idx="669">
                  <c:v>1149</c:v>
                </c:pt>
                <c:pt idx="670">
                  <c:v>1149</c:v>
                </c:pt>
                <c:pt idx="671">
                  <c:v>1149</c:v>
                </c:pt>
                <c:pt idx="672">
                  <c:v>1149</c:v>
                </c:pt>
                <c:pt idx="673">
                  <c:v>1149</c:v>
                </c:pt>
                <c:pt idx="674">
                  <c:v>1149</c:v>
                </c:pt>
                <c:pt idx="675">
                  <c:v>1149</c:v>
                </c:pt>
                <c:pt idx="676">
                  <c:v>1149</c:v>
                </c:pt>
                <c:pt idx="677">
                  <c:v>1149</c:v>
                </c:pt>
                <c:pt idx="678">
                  <c:v>1149</c:v>
                </c:pt>
                <c:pt idx="679">
                  <c:v>1149</c:v>
                </c:pt>
                <c:pt idx="680">
                  <c:v>1149</c:v>
                </c:pt>
                <c:pt idx="681">
                  <c:v>1149</c:v>
                </c:pt>
                <c:pt idx="682">
                  <c:v>1149</c:v>
                </c:pt>
                <c:pt idx="683">
                  <c:v>1149</c:v>
                </c:pt>
                <c:pt idx="684">
                  <c:v>1149</c:v>
                </c:pt>
                <c:pt idx="685">
                  <c:v>1149</c:v>
                </c:pt>
                <c:pt idx="686">
                  <c:v>1149</c:v>
                </c:pt>
                <c:pt idx="687">
                  <c:v>1149</c:v>
                </c:pt>
                <c:pt idx="688">
                  <c:v>1149</c:v>
                </c:pt>
                <c:pt idx="689">
                  <c:v>1149</c:v>
                </c:pt>
                <c:pt idx="690">
                  <c:v>1149</c:v>
                </c:pt>
                <c:pt idx="691">
                  <c:v>1149</c:v>
                </c:pt>
                <c:pt idx="692">
                  <c:v>1149</c:v>
                </c:pt>
                <c:pt idx="693">
                  <c:v>1149</c:v>
                </c:pt>
                <c:pt idx="694">
                  <c:v>1149</c:v>
                </c:pt>
                <c:pt idx="695">
                  <c:v>1149</c:v>
                </c:pt>
                <c:pt idx="696">
                  <c:v>1149</c:v>
                </c:pt>
                <c:pt idx="697">
                  <c:v>1149</c:v>
                </c:pt>
                <c:pt idx="698">
                  <c:v>1149</c:v>
                </c:pt>
                <c:pt idx="699">
                  <c:v>1149</c:v>
                </c:pt>
                <c:pt idx="700">
                  <c:v>1149</c:v>
                </c:pt>
                <c:pt idx="701">
                  <c:v>1149</c:v>
                </c:pt>
                <c:pt idx="702">
                  <c:v>1149</c:v>
                </c:pt>
                <c:pt idx="703">
                  <c:v>1149</c:v>
                </c:pt>
                <c:pt idx="704">
                  <c:v>1149</c:v>
                </c:pt>
                <c:pt idx="705">
                  <c:v>1149</c:v>
                </c:pt>
                <c:pt idx="706">
                  <c:v>1149</c:v>
                </c:pt>
                <c:pt idx="707">
                  <c:v>1149</c:v>
                </c:pt>
                <c:pt idx="708">
                  <c:v>1149</c:v>
                </c:pt>
                <c:pt idx="709">
                  <c:v>1149</c:v>
                </c:pt>
                <c:pt idx="710">
                  <c:v>1149</c:v>
                </c:pt>
                <c:pt idx="711">
                  <c:v>1149</c:v>
                </c:pt>
                <c:pt idx="712">
                  <c:v>1149</c:v>
                </c:pt>
                <c:pt idx="713">
                  <c:v>1149</c:v>
                </c:pt>
                <c:pt idx="714">
                  <c:v>1149</c:v>
                </c:pt>
                <c:pt idx="715">
                  <c:v>1149</c:v>
                </c:pt>
                <c:pt idx="716">
                  <c:v>1149</c:v>
                </c:pt>
                <c:pt idx="717">
                  <c:v>1149</c:v>
                </c:pt>
                <c:pt idx="718">
                  <c:v>1149</c:v>
                </c:pt>
                <c:pt idx="719">
                  <c:v>1149</c:v>
                </c:pt>
                <c:pt idx="720">
                  <c:v>1149</c:v>
                </c:pt>
                <c:pt idx="721">
                  <c:v>1149</c:v>
                </c:pt>
                <c:pt idx="722">
                  <c:v>1149</c:v>
                </c:pt>
                <c:pt idx="723">
                  <c:v>1149</c:v>
                </c:pt>
                <c:pt idx="724">
                  <c:v>1149</c:v>
                </c:pt>
                <c:pt idx="725">
                  <c:v>1149</c:v>
                </c:pt>
                <c:pt idx="726">
                  <c:v>1149</c:v>
                </c:pt>
                <c:pt idx="727">
                  <c:v>1149</c:v>
                </c:pt>
                <c:pt idx="728">
                  <c:v>1149</c:v>
                </c:pt>
                <c:pt idx="729">
                  <c:v>1149</c:v>
                </c:pt>
                <c:pt idx="730">
                  <c:v>1149</c:v>
                </c:pt>
                <c:pt idx="731">
                  <c:v>1149</c:v>
                </c:pt>
                <c:pt idx="732">
                  <c:v>1149</c:v>
                </c:pt>
                <c:pt idx="733">
                  <c:v>1149</c:v>
                </c:pt>
                <c:pt idx="734">
                  <c:v>1149</c:v>
                </c:pt>
                <c:pt idx="735">
                  <c:v>1149</c:v>
                </c:pt>
                <c:pt idx="736">
                  <c:v>1149</c:v>
                </c:pt>
                <c:pt idx="737">
                  <c:v>1149</c:v>
                </c:pt>
                <c:pt idx="738">
                  <c:v>1149</c:v>
                </c:pt>
                <c:pt idx="739">
                  <c:v>1149</c:v>
                </c:pt>
                <c:pt idx="740">
                  <c:v>1149</c:v>
                </c:pt>
                <c:pt idx="741">
                  <c:v>1149</c:v>
                </c:pt>
                <c:pt idx="742">
                  <c:v>1149</c:v>
                </c:pt>
                <c:pt idx="743">
                  <c:v>1149</c:v>
                </c:pt>
                <c:pt idx="744">
                  <c:v>1149</c:v>
                </c:pt>
                <c:pt idx="745">
                  <c:v>1149</c:v>
                </c:pt>
                <c:pt idx="746">
                  <c:v>1149</c:v>
                </c:pt>
                <c:pt idx="747">
                  <c:v>1149</c:v>
                </c:pt>
                <c:pt idx="748">
                  <c:v>1149</c:v>
                </c:pt>
                <c:pt idx="749">
                  <c:v>1149</c:v>
                </c:pt>
                <c:pt idx="750">
                  <c:v>1149</c:v>
                </c:pt>
                <c:pt idx="751">
                  <c:v>1149</c:v>
                </c:pt>
                <c:pt idx="752">
                  <c:v>1149</c:v>
                </c:pt>
                <c:pt idx="753">
                  <c:v>1149</c:v>
                </c:pt>
                <c:pt idx="754">
                  <c:v>1149</c:v>
                </c:pt>
                <c:pt idx="755">
                  <c:v>1149</c:v>
                </c:pt>
                <c:pt idx="756">
                  <c:v>1149</c:v>
                </c:pt>
                <c:pt idx="757">
                  <c:v>1149</c:v>
                </c:pt>
                <c:pt idx="758">
                  <c:v>1149</c:v>
                </c:pt>
                <c:pt idx="759">
                  <c:v>1149</c:v>
                </c:pt>
                <c:pt idx="760">
                  <c:v>1149</c:v>
                </c:pt>
                <c:pt idx="761">
                  <c:v>1149</c:v>
                </c:pt>
                <c:pt idx="762">
                  <c:v>1149</c:v>
                </c:pt>
                <c:pt idx="763">
                  <c:v>1149</c:v>
                </c:pt>
                <c:pt idx="764">
                  <c:v>1149</c:v>
                </c:pt>
                <c:pt idx="765">
                  <c:v>1149</c:v>
                </c:pt>
                <c:pt idx="766">
                  <c:v>1149</c:v>
                </c:pt>
                <c:pt idx="767">
                  <c:v>1149</c:v>
                </c:pt>
                <c:pt idx="768">
                  <c:v>1149</c:v>
                </c:pt>
                <c:pt idx="769">
                  <c:v>1149</c:v>
                </c:pt>
                <c:pt idx="770">
                  <c:v>1149</c:v>
                </c:pt>
                <c:pt idx="771">
                  <c:v>1149</c:v>
                </c:pt>
                <c:pt idx="772">
                  <c:v>1149</c:v>
                </c:pt>
                <c:pt idx="773">
                  <c:v>1149</c:v>
                </c:pt>
                <c:pt idx="774">
                  <c:v>1149</c:v>
                </c:pt>
                <c:pt idx="775">
                  <c:v>1149</c:v>
                </c:pt>
                <c:pt idx="776">
                  <c:v>1149</c:v>
                </c:pt>
                <c:pt idx="777">
                  <c:v>1149</c:v>
                </c:pt>
                <c:pt idx="778">
                  <c:v>1149</c:v>
                </c:pt>
                <c:pt idx="779">
                  <c:v>1149</c:v>
                </c:pt>
                <c:pt idx="780">
                  <c:v>1149</c:v>
                </c:pt>
                <c:pt idx="781">
                  <c:v>1149</c:v>
                </c:pt>
                <c:pt idx="782">
                  <c:v>1149</c:v>
                </c:pt>
                <c:pt idx="783">
                  <c:v>1149</c:v>
                </c:pt>
                <c:pt idx="784">
                  <c:v>1149</c:v>
                </c:pt>
                <c:pt idx="785">
                  <c:v>1149</c:v>
                </c:pt>
                <c:pt idx="786">
                  <c:v>1149</c:v>
                </c:pt>
                <c:pt idx="787">
                  <c:v>1149</c:v>
                </c:pt>
                <c:pt idx="788">
                  <c:v>1149</c:v>
                </c:pt>
                <c:pt idx="789">
                  <c:v>1149</c:v>
                </c:pt>
                <c:pt idx="790">
                  <c:v>1149</c:v>
                </c:pt>
                <c:pt idx="791">
                  <c:v>1149</c:v>
                </c:pt>
                <c:pt idx="792">
                  <c:v>1149</c:v>
                </c:pt>
                <c:pt idx="793">
                  <c:v>1149</c:v>
                </c:pt>
                <c:pt idx="794">
                  <c:v>1149</c:v>
                </c:pt>
                <c:pt idx="795">
                  <c:v>1149</c:v>
                </c:pt>
                <c:pt idx="796">
                  <c:v>1149</c:v>
                </c:pt>
                <c:pt idx="797">
                  <c:v>1149</c:v>
                </c:pt>
                <c:pt idx="798">
                  <c:v>1149</c:v>
                </c:pt>
                <c:pt idx="799">
                  <c:v>1149</c:v>
                </c:pt>
                <c:pt idx="800">
                  <c:v>1149</c:v>
                </c:pt>
                <c:pt idx="801">
                  <c:v>1149</c:v>
                </c:pt>
                <c:pt idx="802">
                  <c:v>1149</c:v>
                </c:pt>
                <c:pt idx="803">
                  <c:v>1149</c:v>
                </c:pt>
                <c:pt idx="804">
                  <c:v>1149</c:v>
                </c:pt>
                <c:pt idx="805">
                  <c:v>1149</c:v>
                </c:pt>
                <c:pt idx="806">
                  <c:v>1149</c:v>
                </c:pt>
                <c:pt idx="807">
                  <c:v>1149</c:v>
                </c:pt>
                <c:pt idx="808">
                  <c:v>1149</c:v>
                </c:pt>
                <c:pt idx="809">
                  <c:v>1149</c:v>
                </c:pt>
                <c:pt idx="810">
                  <c:v>1149</c:v>
                </c:pt>
                <c:pt idx="811">
                  <c:v>1149</c:v>
                </c:pt>
                <c:pt idx="812">
                  <c:v>1149</c:v>
                </c:pt>
                <c:pt idx="813">
                  <c:v>1149</c:v>
                </c:pt>
                <c:pt idx="814">
                  <c:v>1149</c:v>
                </c:pt>
                <c:pt idx="815">
                  <c:v>1149</c:v>
                </c:pt>
                <c:pt idx="816">
                  <c:v>1149</c:v>
                </c:pt>
                <c:pt idx="817">
                  <c:v>1149</c:v>
                </c:pt>
                <c:pt idx="818">
                  <c:v>1149</c:v>
                </c:pt>
                <c:pt idx="819">
                  <c:v>1149</c:v>
                </c:pt>
                <c:pt idx="820">
                  <c:v>1149</c:v>
                </c:pt>
                <c:pt idx="821">
                  <c:v>1149</c:v>
                </c:pt>
                <c:pt idx="822">
                  <c:v>1149</c:v>
                </c:pt>
                <c:pt idx="823">
                  <c:v>1149</c:v>
                </c:pt>
                <c:pt idx="824">
                  <c:v>1149</c:v>
                </c:pt>
                <c:pt idx="825">
                  <c:v>1149</c:v>
                </c:pt>
                <c:pt idx="826">
                  <c:v>1149</c:v>
                </c:pt>
                <c:pt idx="827">
                  <c:v>1149</c:v>
                </c:pt>
                <c:pt idx="828">
                  <c:v>1149</c:v>
                </c:pt>
                <c:pt idx="829">
                  <c:v>1149</c:v>
                </c:pt>
                <c:pt idx="830">
                  <c:v>1149</c:v>
                </c:pt>
                <c:pt idx="831">
                  <c:v>1149</c:v>
                </c:pt>
                <c:pt idx="832">
                  <c:v>1149</c:v>
                </c:pt>
                <c:pt idx="833">
                  <c:v>1149</c:v>
                </c:pt>
                <c:pt idx="834">
                  <c:v>1149</c:v>
                </c:pt>
                <c:pt idx="835">
                  <c:v>1149</c:v>
                </c:pt>
                <c:pt idx="836">
                  <c:v>1149</c:v>
                </c:pt>
                <c:pt idx="837">
                  <c:v>1149</c:v>
                </c:pt>
                <c:pt idx="838">
                  <c:v>1149</c:v>
                </c:pt>
                <c:pt idx="839">
                  <c:v>1149</c:v>
                </c:pt>
                <c:pt idx="840">
                  <c:v>1149</c:v>
                </c:pt>
                <c:pt idx="841">
                  <c:v>1149</c:v>
                </c:pt>
                <c:pt idx="842">
                  <c:v>1149</c:v>
                </c:pt>
                <c:pt idx="843">
                  <c:v>1149</c:v>
                </c:pt>
                <c:pt idx="844">
                  <c:v>1149</c:v>
                </c:pt>
                <c:pt idx="845">
                  <c:v>1149</c:v>
                </c:pt>
                <c:pt idx="846">
                  <c:v>1149</c:v>
                </c:pt>
                <c:pt idx="847">
                  <c:v>1149</c:v>
                </c:pt>
                <c:pt idx="848">
                  <c:v>1149</c:v>
                </c:pt>
                <c:pt idx="849">
                  <c:v>1149</c:v>
                </c:pt>
                <c:pt idx="850">
                  <c:v>1149</c:v>
                </c:pt>
                <c:pt idx="851">
                  <c:v>1149</c:v>
                </c:pt>
                <c:pt idx="852">
                  <c:v>1149</c:v>
                </c:pt>
                <c:pt idx="853">
                  <c:v>1149</c:v>
                </c:pt>
                <c:pt idx="854">
                  <c:v>1149</c:v>
                </c:pt>
                <c:pt idx="855">
                  <c:v>1149</c:v>
                </c:pt>
                <c:pt idx="856">
                  <c:v>1149</c:v>
                </c:pt>
                <c:pt idx="857">
                  <c:v>1149</c:v>
                </c:pt>
                <c:pt idx="858">
                  <c:v>1149</c:v>
                </c:pt>
                <c:pt idx="859">
                  <c:v>1149</c:v>
                </c:pt>
                <c:pt idx="860">
                  <c:v>1149</c:v>
                </c:pt>
                <c:pt idx="861">
                  <c:v>1149</c:v>
                </c:pt>
                <c:pt idx="862">
                  <c:v>1149</c:v>
                </c:pt>
                <c:pt idx="863">
                  <c:v>1149</c:v>
                </c:pt>
                <c:pt idx="864">
                  <c:v>1149</c:v>
                </c:pt>
                <c:pt idx="865">
                  <c:v>1149</c:v>
                </c:pt>
                <c:pt idx="866">
                  <c:v>1149</c:v>
                </c:pt>
                <c:pt idx="867">
                  <c:v>1149</c:v>
                </c:pt>
                <c:pt idx="868">
                  <c:v>1149</c:v>
                </c:pt>
                <c:pt idx="869">
                  <c:v>1149</c:v>
                </c:pt>
                <c:pt idx="870">
                  <c:v>1149</c:v>
                </c:pt>
                <c:pt idx="871">
                  <c:v>1149</c:v>
                </c:pt>
                <c:pt idx="872">
                  <c:v>1149</c:v>
                </c:pt>
                <c:pt idx="873">
                  <c:v>1149</c:v>
                </c:pt>
                <c:pt idx="874">
                  <c:v>1149</c:v>
                </c:pt>
                <c:pt idx="875">
                  <c:v>1149</c:v>
                </c:pt>
                <c:pt idx="876">
                  <c:v>1149</c:v>
                </c:pt>
                <c:pt idx="877">
                  <c:v>1149</c:v>
                </c:pt>
                <c:pt idx="878">
                  <c:v>1149</c:v>
                </c:pt>
                <c:pt idx="879">
                  <c:v>1149</c:v>
                </c:pt>
                <c:pt idx="880">
                  <c:v>1149</c:v>
                </c:pt>
                <c:pt idx="881">
                  <c:v>1149</c:v>
                </c:pt>
                <c:pt idx="882">
                  <c:v>1149</c:v>
                </c:pt>
                <c:pt idx="883">
                  <c:v>1149</c:v>
                </c:pt>
                <c:pt idx="884">
                  <c:v>1149</c:v>
                </c:pt>
                <c:pt idx="885">
                  <c:v>1149</c:v>
                </c:pt>
                <c:pt idx="886">
                  <c:v>1149</c:v>
                </c:pt>
                <c:pt idx="887">
                  <c:v>1149</c:v>
                </c:pt>
                <c:pt idx="888">
                  <c:v>1149</c:v>
                </c:pt>
                <c:pt idx="889">
                  <c:v>1149</c:v>
                </c:pt>
                <c:pt idx="890">
                  <c:v>1149</c:v>
                </c:pt>
                <c:pt idx="891">
                  <c:v>1149</c:v>
                </c:pt>
                <c:pt idx="892">
                  <c:v>1149</c:v>
                </c:pt>
                <c:pt idx="893">
                  <c:v>1149</c:v>
                </c:pt>
                <c:pt idx="894">
                  <c:v>1149</c:v>
                </c:pt>
                <c:pt idx="895">
                  <c:v>1149</c:v>
                </c:pt>
                <c:pt idx="896">
                  <c:v>1149</c:v>
                </c:pt>
                <c:pt idx="897">
                  <c:v>1149</c:v>
                </c:pt>
                <c:pt idx="898">
                  <c:v>1149</c:v>
                </c:pt>
                <c:pt idx="899">
                  <c:v>1149</c:v>
                </c:pt>
                <c:pt idx="900">
                  <c:v>1149</c:v>
                </c:pt>
                <c:pt idx="901">
                  <c:v>1149</c:v>
                </c:pt>
                <c:pt idx="902">
                  <c:v>1149</c:v>
                </c:pt>
                <c:pt idx="903">
                  <c:v>1149</c:v>
                </c:pt>
                <c:pt idx="904">
                  <c:v>1149</c:v>
                </c:pt>
                <c:pt idx="905">
                  <c:v>1149</c:v>
                </c:pt>
                <c:pt idx="906">
                  <c:v>1149</c:v>
                </c:pt>
                <c:pt idx="907">
                  <c:v>1149</c:v>
                </c:pt>
                <c:pt idx="908">
                  <c:v>1149</c:v>
                </c:pt>
                <c:pt idx="909">
                  <c:v>1149</c:v>
                </c:pt>
                <c:pt idx="910">
                  <c:v>1149</c:v>
                </c:pt>
                <c:pt idx="911">
                  <c:v>1149</c:v>
                </c:pt>
                <c:pt idx="912">
                  <c:v>1149</c:v>
                </c:pt>
                <c:pt idx="913">
                  <c:v>1149</c:v>
                </c:pt>
                <c:pt idx="914">
                  <c:v>1149</c:v>
                </c:pt>
                <c:pt idx="915">
                  <c:v>1149</c:v>
                </c:pt>
                <c:pt idx="916">
                  <c:v>1149</c:v>
                </c:pt>
                <c:pt idx="917">
                  <c:v>1149</c:v>
                </c:pt>
                <c:pt idx="918">
                  <c:v>1149</c:v>
                </c:pt>
                <c:pt idx="919">
                  <c:v>1149</c:v>
                </c:pt>
                <c:pt idx="920">
                  <c:v>1149</c:v>
                </c:pt>
                <c:pt idx="921">
                  <c:v>1149</c:v>
                </c:pt>
                <c:pt idx="922">
                  <c:v>1149</c:v>
                </c:pt>
                <c:pt idx="923">
                  <c:v>1149</c:v>
                </c:pt>
                <c:pt idx="924">
                  <c:v>1149</c:v>
                </c:pt>
                <c:pt idx="925">
                  <c:v>1149</c:v>
                </c:pt>
                <c:pt idx="926">
                  <c:v>1149</c:v>
                </c:pt>
                <c:pt idx="927">
                  <c:v>1149</c:v>
                </c:pt>
                <c:pt idx="928">
                  <c:v>1149</c:v>
                </c:pt>
                <c:pt idx="929">
                  <c:v>1149</c:v>
                </c:pt>
                <c:pt idx="930">
                  <c:v>1149</c:v>
                </c:pt>
                <c:pt idx="931">
                  <c:v>1149</c:v>
                </c:pt>
                <c:pt idx="932">
                  <c:v>1149</c:v>
                </c:pt>
                <c:pt idx="933">
                  <c:v>1149</c:v>
                </c:pt>
                <c:pt idx="934">
                  <c:v>1149</c:v>
                </c:pt>
                <c:pt idx="935">
                  <c:v>1149</c:v>
                </c:pt>
                <c:pt idx="936">
                  <c:v>1149</c:v>
                </c:pt>
                <c:pt idx="937">
                  <c:v>1149</c:v>
                </c:pt>
                <c:pt idx="938">
                  <c:v>1149</c:v>
                </c:pt>
                <c:pt idx="939">
                  <c:v>1149</c:v>
                </c:pt>
                <c:pt idx="940">
                  <c:v>1149</c:v>
                </c:pt>
                <c:pt idx="941">
                  <c:v>1149</c:v>
                </c:pt>
                <c:pt idx="942">
                  <c:v>1149</c:v>
                </c:pt>
                <c:pt idx="943">
                  <c:v>1149</c:v>
                </c:pt>
                <c:pt idx="944">
                  <c:v>1149</c:v>
                </c:pt>
                <c:pt idx="945">
                  <c:v>1149</c:v>
                </c:pt>
                <c:pt idx="946">
                  <c:v>1149</c:v>
                </c:pt>
                <c:pt idx="947">
                  <c:v>1149</c:v>
                </c:pt>
                <c:pt idx="948">
                  <c:v>1149</c:v>
                </c:pt>
                <c:pt idx="949">
                  <c:v>1149</c:v>
                </c:pt>
                <c:pt idx="950">
                  <c:v>1149</c:v>
                </c:pt>
                <c:pt idx="951">
                  <c:v>1149</c:v>
                </c:pt>
                <c:pt idx="952">
                  <c:v>1149</c:v>
                </c:pt>
                <c:pt idx="953">
                  <c:v>1149</c:v>
                </c:pt>
                <c:pt idx="954">
                  <c:v>1149</c:v>
                </c:pt>
                <c:pt idx="955">
                  <c:v>1149</c:v>
                </c:pt>
                <c:pt idx="956">
                  <c:v>1149</c:v>
                </c:pt>
                <c:pt idx="957">
                  <c:v>1149</c:v>
                </c:pt>
                <c:pt idx="958">
                  <c:v>1149</c:v>
                </c:pt>
                <c:pt idx="959">
                  <c:v>1149</c:v>
                </c:pt>
                <c:pt idx="960">
                  <c:v>1149</c:v>
                </c:pt>
                <c:pt idx="961">
                  <c:v>1149</c:v>
                </c:pt>
                <c:pt idx="962">
                  <c:v>1149</c:v>
                </c:pt>
                <c:pt idx="963">
                  <c:v>1149</c:v>
                </c:pt>
                <c:pt idx="964">
                  <c:v>1149</c:v>
                </c:pt>
                <c:pt idx="965">
                  <c:v>1149</c:v>
                </c:pt>
                <c:pt idx="966">
                  <c:v>1149</c:v>
                </c:pt>
                <c:pt idx="967">
                  <c:v>1149</c:v>
                </c:pt>
                <c:pt idx="968">
                  <c:v>1149</c:v>
                </c:pt>
                <c:pt idx="969">
                  <c:v>1149</c:v>
                </c:pt>
                <c:pt idx="970">
                  <c:v>1149</c:v>
                </c:pt>
                <c:pt idx="971">
                  <c:v>1149</c:v>
                </c:pt>
                <c:pt idx="972">
                  <c:v>1149</c:v>
                </c:pt>
                <c:pt idx="973">
                  <c:v>1149</c:v>
                </c:pt>
                <c:pt idx="974">
                  <c:v>1149</c:v>
                </c:pt>
                <c:pt idx="975">
                  <c:v>1149</c:v>
                </c:pt>
                <c:pt idx="976">
                  <c:v>1149</c:v>
                </c:pt>
                <c:pt idx="977">
                  <c:v>1149</c:v>
                </c:pt>
                <c:pt idx="978">
                  <c:v>1149</c:v>
                </c:pt>
                <c:pt idx="979">
                  <c:v>1149</c:v>
                </c:pt>
                <c:pt idx="980">
                  <c:v>1149</c:v>
                </c:pt>
                <c:pt idx="981">
                  <c:v>1149</c:v>
                </c:pt>
                <c:pt idx="982">
                  <c:v>1149</c:v>
                </c:pt>
                <c:pt idx="983">
                  <c:v>1149</c:v>
                </c:pt>
                <c:pt idx="984">
                  <c:v>1149</c:v>
                </c:pt>
                <c:pt idx="985">
                  <c:v>1149</c:v>
                </c:pt>
                <c:pt idx="986">
                  <c:v>1149</c:v>
                </c:pt>
                <c:pt idx="987">
                  <c:v>1149</c:v>
                </c:pt>
                <c:pt idx="988">
                  <c:v>1149</c:v>
                </c:pt>
                <c:pt idx="989">
                  <c:v>1149</c:v>
                </c:pt>
                <c:pt idx="990">
                  <c:v>1149</c:v>
                </c:pt>
                <c:pt idx="991">
                  <c:v>1149</c:v>
                </c:pt>
                <c:pt idx="992">
                  <c:v>1149</c:v>
                </c:pt>
                <c:pt idx="993">
                  <c:v>1149</c:v>
                </c:pt>
                <c:pt idx="994">
                  <c:v>1149</c:v>
                </c:pt>
                <c:pt idx="995">
                  <c:v>1149</c:v>
                </c:pt>
                <c:pt idx="996">
                  <c:v>1149</c:v>
                </c:pt>
                <c:pt idx="997">
                  <c:v>1149</c:v>
                </c:pt>
                <c:pt idx="998">
                  <c:v>1149</c:v>
                </c:pt>
                <c:pt idx="999">
                  <c:v>1149</c:v>
                </c:pt>
                <c:pt idx="1000">
                  <c:v>1149</c:v>
                </c:pt>
                <c:pt idx="1001">
                  <c:v>1149</c:v>
                </c:pt>
                <c:pt idx="1002">
                  <c:v>1149</c:v>
                </c:pt>
                <c:pt idx="1003">
                  <c:v>1149</c:v>
                </c:pt>
                <c:pt idx="1004">
                  <c:v>1149</c:v>
                </c:pt>
                <c:pt idx="1005">
                  <c:v>1149</c:v>
                </c:pt>
                <c:pt idx="1006">
                  <c:v>1149</c:v>
                </c:pt>
                <c:pt idx="1007">
                  <c:v>1149</c:v>
                </c:pt>
                <c:pt idx="1008">
                  <c:v>1149</c:v>
                </c:pt>
                <c:pt idx="1009">
                  <c:v>1149</c:v>
                </c:pt>
                <c:pt idx="1010">
                  <c:v>1149</c:v>
                </c:pt>
                <c:pt idx="1011">
                  <c:v>1149</c:v>
                </c:pt>
                <c:pt idx="1012">
                  <c:v>1149</c:v>
                </c:pt>
                <c:pt idx="1013">
                  <c:v>1149</c:v>
                </c:pt>
                <c:pt idx="1014">
                  <c:v>1149</c:v>
                </c:pt>
                <c:pt idx="1015">
                  <c:v>1149</c:v>
                </c:pt>
                <c:pt idx="1016">
                  <c:v>1149</c:v>
                </c:pt>
                <c:pt idx="1017">
                  <c:v>1149</c:v>
                </c:pt>
                <c:pt idx="1018">
                  <c:v>1149</c:v>
                </c:pt>
                <c:pt idx="1019">
                  <c:v>1149</c:v>
                </c:pt>
                <c:pt idx="1020">
                  <c:v>1149</c:v>
                </c:pt>
                <c:pt idx="1021">
                  <c:v>1149</c:v>
                </c:pt>
                <c:pt idx="1022">
                  <c:v>1149</c:v>
                </c:pt>
                <c:pt idx="1023">
                  <c:v>1149</c:v>
                </c:pt>
                <c:pt idx="1024">
                  <c:v>1149</c:v>
                </c:pt>
                <c:pt idx="1025">
                  <c:v>1149</c:v>
                </c:pt>
                <c:pt idx="1026">
                  <c:v>1149</c:v>
                </c:pt>
                <c:pt idx="1027">
                  <c:v>1149</c:v>
                </c:pt>
                <c:pt idx="1028">
                  <c:v>1149</c:v>
                </c:pt>
                <c:pt idx="1029">
                  <c:v>1149</c:v>
                </c:pt>
                <c:pt idx="1030">
                  <c:v>1149</c:v>
                </c:pt>
                <c:pt idx="1031">
                  <c:v>1149</c:v>
                </c:pt>
                <c:pt idx="1032">
                  <c:v>1149</c:v>
                </c:pt>
                <c:pt idx="1033">
                  <c:v>1149</c:v>
                </c:pt>
                <c:pt idx="1034">
                  <c:v>1149</c:v>
                </c:pt>
                <c:pt idx="1035">
                  <c:v>1149</c:v>
                </c:pt>
                <c:pt idx="1036">
                  <c:v>1149</c:v>
                </c:pt>
                <c:pt idx="1037">
                  <c:v>1149</c:v>
                </c:pt>
                <c:pt idx="1038">
                  <c:v>1149</c:v>
                </c:pt>
                <c:pt idx="1039">
                  <c:v>1149</c:v>
                </c:pt>
                <c:pt idx="1040">
                  <c:v>1149</c:v>
                </c:pt>
                <c:pt idx="1041">
                  <c:v>1149</c:v>
                </c:pt>
                <c:pt idx="1042">
                  <c:v>1149</c:v>
                </c:pt>
                <c:pt idx="1043">
                  <c:v>1149</c:v>
                </c:pt>
                <c:pt idx="1044">
                  <c:v>1149</c:v>
                </c:pt>
                <c:pt idx="1045">
                  <c:v>1149</c:v>
                </c:pt>
                <c:pt idx="1046">
                  <c:v>1149</c:v>
                </c:pt>
                <c:pt idx="1047">
                  <c:v>1149</c:v>
                </c:pt>
                <c:pt idx="1048">
                  <c:v>1149</c:v>
                </c:pt>
                <c:pt idx="1049">
                  <c:v>1149</c:v>
                </c:pt>
                <c:pt idx="1050">
                  <c:v>1149</c:v>
                </c:pt>
                <c:pt idx="1051">
                  <c:v>1149</c:v>
                </c:pt>
                <c:pt idx="1052">
                  <c:v>1149</c:v>
                </c:pt>
                <c:pt idx="1053">
                  <c:v>1149</c:v>
                </c:pt>
                <c:pt idx="1054">
                  <c:v>1149</c:v>
                </c:pt>
                <c:pt idx="1055">
                  <c:v>1149</c:v>
                </c:pt>
                <c:pt idx="1056">
                  <c:v>1149</c:v>
                </c:pt>
                <c:pt idx="1057">
                  <c:v>1149</c:v>
                </c:pt>
                <c:pt idx="1058">
                  <c:v>1149</c:v>
                </c:pt>
                <c:pt idx="1059">
                  <c:v>1149</c:v>
                </c:pt>
                <c:pt idx="1060">
                  <c:v>1149</c:v>
                </c:pt>
                <c:pt idx="1061">
                  <c:v>1149</c:v>
                </c:pt>
                <c:pt idx="1062">
                  <c:v>1149</c:v>
                </c:pt>
                <c:pt idx="1063">
                  <c:v>1149</c:v>
                </c:pt>
                <c:pt idx="1064">
                  <c:v>1149</c:v>
                </c:pt>
                <c:pt idx="1065">
                  <c:v>1149</c:v>
                </c:pt>
                <c:pt idx="1066">
                  <c:v>1149</c:v>
                </c:pt>
                <c:pt idx="1067">
                  <c:v>1149</c:v>
                </c:pt>
                <c:pt idx="1068">
                  <c:v>1149</c:v>
                </c:pt>
                <c:pt idx="1069">
                  <c:v>1149</c:v>
                </c:pt>
                <c:pt idx="1070">
                  <c:v>1149</c:v>
                </c:pt>
                <c:pt idx="1071">
                  <c:v>1149</c:v>
                </c:pt>
                <c:pt idx="1072">
                  <c:v>1149</c:v>
                </c:pt>
                <c:pt idx="1073">
                  <c:v>1149</c:v>
                </c:pt>
                <c:pt idx="1074">
                  <c:v>1149</c:v>
                </c:pt>
                <c:pt idx="1075">
                  <c:v>1149</c:v>
                </c:pt>
                <c:pt idx="1076">
                  <c:v>1149</c:v>
                </c:pt>
                <c:pt idx="1077">
                  <c:v>1149</c:v>
                </c:pt>
                <c:pt idx="1078">
                  <c:v>1149</c:v>
                </c:pt>
                <c:pt idx="1079">
                  <c:v>1149</c:v>
                </c:pt>
                <c:pt idx="1080">
                  <c:v>1149</c:v>
                </c:pt>
                <c:pt idx="1081">
                  <c:v>1149</c:v>
                </c:pt>
                <c:pt idx="1082">
                  <c:v>1149</c:v>
                </c:pt>
                <c:pt idx="1083">
                  <c:v>1149</c:v>
                </c:pt>
                <c:pt idx="1084">
                  <c:v>1149</c:v>
                </c:pt>
                <c:pt idx="1085">
                  <c:v>1149</c:v>
                </c:pt>
                <c:pt idx="1086">
                  <c:v>1149</c:v>
                </c:pt>
                <c:pt idx="1087">
                  <c:v>1149</c:v>
                </c:pt>
                <c:pt idx="1088">
                  <c:v>1149</c:v>
                </c:pt>
                <c:pt idx="1089">
                  <c:v>1149</c:v>
                </c:pt>
                <c:pt idx="1090">
                  <c:v>1149</c:v>
                </c:pt>
                <c:pt idx="1091">
                  <c:v>1149</c:v>
                </c:pt>
                <c:pt idx="1092">
                  <c:v>1149</c:v>
                </c:pt>
                <c:pt idx="1093">
                  <c:v>1149</c:v>
                </c:pt>
                <c:pt idx="1094">
                  <c:v>1149</c:v>
                </c:pt>
                <c:pt idx="1095">
                  <c:v>1149</c:v>
                </c:pt>
                <c:pt idx="1096">
                  <c:v>1149</c:v>
                </c:pt>
                <c:pt idx="1097">
                  <c:v>1149</c:v>
                </c:pt>
                <c:pt idx="1098">
                  <c:v>1149</c:v>
                </c:pt>
                <c:pt idx="1099">
                  <c:v>1149</c:v>
                </c:pt>
                <c:pt idx="1100">
                  <c:v>1149</c:v>
                </c:pt>
                <c:pt idx="1101">
                  <c:v>1149</c:v>
                </c:pt>
                <c:pt idx="1102">
                  <c:v>1149</c:v>
                </c:pt>
                <c:pt idx="1103">
                  <c:v>1149</c:v>
                </c:pt>
                <c:pt idx="1104">
                  <c:v>1149</c:v>
                </c:pt>
                <c:pt idx="1105">
                  <c:v>1149</c:v>
                </c:pt>
                <c:pt idx="1106">
                  <c:v>1149</c:v>
                </c:pt>
                <c:pt idx="1107">
                  <c:v>1149</c:v>
                </c:pt>
                <c:pt idx="1108">
                  <c:v>1149</c:v>
                </c:pt>
                <c:pt idx="1109">
                  <c:v>1149</c:v>
                </c:pt>
                <c:pt idx="1110">
                  <c:v>1149</c:v>
                </c:pt>
                <c:pt idx="1111">
                  <c:v>1149</c:v>
                </c:pt>
                <c:pt idx="1112">
                  <c:v>1149</c:v>
                </c:pt>
                <c:pt idx="1113">
                  <c:v>1149</c:v>
                </c:pt>
                <c:pt idx="1114">
                  <c:v>1149</c:v>
                </c:pt>
                <c:pt idx="1115">
                  <c:v>1149</c:v>
                </c:pt>
                <c:pt idx="1116">
                  <c:v>1149</c:v>
                </c:pt>
                <c:pt idx="1117">
                  <c:v>1149</c:v>
                </c:pt>
                <c:pt idx="1118">
                  <c:v>1149</c:v>
                </c:pt>
                <c:pt idx="1119">
                  <c:v>1149</c:v>
                </c:pt>
                <c:pt idx="1120">
                  <c:v>1149</c:v>
                </c:pt>
                <c:pt idx="1121">
                  <c:v>1149</c:v>
                </c:pt>
                <c:pt idx="1122">
                  <c:v>1149</c:v>
                </c:pt>
                <c:pt idx="1123">
                  <c:v>1149</c:v>
                </c:pt>
                <c:pt idx="1124">
                  <c:v>1149</c:v>
                </c:pt>
                <c:pt idx="1125">
                  <c:v>1149</c:v>
                </c:pt>
                <c:pt idx="1126">
                  <c:v>1149</c:v>
                </c:pt>
                <c:pt idx="1127">
                  <c:v>1149</c:v>
                </c:pt>
                <c:pt idx="1128">
                  <c:v>1149</c:v>
                </c:pt>
                <c:pt idx="1129">
                  <c:v>1149</c:v>
                </c:pt>
                <c:pt idx="1130">
                  <c:v>1149</c:v>
                </c:pt>
                <c:pt idx="1131">
                  <c:v>1149</c:v>
                </c:pt>
                <c:pt idx="1132">
                  <c:v>1149</c:v>
                </c:pt>
                <c:pt idx="1133">
                  <c:v>1149</c:v>
                </c:pt>
                <c:pt idx="1134">
                  <c:v>1149</c:v>
                </c:pt>
                <c:pt idx="1135">
                  <c:v>1149</c:v>
                </c:pt>
                <c:pt idx="1136">
                  <c:v>1149</c:v>
                </c:pt>
                <c:pt idx="1137">
                  <c:v>1149</c:v>
                </c:pt>
                <c:pt idx="1138">
                  <c:v>1149</c:v>
                </c:pt>
                <c:pt idx="1139">
                  <c:v>1149</c:v>
                </c:pt>
                <c:pt idx="1140">
                  <c:v>1149</c:v>
                </c:pt>
                <c:pt idx="1141">
                  <c:v>1149</c:v>
                </c:pt>
                <c:pt idx="1142">
                  <c:v>1149</c:v>
                </c:pt>
                <c:pt idx="1143">
                  <c:v>1149</c:v>
                </c:pt>
                <c:pt idx="1144">
                  <c:v>1149</c:v>
                </c:pt>
                <c:pt idx="1145">
                  <c:v>1149</c:v>
                </c:pt>
                <c:pt idx="1146">
                  <c:v>1149</c:v>
                </c:pt>
                <c:pt idx="1147">
                  <c:v>1149</c:v>
                </c:pt>
                <c:pt idx="1148">
                  <c:v>1149</c:v>
                </c:pt>
                <c:pt idx="1149">
                  <c:v>1149</c:v>
                </c:pt>
                <c:pt idx="1150">
                  <c:v>1149</c:v>
                </c:pt>
                <c:pt idx="1151">
                  <c:v>1149</c:v>
                </c:pt>
                <c:pt idx="1152">
                  <c:v>1149</c:v>
                </c:pt>
                <c:pt idx="1153">
                  <c:v>1149</c:v>
                </c:pt>
                <c:pt idx="1154">
                  <c:v>1149</c:v>
                </c:pt>
                <c:pt idx="1155">
                  <c:v>1149</c:v>
                </c:pt>
                <c:pt idx="1156">
                  <c:v>1149</c:v>
                </c:pt>
                <c:pt idx="1157">
                  <c:v>1149</c:v>
                </c:pt>
                <c:pt idx="1158">
                  <c:v>1149</c:v>
                </c:pt>
                <c:pt idx="1159">
                  <c:v>1149</c:v>
                </c:pt>
                <c:pt idx="1160">
                  <c:v>1149</c:v>
                </c:pt>
                <c:pt idx="1161">
                  <c:v>1149</c:v>
                </c:pt>
                <c:pt idx="1162">
                  <c:v>1149</c:v>
                </c:pt>
                <c:pt idx="1163">
                  <c:v>1149</c:v>
                </c:pt>
                <c:pt idx="1164">
                  <c:v>1149</c:v>
                </c:pt>
                <c:pt idx="1165">
                  <c:v>1149</c:v>
                </c:pt>
                <c:pt idx="1166">
                  <c:v>1149</c:v>
                </c:pt>
                <c:pt idx="1167">
                  <c:v>1149</c:v>
                </c:pt>
                <c:pt idx="1168">
                  <c:v>1149</c:v>
                </c:pt>
                <c:pt idx="1169">
                  <c:v>1149</c:v>
                </c:pt>
                <c:pt idx="1170">
                  <c:v>1149</c:v>
                </c:pt>
                <c:pt idx="1171">
                  <c:v>1149</c:v>
                </c:pt>
                <c:pt idx="1172">
                  <c:v>1149</c:v>
                </c:pt>
                <c:pt idx="1173">
                  <c:v>1149</c:v>
                </c:pt>
                <c:pt idx="1174">
                  <c:v>1149</c:v>
                </c:pt>
                <c:pt idx="1175">
                  <c:v>1149</c:v>
                </c:pt>
                <c:pt idx="1176">
                  <c:v>1149</c:v>
                </c:pt>
                <c:pt idx="1177">
                  <c:v>1149</c:v>
                </c:pt>
                <c:pt idx="1178">
                  <c:v>1149</c:v>
                </c:pt>
                <c:pt idx="1179">
                  <c:v>1149</c:v>
                </c:pt>
                <c:pt idx="1180">
                  <c:v>1149</c:v>
                </c:pt>
                <c:pt idx="1181">
                  <c:v>1149</c:v>
                </c:pt>
                <c:pt idx="1182">
                  <c:v>1149</c:v>
                </c:pt>
                <c:pt idx="1183">
                  <c:v>1149</c:v>
                </c:pt>
                <c:pt idx="1184">
                  <c:v>1149</c:v>
                </c:pt>
                <c:pt idx="1185">
                  <c:v>1149</c:v>
                </c:pt>
                <c:pt idx="1186">
                  <c:v>1149</c:v>
                </c:pt>
                <c:pt idx="1187">
                  <c:v>1149</c:v>
                </c:pt>
                <c:pt idx="1188">
                  <c:v>1149</c:v>
                </c:pt>
                <c:pt idx="1189">
                  <c:v>1149</c:v>
                </c:pt>
                <c:pt idx="1190">
                  <c:v>1149</c:v>
                </c:pt>
                <c:pt idx="1191">
                  <c:v>1149</c:v>
                </c:pt>
                <c:pt idx="1192">
                  <c:v>1149</c:v>
                </c:pt>
                <c:pt idx="1193">
                  <c:v>1149</c:v>
                </c:pt>
                <c:pt idx="1194">
                  <c:v>1149</c:v>
                </c:pt>
                <c:pt idx="1195">
                  <c:v>1149</c:v>
                </c:pt>
                <c:pt idx="1196">
                  <c:v>1149</c:v>
                </c:pt>
                <c:pt idx="1197">
                  <c:v>1149</c:v>
                </c:pt>
                <c:pt idx="1198">
                  <c:v>1149</c:v>
                </c:pt>
                <c:pt idx="1199">
                  <c:v>1149</c:v>
                </c:pt>
                <c:pt idx="1200">
                  <c:v>1149</c:v>
                </c:pt>
                <c:pt idx="1201">
                  <c:v>1149</c:v>
                </c:pt>
                <c:pt idx="1202">
                  <c:v>1149</c:v>
                </c:pt>
                <c:pt idx="1203">
                  <c:v>1149</c:v>
                </c:pt>
                <c:pt idx="1204">
                  <c:v>1149</c:v>
                </c:pt>
                <c:pt idx="1205">
                  <c:v>1149</c:v>
                </c:pt>
                <c:pt idx="1206">
                  <c:v>1149</c:v>
                </c:pt>
                <c:pt idx="1207">
                  <c:v>1149</c:v>
                </c:pt>
                <c:pt idx="1208">
                  <c:v>1149</c:v>
                </c:pt>
                <c:pt idx="1209">
                  <c:v>1149</c:v>
                </c:pt>
                <c:pt idx="1210">
                  <c:v>1149</c:v>
                </c:pt>
                <c:pt idx="1211">
                  <c:v>1149</c:v>
                </c:pt>
                <c:pt idx="1212">
                  <c:v>1149</c:v>
                </c:pt>
                <c:pt idx="1213">
                  <c:v>1149</c:v>
                </c:pt>
                <c:pt idx="1214">
                  <c:v>1149</c:v>
                </c:pt>
                <c:pt idx="1215">
                  <c:v>1149</c:v>
                </c:pt>
                <c:pt idx="1216">
                  <c:v>1149</c:v>
                </c:pt>
                <c:pt idx="1217">
                  <c:v>1149</c:v>
                </c:pt>
                <c:pt idx="1218">
                  <c:v>1149</c:v>
                </c:pt>
                <c:pt idx="1219">
                  <c:v>1149</c:v>
                </c:pt>
                <c:pt idx="1220">
                  <c:v>1149</c:v>
                </c:pt>
                <c:pt idx="1221">
                  <c:v>1149</c:v>
                </c:pt>
                <c:pt idx="1222">
                  <c:v>1149</c:v>
                </c:pt>
                <c:pt idx="1223">
                  <c:v>1149</c:v>
                </c:pt>
                <c:pt idx="1224">
                  <c:v>1149</c:v>
                </c:pt>
                <c:pt idx="1225">
                  <c:v>1149</c:v>
                </c:pt>
                <c:pt idx="1226">
                  <c:v>1149</c:v>
                </c:pt>
                <c:pt idx="1227">
                  <c:v>1149</c:v>
                </c:pt>
                <c:pt idx="1228">
                  <c:v>1149</c:v>
                </c:pt>
                <c:pt idx="1229">
                  <c:v>1149</c:v>
                </c:pt>
                <c:pt idx="1230">
                  <c:v>1149</c:v>
                </c:pt>
                <c:pt idx="1231">
                  <c:v>1149</c:v>
                </c:pt>
                <c:pt idx="1232">
                  <c:v>1149</c:v>
                </c:pt>
                <c:pt idx="1233">
                  <c:v>1149</c:v>
                </c:pt>
                <c:pt idx="1234">
                  <c:v>1149</c:v>
                </c:pt>
                <c:pt idx="1235">
                  <c:v>1149</c:v>
                </c:pt>
                <c:pt idx="1236">
                  <c:v>1149</c:v>
                </c:pt>
                <c:pt idx="1237">
                  <c:v>1149</c:v>
                </c:pt>
                <c:pt idx="1238">
                  <c:v>1149</c:v>
                </c:pt>
                <c:pt idx="1239">
                  <c:v>1149</c:v>
                </c:pt>
                <c:pt idx="1240">
                  <c:v>1149</c:v>
                </c:pt>
                <c:pt idx="1241">
                  <c:v>1149</c:v>
                </c:pt>
                <c:pt idx="1242">
                  <c:v>1149</c:v>
                </c:pt>
                <c:pt idx="1243">
                  <c:v>1149</c:v>
                </c:pt>
                <c:pt idx="1244">
                  <c:v>1149</c:v>
                </c:pt>
                <c:pt idx="1245">
                  <c:v>1149</c:v>
                </c:pt>
                <c:pt idx="1246">
                  <c:v>1149</c:v>
                </c:pt>
                <c:pt idx="1247">
                  <c:v>1149</c:v>
                </c:pt>
                <c:pt idx="1248">
                  <c:v>1149</c:v>
                </c:pt>
                <c:pt idx="1249">
                  <c:v>1149</c:v>
                </c:pt>
                <c:pt idx="1250">
                  <c:v>1149</c:v>
                </c:pt>
                <c:pt idx="1251">
                  <c:v>1149</c:v>
                </c:pt>
                <c:pt idx="1252">
                  <c:v>1149</c:v>
                </c:pt>
                <c:pt idx="1253">
                  <c:v>1149</c:v>
                </c:pt>
                <c:pt idx="1254">
                  <c:v>1149</c:v>
                </c:pt>
                <c:pt idx="1255">
                  <c:v>1149</c:v>
                </c:pt>
                <c:pt idx="1256">
                  <c:v>1149</c:v>
                </c:pt>
                <c:pt idx="1257">
                  <c:v>1149</c:v>
                </c:pt>
                <c:pt idx="1258">
                  <c:v>1149</c:v>
                </c:pt>
                <c:pt idx="1259">
                  <c:v>1149</c:v>
                </c:pt>
                <c:pt idx="1260">
                  <c:v>1149</c:v>
                </c:pt>
                <c:pt idx="1261">
                  <c:v>1149</c:v>
                </c:pt>
                <c:pt idx="1262">
                  <c:v>1149</c:v>
                </c:pt>
                <c:pt idx="1263">
                  <c:v>1149</c:v>
                </c:pt>
                <c:pt idx="1264">
                  <c:v>1149</c:v>
                </c:pt>
                <c:pt idx="1265">
                  <c:v>1149</c:v>
                </c:pt>
                <c:pt idx="1266">
                  <c:v>1149</c:v>
                </c:pt>
                <c:pt idx="1267">
                  <c:v>1149</c:v>
                </c:pt>
                <c:pt idx="1268">
                  <c:v>1149</c:v>
                </c:pt>
                <c:pt idx="1269">
                  <c:v>1149</c:v>
                </c:pt>
                <c:pt idx="1270">
                  <c:v>1149</c:v>
                </c:pt>
                <c:pt idx="1271">
                  <c:v>1149</c:v>
                </c:pt>
                <c:pt idx="1272">
                  <c:v>1149</c:v>
                </c:pt>
                <c:pt idx="1273">
                  <c:v>1149</c:v>
                </c:pt>
                <c:pt idx="1274">
                  <c:v>1149</c:v>
                </c:pt>
                <c:pt idx="1275">
                  <c:v>1149</c:v>
                </c:pt>
                <c:pt idx="1276">
                  <c:v>1149</c:v>
                </c:pt>
                <c:pt idx="1277">
                  <c:v>1149</c:v>
                </c:pt>
                <c:pt idx="1278">
                  <c:v>1149</c:v>
                </c:pt>
                <c:pt idx="1279">
                  <c:v>1149</c:v>
                </c:pt>
                <c:pt idx="1280">
                  <c:v>1149</c:v>
                </c:pt>
                <c:pt idx="1281">
                  <c:v>1149</c:v>
                </c:pt>
                <c:pt idx="1282">
                  <c:v>1149</c:v>
                </c:pt>
                <c:pt idx="1283">
                  <c:v>1149</c:v>
                </c:pt>
                <c:pt idx="1284">
                  <c:v>1149</c:v>
                </c:pt>
                <c:pt idx="1285">
                  <c:v>1149</c:v>
                </c:pt>
                <c:pt idx="1286">
                  <c:v>1149</c:v>
                </c:pt>
                <c:pt idx="1287">
                  <c:v>1149</c:v>
                </c:pt>
                <c:pt idx="1288">
                  <c:v>1149</c:v>
                </c:pt>
                <c:pt idx="1289">
                  <c:v>1149</c:v>
                </c:pt>
                <c:pt idx="1290">
                  <c:v>1149</c:v>
                </c:pt>
                <c:pt idx="1291">
                  <c:v>1149</c:v>
                </c:pt>
                <c:pt idx="1292">
                  <c:v>1149</c:v>
                </c:pt>
                <c:pt idx="1293">
                  <c:v>1149</c:v>
                </c:pt>
                <c:pt idx="1294">
                  <c:v>1149</c:v>
                </c:pt>
                <c:pt idx="1295">
                  <c:v>1149</c:v>
                </c:pt>
                <c:pt idx="1296">
                  <c:v>1149</c:v>
                </c:pt>
                <c:pt idx="1297">
                  <c:v>1149</c:v>
                </c:pt>
                <c:pt idx="1298">
                  <c:v>1149</c:v>
                </c:pt>
                <c:pt idx="1299">
                  <c:v>1149</c:v>
                </c:pt>
                <c:pt idx="1300">
                  <c:v>1149</c:v>
                </c:pt>
                <c:pt idx="1301">
                  <c:v>1149</c:v>
                </c:pt>
                <c:pt idx="1302">
                  <c:v>1149</c:v>
                </c:pt>
                <c:pt idx="1303">
                  <c:v>1149</c:v>
                </c:pt>
                <c:pt idx="1304">
                  <c:v>1149</c:v>
                </c:pt>
                <c:pt idx="1305">
                  <c:v>1149</c:v>
                </c:pt>
                <c:pt idx="1306">
                  <c:v>1149</c:v>
                </c:pt>
                <c:pt idx="1307">
                  <c:v>1149</c:v>
                </c:pt>
                <c:pt idx="1308">
                  <c:v>1149</c:v>
                </c:pt>
                <c:pt idx="1309">
                  <c:v>1149</c:v>
                </c:pt>
                <c:pt idx="1310">
                  <c:v>1149</c:v>
                </c:pt>
                <c:pt idx="1311">
                  <c:v>1149</c:v>
                </c:pt>
                <c:pt idx="1312">
                  <c:v>1149</c:v>
                </c:pt>
                <c:pt idx="1313">
                  <c:v>1149</c:v>
                </c:pt>
                <c:pt idx="1314">
                  <c:v>1149</c:v>
                </c:pt>
                <c:pt idx="1315">
                  <c:v>1149</c:v>
                </c:pt>
                <c:pt idx="1316">
                  <c:v>1149</c:v>
                </c:pt>
                <c:pt idx="1317">
                  <c:v>1149</c:v>
                </c:pt>
                <c:pt idx="1318">
                  <c:v>1149</c:v>
                </c:pt>
                <c:pt idx="1319">
                  <c:v>1149</c:v>
                </c:pt>
                <c:pt idx="1320">
                  <c:v>1149</c:v>
                </c:pt>
                <c:pt idx="1321">
                  <c:v>1149</c:v>
                </c:pt>
                <c:pt idx="1322">
                  <c:v>1149</c:v>
                </c:pt>
                <c:pt idx="1323">
                  <c:v>1149</c:v>
                </c:pt>
                <c:pt idx="1324">
                  <c:v>1149</c:v>
                </c:pt>
                <c:pt idx="1325">
                  <c:v>1149</c:v>
                </c:pt>
                <c:pt idx="1326">
                  <c:v>1149</c:v>
                </c:pt>
                <c:pt idx="1327">
                  <c:v>1149</c:v>
                </c:pt>
                <c:pt idx="1328">
                  <c:v>1149</c:v>
                </c:pt>
                <c:pt idx="1329">
                  <c:v>1149</c:v>
                </c:pt>
                <c:pt idx="1330">
                  <c:v>1149</c:v>
                </c:pt>
                <c:pt idx="1331">
                  <c:v>1149</c:v>
                </c:pt>
                <c:pt idx="1332">
                  <c:v>1149</c:v>
                </c:pt>
                <c:pt idx="1333">
                  <c:v>1149</c:v>
                </c:pt>
                <c:pt idx="1334">
                  <c:v>1149</c:v>
                </c:pt>
                <c:pt idx="1335">
                  <c:v>1149</c:v>
                </c:pt>
                <c:pt idx="1336">
                  <c:v>1149</c:v>
                </c:pt>
                <c:pt idx="1337">
                  <c:v>1149</c:v>
                </c:pt>
                <c:pt idx="1338">
                  <c:v>1149</c:v>
                </c:pt>
                <c:pt idx="1339">
                  <c:v>1149</c:v>
                </c:pt>
                <c:pt idx="1340">
                  <c:v>1149</c:v>
                </c:pt>
                <c:pt idx="1341">
                  <c:v>1149</c:v>
                </c:pt>
                <c:pt idx="1342">
                  <c:v>1149</c:v>
                </c:pt>
                <c:pt idx="1343">
                  <c:v>1149</c:v>
                </c:pt>
                <c:pt idx="1344">
                  <c:v>1149</c:v>
                </c:pt>
                <c:pt idx="1345">
                  <c:v>1149</c:v>
                </c:pt>
                <c:pt idx="1346">
                  <c:v>1149</c:v>
                </c:pt>
                <c:pt idx="1347">
                  <c:v>1149</c:v>
                </c:pt>
                <c:pt idx="1348">
                  <c:v>1149</c:v>
                </c:pt>
                <c:pt idx="1349">
                  <c:v>1149</c:v>
                </c:pt>
                <c:pt idx="1350">
                  <c:v>1149</c:v>
                </c:pt>
                <c:pt idx="1351">
                  <c:v>1149</c:v>
                </c:pt>
                <c:pt idx="1352">
                  <c:v>1149</c:v>
                </c:pt>
                <c:pt idx="1353">
                  <c:v>1149</c:v>
                </c:pt>
                <c:pt idx="1354">
                  <c:v>1149</c:v>
                </c:pt>
                <c:pt idx="1355">
                  <c:v>1149</c:v>
                </c:pt>
                <c:pt idx="1356">
                  <c:v>1149</c:v>
                </c:pt>
                <c:pt idx="1357">
                  <c:v>1149</c:v>
                </c:pt>
                <c:pt idx="1358">
                  <c:v>1149</c:v>
                </c:pt>
                <c:pt idx="1359">
                  <c:v>1149</c:v>
                </c:pt>
                <c:pt idx="1360">
                  <c:v>1149</c:v>
                </c:pt>
                <c:pt idx="1361">
                  <c:v>1149</c:v>
                </c:pt>
                <c:pt idx="1362">
                  <c:v>1149</c:v>
                </c:pt>
                <c:pt idx="1363">
                  <c:v>1149</c:v>
                </c:pt>
                <c:pt idx="1364">
                  <c:v>1149</c:v>
                </c:pt>
                <c:pt idx="1365">
                  <c:v>1149</c:v>
                </c:pt>
                <c:pt idx="1366">
                  <c:v>1149</c:v>
                </c:pt>
                <c:pt idx="1367">
                  <c:v>1149</c:v>
                </c:pt>
                <c:pt idx="1368">
                  <c:v>1149</c:v>
                </c:pt>
                <c:pt idx="1369">
                  <c:v>1149</c:v>
                </c:pt>
                <c:pt idx="1370">
                  <c:v>1149</c:v>
                </c:pt>
                <c:pt idx="1371">
                  <c:v>1149</c:v>
                </c:pt>
                <c:pt idx="1372">
                  <c:v>1149</c:v>
                </c:pt>
                <c:pt idx="1373">
                  <c:v>1149</c:v>
                </c:pt>
                <c:pt idx="1374">
                  <c:v>1149</c:v>
                </c:pt>
                <c:pt idx="1375">
                  <c:v>1149</c:v>
                </c:pt>
                <c:pt idx="1376">
                  <c:v>1149</c:v>
                </c:pt>
                <c:pt idx="1377">
                  <c:v>1149</c:v>
                </c:pt>
                <c:pt idx="1378">
                  <c:v>1149</c:v>
                </c:pt>
                <c:pt idx="1379">
                  <c:v>1149</c:v>
                </c:pt>
                <c:pt idx="1380">
                  <c:v>1149</c:v>
                </c:pt>
                <c:pt idx="1381">
                  <c:v>1149</c:v>
                </c:pt>
                <c:pt idx="1382">
                  <c:v>1149</c:v>
                </c:pt>
                <c:pt idx="1383">
                  <c:v>1149</c:v>
                </c:pt>
                <c:pt idx="1384">
                  <c:v>1149</c:v>
                </c:pt>
                <c:pt idx="1385">
                  <c:v>1149</c:v>
                </c:pt>
                <c:pt idx="1386">
                  <c:v>1149</c:v>
                </c:pt>
                <c:pt idx="1387">
                  <c:v>1149</c:v>
                </c:pt>
                <c:pt idx="1388">
                  <c:v>1149</c:v>
                </c:pt>
                <c:pt idx="1389">
                  <c:v>1149</c:v>
                </c:pt>
                <c:pt idx="1390">
                  <c:v>1149</c:v>
                </c:pt>
                <c:pt idx="1391">
                  <c:v>1149</c:v>
                </c:pt>
                <c:pt idx="1392">
                  <c:v>1149</c:v>
                </c:pt>
                <c:pt idx="1393">
                  <c:v>1149</c:v>
                </c:pt>
                <c:pt idx="1394">
                  <c:v>1149</c:v>
                </c:pt>
                <c:pt idx="1395">
                  <c:v>1149</c:v>
                </c:pt>
                <c:pt idx="1396">
                  <c:v>1149</c:v>
                </c:pt>
                <c:pt idx="1397">
                  <c:v>1149</c:v>
                </c:pt>
                <c:pt idx="1398">
                  <c:v>1149</c:v>
                </c:pt>
                <c:pt idx="1399">
                  <c:v>1149</c:v>
                </c:pt>
                <c:pt idx="1400">
                  <c:v>1149</c:v>
                </c:pt>
                <c:pt idx="1401">
                  <c:v>1149</c:v>
                </c:pt>
                <c:pt idx="1402">
                  <c:v>1149</c:v>
                </c:pt>
                <c:pt idx="1403">
                  <c:v>1149</c:v>
                </c:pt>
                <c:pt idx="1404">
                  <c:v>1149</c:v>
                </c:pt>
                <c:pt idx="1405">
                  <c:v>1149</c:v>
                </c:pt>
                <c:pt idx="1406">
                  <c:v>1149</c:v>
                </c:pt>
                <c:pt idx="1407">
                  <c:v>1149</c:v>
                </c:pt>
                <c:pt idx="1408">
                  <c:v>1149</c:v>
                </c:pt>
                <c:pt idx="1409">
                  <c:v>1149</c:v>
                </c:pt>
                <c:pt idx="1410">
                  <c:v>1149</c:v>
                </c:pt>
                <c:pt idx="1411">
                  <c:v>1149</c:v>
                </c:pt>
                <c:pt idx="1412">
                  <c:v>1149</c:v>
                </c:pt>
                <c:pt idx="1413">
                  <c:v>1149</c:v>
                </c:pt>
                <c:pt idx="1414">
                  <c:v>1149</c:v>
                </c:pt>
                <c:pt idx="1415">
                  <c:v>1149</c:v>
                </c:pt>
                <c:pt idx="1416">
                  <c:v>1149</c:v>
                </c:pt>
                <c:pt idx="1417">
                  <c:v>1149</c:v>
                </c:pt>
                <c:pt idx="1418">
                  <c:v>1149</c:v>
                </c:pt>
                <c:pt idx="1419">
                  <c:v>1149</c:v>
                </c:pt>
                <c:pt idx="1420">
                  <c:v>1149</c:v>
                </c:pt>
                <c:pt idx="1421">
                  <c:v>1149</c:v>
                </c:pt>
                <c:pt idx="1422">
                  <c:v>1149</c:v>
                </c:pt>
                <c:pt idx="1423">
                  <c:v>1149</c:v>
                </c:pt>
                <c:pt idx="1424">
                  <c:v>1149</c:v>
                </c:pt>
                <c:pt idx="1425">
                  <c:v>1149</c:v>
                </c:pt>
                <c:pt idx="1426">
                  <c:v>1149</c:v>
                </c:pt>
                <c:pt idx="1427">
                  <c:v>1149</c:v>
                </c:pt>
                <c:pt idx="1428">
                  <c:v>1149</c:v>
                </c:pt>
                <c:pt idx="1429">
                  <c:v>1149</c:v>
                </c:pt>
                <c:pt idx="1430">
                  <c:v>1149</c:v>
                </c:pt>
                <c:pt idx="1431">
                  <c:v>1149</c:v>
                </c:pt>
                <c:pt idx="1432">
                  <c:v>1149</c:v>
                </c:pt>
                <c:pt idx="1433">
                  <c:v>1149</c:v>
                </c:pt>
                <c:pt idx="1434">
                  <c:v>1149</c:v>
                </c:pt>
                <c:pt idx="1435">
                  <c:v>1149</c:v>
                </c:pt>
                <c:pt idx="1436">
                  <c:v>1149</c:v>
                </c:pt>
                <c:pt idx="1437">
                  <c:v>1149</c:v>
                </c:pt>
                <c:pt idx="1438">
                  <c:v>1149</c:v>
                </c:pt>
                <c:pt idx="1439">
                  <c:v>1149</c:v>
                </c:pt>
                <c:pt idx="1440">
                  <c:v>1149</c:v>
                </c:pt>
                <c:pt idx="1441">
                  <c:v>1149</c:v>
                </c:pt>
                <c:pt idx="1442">
                  <c:v>1149</c:v>
                </c:pt>
                <c:pt idx="1443">
                  <c:v>1149</c:v>
                </c:pt>
                <c:pt idx="1444">
                  <c:v>1149</c:v>
                </c:pt>
                <c:pt idx="1445">
                  <c:v>1149</c:v>
                </c:pt>
                <c:pt idx="1446">
                  <c:v>1149</c:v>
                </c:pt>
                <c:pt idx="1447">
                  <c:v>1149</c:v>
                </c:pt>
                <c:pt idx="1448">
                  <c:v>1149</c:v>
                </c:pt>
                <c:pt idx="1449">
                  <c:v>1149</c:v>
                </c:pt>
                <c:pt idx="1450">
                  <c:v>1149</c:v>
                </c:pt>
                <c:pt idx="1451">
                  <c:v>1149</c:v>
                </c:pt>
                <c:pt idx="1452">
                  <c:v>1149</c:v>
                </c:pt>
                <c:pt idx="1453">
                  <c:v>1149</c:v>
                </c:pt>
                <c:pt idx="1454">
                  <c:v>1149</c:v>
                </c:pt>
                <c:pt idx="1455">
                  <c:v>1149</c:v>
                </c:pt>
                <c:pt idx="1456">
                  <c:v>1149</c:v>
                </c:pt>
                <c:pt idx="1457">
                  <c:v>1149</c:v>
                </c:pt>
                <c:pt idx="1458">
                  <c:v>1149</c:v>
                </c:pt>
                <c:pt idx="1459">
                  <c:v>1149</c:v>
                </c:pt>
                <c:pt idx="1460">
                  <c:v>1149</c:v>
                </c:pt>
                <c:pt idx="1461">
                  <c:v>1149</c:v>
                </c:pt>
                <c:pt idx="1462">
                  <c:v>1149</c:v>
                </c:pt>
                <c:pt idx="1463">
                  <c:v>1149</c:v>
                </c:pt>
                <c:pt idx="1464">
                  <c:v>1149</c:v>
                </c:pt>
                <c:pt idx="1465">
                  <c:v>1149</c:v>
                </c:pt>
                <c:pt idx="1466">
                  <c:v>1149</c:v>
                </c:pt>
                <c:pt idx="1467">
                  <c:v>1149</c:v>
                </c:pt>
                <c:pt idx="1468">
                  <c:v>1149</c:v>
                </c:pt>
                <c:pt idx="1469">
                  <c:v>1149</c:v>
                </c:pt>
                <c:pt idx="1470">
                  <c:v>1149</c:v>
                </c:pt>
                <c:pt idx="1471">
                  <c:v>1149</c:v>
                </c:pt>
                <c:pt idx="1472">
                  <c:v>1149</c:v>
                </c:pt>
                <c:pt idx="1473">
                  <c:v>1149</c:v>
                </c:pt>
                <c:pt idx="1474">
                  <c:v>1149</c:v>
                </c:pt>
                <c:pt idx="1475">
                  <c:v>1149</c:v>
                </c:pt>
                <c:pt idx="1476">
                  <c:v>1149</c:v>
                </c:pt>
                <c:pt idx="1477">
                  <c:v>1149</c:v>
                </c:pt>
                <c:pt idx="1478">
                  <c:v>1149</c:v>
                </c:pt>
                <c:pt idx="1479">
                  <c:v>1149</c:v>
                </c:pt>
                <c:pt idx="1480">
                  <c:v>1149</c:v>
                </c:pt>
                <c:pt idx="1481">
                  <c:v>1149</c:v>
                </c:pt>
                <c:pt idx="1482">
                  <c:v>1149</c:v>
                </c:pt>
                <c:pt idx="1483">
                  <c:v>1149</c:v>
                </c:pt>
                <c:pt idx="1484">
                  <c:v>1149</c:v>
                </c:pt>
                <c:pt idx="1485">
                  <c:v>1149</c:v>
                </c:pt>
                <c:pt idx="1486">
                  <c:v>1149</c:v>
                </c:pt>
                <c:pt idx="1487">
                  <c:v>1149</c:v>
                </c:pt>
                <c:pt idx="1488">
                  <c:v>1149</c:v>
                </c:pt>
                <c:pt idx="1489">
                  <c:v>1149</c:v>
                </c:pt>
                <c:pt idx="1490">
                  <c:v>1149</c:v>
                </c:pt>
                <c:pt idx="1491">
                  <c:v>1149</c:v>
                </c:pt>
                <c:pt idx="1492">
                  <c:v>1149</c:v>
                </c:pt>
                <c:pt idx="1493">
                  <c:v>1149</c:v>
                </c:pt>
                <c:pt idx="1494">
                  <c:v>1149</c:v>
                </c:pt>
                <c:pt idx="1495">
                  <c:v>1149</c:v>
                </c:pt>
                <c:pt idx="1496">
                  <c:v>1149</c:v>
                </c:pt>
                <c:pt idx="1497">
                  <c:v>1149</c:v>
                </c:pt>
                <c:pt idx="1498">
                  <c:v>1149</c:v>
                </c:pt>
                <c:pt idx="1499">
                  <c:v>1149</c:v>
                </c:pt>
                <c:pt idx="1500">
                  <c:v>1149</c:v>
                </c:pt>
                <c:pt idx="1501">
                  <c:v>1149</c:v>
                </c:pt>
                <c:pt idx="1502">
                  <c:v>1149</c:v>
                </c:pt>
                <c:pt idx="1503">
                  <c:v>1149</c:v>
                </c:pt>
                <c:pt idx="1504">
                  <c:v>1149</c:v>
                </c:pt>
                <c:pt idx="1505">
                  <c:v>1149</c:v>
                </c:pt>
                <c:pt idx="1506">
                  <c:v>1149</c:v>
                </c:pt>
                <c:pt idx="1507">
                  <c:v>1149</c:v>
                </c:pt>
                <c:pt idx="1508">
                  <c:v>1149</c:v>
                </c:pt>
                <c:pt idx="1509">
                  <c:v>1149</c:v>
                </c:pt>
                <c:pt idx="1510">
                  <c:v>1149</c:v>
                </c:pt>
                <c:pt idx="1511">
                  <c:v>1149</c:v>
                </c:pt>
                <c:pt idx="1512">
                  <c:v>1149</c:v>
                </c:pt>
                <c:pt idx="1513">
                  <c:v>1149</c:v>
                </c:pt>
                <c:pt idx="1514">
                  <c:v>1149</c:v>
                </c:pt>
                <c:pt idx="1515">
                  <c:v>1149</c:v>
                </c:pt>
                <c:pt idx="1516">
                  <c:v>1149</c:v>
                </c:pt>
                <c:pt idx="1517">
                  <c:v>1149</c:v>
                </c:pt>
                <c:pt idx="1518">
                  <c:v>1149</c:v>
                </c:pt>
                <c:pt idx="1519">
                  <c:v>1149</c:v>
                </c:pt>
                <c:pt idx="1520">
                  <c:v>1149</c:v>
                </c:pt>
                <c:pt idx="1521">
                  <c:v>1149</c:v>
                </c:pt>
                <c:pt idx="1522">
                  <c:v>1149</c:v>
                </c:pt>
                <c:pt idx="1523">
                  <c:v>1149</c:v>
                </c:pt>
                <c:pt idx="1524">
                  <c:v>1149</c:v>
                </c:pt>
                <c:pt idx="1525">
                  <c:v>1149</c:v>
                </c:pt>
                <c:pt idx="1526">
                  <c:v>1149</c:v>
                </c:pt>
                <c:pt idx="1527">
                  <c:v>1149</c:v>
                </c:pt>
                <c:pt idx="1528">
                  <c:v>1149</c:v>
                </c:pt>
                <c:pt idx="1529">
                  <c:v>1149</c:v>
                </c:pt>
                <c:pt idx="1530">
                  <c:v>1149</c:v>
                </c:pt>
                <c:pt idx="1531">
                  <c:v>1149</c:v>
                </c:pt>
                <c:pt idx="1532">
                  <c:v>1149</c:v>
                </c:pt>
                <c:pt idx="1533">
                  <c:v>1149</c:v>
                </c:pt>
                <c:pt idx="1534">
                  <c:v>1149</c:v>
                </c:pt>
                <c:pt idx="1535">
                  <c:v>1149</c:v>
                </c:pt>
                <c:pt idx="1536">
                  <c:v>1149</c:v>
                </c:pt>
                <c:pt idx="1537">
                  <c:v>1149</c:v>
                </c:pt>
                <c:pt idx="1538">
                  <c:v>1149</c:v>
                </c:pt>
                <c:pt idx="1539">
                  <c:v>1149</c:v>
                </c:pt>
                <c:pt idx="1540">
                  <c:v>1149</c:v>
                </c:pt>
                <c:pt idx="1541">
                  <c:v>1149</c:v>
                </c:pt>
                <c:pt idx="1542">
                  <c:v>1149</c:v>
                </c:pt>
                <c:pt idx="1543">
                  <c:v>1149</c:v>
                </c:pt>
                <c:pt idx="1544">
                  <c:v>1149</c:v>
                </c:pt>
                <c:pt idx="1545">
                  <c:v>1149</c:v>
                </c:pt>
                <c:pt idx="1546">
                  <c:v>1149</c:v>
                </c:pt>
                <c:pt idx="1547">
                  <c:v>1149</c:v>
                </c:pt>
                <c:pt idx="1548">
                  <c:v>1149</c:v>
                </c:pt>
                <c:pt idx="1549">
                  <c:v>1149</c:v>
                </c:pt>
                <c:pt idx="1550">
                  <c:v>1149</c:v>
                </c:pt>
                <c:pt idx="1551">
                  <c:v>1149</c:v>
                </c:pt>
                <c:pt idx="1552">
                  <c:v>1149</c:v>
                </c:pt>
                <c:pt idx="1553">
                  <c:v>1149</c:v>
                </c:pt>
                <c:pt idx="1554">
                  <c:v>1149</c:v>
                </c:pt>
                <c:pt idx="1555">
                  <c:v>1149</c:v>
                </c:pt>
                <c:pt idx="1556">
                  <c:v>1149</c:v>
                </c:pt>
                <c:pt idx="1557">
                  <c:v>1149</c:v>
                </c:pt>
                <c:pt idx="1558">
                  <c:v>1149</c:v>
                </c:pt>
                <c:pt idx="1559">
                  <c:v>1149</c:v>
                </c:pt>
                <c:pt idx="1560">
                  <c:v>1149</c:v>
                </c:pt>
                <c:pt idx="1561">
                  <c:v>1149</c:v>
                </c:pt>
                <c:pt idx="1562">
                  <c:v>1149</c:v>
                </c:pt>
                <c:pt idx="1563">
                  <c:v>1149</c:v>
                </c:pt>
                <c:pt idx="1564">
                  <c:v>1149</c:v>
                </c:pt>
                <c:pt idx="1565">
                  <c:v>1149</c:v>
                </c:pt>
                <c:pt idx="1566">
                  <c:v>1149</c:v>
                </c:pt>
                <c:pt idx="1567">
                  <c:v>1149</c:v>
                </c:pt>
                <c:pt idx="1568">
                  <c:v>1149</c:v>
                </c:pt>
                <c:pt idx="1569">
                  <c:v>1149</c:v>
                </c:pt>
                <c:pt idx="1570">
                  <c:v>1149</c:v>
                </c:pt>
                <c:pt idx="1571">
                  <c:v>1149</c:v>
                </c:pt>
                <c:pt idx="1572">
                  <c:v>1149</c:v>
                </c:pt>
                <c:pt idx="1573">
                  <c:v>1149</c:v>
                </c:pt>
                <c:pt idx="1574">
                  <c:v>1149</c:v>
                </c:pt>
                <c:pt idx="1575">
                  <c:v>1149</c:v>
                </c:pt>
                <c:pt idx="1576">
                  <c:v>1149</c:v>
                </c:pt>
                <c:pt idx="1577">
                  <c:v>1149</c:v>
                </c:pt>
                <c:pt idx="1578">
                  <c:v>1149</c:v>
                </c:pt>
                <c:pt idx="1579">
                  <c:v>1149</c:v>
                </c:pt>
                <c:pt idx="1580">
                  <c:v>1149</c:v>
                </c:pt>
                <c:pt idx="1581">
                  <c:v>1149</c:v>
                </c:pt>
                <c:pt idx="1582">
                  <c:v>1149</c:v>
                </c:pt>
                <c:pt idx="1583">
                  <c:v>1149</c:v>
                </c:pt>
                <c:pt idx="1584">
                  <c:v>1149</c:v>
                </c:pt>
                <c:pt idx="1585">
                  <c:v>1149</c:v>
                </c:pt>
                <c:pt idx="1586">
                  <c:v>1149</c:v>
                </c:pt>
                <c:pt idx="1587">
                  <c:v>1149</c:v>
                </c:pt>
                <c:pt idx="1588">
                  <c:v>1149</c:v>
                </c:pt>
                <c:pt idx="1589">
                  <c:v>1149</c:v>
                </c:pt>
                <c:pt idx="1590">
                  <c:v>1149</c:v>
                </c:pt>
                <c:pt idx="1591">
                  <c:v>1149</c:v>
                </c:pt>
                <c:pt idx="1592">
                  <c:v>1149</c:v>
                </c:pt>
                <c:pt idx="1593">
                  <c:v>1149</c:v>
                </c:pt>
                <c:pt idx="1594">
                  <c:v>1149</c:v>
                </c:pt>
                <c:pt idx="1595">
                  <c:v>1149</c:v>
                </c:pt>
                <c:pt idx="1596">
                  <c:v>1149</c:v>
                </c:pt>
                <c:pt idx="1597">
                  <c:v>1149</c:v>
                </c:pt>
                <c:pt idx="1598">
                  <c:v>1149</c:v>
                </c:pt>
                <c:pt idx="1599">
                  <c:v>1149</c:v>
                </c:pt>
                <c:pt idx="1600">
                  <c:v>1149</c:v>
                </c:pt>
                <c:pt idx="1601">
                  <c:v>1149</c:v>
                </c:pt>
                <c:pt idx="1602">
                  <c:v>1149</c:v>
                </c:pt>
                <c:pt idx="1603">
                  <c:v>1149</c:v>
                </c:pt>
                <c:pt idx="1604">
                  <c:v>1149</c:v>
                </c:pt>
                <c:pt idx="1605">
                  <c:v>1149</c:v>
                </c:pt>
                <c:pt idx="1606">
                  <c:v>1149</c:v>
                </c:pt>
                <c:pt idx="1607">
                  <c:v>1149</c:v>
                </c:pt>
                <c:pt idx="1608">
                  <c:v>1149</c:v>
                </c:pt>
                <c:pt idx="1609">
                  <c:v>1149</c:v>
                </c:pt>
                <c:pt idx="1610">
                  <c:v>1149</c:v>
                </c:pt>
                <c:pt idx="1611">
                  <c:v>1149</c:v>
                </c:pt>
                <c:pt idx="1612">
                  <c:v>1149</c:v>
                </c:pt>
                <c:pt idx="1613">
                  <c:v>1149</c:v>
                </c:pt>
                <c:pt idx="1614">
                  <c:v>1149</c:v>
                </c:pt>
                <c:pt idx="1615">
                  <c:v>1149</c:v>
                </c:pt>
                <c:pt idx="1616">
                  <c:v>1149</c:v>
                </c:pt>
                <c:pt idx="1617">
                  <c:v>1149</c:v>
                </c:pt>
                <c:pt idx="1618">
                  <c:v>1149</c:v>
                </c:pt>
                <c:pt idx="1619">
                  <c:v>1149</c:v>
                </c:pt>
                <c:pt idx="1620">
                  <c:v>1149</c:v>
                </c:pt>
                <c:pt idx="1621">
                  <c:v>1149</c:v>
                </c:pt>
                <c:pt idx="1622">
                  <c:v>1149</c:v>
                </c:pt>
                <c:pt idx="1623">
                  <c:v>1149</c:v>
                </c:pt>
                <c:pt idx="1624">
                  <c:v>1149</c:v>
                </c:pt>
                <c:pt idx="1625">
                  <c:v>1149</c:v>
                </c:pt>
                <c:pt idx="1626">
                  <c:v>1149</c:v>
                </c:pt>
                <c:pt idx="1627">
                  <c:v>1149</c:v>
                </c:pt>
                <c:pt idx="1628">
                  <c:v>1149</c:v>
                </c:pt>
                <c:pt idx="1629">
                  <c:v>1149</c:v>
                </c:pt>
                <c:pt idx="1630">
                  <c:v>1149</c:v>
                </c:pt>
                <c:pt idx="1631">
                  <c:v>1149</c:v>
                </c:pt>
                <c:pt idx="1632">
                  <c:v>1149</c:v>
                </c:pt>
                <c:pt idx="1633">
                  <c:v>1149</c:v>
                </c:pt>
                <c:pt idx="1634">
                  <c:v>1149</c:v>
                </c:pt>
                <c:pt idx="1635">
                  <c:v>1149</c:v>
                </c:pt>
                <c:pt idx="1636">
                  <c:v>1149</c:v>
                </c:pt>
                <c:pt idx="1637">
                  <c:v>1149</c:v>
                </c:pt>
                <c:pt idx="1638">
                  <c:v>1149</c:v>
                </c:pt>
                <c:pt idx="1639">
                  <c:v>1149</c:v>
                </c:pt>
                <c:pt idx="1640">
                  <c:v>1149</c:v>
                </c:pt>
                <c:pt idx="1641">
                  <c:v>1149</c:v>
                </c:pt>
                <c:pt idx="1642">
                  <c:v>1149</c:v>
                </c:pt>
                <c:pt idx="1643">
                  <c:v>1149</c:v>
                </c:pt>
                <c:pt idx="1644">
                  <c:v>1149</c:v>
                </c:pt>
                <c:pt idx="1645">
                  <c:v>1149</c:v>
                </c:pt>
                <c:pt idx="1646">
                  <c:v>1149</c:v>
                </c:pt>
                <c:pt idx="1647">
                  <c:v>1149</c:v>
                </c:pt>
                <c:pt idx="1648">
                  <c:v>1149</c:v>
                </c:pt>
                <c:pt idx="1649">
                  <c:v>1149</c:v>
                </c:pt>
                <c:pt idx="1650">
                  <c:v>1149</c:v>
                </c:pt>
                <c:pt idx="1651">
                  <c:v>1149</c:v>
                </c:pt>
                <c:pt idx="1652">
                  <c:v>1149</c:v>
                </c:pt>
                <c:pt idx="1653">
                  <c:v>1149</c:v>
                </c:pt>
                <c:pt idx="1654">
                  <c:v>1149</c:v>
                </c:pt>
                <c:pt idx="1655">
                  <c:v>1149</c:v>
                </c:pt>
                <c:pt idx="1656">
                  <c:v>1149</c:v>
                </c:pt>
                <c:pt idx="1657">
                  <c:v>1149</c:v>
                </c:pt>
                <c:pt idx="1658">
                  <c:v>1149</c:v>
                </c:pt>
                <c:pt idx="1659">
                  <c:v>1149</c:v>
                </c:pt>
                <c:pt idx="1660">
                  <c:v>1149</c:v>
                </c:pt>
                <c:pt idx="1661">
                  <c:v>1149</c:v>
                </c:pt>
                <c:pt idx="1662">
                  <c:v>1149</c:v>
                </c:pt>
                <c:pt idx="1663">
                  <c:v>1149</c:v>
                </c:pt>
                <c:pt idx="1664">
                  <c:v>1149</c:v>
                </c:pt>
                <c:pt idx="1665">
                  <c:v>1149</c:v>
                </c:pt>
                <c:pt idx="1666">
                  <c:v>1149</c:v>
                </c:pt>
                <c:pt idx="1667">
                  <c:v>1149</c:v>
                </c:pt>
                <c:pt idx="1668">
                  <c:v>1149</c:v>
                </c:pt>
                <c:pt idx="1669">
                  <c:v>1149</c:v>
                </c:pt>
                <c:pt idx="1670">
                  <c:v>1149</c:v>
                </c:pt>
                <c:pt idx="1671">
                  <c:v>1149</c:v>
                </c:pt>
                <c:pt idx="1672">
                  <c:v>1149</c:v>
                </c:pt>
                <c:pt idx="1673">
                  <c:v>1149</c:v>
                </c:pt>
                <c:pt idx="1674">
                  <c:v>1149</c:v>
                </c:pt>
                <c:pt idx="1675">
                  <c:v>1149</c:v>
                </c:pt>
                <c:pt idx="1676">
                  <c:v>1149</c:v>
                </c:pt>
                <c:pt idx="1677">
                  <c:v>1149</c:v>
                </c:pt>
                <c:pt idx="1678">
                  <c:v>1149</c:v>
                </c:pt>
                <c:pt idx="1679">
                  <c:v>1149</c:v>
                </c:pt>
                <c:pt idx="1680">
                  <c:v>1149</c:v>
                </c:pt>
                <c:pt idx="1681">
                  <c:v>1149</c:v>
                </c:pt>
                <c:pt idx="1682">
                  <c:v>1149</c:v>
                </c:pt>
                <c:pt idx="1683">
                  <c:v>1149</c:v>
                </c:pt>
                <c:pt idx="1684">
                  <c:v>1149</c:v>
                </c:pt>
                <c:pt idx="1685">
                  <c:v>1149</c:v>
                </c:pt>
                <c:pt idx="1686">
                  <c:v>1149</c:v>
                </c:pt>
                <c:pt idx="1687">
                  <c:v>1149</c:v>
                </c:pt>
                <c:pt idx="1688">
                  <c:v>1149</c:v>
                </c:pt>
                <c:pt idx="1689">
                  <c:v>1149</c:v>
                </c:pt>
                <c:pt idx="1690">
                  <c:v>1149</c:v>
                </c:pt>
                <c:pt idx="1691">
                  <c:v>1149</c:v>
                </c:pt>
                <c:pt idx="1692">
                  <c:v>1149</c:v>
                </c:pt>
                <c:pt idx="1693">
                  <c:v>1149</c:v>
                </c:pt>
                <c:pt idx="1694">
                  <c:v>1149</c:v>
                </c:pt>
                <c:pt idx="1695">
                  <c:v>1149</c:v>
                </c:pt>
                <c:pt idx="1696">
                  <c:v>1149</c:v>
                </c:pt>
                <c:pt idx="1697">
                  <c:v>1149</c:v>
                </c:pt>
                <c:pt idx="1698">
                  <c:v>1149</c:v>
                </c:pt>
                <c:pt idx="1699">
                  <c:v>1149</c:v>
                </c:pt>
                <c:pt idx="1700">
                  <c:v>1149</c:v>
                </c:pt>
                <c:pt idx="1701">
                  <c:v>1149</c:v>
                </c:pt>
                <c:pt idx="1702">
                  <c:v>1149</c:v>
                </c:pt>
                <c:pt idx="1703">
                  <c:v>1149</c:v>
                </c:pt>
                <c:pt idx="1704">
                  <c:v>1149</c:v>
                </c:pt>
                <c:pt idx="1705">
                  <c:v>1149</c:v>
                </c:pt>
                <c:pt idx="1706">
                  <c:v>1149</c:v>
                </c:pt>
                <c:pt idx="1707">
                  <c:v>1149</c:v>
                </c:pt>
                <c:pt idx="1708">
                  <c:v>1149</c:v>
                </c:pt>
                <c:pt idx="1709">
                  <c:v>1149</c:v>
                </c:pt>
                <c:pt idx="1710">
                  <c:v>1149</c:v>
                </c:pt>
                <c:pt idx="1711">
                  <c:v>1149</c:v>
                </c:pt>
                <c:pt idx="1712">
                  <c:v>1149</c:v>
                </c:pt>
                <c:pt idx="1713">
                  <c:v>1149</c:v>
                </c:pt>
                <c:pt idx="1714">
                  <c:v>1149</c:v>
                </c:pt>
                <c:pt idx="1715">
                  <c:v>1149</c:v>
                </c:pt>
                <c:pt idx="1716">
                  <c:v>1149</c:v>
                </c:pt>
                <c:pt idx="1717">
                  <c:v>1149</c:v>
                </c:pt>
                <c:pt idx="1718">
                  <c:v>1149</c:v>
                </c:pt>
                <c:pt idx="1719">
                  <c:v>1149</c:v>
                </c:pt>
                <c:pt idx="1720">
                  <c:v>1149</c:v>
                </c:pt>
                <c:pt idx="1721">
                  <c:v>1149</c:v>
                </c:pt>
                <c:pt idx="1722">
                  <c:v>1149</c:v>
                </c:pt>
                <c:pt idx="1723">
                  <c:v>1149</c:v>
                </c:pt>
                <c:pt idx="1724">
                  <c:v>1149</c:v>
                </c:pt>
                <c:pt idx="1725">
                  <c:v>1149</c:v>
                </c:pt>
                <c:pt idx="1726">
                  <c:v>1149</c:v>
                </c:pt>
                <c:pt idx="1727">
                  <c:v>1149</c:v>
                </c:pt>
                <c:pt idx="1728">
                  <c:v>1149</c:v>
                </c:pt>
                <c:pt idx="1729">
                  <c:v>1149</c:v>
                </c:pt>
                <c:pt idx="1730">
                  <c:v>1149</c:v>
                </c:pt>
                <c:pt idx="1731">
                  <c:v>1149</c:v>
                </c:pt>
                <c:pt idx="1732">
                  <c:v>1149</c:v>
                </c:pt>
                <c:pt idx="1733">
                  <c:v>1149</c:v>
                </c:pt>
                <c:pt idx="1734">
                  <c:v>1149</c:v>
                </c:pt>
                <c:pt idx="1735">
                  <c:v>1149</c:v>
                </c:pt>
                <c:pt idx="1736">
                  <c:v>1149</c:v>
                </c:pt>
                <c:pt idx="1737">
                  <c:v>1149</c:v>
                </c:pt>
                <c:pt idx="1738">
                  <c:v>1149</c:v>
                </c:pt>
                <c:pt idx="1739">
                  <c:v>1149</c:v>
                </c:pt>
                <c:pt idx="1740">
                  <c:v>1149</c:v>
                </c:pt>
                <c:pt idx="1741">
                  <c:v>1149</c:v>
                </c:pt>
                <c:pt idx="1742">
                  <c:v>1149</c:v>
                </c:pt>
                <c:pt idx="1743">
                  <c:v>1149</c:v>
                </c:pt>
                <c:pt idx="1744">
                  <c:v>1149</c:v>
                </c:pt>
                <c:pt idx="1745">
                  <c:v>1149</c:v>
                </c:pt>
                <c:pt idx="1746">
                  <c:v>1149</c:v>
                </c:pt>
                <c:pt idx="1747">
                  <c:v>1149</c:v>
                </c:pt>
                <c:pt idx="1748">
                  <c:v>1149</c:v>
                </c:pt>
                <c:pt idx="1749">
                  <c:v>1149</c:v>
                </c:pt>
                <c:pt idx="1750">
                  <c:v>1149</c:v>
                </c:pt>
                <c:pt idx="1751">
                  <c:v>1149</c:v>
                </c:pt>
                <c:pt idx="1752">
                  <c:v>1149</c:v>
                </c:pt>
                <c:pt idx="1753">
                  <c:v>1149</c:v>
                </c:pt>
                <c:pt idx="1754">
                  <c:v>1149</c:v>
                </c:pt>
                <c:pt idx="1755">
                  <c:v>1149</c:v>
                </c:pt>
                <c:pt idx="1756">
                  <c:v>1149</c:v>
                </c:pt>
                <c:pt idx="1757">
                  <c:v>1149</c:v>
                </c:pt>
                <c:pt idx="1758">
                  <c:v>1149</c:v>
                </c:pt>
                <c:pt idx="1759">
                  <c:v>1149</c:v>
                </c:pt>
                <c:pt idx="1760">
                  <c:v>1149</c:v>
                </c:pt>
                <c:pt idx="1761">
                  <c:v>1149</c:v>
                </c:pt>
                <c:pt idx="1762">
                  <c:v>1149</c:v>
                </c:pt>
                <c:pt idx="1763">
                  <c:v>1149</c:v>
                </c:pt>
                <c:pt idx="1764">
                  <c:v>1149</c:v>
                </c:pt>
                <c:pt idx="1765">
                  <c:v>1149</c:v>
                </c:pt>
                <c:pt idx="1766">
                  <c:v>1149</c:v>
                </c:pt>
                <c:pt idx="1767">
                  <c:v>1149</c:v>
                </c:pt>
                <c:pt idx="1768">
                  <c:v>1149</c:v>
                </c:pt>
                <c:pt idx="1769">
                  <c:v>1149</c:v>
                </c:pt>
                <c:pt idx="1770">
                  <c:v>1149</c:v>
                </c:pt>
                <c:pt idx="1771">
                  <c:v>1149</c:v>
                </c:pt>
                <c:pt idx="1772">
                  <c:v>1149</c:v>
                </c:pt>
                <c:pt idx="1773">
                  <c:v>1149</c:v>
                </c:pt>
                <c:pt idx="1774">
                  <c:v>1149</c:v>
                </c:pt>
                <c:pt idx="1775">
                  <c:v>1149</c:v>
                </c:pt>
                <c:pt idx="1776">
                  <c:v>1149</c:v>
                </c:pt>
                <c:pt idx="1777">
                  <c:v>1149</c:v>
                </c:pt>
                <c:pt idx="1778">
                  <c:v>1149</c:v>
                </c:pt>
                <c:pt idx="1779">
                  <c:v>1149</c:v>
                </c:pt>
                <c:pt idx="1780">
                  <c:v>1149</c:v>
                </c:pt>
                <c:pt idx="1781">
                  <c:v>1149</c:v>
                </c:pt>
                <c:pt idx="1782">
                  <c:v>1149</c:v>
                </c:pt>
                <c:pt idx="1783">
                  <c:v>1149</c:v>
                </c:pt>
                <c:pt idx="1784">
                  <c:v>1149</c:v>
                </c:pt>
                <c:pt idx="1785">
                  <c:v>1149</c:v>
                </c:pt>
                <c:pt idx="1786">
                  <c:v>1149</c:v>
                </c:pt>
                <c:pt idx="1787">
                  <c:v>1149</c:v>
                </c:pt>
                <c:pt idx="1788">
                  <c:v>1149</c:v>
                </c:pt>
                <c:pt idx="1789">
                  <c:v>1149</c:v>
                </c:pt>
                <c:pt idx="1790">
                  <c:v>1149</c:v>
                </c:pt>
                <c:pt idx="1791">
                  <c:v>1149</c:v>
                </c:pt>
                <c:pt idx="1792">
                  <c:v>1149</c:v>
                </c:pt>
                <c:pt idx="1793">
                  <c:v>1149</c:v>
                </c:pt>
                <c:pt idx="1794">
                  <c:v>1149</c:v>
                </c:pt>
                <c:pt idx="1795">
                  <c:v>1149</c:v>
                </c:pt>
                <c:pt idx="1796">
                  <c:v>1149</c:v>
                </c:pt>
                <c:pt idx="1797">
                  <c:v>1149</c:v>
                </c:pt>
                <c:pt idx="1798">
                  <c:v>1149</c:v>
                </c:pt>
                <c:pt idx="1799">
                  <c:v>1149</c:v>
                </c:pt>
                <c:pt idx="1800">
                  <c:v>1149</c:v>
                </c:pt>
                <c:pt idx="1801">
                  <c:v>1149</c:v>
                </c:pt>
                <c:pt idx="1802">
                  <c:v>1149</c:v>
                </c:pt>
                <c:pt idx="1803">
                  <c:v>1149</c:v>
                </c:pt>
                <c:pt idx="1804">
                  <c:v>1149</c:v>
                </c:pt>
                <c:pt idx="1805">
                  <c:v>1149</c:v>
                </c:pt>
                <c:pt idx="1806">
                  <c:v>1149</c:v>
                </c:pt>
                <c:pt idx="1807">
                  <c:v>1149</c:v>
                </c:pt>
                <c:pt idx="1808">
                  <c:v>1149</c:v>
                </c:pt>
                <c:pt idx="1809">
                  <c:v>1149</c:v>
                </c:pt>
                <c:pt idx="1810">
                  <c:v>1149</c:v>
                </c:pt>
                <c:pt idx="1811">
                  <c:v>1149</c:v>
                </c:pt>
                <c:pt idx="1812">
                  <c:v>1149</c:v>
                </c:pt>
                <c:pt idx="1813">
                  <c:v>1149</c:v>
                </c:pt>
                <c:pt idx="1814">
                  <c:v>1149</c:v>
                </c:pt>
                <c:pt idx="1815">
                  <c:v>1149</c:v>
                </c:pt>
                <c:pt idx="1816">
                  <c:v>1149</c:v>
                </c:pt>
                <c:pt idx="1817">
                  <c:v>1149</c:v>
                </c:pt>
                <c:pt idx="1818">
                  <c:v>1149</c:v>
                </c:pt>
                <c:pt idx="1819">
                  <c:v>1149</c:v>
                </c:pt>
                <c:pt idx="1820">
                  <c:v>1149</c:v>
                </c:pt>
                <c:pt idx="1821">
                  <c:v>1149</c:v>
                </c:pt>
                <c:pt idx="1822">
                  <c:v>1149</c:v>
                </c:pt>
                <c:pt idx="1823">
                  <c:v>1149</c:v>
                </c:pt>
                <c:pt idx="1824">
                  <c:v>1149</c:v>
                </c:pt>
                <c:pt idx="1825">
                  <c:v>1149</c:v>
                </c:pt>
                <c:pt idx="1826">
                  <c:v>1149</c:v>
                </c:pt>
                <c:pt idx="1827">
                  <c:v>1149</c:v>
                </c:pt>
                <c:pt idx="1828">
                  <c:v>1149</c:v>
                </c:pt>
                <c:pt idx="1829">
                  <c:v>1149</c:v>
                </c:pt>
                <c:pt idx="1830">
                  <c:v>1149</c:v>
                </c:pt>
                <c:pt idx="1831">
                  <c:v>1149</c:v>
                </c:pt>
                <c:pt idx="1832">
                  <c:v>1149</c:v>
                </c:pt>
                <c:pt idx="1833">
                  <c:v>1149</c:v>
                </c:pt>
                <c:pt idx="1834">
                  <c:v>1149</c:v>
                </c:pt>
                <c:pt idx="1835">
                  <c:v>1149</c:v>
                </c:pt>
                <c:pt idx="1836">
                  <c:v>1149</c:v>
                </c:pt>
                <c:pt idx="1837">
                  <c:v>1149</c:v>
                </c:pt>
                <c:pt idx="1838">
                  <c:v>1149</c:v>
                </c:pt>
                <c:pt idx="1839">
                  <c:v>1149</c:v>
                </c:pt>
                <c:pt idx="1840">
                  <c:v>1149</c:v>
                </c:pt>
                <c:pt idx="1841">
                  <c:v>1149</c:v>
                </c:pt>
                <c:pt idx="1842">
                  <c:v>1149</c:v>
                </c:pt>
                <c:pt idx="1843">
                  <c:v>1149</c:v>
                </c:pt>
                <c:pt idx="1844">
                  <c:v>1149</c:v>
                </c:pt>
                <c:pt idx="1845">
                  <c:v>1149</c:v>
                </c:pt>
                <c:pt idx="1846">
                  <c:v>1149</c:v>
                </c:pt>
                <c:pt idx="1847">
                  <c:v>1149</c:v>
                </c:pt>
                <c:pt idx="1848">
                  <c:v>1149</c:v>
                </c:pt>
                <c:pt idx="1849">
                  <c:v>1149</c:v>
                </c:pt>
                <c:pt idx="1850">
                  <c:v>1149</c:v>
                </c:pt>
                <c:pt idx="1851">
                  <c:v>1149</c:v>
                </c:pt>
                <c:pt idx="1852">
                  <c:v>1149</c:v>
                </c:pt>
                <c:pt idx="1853">
                  <c:v>1149</c:v>
                </c:pt>
                <c:pt idx="1854">
                  <c:v>1149</c:v>
                </c:pt>
                <c:pt idx="1855">
                  <c:v>1149</c:v>
                </c:pt>
                <c:pt idx="1856">
                  <c:v>1149</c:v>
                </c:pt>
                <c:pt idx="1857">
                  <c:v>1149</c:v>
                </c:pt>
                <c:pt idx="1858">
                  <c:v>1149</c:v>
                </c:pt>
                <c:pt idx="1859">
                  <c:v>1149</c:v>
                </c:pt>
                <c:pt idx="1860">
                  <c:v>1149</c:v>
                </c:pt>
                <c:pt idx="1861">
                  <c:v>1149</c:v>
                </c:pt>
                <c:pt idx="1862">
                  <c:v>1149</c:v>
                </c:pt>
                <c:pt idx="1863">
                  <c:v>1149</c:v>
                </c:pt>
                <c:pt idx="1864">
                  <c:v>1149</c:v>
                </c:pt>
                <c:pt idx="1865">
                  <c:v>1149</c:v>
                </c:pt>
                <c:pt idx="1866">
                  <c:v>1149</c:v>
                </c:pt>
                <c:pt idx="1867">
                  <c:v>1149</c:v>
                </c:pt>
                <c:pt idx="1868">
                  <c:v>1149</c:v>
                </c:pt>
                <c:pt idx="1869">
                  <c:v>1149</c:v>
                </c:pt>
                <c:pt idx="1870">
                  <c:v>1149</c:v>
                </c:pt>
                <c:pt idx="1871">
                  <c:v>1149</c:v>
                </c:pt>
                <c:pt idx="1872">
                  <c:v>1149</c:v>
                </c:pt>
                <c:pt idx="1873">
                  <c:v>1149</c:v>
                </c:pt>
                <c:pt idx="1874">
                  <c:v>1149</c:v>
                </c:pt>
                <c:pt idx="1875">
                  <c:v>1149</c:v>
                </c:pt>
                <c:pt idx="1876">
                  <c:v>1149</c:v>
                </c:pt>
                <c:pt idx="1877">
                  <c:v>1149</c:v>
                </c:pt>
                <c:pt idx="1878">
                  <c:v>1149</c:v>
                </c:pt>
                <c:pt idx="1879">
                  <c:v>1149</c:v>
                </c:pt>
                <c:pt idx="1880">
                  <c:v>1149</c:v>
                </c:pt>
                <c:pt idx="1881">
                  <c:v>1149</c:v>
                </c:pt>
                <c:pt idx="1882">
                  <c:v>1149</c:v>
                </c:pt>
                <c:pt idx="1883">
                  <c:v>1149</c:v>
                </c:pt>
                <c:pt idx="1884">
                  <c:v>1149</c:v>
                </c:pt>
                <c:pt idx="1885">
                  <c:v>1149</c:v>
                </c:pt>
                <c:pt idx="1886">
                  <c:v>1149</c:v>
                </c:pt>
                <c:pt idx="1887">
                  <c:v>1149</c:v>
                </c:pt>
                <c:pt idx="1888">
                  <c:v>1149</c:v>
                </c:pt>
                <c:pt idx="1889">
                  <c:v>1149</c:v>
                </c:pt>
                <c:pt idx="1890">
                  <c:v>1149</c:v>
                </c:pt>
                <c:pt idx="1891">
                  <c:v>1149</c:v>
                </c:pt>
                <c:pt idx="1892">
                  <c:v>1149</c:v>
                </c:pt>
                <c:pt idx="1893">
                  <c:v>1149</c:v>
                </c:pt>
                <c:pt idx="1894">
                  <c:v>1149</c:v>
                </c:pt>
                <c:pt idx="1895">
                  <c:v>1149</c:v>
                </c:pt>
                <c:pt idx="1896">
                  <c:v>1149</c:v>
                </c:pt>
                <c:pt idx="1897">
                  <c:v>1149</c:v>
                </c:pt>
                <c:pt idx="1898">
                  <c:v>1149</c:v>
                </c:pt>
                <c:pt idx="1899">
                  <c:v>1149</c:v>
                </c:pt>
                <c:pt idx="1900">
                  <c:v>1149</c:v>
                </c:pt>
                <c:pt idx="1901">
                  <c:v>1149</c:v>
                </c:pt>
                <c:pt idx="1902">
                  <c:v>1149</c:v>
                </c:pt>
                <c:pt idx="1903">
                  <c:v>1149</c:v>
                </c:pt>
                <c:pt idx="1904">
                  <c:v>1149</c:v>
                </c:pt>
                <c:pt idx="1905">
                  <c:v>1149</c:v>
                </c:pt>
                <c:pt idx="1906">
                  <c:v>1149</c:v>
                </c:pt>
                <c:pt idx="1907">
                  <c:v>1149</c:v>
                </c:pt>
                <c:pt idx="1908">
                  <c:v>1149</c:v>
                </c:pt>
                <c:pt idx="1909">
                  <c:v>1149</c:v>
                </c:pt>
                <c:pt idx="1910">
                  <c:v>1149</c:v>
                </c:pt>
                <c:pt idx="1911">
                  <c:v>1149</c:v>
                </c:pt>
                <c:pt idx="1912">
                  <c:v>1149</c:v>
                </c:pt>
                <c:pt idx="1913">
                  <c:v>1149</c:v>
                </c:pt>
                <c:pt idx="1914">
                  <c:v>1149</c:v>
                </c:pt>
                <c:pt idx="1915">
                  <c:v>1149</c:v>
                </c:pt>
                <c:pt idx="1916">
                  <c:v>1149</c:v>
                </c:pt>
                <c:pt idx="1917">
                  <c:v>1149</c:v>
                </c:pt>
                <c:pt idx="1918">
                  <c:v>1149</c:v>
                </c:pt>
                <c:pt idx="1919">
                  <c:v>1149</c:v>
                </c:pt>
                <c:pt idx="1920">
                  <c:v>1149</c:v>
                </c:pt>
                <c:pt idx="1921">
                  <c:v>1149</c:v>
                </c:pt>
                <c:pt idx="1922">
                  <c:v>1149</c:v>
                </c:pt>
                <c:pt idx="1923">
                  <c:v>1149</c:v>
                </c:pt>
                <c:pt idx="1924">
                  <c:v>1149</c:v>
                </c:pt>
                <c:pt idx="1925">
                  <c:v>1149</c:v>
                </c:pt>
                <c:pt idx="1926">
                  <c:v>1149</c:v>
                </c:pt>
                <c:pt idx="1927">
                  <c:v>1149</c:v>
                </c:pt>
                <c:pt idx="1928">
                  <c:v>1149</c:v>
                </c:pt>
                <c:pt idx="1929">
                  <c:v>1149</c:v>
                </c:pt>
                <c:pt idx="1930">
                  <c:v>1149</c:v>
                </c:pt>
                <c:pt idx="1931">
                  <c:v>1149</c:v>
                </c:pt>
                <c:pt idx="1932">
                  <c:v>1149</c:v>
                </c:pt>
                <c:pt idx="1933">
                  <c:v>1149</c:v>
                </c:pt>
                <c:pt idx="1934">
                  <c:v>1149</c:v>
                </c:pt>
                <c:pt idx="1935">
                  <c:v>1149</c:v>
                </c:pt>
                <c:pt idx="1936">
                  <c:v>1149</c:v>
                </c:pt>
                <c:pt idx="1937">
                  <c:v>1149</c:v>
                </c:pt>
                <c:pt idx="1938">
                  <c:v>1149</c:v>
                </c:pt>
                <c:pt idx="1939">
                  <c:v>1149</c:v>
                </c:pt>
                <c:pt idx="1940">
                  <c:v>1149</c:v>
                </c:pt>
                <c:pt idx="1941">
                  <c:v>1149</c:v>
                </c:pt>
                <c:pt idx="1942">
                  <c:v>1149</c:v>
                </c:pt>
                <c:pt idx="1943">
                  <c:v>1149</c:v>
                </c:pt>
                <c:pt idx="1944">
                  <c:v>1149</c:v>
                </c:pt>
                <c:pt idx="1945">
                  <c:v>1149</c:v>
                </c:pt>
                <c:pt idx="1946">
                  <c:v>1149</c:v>
                </c:pt>
                <c:pt idx="1947">
                  <c:v>1149</c:v>
                </c:pt>
                <c:pt idx="1948">
                  <c:v>1149</c:v>
                </c:pt>
                <c:pt idx="1949">
                  <c:v>1149</c:v>
                </c:pt>
                <c:pt idx="1950">
                  <c:v>1149</c:v>
                </c:pt>
                <c:pt idx="1951">
                  <c:v>1149</c:v>
                </c:pt>
                <c:pt idx="1952">
                  <c:v>1149</c:v>
                </c:pt>
                <c:pt idx="1953">
                  <c:v>1149</c:v>
                </c:pt>
                <c:pt idx="1954">
                  <c:v>1149</c:v>
                </c:pt>
                <c:pt idx="1955">
                  <c:v>1149</c:v>
                </c:pt>
                <c:pt idx="1956">
                  <c:v>1149</c:v>
                </c:pt>
                <c:pt idx="1957">
                  <c:v>1149</c:v>
                </c:pt>
                <c:pt idx="1958">
                  <c:v>1149</c:v>
                </c:pt>
                <c:pt idx="1959">
                  <c:v>1149</c:v>
                </c:pt>
                <c:pt idx="1960">
                  <c:v>1149</c:v>
                </c:pt>
                <c:pt idx="1961">
                  <c:v>1149</c:v>
                </c:pt>
                <c:pt idx="1962">
                  <c:v>1149</c:v>
                </c:pt>
                <c:pt idx="1963">
                  <c:v>1149</c:v>
                </c:pt>
                <c:pt idx="1964">
                  <c:v>1149</c:v>
                </c:pt>
                <c:pt idx="1965">
                  <c:v>1149</c:v>
                </c:pt>
                <c:pt idx="1966">
                  <c:v>1149</c:v>
                </c:pt>
                <c:pt idx="1967">
                  <c:v>1149</c:v>
                </c:pt>
                <c:pt idx="1968">
                  <c:v>1149</c:v>
                </c:pt>
                <c:pt idx="1969">
                  <c:v>1149</c:v>
                </c:pt>
                <c:pt idx="1970">
                  <c:v>1149</c:v>
                </c:pt>
                <c:pt idx="1971">
                  <c:v>1149</c:v>
                </c:pt>
                <c:pt idx="1972">
                  <c:v>1149</c:v>
                </c:pt>
                <c:pt idx="1973">
                  <c:v>1149</c:v>
                </c:pt>
                <c:pt idx="1974">
                  <c:v>1149</c:v>
                </c:pt>
                <c:pt idx="1975">
                  <c:v>1149</c:v>
                </c:pt>
                <c:pt idx="1976">
                  <c:v>1149</c:v>
                </c:pt>
                <c:pt idx="1977">
                  <c:v>1149</c:v>
                </c:pt>
                <c:pt idx="1978">
                  <c:v>1149</c:v>
                </c:pt>
                <c:pt idx="1979">
                  <c:v>1149</c:v>
                </c:pt>
                <c:pt idx="1980">
                  <c:v>1149</c:v>
                </c:pt>
                <c:pt idx="1981">
                  <c:v>1149</c:v>
                </c:pt>
                <c:pt idx="1982">
                  <c:v>1149</c:v>
                </c:pt>
                <c:pt idx="1983">
                  <c:v>1149</c:v>
                </c:pt>
                <c:pt idx="1984">
                  <c:v>1149</c:v>
                </c:pt>
                <c:pt idx="1985">
                  <c:v>1149</c:v>
                </c:pt>
                <c:pt idx="1986">
                  <c:v>1149</c:v>
                </c:pt>
                <c:pt idx="1987">
                  <c:v>1149</c:v>
                </c:pt>
                <c:pt idx="1988">
                  <c:v>1149</c:v>
                </c:pt>
                <c:pt idx="1989">
                  <c:v>1149</c:v>
                </c:pt>
                <c:pt idx="1990">
                  <c:v>1149</c:v>
                </c:pt>
                <c:pt idx="1991">
                  <c:v>1149</c:v>
                </c:pt>
                <c:pt idx="1992">
                  <c:v>1149</c:v>
                </c:pt>
                <c:pt idx="1993">
                  <c:v>1149</c:v>
                </c:pt>
                <c:pt idx="1994">
                  <c:v>1149</c:v>
                </c:pt>
                <c:pt idx="1995">
                  <c:v>1149</c:v>
                </c:pt>
                <c:pt idx="1996">
                  <c:v>1149</c:v>
                </c:pt>
                <c:pt idx="1997">
                  <c:v>1149</c:v>
                </c:pt>
                <c:pt idx="1998">
                  <c:v>1149</c:v>
                </c:pt>
                <c:pt idx="1999">
                  <c:v>1149</c:v>
                </c:pt>
                <c:pt idx="2000">
                  <c:v>1149</c:v>
                </c:pt>
                <c:pt idx="2001">
                  <c:v>1149</c:v>
                </c:pt>
                <c:pt idx="2002">
                  <c:v>1149</c:v>
                </c:pt>
                <c:pt idx="2003">
                  <c:v>1149</c:v>
                </c:pt>
                <c:pt idx="2004">
                  <c:v>1149</c:v>
                </c:pt>
                <c:pt idx="2005">
                  <c:v>1149</c:v>
                </c:pt>
                <c:pt idx="2006">
                  <c:v>1149</c:v>
                </c:pt>
                <c:pt idx="2007">
                  <c:v>1149</c:v>
                </c:pt>
                <c:pt idx="2008">
                  <c:v>1149</c:v>
                </c:pt>
                <c:pt idx="2009">
                  <c:v>1149</c:v>
                </c:pt>
                <c:pt idx="2010">
                  <c:v>1149</c:v>
                </c:pt>
                <c:pt idx="2011">
                  <c:v>1149</c:v>
                </c:pt>
                <c:pt idx="2012">
                  <c:v>1149</c:v>
                </c:pt>
                <c:pt idx="2013">
                  <c:v>1149</c:v>
                </c:pt>
                <c:pt idx="2014">
                  <c:v>1149</c:v>
                </c:pt>
                <c:pt idx="2015">
                  <c:v>1149</c:v>
                </c:pt>
                <c:pt idx="2016">
                  <c:v>1149</c:v>
                </c:pt>
                <c:pt idx="2017">
                  <c:v>1149</c:v>
                </c:pt>
                <c:pt idx="2018">
                  <c:v>1149</c:v>
                </c:pt>
                <c:pt idx="2019">
                  <c:v>1149</c:v>
                </c:pt>
                <c:pt idx="2020">
                  <c:v>1149</c:v>
                </c:pt>
                <c:pt idx="2021">
                  <c:v>1149</c:v>
                </c:pt>
                <c:pt idx="2022">
                  <c:v>1149</c:v>
                </c:pt>
                <c:pt idx="2023">
                  <c:v>1149</c:v>
                </c:pt>
                <c:pt idx="2024">
                  <c:v>1149</c:v>
                </c:pt>
                <c:pt idx="2025">
                  <c:v>1149</c:v>
                </c:pt>
                <c:pt idx="2026">
                  <c:v>1149</c:v>
                </c:pt>
                <c:pt idx="2027">
                  <c:v>1149</c:v>
                </c:pt>
                <c:pt idx="2028">
                  <c:v>1149</c:v>
                </c:pt>
                <c:pt idx="2029">
                  <c:v>1149</c:v>
                </c:pt>
                <c:pt idx="2030">
                  <c:v>1149</c:v>
                </c:pt>
                <c:pt idx="2031">
                  <c:v>1149</c:v>
                </c:pt>
                <c:pt idx="2032">
                  <c:v>1149</c:v>
                </c:pt>
                <c:pt idx="2033">
                  <c:v>1149</c:v>
                </c:pt>
                <c:pt idx="2034">
                  <c:v>1149</c:v>
                </c:pt>
                <c:pt idx="2035">
                  <c:v>1149</c:v>
                </c:pt>
                <c:pt idx="2036">
                  <c:v>1149</c:v>
                </c:pt>
                <c:pt idx="2037">
                  <c:v>1149</c:v>
                </c:pt>
                <c:pt idx="2038">
                  <c:v>1149</c:v>
                </c:pt>
                <c:pt idx="2039">
                  <c:v>1149</c:v>
                </c:pt>
                <c:pt idx="2040">
                  <c:v>1149</c:v>
                </c:pt>
                <c:pt idx="2041">
                  <c:v>1149</c:v>
                </c:pt>
                <c:pt idx="2042">
                  <c:v>1149</c:v>
                </c:pt>
                <c:pt idx="2043">
                  <c:v>1149</c:v>
                </c:pt>
                <c:pt idx="2044">
                  <c:v>1149</c:v>
                </c:pt>
                <c:pt idx="2045">
                  <c:v>1149</c:v>
                </c:pt>
                <c:pt idx="2046">
                  <c:v>1149</c:v>
                </c:pt>
                <c:pt idx="2047">
                  <c:v>1149</c:v>
                </c:pt>
                <c:pt idx="2048">
                  <c:v>1149</c:v>
                </c:pt>
                <c:pt idx="2049">
                  <c:v>1149</c:v>
                </c:pt>
                <c:pt idx="2050">
                  <c:v>1149</c:v>
                </c:pt>
                <c:pt idx="2051">
                  <c:v>1149</c:v>
                </c:pt>
                <c:pt idx="2052">
                  <c:v>1149</c:v>
                </c:pt>
                <c:pt idx="2053">
                  <c:v>1149</c:v>
                </c:pt>
                <c:pt idx="2054">
                  <c:v>1149</c:v>
                </c:pt>
                <c:pt idx="2055">
                  <c:v>1149</c:v>
                </c:pt>
                <c:pt idx="2056">
                  <c:v>1149</c:v>
                </c:pt>
                <c:pt idx="2057">
                  <c:v>1149</c:v>
                </c:pt>
                <c:pt idx="2058">
                  <c:v>1149</c:v>
                </c:pt>
                <c:pt idx="2059">
                  <c:v>1149</c:v>
                </c:pt>
                <c:pt idx="2060">
                  <c:v>1149</c:v>
                </c:pt>
                <c:pt idx="2061">
                  <c:v>1149</c:v>
                </c:pt>
                <c:pt idx="2062">
                  <c:v>1149</c:v>
                </c:pt>
                <c:pt idx="2063">
                  <c:v>1149</c:v>
                </c:pt>
                <c:pt idx="2064">
                  <c:v>1149</c:v>
                </c:pt>
                <c:pt idx="2065">
                  <c:v>1149</c:v>
                </c:pt>
                <c:pt idx="2066">
                  <c:v>1149</c:v>
                </c:pt>
                <c:pt idx="2067">
                  <c:v>1149</c:v>
                </c:pt>
                <c:pt idx="2068">
                  <c:v>1149</c:v>
                </c:pt>
                <c:pt idx="2069">
                  <c:v>1149</c:v>
                </c:pt>
                <c:pt idx="2070">
                  <c:v>1149</c:v>
                </c:pt>
                <c:pt idx="2071">
                  <c:v>1149</c:v>
                </c:pt>
                <c:pt idx="2072">
                  <c:v>1149</c:v>
                </c:pt>
                <c:pt idx="2073">
                  <c:v>1149</c:v>
                </c:pt>
                <c:pt idx="2074">
                  <c:v>1149</c:v>
                </c:pt>
                <c:pt idx="2075">
                  <c:v>1149</c:v>
                </c:pt>
                <c:pt idx="2076">
                  <c:v>1149</c:v>
                </c:pt>
                <c:pt idx="2077">
                  <c:v>1149</c:v>
                </c:pt>
                <c:pt idx="2078">
                  <c:v>1149</c:v>
                </c:pt>
                <c:pt idx="2079">
                  <c:v>1149</c:v>
                </c:pt>
                <c:pt idx="2080">
                  <c:v>1149</c:v>
                </c:pt>
                <c:pt idx="2081">
                  <c:v>1149</c:v>
                </c:pt>
                <c:pt idx="2082">
                  <c:v>1149</c:v>
                </c:pt>
                <c:pt idx="2083">
                  <c:v>1149</c:v>
                </c:pt>
                <c:pt idx="2084">
                  <c:v>1149</c:v>
                </c:pt>
                <c:pt idx="2085">
                  <c:v>1149</c:v>
                </c:pt>
                <c:pt idx="2086">
                  <c:v>1149</c:v>
                </c:pt>
                <c:pt idx="2087">
                  <c:v>1149</c:v>
                </c:pt>
                <c:pt idx="2088">
                  <c:v>1149</c:v>
                </c:pt>
                <c:pt idx="2089">
                  <c:v>1149</c:v>
                </c:pt>
                <c:pt idx="2090">
                  <c:v>1149</c:v>
                </c:pt>
                <c:pt idx="2091">
                  <c:v>1149</c:v>
                </c:pt>
                <c:pt idx="2092">
                  <c:v>1149</c:v>
                </c:pt>
                <c:pt idx="2093">
                  <c:v>1149</c:v>
                </c:pt>
                <c:pt idx="2094">
                  <c:v>1149</c:v>
                </c:pt>
                <c:pt idx="2095">
                  <c:v>1149</c:v>
                </c:pt>
                <c:pt idx="2096">
                  <c:v>1149</c:v>
                </c:pt>
                <c:pt idx="2097">
                  <c:v>1149</c:v>
                </c:pt>
                <c:pt idx="2098">
                  <c:v>1149</c:v>
                </c:pt>
                <c:pt idx="2099">
                  <c:v>1149</c:v>
                </c:pt>
                <c:pt idx="2100">
                  <c:v>1149</c:v>
                </c:pt>
                <c:pt idx="2101">
                  <c:v>1149</c:v>
                </c:pt>
                <c:pt idx="2102">
                  <c:v>1149</c:v>
                </c:pt>
                <c:pt idx="2103">
                  <c:v>1149</c:v>
                </c:pt>
                <c:pt idx="2104">
                  <c:v>1149</c:v>
                </c:pt>
                <c:pt idx="2105">
                  <c:v>1149</c:v>
                </c:pt>
                <c:pt idx="2106">
                  <c:v>1149</c:v>
                </c:pt>
                <c:pt idx="2107">
                  <c:v>1149</c:v>
                </c:pt>
                <c:pt idx="2108">
                  <c:v>1149</c:v>
                </c:pt>
                <c:pt idx="2109">
                  <c:v>1149</c:v>
                </c:pt>
                <c:pt idx="2110">
                  <c:v>1149</c:v>
                </c:pt>
                <c:pt idx="2111">
                  <c:v>1149</c:v>
                </c:pt>
                <c:pt idx="2112">
                  <c:v>1149</c:v>
                </c:pt>
                <c:pt idx="2113">
                  <c:v>1149</c:v>
                </c:pt>
                <c:pt idx="2114">
                  <c:v>1149</c:v>
                </c:pt>
                <c:pt idx="2115">
                  <c:v>1149</c:v>
                </c:pt>
                <c:pt idx="2116">
                  <c:v>1149</c:v>
                </c:pt>
                <c:pt idx="2117">
                  <c:v>1149</c:v>
                </c:pt>
                <c:pt idx="2118">
                  <c:v>1149</c:v>
                </c:pt>
                <c:pt idx="2119">
                  <c:v>1149</c:v>
                </c:pt>
                <c:pt idx="2120">
                  <c:v>1149</c:v>
                </c:pt>
                <c:pt idx="2121">
                  <c:v>1149</c:v>
                </c:pt>
                <c:pt idx="2122">
                  <c:v>1149</c:v>
                </c:pt>
                <c:pt idx="2123">
                  <c:v>1149</c:v>
                </c:pt>
                <c:pt idx="2124">
                  <c:v>1149</c:v>
                </c:pt>
                <c:pt idx="2125">
                  <c:v>1149</c:v>
                </c:pt>
                <c:pt idx="2126">
                  <c:v>1149</c:v>
                </c:pt>
                <c:pt idx="2127">
                  <c:v>1149</c:v>
                </c:pt>
                <c:pt idx="2128">
                  <c:v>1149</c:v>
                </c:pt>
                <c:pt idx="2129">
                  <c:v>1149</c:v>
                </c:pt>
                <c:pt idx="2130">
                  <c:v>1149</c:v>
                </c:pt>
                <c:pt idx="2131">
                  <c:v>1149</c:v>
                </c:pt>
                <c:pt idx="2132">
                  <c:v>1149</c:v>
                </c:pt>
                <c:pt idx="2133">
                  <c:v>1149</c:v>
                </c:pt>
                <c:pt idx="2134">
                  <c:v>1149</c:v>
                </c:pt>
                <c:pt idx="2135">
                  <c:v>1149</c:v>
                </c:pt>
                <c:pt idx="2136">
                  <c:v>1149</c:v>
                </c:pt>
                <c:pt idx="2137">
                  <c:v>1149</c:v>
                </c:pt>
                <c:pt idx="2138">
                  <c:v>1149</c:v>
                </c:pt>
                <c:pt idx="2139">
                  <c:v>1149</c:v>
                </c:pt>
                <c:pt idx="2140">
                  <c:v>1149</c:v>
                </c:pt>
                <c:pt idx="2141">
                  <c:v>1149</c:v>
                </c:pt>
                <c:pt idx="2142">
                  <c:v>1149</c:v>
                </c:pt>
                <c:pt idx="2143">
                  <c:v>1149</c:v>
                </c:pt>
                <c:pt idx="2144">
                  <c:v>1149</c:v>
                </c:pt>
                <c:pt idx="2145">
                  <c:v>1149</c:v>
                </c:pt>
                <c:pt idx="2146">
                  <c:v>1149</c:v>
                </c:pt>
                <c:pt idx="2147">
                  <c:v>1149</c:v>
                </c:pt>
                <c:pt idx="2148">
                  <c:v>1149</c:v>
                </c:pt>
                <c:pt idx="2149">
                  <c:v>1149</c:v>
                </c:pt>
                <c:pt idx="2150">
                  <c:v>1149</c:v>
                </c:pt>
                <c:pt idx="2151">
                  <c:v>1149</c:v>
                </c:pt>
                <c:pt idx="2152">
                  <c:v>1149</c:v>
                </c:pt>
                <c:pt idx="2153">
                  <c:v>1149</c:v>
                </c:pt>
                <c:pt idx="2154">
                  <c:v>1149</c:v>
                </c:pt>
                <c:pt idx="2155">
                  <c:v>1149</c:v>
                </c:pt>
                <c:pt idx="2156">
                  <c:v>1149</c:v>
                </c:pt>
                <c:pt idx="2157">
                  <c:v>1149</c:v>
                </c:pt>
                <c:pt idx="2158">
                  <c:v>1149</c:v>
                </c:pt>
                <c:pt idx="2159">
                  <c:v>1149</c:v>
                </c:pt>
                <c:pt idx="2160">
                  <c:v>1149</c:v>
                </c:pt>
                <c:pt idx="2161">
                  <c:v>1149</c:v>
                </c:pt>
                <c:pt idx="2162">
                  <c:v>1149</c:v>
                </c:pt>
                <c:pt idx="2163">
                  <c:v>1149</c:v>
                </c:pt>
                <c:pt idx="2164">
                  <c:v>1149</c:v>
                </c:pt>
                <c:pt idx="2165">
                  <c:v>1149</c:v>
                </c:pt>
                <c:pt idx="2166">
                  <c:v>1149</c:v>
                </c:pt>
                <c:pt idx="2167">
                  <c:v>1149</c:v>
                </c:pt>
                <c:pt idx="2168">
                  <c:v>1149</c:v>
                </c:pt>
                <c:pt idx="2169">
                  <c:v>1149</c:v>
                </c:pt>
                <c:pt idx="2170">
                  <c:v>1149</c:v>
                </c:pt>
                <c:pt idx="2171">
                  <c:v>1149</c:v>
                </c:pt>
                <c:pt idx="2172">
                  <c:v>1149</c:v>
                </c:pt>
                <c:pt idx="2173">
                  <c:v>1149</c:v>
                </c:pt>
                <c:pt idx="2174">
                  <c:v>1149</c:v>
                </c:pt>
                <c:pt idx="2175">
                  <c:v>1149</c:v>
                </c:pt>
                <c:pt idx="2176">
                  <c:v>1149</c:v>
                </c:pt>
                <c:pt idx="2177">
                  <c:v>1149</c:v>
                </c:pt>
                <c:pt idx="2178">
                  <c:v>1149</c:v>
                </c:pt>
                <c:pt idx="2179">
                  <c:v>1149</c:v>
                </c:pt>
                <c:pt idx="2180">
                  <c:v>1149</c:v>
                </c:pt>
                <c:pt idx="2181">
                  <c:v>1149</c:v>
                </c:pt>
                <c:pt idx="2182">
                  <c:v>1149</c:v>
                </c:pt>
                <c:pt idx="2183">
                  <c:v>1149</c:v>
                </c:pt>
                <c:pt idx="2184">
                  <c:v>1149</c:v>
                </c:pt>
                <c:pt idx="2185">
                  <c:v>1149</c:v>
                </c:pt>
                <c:pt idx="2186">
                  <c:v>1149</c:v>
                </c:pt>
                <c:pt idx="2187">
                  <c:v>1149</c:v>
                </c:pt>
                <c:pt idx="2188">
                  <c:v>1149</c:v>
                </c:pt>
                <c:pt idx="2189">
                  <c:v>1149</c:v>
                </c:pt>
                <c:pt idx="2190">
                  <c:v>1149</c:v>
                </c:pt>
                <c:pt idx="2191">
                  <c:v>1149</c:v>
                </c:pt>
                <c:pt idx="2192">
                  <c:v>1149</c:v>
                </c:pt>
                <c:pt idx="2193">
                  <c:v>1149</c:v>
                </c:pt>
                <c:pt idx="2194">
                  <c:v>1149</c:v>
                </c:pt>
                <c:pt idx="2195">
                  <c:v>1149</c:v>
                </c:pt>
                <c:pt idx="2196">
                  <c:v>1149</c:v>
                </c:pt>
                <c:pt idx="2197">
                  <c:v>1149</c:v>
                </c:pt>
                <c:pt idx="2198">
                  <c:v>1149</c:v>
                </c:pt>
                <c:pt idx="2199">
                  <c:v>1149</c:v>
                </c:pt>
                <c:pt idx="2200">
                  <c:v>1149</c:v>
                </c:pt>
                <c:pt idx="2201">
                  <c:v>1149</c:v>
                </c:pt>
                <c:pt idx="2202">
                  <c:v>1149</c:v>
                </c:pt>
                <c:pt idx="2203">
                  <c:v>1149</c:v>
                </c:pt>
                <c:pt idx="2204">
                  <c:v>1149</c:v>
                </c:pt>
                <c:pt idx="2205">
                  <c:v>1149</c:v>
                </c:pt>
                <c:pt idx="2206">
                  <c:v>1149</c:v>
                </c:pt>
                <c:pt idx="2207">
                  <c:v>1149</c:v>
                </c:pt>
                <c:pt idx="2208">
                  <c:v>1149</c:v>
                </c:pt>
                <c:pt idx="2209">
                  <c:v>1149</c:v>
                </c:pt>
                <c:pt idx="2210">
                  <c:v>1149</c:v>
                </c:pt>
                <c:pt idx="2211">
                  <c:v>1149</c:v>
                </c:pt>
                <c:pt idx="2212">
                  <c:v>1149</c:v>
                </c:pt>
                <c:pt idx="2213">
                  <c:v>1149</c:v>
                </c:pt>
                <c:pt idx="2214">
                  <c:v>1149</c:v>
                </c:pt>
                <c:pt idx="2215">
                  <c:v>1149</c:v>
                </c:pt>
                <c:pt idx="2216">
                  <c:v>1149</c:v>
                </c:pt>
                <c:pt idx="2217">
                  <c:v>1149</c:v>
                </c:pt>
                <c:pt idx="2218">
                  <c:v>1149</c:v>
                </c:pt>
                <c:pt idx="2219">
                  <c:v>1149</c:v>
                </c:pt>
                <c:pt idx="2220">
                  <c:v>1149</c:v>
                </c:pt>
                <c:pt idx="2221">
                  <c:v>1149</c:v>
                </c:pt>
                <c:pt idx="2222">
                  <c:v>1149</c:v>
                </c:pt>
                <c:pt idx="2223">
                  <c:v>1149</c:v>
                </c:pt>
                <c:pt idx="2224">
                  <c:v>1149</c:v>
                </c:pt>
                <c:pt idx="2225">
                  <c:v>1149</c:v>
                </c:pt>
                <c:pt idx="2226">
                  <c:v>1149</c:v>
                </c:pt>
                <c:pt idx="2227">
                  <c:v>1149</c:v>
                </c:pt>
                <c:pt idx="2228">
                  <c:v>1149</c:v>
                </c:pt>
                <c:pt idx="2229">
                  <c:v>1149</c:v>
                </c:pt>
                <c:pt idx="2230">
                  <c:v>1149</c:v>
                </c:pt>
                <c:pt idx="2231">
                  <c:v>1149</c:v>
                </c:pt>
                <c:pt idx="2232">
                  <c:v>1149</c:v>
                </c:pt>
                <c:pt idx="2233">
                  <c:v>1149</c:v>
                </c:pt>
                <c:pt idx="2234">
                  <c:v>1149</c:v>
                </c:pt>
                <c:pt idx="2235">
                  <c:v>1149</c:v>
                </c:pt>
                <c:pt idx="2236">
                  <c:v>1149</c:v>
                </c:pt>
                <c:pt idx="2237">
                  <c:v>1149</c:v>
                </c:pt>
                <c:pt idx="2238">
                  <c:v>1149</c:v>
                </c:pt>
                <c:pt idx="2239">
                  <c:v>1149</c:v>
                </c:pt>
                <c:pt idx="2240">
                  <c:v>1149</c:v>
                </c:pt>
                <c:pt idx="2241">
                  <c:v>1149</c:v>
                </c:pt>
                <c:pt idx="2242">
                  <c:v>1149</c:v>
                </c:pt>
                <c:pt idx="2243">
                  <c:v>1149</c:v>
                </c:pt>
                <c:pt idx="2244">
                  <c:v>1149</c:v>
                </c:pt>
                <c:pt idx="2245">
                  <c:v>1149</c:v>
                </c:pt>
                <c:pt idx="2246">
                  <c:v>1149</c:v>
                </c:pt>
                <c:pt idx="2247">
                  <c:v>1149</c:v>
                </c:pt>
                <c:pt idx="2248">
                  <c:v>1149</c:v>
                </c:pt>
                <c:pt idx="2249">
                  <c:v>1149</c:v>
                </c:pt>
                <c:pt idx="2250">
                  <c:v>1149</c:v>
                </c:pt>
                <c:pt idx="2251">
                  <c:v>1149</c:v>
                </c:pt>
                <c:pt idx="2252">
                  <c:v>1149</c:v>
                </c:pt>
                <c:pt idx="2253">
                  <c:v>1149</c:v>
                </c:pt>
                <c:pt idx="2254">
                  <c:v>1149</c:v>
                </c:pt>
                <c:pt idx="2255">
                  <c:v>1149</c:v>
                </c:pt>
                <c:pt idx="2256">
                  <c:v>1149</c:v>
                </c:pt>
                <c:pt idx="2257">
                  <c:v>1149</c:v>
                </c:pt>
                <c:pt idx="2258">
                  <c:v>1149</c:v>
                </c:pt>
                <c:pt idx="2259">
                  <c:v>1149</c:v>
                </c:pt>
                <c:pt idx="2260">
                  <c:v>1149</c:v>
                </c:pt>
                <c:pt idx="2261">
                  <c:v>1149</c:v>
                </c:pt>
                <c:pt idx="2262">
                  <c:v>1149</c:v>
                </c:pt>
                <c:pt idx="2263">
                  <c:v>1149</c:v>
                </c:pt>
                <c:pt idx="2264">
                  <c:v>1149</c:v>
                </c:pt>
                <c:pt idx="2265">
                  <c:v>1149</c:v>
                </c:pt>
                <c:pt idx="2266">
                  <c:v>1149</c:v>
                </c:pt>
                <c:pt idx="2267">
                  <c:v>1149</c:v>
                </c:pt>
                <c:pt idx="2268">
                  <c:v>1149</c:v>
                </c:pt>
                <c:pt idx="2269">
                  <c:v>1149</c:v>
                </c:pt>
                <c:pt idx="2270">
                  <c:v>1149</c:v>
                </c:pt>
                <c:pt idx="2271">
                  <c:v>1149</c:v>
                </c:pt>
                <c:pt idx="2272">
                  <c:v>1149</c:v>
                </c:pt>
                <c:pt idx="2273">
                  <c:v>1149</c:v>
                </c:pt>
                <c:pt idx="2274">
                  <c:v>1149</c:v>
                </c:pt>
                <c:pt idx="2275">
                  <c:v>1149</c:v>
                </c:pt>
                <c:pt idx="2276">
                  <c:v>1149</c:v>
                </c:pt>
                <c:pt idx="2277">
                  <c:v>1149</c:v>
                </c:pt>
                <c:pt idx="2278">
                  <c:v>1149</c:v>
                </c:pt>
                <c:pt idx="2279">
                  <c:v>1149</c:v>
                </c:pt>
                <c:pt idx="2280">
                  <c:v>1149</c:v>
                </c:pt>
                <c:pt idx="2281">
                  <c:v>1149</c:v>
                </c:pt>
                <c:pt idx="2282">
                  <c:v>1149</c:v>
                </c:pt>
                <c:pt idx="2283">
                  <c:v>1149</c:v>
                </c:pt>
                <c:pt idx="2284">
                  <c:v>1149</c:v>
                </c:pt>
                <c:pt idx="2285">
                  <c:v>1149</c:v>
                </c:pt>
                <c:pt idx="2286">
                  <c:v>1149</c:v>
                </c:pt>
                <c:pt idx="2287">
                  <c:v>1149</c:v>
                </c:pt>
                <c:pt idx="2288">
                  <c:v>1149</c:v>
                </c:pt>
                <c:pt idx="2289">
                  <c:v>1149</c:v>
                </c:pt>
                <c:pt idx="2290">
                  <c:v>1149</c:v>
                </c:pt>
                <c:pt idx="2291">
                  <c:v>1149</c:v>
                </c:pt>
                <c:pt idx="2292">
                  <c:v>1149</c:v>
                </c:pt>
                <c:pt idx="2293">
                  <c:v>1149</c:v>
                </c:pt>
                <c:pt idx="2294">
                  <c:v>1149</c:v>
                </c:pt>
                <c:pt idx="2295">
                  <c:v>1149</c:v>
                </c:pt>
                <c:pt idx="2296">
                  <c:v>1149</c:v>
                </c:pt>
                <c:pt idx="2297">
                  <c:v>1149</c:v>
                </c:pt>
                <c:pt idx="2298">
                  <c:v>1149</c:v>
                </c:pt>
                <c:pt idx="2299">
                  <c:v>1149</c:v>
                </c:pt>
                <c:pt idx="2300">
                  <c:v>1149</c:v>
                </c:pt>
                <c:pt idx="2301">
                  <c:v>1149</c:v>
                </c:pt>
                <c:pt idx="2302">
                  <c:v>1149</c:v>
                </c:pt>
                <c:pt idx="2303">
                  <c:v>1149</c:v>
                </c:pt>
                <c:pt idx="2304">
                  <c:v>1149</c:v>
                </c:pt>
                <c:pt idx="2305">
                  <c:v>1149</c:v>
                </c:pt>
                <c:pt idx="2306">
                  <c:v>1149</c:v>
                </c:pt>
                <c:pt idx="2307">
                  <c:v>1149</c:v>
                </c:pt>
                <c:pt idx="2308">
                  <c:v>1149</c:v>
                </c:pt>
                <c:pt idx="2309">
                  <c:v>1149</c:v>
                </c:pt>
                <c:pt idx="2310">
                  <c:v>1149</c:v>
                </c:pt>
                <c:pt idx="2311">
                  <c:v>1149</c:v>
                </c:pt>
                <c:pt idx="2312">
                  <c:v>1149</c:v>
                </c:pt>
                <c:pt idx="2313">
                  <c:v>1149</c:v>
                </c:pt>
                <c:pt idx="2314">
                  <c:v>1149</c:v>
                </c:pt>
                <c:pt idx="2315">
                  <c:v>1149</c:v>
                </c:pt>
                <c:pt idx="2316">
                  <c:v>1149</c:v>
                </c:pt>
                <c:pt idx="2317">
                  <c:v>1149</c:v>
                </c:pt>
                <c:pt idx="2318">
                  <c:v>1149</c:v>
                </c:pt>
                <c:pt idx="2319">
                  <c:v>1149</c:v>
                </c:pt>
                <c:pt idx="2320">
                  <c:v>1149</c:v>
                </c:pt>
                <c:pt idx="2321">
                  <c:v>1149</c:v>
                </c:pt>
                <c:pt idx="2322">
                  <c:v>1149</c:v>
                </c:pt>
                <c:pt idx="2323">
                  <c:v>1149</c:v>
                </c:pt>
                <c:pt idx="2324">
                  <c:v>1149</c:v>
                </c:pt>
                <c:pt idx="2325">
                  <c:v>1149</c:v>
                </c:pt>
                <c:pt idx="2326">
                  <c:v>1149</c:v>
                </c:pt>
                <c:pt idx="2327">
                  <c:v>1149</c:v>
                </c:pt>
                <c:pt idx="2328">
                  <c:v>1149</c:v>
                </c:pt>
                <c:pt idx="2329">
                  <c:v>1149</c:v>
                </c:pt>
                <c:pt idx="2330">
                  <c:v>1149</c:v>
                </c:pt>
                <c:pt idx="2331">
                  <c:v>1149</c:v>
                </c:pt>
                <c:pt idx="2332">
                  <c:v>1149</c:v>
                </c:pt>
                <c:pt idx="2333">
                  <c:v>1149</c:v>
                </c:pt>
                <c:pt idx="2334">
                  <c:v>1149</c:v>
                </c:pt>
                <c:pt idx="2335">
                  <c:v>1149</c:v>
                </c:pt>
                <c:pt idx="2336">
                  <c:v>1149</c:v>
                </c:pt>
                <c:pt idx="2337">
                  <c:v>1149</c:v>
                </c:pt>
                <c:pt idx="2338">
                  <c:v>1149</c:v>
                </c:pt>
                <c:pt idx="2339">
                  <c:v>1149</c:v>
                </c:pt>
                <c:pt idx="2340">
                  <c:v>1149</c:v>
                </c:pt>
                <c:pt idx="2341">
                  <c:v>1149</c:v>
                </c:pt>
                <c:pt idx="2342">
                  <c:v>1149</c:v>
                </c:pt>
                <c:pt idx="2343">
                  <c:v>1149</c:v>
                </c:pt>
                <c:pt idx="2344">
                  <c:v>1149</c:v>
                </c:pt>
                <c:pt idx="2345">
                  <c:v>1149</c:v>
                </c:pt>
                <c:pt idx="2346">
                  <c:v>1149</c:v>
                </c:pt>
                <c:pt idx="2347">
                  <c:v>1149</c:v>
                </c:pt>
                <c:pt idx="2348">
                  <c:v>1149</c:v>
                </c:pt>
                <c:pt idx="2349">
                  <c:v>1149</c:v>
                </c:pt>
                <c:pt idx="2350">
                  <c:v>1149</c:v>
                </c:pt>
                <c:pt idx="2351">
                  <c:v>1149</c:v>
                </c:pt>
                <c:pt idx="2352">
                  <c:v>1149</c:v>
                </c:pt>
                <c:pt idx="2353">
                  <c:v>1149</c:v>
                </c:pt>
                <c:pt idx="2354">
                  <c:v>1149</c:v>
                </c:pt>
                <c:pt idx="2355">
                  <c:v>1149</c:v>
                </c:pt>
                <c:pt idx="2356">
                  <c:v>1149</c:v>
                </c:pt>
                <c:pt idx="2357">
                  <c:v>1149</c:v>
                </c:pt>
                <c:pt idx="2358">
                  <c:v>1149</c:v>
                </c:pt>
                <c:pt idx="2359">
                  <c:v>1149</c:v>
                </c:pt>
                <c:pt idx="2360">
                  <c:v>1149</c:v>
                </c:pt>
                <c:pt idx="2361">
                  <c:v>1149</c:v>
                </c:pt>
                <c:pt idx="2362">
                  <c:v>1149</c:v>
                </c:pt>
                <c:pt idx="2363">
                  <c:v>1149</c:v>
                </c:pt>
                <c:pt idx="2364">
                  <c:v>1149</c:v>
                </c:pt>
                <c:pt idx="2365">
                  <c:v>1149</c:v>
                </c:pt>
                <c:pt idx="2366">
                  <c:v>1149</c:v>
                </c:pt>
                <c:pt idx="2367">
                  <c:v>1149</c:v>
                </c:pt>
                <c:pt idx="2368">
                  <c:v>1149</c:v>
                </c:pt>
                <c:pt idx="2369">
                  <c:v>1149</c:v>
                </c:pt>
                <c:pt idx="2370">
                  <c:v>1149</c:v>
                </c:pt>
                <c:pt idx="2371">
                  <c:v>1149</c:v>
                </c:pt>
                <c:pt idx="2372">
                  <c:v>1149</c:v>
                </c:pt>
                <c:pt idx="2373">
                  <c:v>1149</c:v>
                </c:pt>
                <c:pt idx="2374">
                  <c:v>1149</c:v>
                </c:pt>
                <c:pt idx="2375">
                  <c:v>1149</c:v>
                </c:pt>
                <c:pt idx="2376">
                  <c:v>1149</c:v>
                </c:pt>
                <c:pt idx="2377">
                  <c:v>1149</c:v>
                </c:pt>
                <c:pt idx="2378">
                  <c:v>1149</c:v>
                </c:pt>
                <c:pt idx="2379">
                  <c:v>1149</c:v>
                </c:pt>
                <c:pt idx="2380">
                  <c:v>1149</c:v>
                </c:pt>
                <c:pt idx="2381">
                  <c:v>1149</c:v>
                </c:pt>
                <c:pt idx="2382">
                  <c:v>1149</c:v>
                </c:pt>
                <c:pt idx="2383">
                  <c:v>1149</c:v>
                </c:pt>
                <c:pt idx="2384">
                  <c:v>1149</c:v>
                </c:pt>
                <c:pt idx="2385">
                  <c:v>1149</c:v>
                </c:pt>
                <c:pt idx="2386">
                  <c:v>1149</c:v>
                </c:pt>
                <c:pt idx="2387">
                  <c:v>1149</c:v>
                </c:pt>
                <c:pt idx="2388">
                  <c:v>1149</c:v>
                </c:pt>
                <c:pt idx="2389">
                  <c:v>1149</c:v>
                </c:pt>
                <c:pt idx="2390">
                  <c:v>1149</c:v>
                </c:pt>
                <c:pt idx="2391">
                  <c:v>1149</c:v>
                </c:pt>
                <c:pt idx="2392">
                  <c:v>1149</c:v>
                </c:pt>
                <c:pt idx="2393">
                  <c:v>1149</c:v>
                </c:pt>
                <c:pt idx="2394">
                  <c:v>1149</c:v>
                </c:pt>
                <c:pt idx="2395">
                  <c:v>1149</c:v>
                </c:pt>
                <c:pt idx="2396">
                  <c:v>1149</c:v>
                </c:pt>
                <c:pt idx="2397">
                  <c:v>1149</c:v>
                </c:pt>
                <c:pt idx="2398">
                  <c:v>1149</c:v>
                </c:pt>
                <c:pt idx="2399">
                  <c:v>1149</c:v>
                </c:pt>
                <c:pt idx="2400">
                  <c:v>1149</c:v>
                </c:pt>
                <c:pt idx="2401">
                  <c:v>1149</c:v>
                </c:pt>
                <c:pt idx="2402">
                  <c:v>1149</c:v>
                </c:pt>
                <c:pt idx="2403">
                  <c:v>1149</c:v>
                </c:pt>
                <c:pt idx="2404">
                  <c:v>1149</c:v>
                </c:pt>
                <c:pt idx="2405">
                  <c:v>1149</c:v>
                </c:pt>
                <c:pt idx="2406">
                  <c:v>1149</c:v>
                </c:pt>
                <c:pt idx="2407">
                  <c:v>1149</c:v>
                </c:pt>
                <c:pt idx="2408">
                  <c:v>1149</c:v>
                </c:pt>
                <c:pt idx="2409">
                  <c:v>1149</c:v>
                </c:pt>
                <c:pt idx="2410">
                  <c:v>1149</c:v>
                </c:pt>
                <c:pt idx="2411">
                  <c:v>1149</c:v>
                </c:pt>
                <c:pt idx="2412">
                  <c:v>1149</c:v>
                </c:pt>
                <c:pt idx="2413">
                  <c:v>1149</c:v>
                </c:pt>
                <c:pt idx="2414">
                  <c:v>1149</c:v>
                </c:pt>
                <c:pt idx="2415">
                  <c:v>1149</c:v>
                </c:pt>
                <c:pt idx="2416">
                  <c:v>1149</c:v>
                </c:pt>
                <c:pt idx="2417">
                  <c:v>1149</c:v>
                </c:pt>
                <c:pt idx="2418">
                  <c:v>1149</c:v>
                </c:pt>
                <c:pt idx="2419">
                  <c:v>1149</c:v>
                </c:pt>
                <c:pt idx="2420">
                  <c:v>1149</c:v>
                </c:pt>
                <c:pt idx="2421">
                  <c:v>1149</c:v>
                </c:pt>
                <c:pt idx="2422">
                  <c:v>1149</c:v>
                </c:pt>
                <c:pt idx="2423">
                  <c:v>1149</c:v>
                </c:pt>
                <c:pt idx="2424">
                  <c:v>1149</c:v>
                </c:pt>
                <c:pt idx="2425">
                  <c:v>1149</c:v>
                </c:pt>
                <c:pt idx="2426">
                  <c:v>1149</c:v>
                </c:pt>
                <c:pt idx="2427">
                  <c:v>1149</c:v>
                </c:pt>
                <c:pt idx="2428">
                  <c:v>1149</c:v>
                </c:pt>
                <c:pt idx="2429">
                  <c:v>1149</c:v>
                </c:pt>
                <c:pt idx="2430">
                  <c:v>1149</c:v>
                </c:pt>
                <c:pt idx="2431">
                  <c:v>1149</c:v>
                </c:pt>
                <c:pt idx="2432">
                  <c:v>1149</c:v>
                </c:pt>
                <c:pt idx="2433">
                  <c:v>1149</c:v>
                </c:pt>
                <c:pt idx="2434">
                  <c:v>1149</c:v>
                </c:pt>
                <c:pt idx="2435">
                  <c:v>1149</c:v>
                </c:pt>
                <c:pt idx="2436">
                  <c:v>1149</c:v>
                </c:pt>
                <c:pt idx="2437">
                  <c:v>1149</c:v>
                </c:pt>
                <c:pt idx="2438">
                  <c:v>1149</c:v>
                </c:pt>
                <c:pt idx="2439">
                  <c:v>1149</c:v>
                </c:pt>
                <c:pt idx="2440">
                  <c:v>1149</c:v>
                </c:pt>
                <c:pt idx="2441">
                  <c:v>1149</c:v>
                </c:pt>
                <c:pt idx="2442">
                  <c:v>1149</c:v>
                </c:pt>
                <c:pt idx="2443">
                  <c:v>1149</c:v>
                </c:pt>
                <c:pt idx="2444">
                  <c:v>1149</c:v>
                </c:pt>
                <c:pt idx="2445">
                  <c:v>1149</c:v>
                </c:pt>
                <c:pt idx="2446">
                  <c:v>1149</c:v>
                </c:pt>
                <c:pt idx="2447">
                  <c:v>1149</c:v>
                </c:pt>
                <c:pt idx="2448">
                  <c:v>1149</c:v>
                </c:pt>
                <c:pt idx="2449">
                  <c:v>1149</c:v>
                </c:pt>
                <c:pt idx="2450">
                  <c:v>1149</c:v>
                </c:pt>
                <c:pt idx="2451">
                  <c:v>1149</c:v>
                </c:pt>
                <c:pt idx="2452">
                  <c:v>1149</c:v>
                </c:pt>
                <c:pt idx="2453">
                  <c:v>1149</c:v>
                </c:pt>
                <c:pt idx="2454">
                  <c:v>1149</c:v>
                </c:pt>
                <c:pt idx="2455">
                  <c:v>1149</c:v>
                </c:pt>
                <c:pt idx="2456">
                  <c:v>1149</c:v>
                </c:pt>
                <c:pt idx="2457">
                  <c:v>1149</c:v>
                </c:pt>
                <c:pt idx="2458">
                  <c:v>1149</c:v>
                </c:pt>
                <c:pt idx="2459">
                  <c:v>1149</c:v>
                </c:pt>
                <c:pt idx="2460">
                  <c:v>1149</c:v>
                </c:pt>
                <c:pt idx="2461">
                  <c:v>1149</c:v>
                </c:pt>
                <c:pt idx="2462">
                  <c:v>1149</c:v>
                </c:pt>
                <c:pt idx="2463">
                  <c:v>1149</c:v>
                </c:pt>
                <c:pt idx="2464">
                  <c:v>1149</c:v>
                </c:pt>
                <c:pt idx="2465">
                  <c:v>1149</c:v>
                </c:pt>
                <c:pt idx="2466">
                  <c:v>1149</c:v>
                </c:pt>
                <c:pt idx="2467">
                  <c:v>1149</c:v>
                </c:pt>
                <c:pt idx="2468">
                  <c:v>1149</c:v>
                </c:pt>
                <c:pt idx="2469">
                  <c:v>1149</c:v>
                </c:pt>
                <c:pt idx="2470">
                  <c:v>1149</c:v>
                </c:pt>
                <c:pt idx="2471">
                  <c:v>1149</c:v>
                </c:pt>
                <c:pt idx="2472">
                  <c:v>1149</c:v>
                </c:pt>
                <c:pt idx="2473">
                  <c:v>1149</c:v>
                </c:pt>
                <c:pt idx="2474">
                  <c:v>1149</c:v>
                </c:pt>
                <c:pt idx="2475">
                  <c:v>1149</c:v>
                </c:pt>
                <c:pt idx="2476">
                  <c:v>1149</c:v>
                </c:pt>
                <c:pt idx="2477">
                  <c:v>1149</c:v>
                </c:pt>
                <c:pt idx="2478">
                  <c:v>1149</c:v>
                </c:pt>
                <c:pt idx="2479">
                  <c:v>1149</c:v>
                </c:pt>
                <c:pt idx="2480">
                  <c:v>1149</c:v>
                </c:pt>
                <c:pt idx="2481">
                  <c:v>1149</c:v>
                </c:pt>
                <c:pt idx="2482">
                  <c:v>1149</c:v>
                </c:pt>
                <c:pt idx="2483">
                  <c:v>1149</c:v>
                </c:pt>
                <c:pt idx="2484">
                  <c:v>1149</c:v>
                </c:pt>
                <c:pt idx="2485">
                  <c:v>1149</c:v>
                </c:pt>
                <c:pt idx="2486">
                  <c:v>1149</c:v>
                </c:pt>
                <c:pt idx="2487">
                  <c:v>1149</c:v>
                </c:pt>
                <c:pt idx="2488">
                  <c:v>1149</c:v>
                </c:pt>
                <c:pt idx="2489">
                  <c:v>1149</c:v>
                </c:pt>
                <c:pt idx="2490">
                  <c:v>1149</c:v>
                </c:pt>
                <c:pt idx="2491">
                  <c:v>1149</c:v>
                </c:pt>
                <c:pt idx="2492">
                  <c:v>1149</c:v>
                </c:pt>
                <c:pt idx="2493">
                  <c:v>1149</c:v>
                </c:pt>
                <c:pt idx="2494">
                  <c:v>1149</c:v>
                </c:pt>
                <c:pt idx="2495">
                  <c:v>1149</c:v>
                </c:pt>
                <c:pt idx="2496">
                  <c:v>1149</c:v>
                </c:pt>
                <c:pt idx="2497">
                  <c:v>1149</c:v>
                </c:pt>
                <c:pt idx="2498">
                  <c:v>1149</c:v>
                </c:pt>
                <c:pt idx="2499">
                  <c:v>1149</c:v>
                </c:pt>
                <c:pt idx="2500">
                  <c:v>1149</c:v>
                </c:pt>
                <c:pt idx="2501">
                  <c:v>1149</c:v>
                </c:pt>
                <c:pt idx="2502">
                  <c:v>1149</c:v>
                </c:pt>
                <c:pt idx="2503">
                  <c:v>1149</c:v>
                </c:pt>
                <c:pt idx="2504">
                  <c:v>1149</c:v>
                </c:pt>
                <c:pt idx="2505">
                  <c:v>1149</c:v>
                </c:pt>
                <c:pt idx="2506">
                  <c:v>1149</c:v>
                </c:pt>
                <c:pt idx="2507">
                  <c:v>1149</c:v>
                </c:pt>
                <c:pt idx="2508">
                  <c:v>1149</c:v>
                </c:pt>
                <c:pt idx="2509">
                  <c:v>1149</c:v>
                </c:pt>
                <c:pt idx="2510">
                  <c:v>1149</c:v>
                </c:pt>
                <c:pt idx="2511">
                  <c:v>1149</c:v>
                </c:pt>
                <c:pt idx="2512">
                  <c:v>1149</c:v>
                </c:pt>
                <c:pt idx="2513">
                  <c:v>1149</c:v>
                </c:pt>
                <c:pt idx="2514">
                  <c:v>1149</c:v>
                </c:pt>
                <c:pt idx="2515">
                  <c:v>1149</c:v>
                </c:pt>
                <c:pt idx="2516">
                  <c:v>1149</c:v>
                </c:pt>
                <c:pt idx="2517">
                  <c:v>1149</c:v>
                </c:pt>
                <c:pt idx="2518">
                  <c:v>1149</c:v>
                </c:pt>
                <c:pt idx="2519">
                  <c:v>1149</c:v>
                </c:pt>
                <c:pt idx="2520">
                  <c:v>1149</c:v>
                </c:pt>
                <c:pt idx="2521">
                  <c:v>1149</c:v>
                </c:pt>
                <c:pt idx="2522">
                  <c:v>1149</c:v>
                </c:pt>
                <c:pt idx="2523">
                  <c:v>1149</c:v>
                </c:pt>
                <c:pt idx="2524">
                  <c:v>1149</c:v>
                </c:pt>
                <c:pt idx="2525">
                  <c:v>1149</c:v>
                </c:pt>
                <c:pt idx="2526">
                  <c:v>1149</c:v>
                </c:pt>
                <c:pt idx="2527">
                  <c:v>1149</c:v>
                </c:pt>
                <c:pt idx="2528">
                  <c:v>1149</c:v>
                </c:pt>
                <c:pt idx="2529">
                  <c:v>1149</c:v>
                </c:pt>
                <c:pt idx="2530">
                  <c:v>1149</c:v>
                </c:pt>
                <c:pt idx="2531">
                  <c:v>1149</c:v>
                </c:pt>
                <c:pt idx="2532">
                  <c:v>1149</c:v>
                </c:pt>
                <c:pt idx="2533">
                  <c:v>1149</c:v>
                </c:pt>
                <c:pt idx="2534">
                  <c:v>1149</c:v>
                </c:pt>
                <c:pt idx="2535">
                  <c:v>1149</c:v>
                </c:pt>
                <c:pt idx="2536">
                  <c:v>1149</c:v>
                </c:pt>
                <c:pt idx="2537">
                  <c:v>1149</c:v>
                </c:pt>
                <c:pt idx="2538">
                  <c:v>1149</c:v>
                </c:pt>
                <c:pt idx="2539">
                  <c:v>1149</c:v>
                </c:pt>
                <c:pt idx="2540">
                  <c:v>1149</c:v>
                </c:pt>
                <c:pt idx="2541">
                  <c:v>1149</c:v>
                </c:pt>
                <c:pt idx="2542">
                  <c:v>1149</c:v>
                </c:pt>
                <c:pt idx="2543">
                  <c:v>1149</c:v>
                </c:pt>
                <c:pt idx="2544">
                  <c:v>1149</c:v>
                </c:pt>
                <c:pt idx="2545">
                  <c:v>1149</c:v>
                </c:pt>
                <c:pt idx="2546">
                  <c:v>1149</c:v>
                </c:pt>
                <c:pt idx="2547">
                  <c:v>1149</c:v>
                </c:pt>
                <c:pt idx="2548">
                  <c:v>1149</c:v>
                </c:pt>
                <c:pt idx="2549">
                  <c:v>1149</c:v>
                </c:pt>
                <c:pt idx="2550">
                  <c:v>1149</c:v>
                </c:pt>
                <c:pt idx="2551">
                  <c:v>1149</c:v>
                </c:pt>
                <c:pt idx="2552">
                  <c:v>1149</c:v>
                </c:pt>
                <c:pt idx="2553">
                  <c:v>1149</c:v>
                </c:pt>
                <c:pt idx="2554">
                  <c:v>1149</c:v>
                </c:pt>
                <c:pt idx="2555">
                  <c:v>1149</c:v>
                </c:pt>
                <c:pt idx="2556">
                  <c:v>1149</c:v>
                </c:pt>
                <c:pt idx="2557">
                  <c:v>1149</c:v>
                </c:pt>
                <c:pt idx="2558">
                  <c:v>1149</c:v>
                </c:pt>
                <c:pt idx="2559">
                  <c:v>1149</c:v>
                </c:pt>
                <c:pt idx="2560">
                  <c:v>1149</c:v>
                </c:pt>
                <c:pt idx="2561">
                  <c:v>1149</c:v>
                </c:pt>
                <c:pt idx="2562">
                  <c:v>1149</c:v>
                </c:pt>
                <c:pt idx="2563">
                  <c:v>1149</c:v>
                </c:pt>
                <c:pt idx="2564">
                  <c:v>1149</c:v>
                </c:pt>
                <c:pt idx="2565">
                  <c:v>1149</c:v>
                </c:pt>
                <c:pt idx="2566">
                  <c:v>1149</c:v>
                </c:pt>
                <c:pt idx="2567">
                  <c:v>1149</c:v>
                </c:pt>
                <c:pt idx="2568">
                  <c:v>1149</c:v>
                </c:pt>
                <c:pt idx="2569">
                  <c:v>1149</c:v>
                </c:pt>
                <c:pt idx="2570">
                  <c:v>1149</c:v>
                </c:pt>
                <c:pt idx="2571">
                  <c:v>1149</c:v>
                </c:pt>
                <c:pt idx="2572">
                  <c:v>1149</c:v>
                </c:pt>
                <c:pt idx="2573">
                  <c:v>1149</c:v>
                </c:pt>
                <c:pt idx="2574">
                  <c:v>1149</c:v>
                </c:pt>
                <c:pt idx="2575">
                  <c:v>1149</c:v>
                </c:pt>
                <c:pt idx="2576">
                  <c:v>1149</c:v>
                </c:pt>
                <c:pt idx="2577">
                  <c:v>1149</c:v>
                </c:pt>
                <c:pt idx="2578">
                  <c:v>1149</c:v>
                </c:pt>
                <c:pt idx="2579">
                  <c:v>1149</c:v>
                </c:pt>
                <c:pt idx="2580">
                  <c:v>1149</c:v>
                </c:pt>
                <c:pt idx="2581">
                  <c:v>1149</c:v>
                </c:pt>
                <c:pt idx="2582">
                  <c:v>1149</c:v>
                </c:pt>
                <c:pt idx="2583">
                  <c:v>1149</c:v>
                </c:pt>
                <c:pt idx="2584">
                  <c:v>1149</c:v>
                </c:pt>
                <c:pt idx="2585">
                  <c:v>1149</c:v>
                </c:pt>
                <c:pt idx="2586">
                  <c:v>1149</c:v>
                </c:pt>
                <c:pt idx="2587">
                  <c:v>1149</c:v>
                </c:pt>
                <c:pt idx="2588">
                  <c:v>1149</c:v>
                </c:pt>
                <c:pt idx="2589">
                  <c:v>1149</c:v>
                </c:pt>
                <c:pt idx="2590">
                  <c:v>1149</c:v>
                </c:pt>
                <c:pt idx="2591">
                  <c:v>1149</c:v>
                </c:pt>
                <c:pt idx="2592">
                  <c:v>1149</c:v>
                </c:pt>
                <c:pt idx="2593">
                  <c:v>1149</c:v>
                </c:pt>
                <c:pt idx="2594">
                  <c:v>1149</c:v>
                </c:pt>
                <c:pt idx="2595">
                  <c:v>1149</c:v>
                </c:pt>
                <c:pt idx="2596">
                  <c:v>1149</c:v>
                </c:pt>
                <c:pt idx="2597">
                  <c:v>1149</c:v>
                </c:pt>
                <c:pt idx="2598">
                  <c:v>1149</c:v>
                </c:pt>
                <c:pt idx="2599">
                  <c:v>1149</c:v>
                </c:pt>
                <c:pt idx="2600">
                  <c:v>1149</c:v>
                </c:pt>
                <c:pt idx="2601">
                  <c:v>1149</c:v>
                </c:pt>
                <c:pt idx="2602">
                  <c:v>1149</c:v>
                </c:pt>
                <c:pt idx="2603">
                  <c:v>1149</c:v>
                </c:pt>
                <c:pt idx="2604">
                  <c:v>1149</c:v>
                </c:pt>
                <c:pt idx="2605">
                  <c:v>1149</c:v>
                </c:pt>
                <c:pt idx="2606">
                  <c:v>1149</c:v>
                </c:pt>
                <c:pt idx="2607">
                  <c:v>1149</c:v>
                </c:pt>
                <c:pt idx="2608">
                  <c:v>1149</c:v>
                </c:pt>
                <c:pt idx="2609">
                  <c:v>1149</c:v>
                </c:pt>
                <c:pt idx="2610">
                  <c:v>1149</c:v>
                </c:pt>
                <c:pt idx="2611">
                  <c:v>1149</c:v>
                </c:pt>
                <c:pt idx="2612">
                  <c:v>1149</c:v>
                </c:pt>
                <c:pt idx="2613">
                  <c:v>1149</c:v>
                </c:pt>
                <c:pt idx="2614">
                  <c:v>1149</c:v>
                </c:pt>
                <c:pt idx="2615">
                  <c:v>1149</c:v>
                </c:pt>
                <c:pt idx="2616">
                  <c:v>1149</c:v>
                </c:pt>
                <c:pt idx="2617">
                  <c:v>1149</c:v>
                </c:pt>
                <c:pt idx="2618">
                  <c:v>1149</c:v>
                </c:pt>
                <c:pt idx="2619">
                  <c:v>1149</c:v>
                </c:pt>
                <c:pt idx="2620">
                  <c:v>1149</c:v>
                </c:pt>
                <c:pt idx="2621">
                  <c:v>1149</c:v>
                </c:pt>
                <c:pt idx="2622">
                  <c:v>1149</c:v>
                </c:pt>
                <c:pt idx="2623">
                  <c:v>1149</c:v>
                </c:pt>
                <c:pt idx="2624">
                  <c:v>1149</c:v>
                </c:pt>
                <c:pt idx="2625">
                  <c:v>1149</c:v>
                </c:pt>
                <c:pt idx="2626">
                  <c:v>1149</c:v>
                </c:pt>
                <c:pt idx="2627">
                  <c:v>1149</c:v>
                </c:pt>
                <c:pt idx="2628">
                  <c:v>1149</c:v>
                </c:pt>
                <c:pt idx="2629">
                  <c:v>1149</c:v>
                </c:pt>
                <c:pt idx="2630">
                  <c:v>1149</c:v>
                </c:pt>
                <c:pt idx="2631">
                  <c:v>1149</c:v>
                </c:pt>
                <c:pt idx="2632">
                  <c:v>1149</c:v>
                </c:pt>
                <c:pt idx="2633">
                  <c:v>1149</c:v>
                </c:pt>
                <c:pt idx="2634">
                  <c:v>1149</c:v>
                </c:pt>
                <c:pt idx="2635">
                  <c:v>1149</c:v>
                </c:pt>
                <c:pt idx="2636">
                  <c:v>1149</c:v>
                </c:pt>
                <c:pt idx="2637">
                  <c:v>1149</c:v>
                </c:pt>
                <c:pt idx="2638">
                  <c:v>1149</c:v>
                </c:pt>
                <c:pt idx="2639">
                  <c:v>1149</c:v>
                </c:pt>
                <c:pt idx="2640">
                  <c:v>1149</c:v>
                </c:pt>
                <c:pt idx="2641">
                  <c:v>1149</c:v>
                </c:pt>
                <c:pt idx="2642">
                  <c:v>1149</c:v>
                </c:pt>
                <c:pt idx="2643">
                  <c:v>1149</c:v>
                </c:pt>
                <c:pt idx="2644">
                  <c:v>1149</c:v>
                </c:pt>
                <c:pt idx="2645">
                  <c:v>1149</c:v>
                </c:pt>
                <c:pt idx="2646">
                  <c:v>1149</c:v>
                </c:pt>
                <c:pt idx="2647">
                  <c:v>1149</c:v>
                </c:pt>
                <c:pt idx="2648">
                  <c:v>1149</c:v>
                </c:pt>
                <c:pt idx="2649">
                  <c:v>1149</c:v>
                </c:pt>
                <c:pt idx="2650">
                  <c:v>1149</c:v>
                </c:pt>
                <c:pt idx="2651">
                  <c:v>1149</c:v>
                </c:pt>
                <c:pt idx="2652">
                  <c:v>1149</c:v>
                </c:pt>
                <c:pt idx="2653">
                  <c:v>1149</c:v>
                </c:pt>
                <c:pt idx="2654">
                  <c:v>1149</c:v>
                </c:pt>
                <c:pt idx="2655">
                  <c:v>1149</c:v>
                </c:pt>
                <c:pt idx="2656">
                  <c:v>1149</c:v>
                </c:pt>
                <c:pt idx="2657">
                  <c:v>1149</c:v>
                </c:pt>
                <c:pt idx="2658">
                  <c:v>1149</c:v>
                </c:pt>
                <c:pt idx="2659">
                  <c:v>1149</c:v>
                </c:pt>
                <c:pt idx="2660">
                  <c:v>1149</c:v>
                </c:pt>
                <c:pt idx="2661">
                  <c:v>1149</c:v>
                </c:pt>
                <c:pt idx="2662">
                  <c:v>1149</c:v>
                </c:pt>
                <c:pt idx="2663">
                  <c:v>1149</c:v>
                </c:pt>
                <c:pt idx="2664">
                  <c:v>1149</c:v>
                </c:pt>
                <c:pt idx="2665">
                  <c:v>1149</c:v>
                </c:pt>
                <c:pt idx="2666">
                  <c:v>1149</c:v>
                </c:pt>
                <c:pt idx="2667">
                  <c:v>1149</c:v>
                </c:pt>
                <c:pt idx="2668">
                  <c:v>1149</c:v>
                </c:pt>
                <c:pt idx="2669">
                  <c:v>1149</c:v>
                </c:pt>
                <c:pt idx="2670">
                  <c:v>1149</c:v>
                </c:pt>
                <c:pt idx="2671">
                  <c:v>1149</c:v>
                </c:pt>
                <c:pt idx="2672">
                  <c:v>1149</c:v>
                </c:pt>
                <c:pt idx="2673">
                  <c:v>1149</c:v>
                </c:pt>
                <c:pt idx="2674">
                  <c:v>1149</c:v>
                </c:pt>
                <c:pt idx="2675">
                  <c:v>1149</c:v>
                </c:pt>
                <c:pt idx="2676">
                  <c:v>1149</c:v>
                </c:pt>
                <c:pt idx="2677">
                  <c:v>1149</c:v>
                </c:pt>
                <c:pt idx="2678">
                  <c:v>1149</c:v>
                </c:pt>
                <c:pt idx="2679">
                  <c:v>1149</c:v>
                </c:pt>
                <c:pt idx="2680">
                  <c:v>1149</c:v>
                </c:pt>
                <c:pt idx="2681">
                  <c:v>1149</c:v>
                </c:pt>
                <c:pt idx="2682">
                  <c:v>1149</c:v>
                </c:pt>
                <c:pt idx="2683">
                  <c:v>1149</c:v>
                </c:pt>
                <c:pt idx="2684">
                  <c:v>1149</c:v>
                </c:pt>
                <c:pt idx="2685">
                  <c:v>1149</c:v>
                </c:pt>
                <c:pt idx="2686">
                  <c:v>1149</c:v>
                </c:pt>
                <c:pt idx="2687">
                  <c:v>1149</c:v>
                </c:pt>
                <c:pt idx="2688">
                  <c:v>1149</c:v>
                </c:pt>
                <c:pt idx="2689">
                  <c:v>1149</c:v>
                </c:pt>
                <c:pt idx="2690">
                  <c:v>1149</c:v>
                </c:pt>
                <c:pt idx="2691">
                  <c:v>1149</c:v>
                </c:pt>
                <c:pt idx="2692">
                  <c:v>1149</c:v>
                </c:pt>
                <c:pt idx="2693">
                  <c:v>1149</c:v>
                </c:pt>
                <c:pt idx="2694">
                  <c:v>1149</c:v>
                </c:pt>
                <c:pt idx="2695">
                  <c:v>1149</c:v>
                </c:pt>
                <c:pt idx="2696">
                  <c:v>1149</c:v>
                </c:pt>
                <c:pt idx="2697">
                  <c:v>1149</c:v>
                </c:pt>
                <c:pt idx="2698">
                  <c:v>1149</c:v>
                </c:pt>
                <c:pt idx="2699">
                  <c:v>1149</c:v>
                </c:pt>
                <c:pt idx="2700">
                  <c:v>1149</c:v>
                </c:pt>
                <c:pt idx="2701">
                  <c:v>1149</c:v>
                </c:pt>
                <c:pt idx="2702">
                  <c:v>1149</c:v>
                </c:pt>
                <c:pt idx="2703">
                  <c:v>1149</c:v>
                </c:pt>
                <c:pt idx="2704">
                  <c:v>1149</c:v>
                </c:pt>
                <c:pt idx="2705">
                  <c:v>1149</c:v>
                </c:pt>
                <c:pt idx="2706">
                  <c:v>1149</c:v>
                </c:pt>
                <c:pt idx="2707">
                  <c:v>1149</c:v>
                </c:pt>
                <c:pt idx="2708">
                  <c:v>1149</c:v>
                </c:pt>
                <c:pt idx="2709">
                  <c:v>1149</c:v>
                </c:pt>
                <c:pt idx="2710">
                  <c:v>1149</c:v>
                </c:pt>
                <c:pt idx="2711">
                  <c:v>1149</c:v>
                </c:pt>
                <c:pt idx="2712">
                  <c:v>1149</c:v>
                </c:pt>
                <c:pt idx="2713">
                  <c:v>1149</c:v>
                </c:pt>
                <c:pt idx="2714">
                  <c:v>1149</c:v>
                </c:pt>
                <c:pt idx="2715">
                  <c:v>1149</c:v>
                </c:pt>
                <c:pt idx="2716">
                  <c:v>1149</c:v>
                </c:pt>
                <c:pt idx="2717">
                  <c:v>1149</c:v>
                </c:pt>
                <c:pt idx="2718">
                  <c:v>1149</c:v>
                </c:pt>
                <c:pt idx="2719">
                  <c:v>1149</c:v>
                </c:pt>
                <c:pt idx="2720">
                  <c:v>1149</c:v>
                </c:pt>
                <c:pt idx="2721">
                  <c:v>1149</c:v>
                </c:pt>
                <c:pt idx="2722">
                  <c:v>1149</c:v>
                </c:pt>
                <c:pt idx="2723">
                  <c:v>1149</c:v>
                </c:pt>
                <c:pt idx="2724">
                  <c:v>1149</c:v>
                </c:pt>
                <c:pt idx="2725">
                  <c:v>1149</c:v>
                </c:pt>
                <c:pt idx="2726">
                  <c:v>1149</c:v>
                </c:pt>
                <c:pt idx="2727">
                  <c:v>1149</c:v>
                </c:pt>
                <c:pt idx="2728">
                  <c:v>1149</c:v>
                </c:pt>
                <c:pt idx="2729">
                  <c:v>1149</c:v>
                </c:pt>
                <c:pt idx="2730">
                  <c:v>1149</c:v>
                </c:pt>
                <c:pt idx="2731">
                  <c:v>1149</c:v>
                </c:pt>
                <c:pt idx="2732">
                  <c:v>1149</c:v>
                </c:pt>
                <c:pt idx="2733">
                  <c:v>1149</c:v>
                </c:pt>
                <c:pt idx="2734">
                  <c:v>1149</c:v>
                </c:pt>
                <c:pt idx="2735">
                  <c:v>1149</c:v>
                </c:pt>
                <c:pt idx="2736">
                  <c:v>1149</c:v>
                </c:pt>
                <c:pt idx="2737">
                  <c:v>1149</c:v>
                </c:pt>
                <c:pt idx="2738">
                  <c:v>1149</c:v>
                </c:pt>
                <c:pt idx="2739">
                  <c:v>1149</c:v>
                </c:pt>
                <c:pt idx="2740">
                  <c:v>1149</c:v>
                </c:pt>
                <c:pt idx="2741">
                  <c:v>1149</c:v>
                </c:pt>
                <c:pt idx="2742">
                  <c:v>1149</c:v>
                </c:pt>
                <c:pt idx="2743">
                  <c:v>1149</c:v>
                </c:pt>
                <c:pt idx="2744">
                  <c:v>1149</c:v>
                </c:pt>
                <c:pt idx="2745">
                  <c:v>1149</c:v>
                </c:pt>
                <c:pt idx="2746">
                  <c:v>1149</c:v>
                </c:pt>
                <c:pt idx="2747">
                  <c:v>1149</c:v>
                </c:pt>
                <c:pt idx="2748">
                  <c:v>1149</c:v>
                </c:pt>
                <c:pt idx="2749">
                  <c:v>1149</c:v>
                </c:pt>
                <c:pt idx="2750">
                  <c:v>1149</c:v>
                </c:pt>
                <c:pt idx="2751">
                  <c:v>1149</c:v>
                </c:pt>
                <c:pt idx="2752">
                  <c:v>1149</c:v>
                </c:pt>
                <c:pt idx="2753">
                  <c:v>1149</c:v>
                </c:pt>
                <c:pt idx="2754">
                  <c:v>1149</c:v>
                </c:pt>
                <c:pt idx="2755">
                  <c:v>1149</c:v>
                </c:pt>
                <c:pt idx="2756">
                  <c:v>1149</c:v>
                </c:pt>
                <c:pt idx="2757">
                  <c:v>1149</c:v>
                </c:pt>
                <c:pt idx="2758">
                  <c:v>1149</c:v>
                </c:pt>
                <c:pt idx="2759">
                  <c:v>1149</c:v>
                </c:pt>
                <c:pt idx="2760">
                  <c:v>1149</c:v>
                </c:pt>
                <c:pt idx="2761">
                  <c:v>1149</c:v>
                </c:pt>
                <c:pt idx="2762">
                  <c:v>1149</c:v>
                </c:pt>
                <c:pt idx="2763">
                  <c:v>1149</c:v>
                </c:pt>
                <c:pt idx="2764">
                  <c:v>1149</c:v>
                </c:pt>
                <c:pt idx="2765">
                  <c:v>1149</c:v>
                </c:pt>
                <c:pt idx="2766">
                  <c:v>1149</c:v>
                </c:pt>
                <c:pt idx="2767">
                  <c:v>1149</c:v>
                </c:pt>
                <c:pt idx="2768">
                  <c:v>1149</c:v>
                </c:pt>
                <c:pt idx="2769">
                  <c:v>1149</c:v>
                </c:pt>
                <c:pt idx="2770">
                  <c:v>1149</c:v>
                </c:pt>
                <c:pt idx="2771">
                  <c:v>1149</c:v>
                </c:pt>
                <c:pt idx="2772">
                  <c:v>1149</c:v>
                </c:pt>
                <c:pt idx="2773">
                  <c:v>1149</c:v>
                </c:pt>
                <c:pt idx="2774">
                  <c:v>1149</c:v>
                </c:pt>
                <c:pt idx="2775">
                  <c:v>1149</c:v>
                </c:pt>
                <c:pt idx="2776">
                  <c:v>1149</c:v>
                </c:pt>
                <c:pt idx="2777">
                  <c:v>1149</c:v>
                </c:pt>
                <c:pt idx="2778">
                  <c:v>1149</c:v>
                </c:pt>
                <c:pt idx="2779">
                  <c:v>1149</c:v>
                </c:pt>
                <c:pt idx="2780">
                  <c:v>1149</c:v>
                </c:pt>
                <c:pt idx="2781">
                  <c:v>1149</c:v>
                </c:pt>
                <c:pt idx="2782">
                  <c:v>1149</c:v>
                </c:pt>
                <c:pt idx="2783">
                  <c:v>1149</c:v>
                </c:pt>
                <c:pt idx="2784">
                  <c:v>1149</c:v>
                </c:pt>
                <c:pt idx="2785">
                  <c:v>1149</c:v>
                </c:pt>
                <c:pt idx="2786">
                  <c:v>1149</c:v>
                </c:pt>
                <c:pt idx="2787">
                  <c:v>1149</c:v>
                </c:pt>
                <c:pt idx="2788">
                  <c:v>1149</c:v>
                </c:pt>
                <c:pt idx="2789">
                  <c:v>1149</c:v>
                </c:pt>
                <c:pt idx="2790">
                  <c:v>1149</c:v>
                </c:pt>
                <c:pt idx="2791">
                  <c:v>1149</c:v>
                </c:pt>
                <c:pt idx="2792">
                  <c:v>1149</c:v>
                </c:pt>
                <c:pt idx="2793">
                  <c:v>1149</c:v>
                </c:pt>
                <c:pt idx="2794">
                  <c:v>1149</c:v>
                </c:pt>
                <c:pt idx="2795">
                  <c:v>1149</c:v>
                </c:pt>
                <c:pt idx="2796">
                  <c:v>1149</c:v>
                </c:pt>
                <c:pt idx="2797">
                  <c:v>1149</c:v>
                </c:pt>
                <c:pt idx="2798">
                  <c:v>1149</c:v>
                </c:pt>
                <c:pt idx="2799">
                  <c:v>1149</c:v>
                </c:pt>
                <c:pt idx="2800">
                  <c:v>1149</c:v>
                </c:pt>
                <c:pt idx="2801">
                  <c:v>1149</c:v>
                </c:pt>
                <c:pt idx="2802">
                  <c:v>1149</c:v>
                </c:pt>
                <c:pt idx="2803">
                  <c:v>1149</c:v>
                </c:pt>
                <c:pt idx="2804">
                  <c:v>1149</c:v>
                </c:pt>
                <c:pt idx="2805">
                  <c:v>1149</c:v>
                </c:pt>
                <c:pt idx="2806">
                  <c:v>1149</c:v>
                </c:pt>
                <c:pt idx="2807">
                  <c:v>1149</c:v>
                </c:pt>
                <c:pt idx="2808">
                  <c:v>1149</c:v>
                </c:pt>
                <c:pt idx="2809">
                  <c:v>1149</c:v>
                </c:pt>
                <c:pt idx="2810">
                  <c:v>1149</c:v>
                </c:pt>
                <c:pt idx="2811">
                  <c:v>1149</c:v>
                </c:pt>
                <c:pt idx="2812">
                  <c:v>1149</c:v>
                </c:pt>
                <c:pt idx="2813">
                  <c:v>1149</c:v>
                </c:pt>
                <c:pt idx="2814">
                  <c:v>1149</c:v>
                </c:pt>
                <c:pt idx="2815">
                  <c:v>1149</c:v>
                </c:pt>
                <c:pt idx="2816">
                  <c:v>1149</c:v>
                </c:pt>
                <c:pt idx="2817">
                  <c:v>1149</c:v>
                </c:pt>
                <c:pt idx="2818">
                  <c:v>1149</c:v>
                </c:pt>
                <c:pt idx="2819">
                  <c:v>1149</c:v>
                </c:pt>
                <c:pt idx="2820">
                  <c:v>1149</c:v>
                </c:pt>
                <c:pt idx="2821">
                  <c:v>1149</c:v>
                </c:pt>
                <c:pt idx="2822">
                  <c:v>1149</c:v>
                </c:pt>
                <c:pt idx="2823">
                  <c:v>1149</c:v>
                </c:pt>
                <c:pt idx="2824">
                  <c:v>1149</c:v>
                </c:pt>
                <c:pt idx="2825">
                  <c:v>1149</c:v>
                </c:pt>
                <c:pt idx="2826">
                  <c:v>1149</c:v>
                </c:pt>
                <c:pt idx="2827">
                  <c:v>1149</c:v>
                </c:pt>
                <c:pt idx="2828">
                  <c:v>1149</c:v>
                </c:pt>
                <c:pt idx="2829">
                  <c:v>1149</c:v>
                </c:pt>
                <c:pt idx="2830">
                  <c:v>1149</c:v>
                </c:pt>
                <c:pt idx="2831">
                  <c:v>1149</c:v>
                </c:pt>
                <c:pt idx="2832">
                  <c:v>1149</c:v>
                </c:pt>
                <c:pt idx="2833">
                  <c:v>1149</c:v>
                </c:pt>
                <c:pt idx="2834">
                  <c:v>1149</c:v>
                </c:pt>
                <c:pt idx="2835">
                  <c:v>1149</c:v>
                </c:pt>
                <c:pt idx="2836">
                  <c:v>1149</c:v>
                </c:pt>
                <c:pt idx="2837">
                  <c:v>1149</c:v>
                </c:pt>
                <c:pt idx="2838">
                  <c:v>1149</c:v>
                </c:pt>
                <c:pt idx="2839">
                  <c:v>1149</c:v>
                </c:pt>
                <c:pt idx="2840">
                  <c:v>1149</c:v>
                </c:pt>
                <c:pt idx="2841">
                  <c:v>1149</c:v>
                </c:pt>
                <c:pt idx="2842">
                  <c:v>1149</c:v>
                </c:pt>
                <c:pt idx="2843">
                  <c:v>1149</c:v>
                </c:pt>
                <c:pt idx="2844">
                  <c:v>1149</c:v>
                </c:pt>
                <c:pt idx="2845">
                  <c:v>1149</c:v>
                </c:pt>
                <c:pt idx="2846">
                  <c:v>1149</c:v>
                </c:pt>
                <c:pt idx="2847">
                  <c:v>1149</c:v>
                </c:pt>
                <c:pt idx="2848">
                  <c:v>1149</c:v>
                </c:pt>
                <c:pt idx="2849">
                  <c:v>1149</c:v>
                </c:pt>
                <c:pt idx="2850">
                  <c:v>1149</c:v>
                </c:pt>
                <c:pt idx="2851">
                  <c:v>1149</c:v>
                </c:pt>
                <c:pt idx="2852">
                  <c:v>1149</c:v>
                </c:pt>
                <c:pt idx="2853">
                  <c:v>1149</c:v>
                </c:pt>
                <c:pt idx="2854">
                  <c:v>1149</c:v>
                </c:pt>
                <c:pt idx="2855">
                  <c:v>1149</c:v>
                </c:pt>
                <c:pt idx="2856">
                  <c:v>1149</c:v>
                </c:pt>
                <c:pt idx="2857">
                  <c:v>1149</c:v>
                </c:pt>
                <c:pt idx="2858">
                  <c:v>1149</c:v>
                </c:pt>
                <c:pt idx="2859">
                  <c:v>1149</c:v>
                </c:pt>
                <c:pt idx="2860">
                  <c:v>1149</c:v>
                </c:pt>
                <c:pt idx="2861">
                  <c:v>1149</c:v>
                </c:pt>
                <c:pt idx="2862">
                  <c:v>1149</c:v>
                </c:pt>
                <c:pt idx="2863">
                  <c:v>1149</c:v>
                </c:pt>
                <c:pt idx="2864">
                  <c:v>1149</c:v>
                </c:pt>
                <c:pt idx="2865">
                  <c:v>1149</c:v>
                </c:pt>
                <c:pt idx="2866">
                  <c:v>1149</c:v>
                </c:pt>
                <c:pt idx="2867">
                  <c:v>1149</c:v>
                </c:pt>
                <c:pt idx="2868">
                  <c:v>1149</c:v>
                </c:pt>
                <c:pt idx="2869">
                  <c:v>1149</c:v>
                </c:pt>
                <c:pt idx="2870">
                  <c:v>1149</c:v>
                </c:pt>
                <c:pt idx="2871">
                  <c:v>1149</c:v>
                </c:pt>
                <c:pt idx="2872">
                  <c:v>1149</c:v>
                </c:pt>
                <c:pt idx="2873">
                  <c:v>1149</c:v>
                </c:pt>
                <c:pt idx="2874">
                  <c:v>1149</c:v>
                </c:pt>
                <c:pt idx="2875">
                  <c:v>1149</c:v>
                </c:pt>
                <c:pt idx="2876">
                  <c:v>1149</c:v>
                </c:pt>
                <c:pt idx="2877">
                  <c:v>1149</c:v>
                </c:pt>
                <c:pt idx="2878">
                  <c:v>1149</c:v>
                </c:pt>
                <c:pt idx="2879">
                  <c:v>1149</c:v>
                </c:pt>
                <c:pt idx="2880">
                  <c:v>1149</c:v>
                </c:pt>
                <c:pt idx="2881">
                  <c:v>1149</c:v>
                </c:pt>
                <c:pt idx="2882">
                  <c:v>1149</c:v>
                </c:pt>
                <c:pt idx="2883">
                  <c:v>1149</c:v>
                </c:pt>
                <c:pt idx="2884">
                  <c:v>1149</c:v>
                </c:pt>
                <c:pt idx="2885">
                  <c:v>1149</c:v>
                </c:pt>
                <c:pt idx="2886">
                  <c:v>1149</c:v>
                </c:pt>
                <c:pt idx="2887">
                  <c:v>1149</c:v>
                </c:pt>
                <c:pt idx="2888">
                  <c:v>1149</c:v>
                </c:pt>
                <c:pt idx="2889">
                  <c:v>1149</c:v>
                </c:pt>
                <c:pt idx="2890">
                  <c:v>1149</c:v>
                </c:pt>
                <c:pt idx="2891">
                  <c:v>1149</c:v>
                </c:pt>
                <c:pt idx="2892">
                  <c:v>1149</c:v>
                </c:pt>
                <c:pt idx="2893">
                  <c:v>1149</c:v>
                </c:pt>
                <c:pt idx="2894">
                  <c:v>1149</c:v>
                </c:pt>
                <c:pt idx="2895">
                  <c:v>1149</c:v>
                </c:pt>
                <c:pt idx="2896">
                  <c:v>1149</c:v>
                </c:pt>
                <c:pt idx="2897">
                  <c:v>1149</c:v>
                </c:pt>
                <c:pt idx="2898">
                  <c:v>1149</c:v>
                </c:pt>
                <c:pt idx="2899">
                  <c:v>1149</c:v>
                </c:pt>
                <c:pt idx="2900">
                  <c:v>1149</c:v>
                </c:pt>
                <c:pt idx="2901">
                  <c:v>1149</c:v>
                </c:pt>
                <c:pt idx="2902">
                  <c:v>1149</c:v>
                </c:pt>
                <c:pt idx="2903">
                  <c:v>1149</c:v>
                </c:pt>
                <c:pt idx="2904">
                  <c:v>1149</c:v>
                </c:pt>
                <c:pt idx="2905">
                  <c:v>1149</c:v>
                </c:pt>
                <c:pt idx="2906">
                  <c:v>1149</c:v>
                </c:pt>
                <c:pt idx="2907">
                  <c:v>1149</c:v>
                </c:pt>
                <c:pt idx="2908">
                  <c:v>1149</c:v>
                </c:pt>
                <c:pt idx="2909">
                  <c:v>1149</c:v>
                </c:pt>
                <c:pt idx="2910">
                  <c:v>1149</c:v>
                </c:pt>
                <c:pt idx="2911">
                  <c:v>1149</c:v>
                </c:pt>
                <c:pt idx="2912">
                  <c:v>1149</c:v>
                </c:pt>
                <c:pt idx="2913">
                  <c:v>1149</c:v>
                </c:pt>
                <c:pt idx="2914">
                  <c:v>1149</c:v>
                </c:pt>
                <c:pt idx="2915">
                  <c:v>1149</c:v>
                </c:pt>
                <c:pt idx="2916">
                  <c:v>1149</c:v>
                </c:pt>
                <c:pt idx="2917">
                  <c:v>1149</c:v>
                </c:pt>
                <c:pt idx="2918">
                  <c:v>1149</c:v>
                </c:pt>
                <c:pt idx="2919">
                  <c:v>1149</c:v>
                </c:pt>
                <c:pt idx="2920">
                  <c:v>1149</c:v>
                </c:pt>
                <c:pt idx="2921">
                  <c:v>1149</c:v>
                </c:pt>
                <c:pt idx="2922">
                  <c:v>1149</c:v>
                </c:pt>
                <c:pt idx="2923">
                  <c:v>1149</c:v>
                </c:pt>
                <c:pt idx="2924">
                  <c:v>1149</c:v>
                </c:pt>
                <c:pt idx="2925">
                  <c:v>1149</c:v>
                </c:pt>
                <c:pt idx="2926">
                  <c:v>1149</c:v>
                </c:pt>
                <c:pt idx="2927">
                  <c:v>1149</c:v>
                </c:pt>
                <c:pt idx="2928">
                  <c:v>1149</c:v>
                </c:pt>
                <c:pt idx="2929">
                  <c:v>1149</c:v>
                </c:pt>
                <c:pt idx="2930">
                  <c:v>1149</c:v>
                </c:pt>
                <c:pt idx="2931">
                  <c:v>1149</c:v>
                </c:pt>
                <c:pt idx="2932">
                  <c:v>1149</c:v>
                </c:pt>
                <c:pt idx="2933">
                  <c:v>1149</c:v>
                </c:pt>
                <c:pt idx="2934">
                  <c:v>1149</c:v>
                </c:pt>
                <c:pt idx="2935">
                  <c:v>1149</c:v>
                </c:pt>
                <c:pt idx="2936">
                  <c:v>1149</c:v>
                </c:pt>
                <c:pt idx="2937">
                  <c:v>1149</c:v>
                </c:pt>
                <c:pt idx="2938">
                  <c:v>1149</c:v>
                </c:pt>
                <c:pt idx="2939">
                  <c:v>1149</c:v>
                </c:pt>
                <c:pt idx="2940">
                  <c:v>1149</c:v>
                </c:pt>
                <c:pt idx="2941">
                  <c:v>1149</c:v>
                </c:pt>
                <c:pt idx="2942">
                  <c:v>1149</c:v>
                </c:pt>
                <c:pt idx="2943">
                  <c:v>1149</c:v>
                </c:pt>
                <c:pt idx="2944">
                  <c:v>1149</c:v>
                </c:pt>
                <c:pt idx="2945">
                  <c:v>1149</c:v>
                </c:pt>
                <c:pt idx="2946">
                  <c:v>1149</c:v>
                </c:pt>
                <c:pt idx="2947">
                  <c:v>1149</c:v>
                </c:pt>
                <c:pt idx="2948">
                  <c:v>1149</c:v>
                </c:pt>
                <c:pt idx="2949">
                  <c:v>1149</c:v>
                </c:pt>
                <c:pt idx="2950">
                  <c:v>1149</c:v>
                </c:pt>
                <c:pt idx="2951">
                  <c:v>1149</c:v>
                </c:pt>
                <c:pt idx="2952">
                  <c:v>1149</c:v>
                </c:pt>
                <c:pt idx="2953">
                  <c:v>1149</c:v>
                </c:pt>
                <c:pt idx="2954">
                  <c:v>1149</c:v>
                </c:pt>
                <c:pt idx="2955">
                  <c:v>1149</c:v>
                </c:pt>
                <c:pt idx="2956">
                  <c:v>1149</c:v>
                </c:pt>
                <c:pt idx="2957">
                  <c:v>1149</c:v>
                </c:pt>
                <c:pt idx="2958">
                  <c:v>1149</c:v>
                </c:pt>
                <c:pt idx="2959">
                  <c:v>1149</c:v>
                </c:pt>
                <c:pt idx="2960">
                  <c:v>1149</c:v>
                </c:pt>
                <c:pt idx="2961">
                  <c:v>1149</c:v>
                </c:pt>
                <c:pt idx="2962">
                  <c:v>1149</c:v>
                </c:pt>
                <c:pt idx="2963">
                  <c:v>1149</c:v>
                </c:pt>
                <c:pt idx="2964">
                  <c:v>1149</c:v>
                </c:pt>
                <c:pt idx="2965">
                  <c:v>1149</c:v>
                </c:pt>
                <c:pt idx="2966">
                  <c:v>1149</c:v>
                </c:pt>
                <c:pt idx="2967">
                  <c:v>1149</c:v>
                </c:pt>
                <c:pt idx="2968">
                  <c:v>1149</c:v>
                </c:pt>
                <c:pt idx="2969">
                  <c:v>1149</c:v>
                </c:pt>
                <c:pt idx="2970">
                  <c:v>1149</c:v>
                </c:pt>
                <c:pt idx="2971">
                  <c:v>1149</c:v>
                </c:pt>
                <c:pt idx="2972">
                  <c:v>1149</c:v>
                </c:pt>
                <c:pt idx="2973">
                  <c:v>1149</c:v>
                </c:pt>
                <c:pt idx="2974">
                  <c:v>1149</c:v>
                </c:pt>
                <c:pt idx="2975">
                  <c:v>1149</c:v>
                </c:pt>
                <c:pt idx="2976">
                  <c:v>1149</c:v>
                </c:pt>
                <c:pt idx="2977">
                  <c:v>1149</c:v>
                </c:pt>
                <c:pt idx="2978">
                  <c:v>1149</c:v>
                </c:pt>
                <c:pt idx="2979">
                  <c:v>1149</c:v>
                </c:pt>
                <c:pt idx="2980">
                  <c:v>1149</c:v>
                </c:pt>
                <c:pt idx="2981">
                  <c:v>1149</c:v>
                </c:pt>
                <c:pt idx="2982">
                  <c:v>1149</c:v>
                </c:pt>
                <c:pt idx="2983">
                  <c:v>1149</c:v>
                </c:pt>
                <c:pt idx="2984">
                  <c:v>1149</c:v>
                </c:pt>
                <c:pt idx="2985">
                  <c:v>1149</c:v>
                </c:pt>
                <c:pt idx="2986">
                  <c:v>1149</c:v>
                </c:pt>
                <c:pt idx="2987">
                  <c:v>1149</c:v>
                </c:pt>
                <c:pt idx="2988">
                  <c:v>1149</c:v>
                </c:pt>
                <c:pt idx="2989">
                  <c:v>1149</c:v>
                </c:pt>
                <c:pt idx="2990">
                  <c:v>1149</c:v>
                </c:pt>
                <c:pt idx="2991">
                  <c:v>1149</c:v>
                </c:pt>
                <c:pt idx="2992">
                  <c:v>1149</c:v>
                </c:pt>
                <c:pt idx="2993">
                  <c:v>1149</c:v>
                </c:pt>
                <c:pt idx="2994">
                  <c:v>1149</c:v>
                </c:pt>
                <c:pt idx="2995">
                  <c:v>1149</c:v>
                </c:pt>
                <c:pt idx="2996">
                  <c:v>1149</c:v>
                </c:pt>
                <c:pt idx="2997">
                  <c:v>1149</c:v>
                </c:pt>
                <c:pt idx="2998">
                  <c:v>1149</c:v>
                </c:pt>
                <c:pt idx="2999">
                  <c:v>1149</c:v>
                </c:pt>
                <c:pt idx="3000">
                  <c:v>1149</c:v>
                </c:pt>
                <c:pt idx="3001">
                  <c:v>1149</c:v>
                </c:pt>
                <c:pt idx="3002">
                  <c:v>1149</c:v>
                </c:pt>
                <c:pt idx="3003">
                  <c:v>1149</c:v>
                </c:pt>
                <c:pt idx="3004">
                  <c:v>1149</c:v>
                </c:pt>
                <c:pt idx="3005">
                  <c:v>1149</c:v>
                </c:pt>
                <c:pt idx="3006">
                  <c:v>1149</c:v>
                </c:pt>
                <c:pt idx="3007">
                  <c:v>1149</c:v>
                </c:pt>
                <c:pt idx="3008">
                  <c:v>1149</c:v>
                </c:pt>
                <c:pt idx="3009">
                  <c:v>1149</c:v>
                </c:pt>
                <c:pt idx="3010">
                  <c:v>1149</c:v>
                </c:pt>
                <c:pt idx="3011">
                  <c:v>1149</c:v>
                </c:pt>
                <c:pt idx="3012">
                  <c:v>1149</c:v>
                </c:pt>
                <c:pt idx="3013">
                  <c:v>1149</c:v>
                </c:pt>
                <c:pt idx="3014">
                  <c:v>1149</c:v>
                </c:pt>
                <c:pt idx="3015">
                  <c:v>1149</c:v>
                </c:pt>
                <c:pt idx="3016">
                  <c:v>1149</c:v>
                </c:pt>
                <c:pt idx="3017">
                  <c:v>1149</c:v>
                </c:pt>
                <c:pt idx="3018">
                  <c:v>1149</c:v>
                </c:pt>
                <c:pt idx="3019">
                  <c:v>1149</c:v>
                </c:pt>
                <c:pt idx="3020">
                  <c:v>1149</c:v>
                </c:pt>
                <c:pt idx="3021">
                  <c:v>1149</c:v>
                </c:pt>
                <c:pt idx="3022">
                  <c:v>1149</c:v>
                </c:pt>
                <c:pt idx="3023">
                  <c:v>1149</c:v>
                </c:pt>
                <c:pt idx="3024">
                  <c:v>1149</c:v>
                </c:pt>
                <c:pt idx="3025">
                  <c:v>1149</c:v>
                </c:pt>
                <c:pt idx="3026">
                  <c:v>1149</c:v>
                </c:pt>
                <c:pt idx="3027">
                  <c:v>1149</c:v>
                </c:pt>
                <c:pt idx="3028">
                  <c:v>1149</c:v>
                </c:pt>
                <c:pt idx="3029">
                  <c:v>1149</c:v>
                </c:pt>
                <c:pt idx="3030">
                  <c:v>1149</c:v>
                </c:pt>
                <c:pt idx="3031">
                  <c:v>1149</c:v>
                </c:pt>
                <c:pt idx="3032">
                  <c:v>1149</c:v>
                </c:pt>
                <c:pt idx="3033">
                  <c:v>1149</c:v>
                </c:pt>
                <c:pt idx="3034">
                  <c:v>1149</c:v>
                </c:pt>
                <c:pt idx="3035">
                  <c:v>1149</c:v>
                </c:pt>
                <c:pt idx="3036">
                  <c:v>1149</c:v>
                </c:pt>
                <c:pt idx="3037">
                  <c:v>1149</c:v>
                </c:pt>
                <c:pt idx="3038">
                  <c:v>1149</c:v>
                </c:pt>
                <c:pt idx="3039">
                  <c:v>1149</c:v>
                </c:pt>
                <c:pt idx="3040">
                  <c:v>1149</c:v>
                </c:pt>
                <c:pt idx="3041">
                  <c:v>1149</c:v>
                </c:pt>
                <c:pt idx="3042">
                  <c:v>1149</c:v>
                </c:pt>
                <c:pt idx="3043">
                  <c:v>1149</c:v>
                </c:pt>
                <c:pt idx="3044">
                  <c:v>1149</c:v>
                </c:pt>
                <c:pt idx="3045">
                  <c:v>1149</c:v>
                </c:pt>
                <c:pt idx="3046">
                  <c:v>1149</c:v>
                </c:pt>
                <c:pt idx="3047">
                  <c:v>1149</c:v>
                </c:pt>
                <c:pt idx="3048">
                  <c:v>1149</c:v>
                </c:pt>
                <c:pt idx="3049">
                  <c:v>1149</c:v>
                </c:pt>
                <c:pt idx="3050">
                  <c:v>1149</c:v>
                </c:pt>
                <c:pt idx="3051">
                  <c:v>1149</c:v>
                </c:pt>
                <c:pt idx="3052">
                  <c:v>1149</c:v>
                </c:pt>
                <c:pt idx="3053">
                  <c:v>1149</c:v>
                </c:pt>
                <c:pt idx="3054">
                  <c:v>1149</c:v>
                </c:pt>
                <c:pt idx="3055">
                  <c:v>1149</c:v>
                </c:pt>
                <c:pt idx="3056">
                  <c:v>1149</c:v>
                </c:pt>
                <c:pt idx="3057">
                  <c:v>1149</c:v>
                </c:pt>
                <c:pt idx="3058">
                  <c:v>1149</c:v>
                </c:pt>
                <c:pt idx="3059">
                  <c:v>1149</c:v>
                </c:pt>
                <c:pt idx="3060">
                  <c:v>1149</c:v>
                </c:pt>
                <c:pt idx="3061">
                  <c:v>1149</c:v>
                </c:pt>
                <c:pt idx="3062">
                  <c:v>1149</c:v>
                </c:pt>
                <c:pt idx="3063">
                  <c:v>1149</c:v>
                </c:pt>
                <c:pt idx="3064">
                  <c:v>1149</c:v>
                </c:pt>
                <c:pt idx="3065">
                  <c:v>1149</c:v>
                </c:pt>
                <c:pt idx="3066">
                  <c:v>1149</c:v>
                </c:pt>
                <c:pt idx="3067">
                  <c:v>1149</c:v>
                </c:pt>
                <c:pt idx="3068">
                  <c:v>1149</c:v>
                </c:pt>
                <c:pt idx="3069">
                  <c:v>1149</c:v>
                </c:pt>
                <c:pt idx="3070">
                  <c:v>1149</c:v>
                </c:pt>
                <c:pt idx="3071">
                  <c:v>1149</c:v>
                </c:pt>
                <c:pt idx="3072">
                  <c:v>1149</c:v>
                </c:pt>
                <c:pt idx="3073">
                  <c:v>1149</c:v>
                </c:pt>
                <c:pt idx="3074">
                  <c:v>1149</c:v>
                </c:pt>
                <c:pt idx="3075">
                  <c:v>1149</c:v>
                </c:pt>
                <c:pt idx="3076">
                  <c:v>1149</c:v>
                </c:pt>
                <c:pt idx="3077">
                  <c:v>1149</c:v>
                </c:pt>
                <c:pt idx="3078">
                  <c:v>1149</c:v>
                </c:pt>
                <c:pt idx="3079">
                  <c:v>1149</c:v>
                </c:pt>
                <c:pt idx="3080">
                  <c:v>1149</c:v>
                </c:pt>
                <c:pt idx="3081">
                  <c:v>1149</c:v>
                </c:pt>
                <c:pt idx="3082">
                  <c:v>1149</c:v>
                </c:pt>
                <c:pt idx="3083">
                  <c:v>1149</c:v>
                </c:pt>
                <c:pt idx="3084">
                  <c:v>1149</c:v>
                </c:pt>
                <c:pt idx="3085">
                  <c:v>1149</c:v>
                </c:pt>
                <c:pt idx="3086">
                  <c:v>1149</c:v>
                </c:pt>
                <c:pt idx="3087">
                  <c:v>1149</c:v>
                </c:pt>
                <c:pt idx="3088">
                  <c:v>1149</c:v>
                </c:pt>
                <c:pt idx="3089">
                  <c:v>1149</c:v>
                </c:pt>
                <c:pt idx="3090">
                  <c:v>1149</c:v>
                </c:pt>
                <c:pt idx="3091">
                  <c:v>1149</c:v>
                </c:pt>
                <c:pt idx="3092">
                  <c:v>1149</c:v>
                </c:pt>
                <c:pt idx="3093">
                  <c:v>1149</c:v>
                </c:pt>
                <c:pt idx="3094">
                  <c:v>1149</c:v>
                </c:pt>
                <c:pt idx="3095">
                  <c:v>1149</c:v>
                </c:pt>
                <c:pt idx="3096">
                  <c:v>1149</c:v>
                </c:pt>
                <c:pt idx="3097">
                  <c:v>1149</c:v>
                </c:pt>
                <c:pt idx="3098">
                  <c:v>1149</c:v>
                </c:pt>
                <c:pt idx="3099">
                  <c:v>1149</c:v>
                </c:pt>
                <c:pt idx="3100">
                  <c:v>1149</c:v>
                </c:pt>
                <c:pt idx="3101">
                  <c:v>1149</c:v>
                </c:pt>
                <c:pt idx="3102">
                  <c:v>1149</c:v>
                </c:pt>
                <c:pt idx="3103">
                  <c:v>1149</c:v>
                </c:pt>
                <c:pt idx="3104">
                  <c:v>1149</c:v>
                </c:pt>
                <c:pt idx="3105">
                  <c:v>1149</c:v>
                </c:pt>
                <c:pt idx="3106">
                  <c:v>1149</c:v>
                </c:pt>
                <c:pt idx="3107">
                  <c:v>1149</c:v>
                </c:pt>
                <c:pt idx="3108">
                  <c:v>1149</c:v>
                </c:pt>
                <c:pt idx="3109">
                  <c:v>1149</c:v>
                </c:pt>
                <c:pt idx="3110">
                  <c:v>1149</c:v>
                </c:pt>
                <c:pt idx="3111">
                  <c:v>1149</c:v>
                </c:pt>
                <c:pt idx="3112">
                  <c:v>1149</c:v>
                </c:pt>
                <c:pt idx="3113">
                  <c:v>1149</c:v>
                </c:pt>
                <c:pt idx="3114">
                  <c:v>1149</c:v>
                </c:pt>
                <c:pt idx="3115">
                  <c:v>1149</c:v>
                </c:pt>
                <c:pt idx="3116">
                  <c:v>1149</c:v>
                </c:pt>
                <c:pt idx="3117">
                  <c:v>1149</c:v>
                </c:pt>
                <c:pt idx="3118">
                  <c:v>1149</c:v>
                </c:pt>
                <c:pt idx="3119">
                  <c:v>1149</c:v>
                </c:pt>
                <c:pt idx="3120">
                  <c:v>1149</c:v>
                </c:pt>
                <c:pt idx="3121">
                  <c:v>1149</c:v>
                </c:pt>
                <c:pt idx="3122">
                  <c:v>1149</c:v>
                </c:pt>
                <c:pt idx="3123">
                  <c:v>1149</c:v>
                </c:pt>
                <c:pt idx="3124">
                  <c:v>1149</c:v>
                </c:pt>
                <c:pt idx="3125">
                  <c:v>1149</c:v>
                </c:pt>
                <c:pt idx="3126">
                  <c:v>1149</c:v>
                </c:pt>
                <c:pt idx="3127">
                  <c:v>1149</c:v>
                </c:pt>
                <c:pt idx="3128">
                  <c:v>1149</c:v>
                </c:pt>
                <c:pt idx="3129">
                  <c:v>1149</c:v>
                </c:pt>
                <c:pt idx="3130">
                  <c:v>1149</c:v>
                </c:pt>
                <c:pt idx="3131">
                  <c:v>1149</c:v>
                </c:pt>
                <c:pt idx="3132">
                  <c:v>1149</c:v>
                </c:pt>
                <c:pt idx="3133">
                  <c:v>1149</c:v>
                </c:pt>
                <c:pt idx="3134">
                  <c:v>1149</c:v>
                </c:pt>
                <c:pt idx="3135">
                  <c:v>1149</c:v>
                </c:pt>
                <c:pt idx="3136">
                  <c:v>1149</c:v>
                </c:pt>
                <c:pt idx="3137">
                  <c:v>1149</c:v>
                </c:pt>
                <c:pt idx="3138">
                  <c:v>1149</c:v>
                </c:pt>
                <c:pt idx="3139">
                  <c:v>1149</c:v>
                </c:pt>
                <c:pt idx="3140">
                  <c:v>1149</c:v>
                </c:pt>
                <c:pt idx="3141">
                  <c:v>1149</c:v>
                </c:pt>
                <c:pt idx="3142">
                  <c:v>1149</c:v>
                </c:pt>
                <c:pt idx="3143">
                  <c:v>1149</c:v>
                </c:pt>
                <c:pt idx="3144">
                  <c:v>1149</c:v>
                </c:pt>
                <c:pt idx="3145">
                  <c:v>1149</c:v>
                </c:pt>
                <c:pt idx="3146">
                  <c:v>1149</c:v>
                </c:pt>
                <c:pt idx="3147">
                  <c:v>1149</c:v>
                </c:pt>
                <c:pt idx="3148">
                  <c:v>1149</c:v>
                </c:pt>
                <c:pt idx="3149">
                  <c:v>1149</c:v>
                </c:pt>
                <c:pt idx="3150">
                  <c:v>1149</c:v>
                </c:pt>
                <c:pt idx="3151">
                  <c:v>1149</c:v>
                </c:pt>
                <c:pt idx="3152">
                  <c:v>1149</c:v>
                </c:pt>
                <c:pt idx="3153">
                  <c:v>1149</c:v>
                </c:pt>
                <c:pt idx="3154">
                  <c:v>1149</c:v>
                </c:pt>
                <c:pt idx="3155">
                  <c:v>1149</c:v>
                </c:pt>
                <c:pt idx="3156">
                  <c:v>1149</c:v>
                </c:pt>
                <c:pt idx="3157">
                  <c:v>1149</c:v>
                </c:pt>
                <c:pt idx="3158">
                  <c:v>1149</c:v>
                </c:pt>
                <c:pt idx="3159">
                  <c:v>1149</c:v>
                </c:pt>
                <c:pt idx="3160">
                  <c:v>1149</c:v>
                </c:pt>
                <c:pt idx="3161">
                  <c:v>1149</c:v>
                </c:pt>
                <c:pt idx="3162">
                  <c:v>1149</c:v>
                </c:pt>
                <c:pt idx="3163">
                  <c:v>1149</c:v>
                </c:pt>
                <c:pt idx="3164">
                  <c:v>1149</c:v>
                </c:pt>
                <c:pt idx="3165">
                  <c:v>1149</c:v>
                </c:pt>
                <c:pt idx="3166">
                  <c:v>1149</c:v>
                </c:pt>
                <c:pt idx="3167">
                  <c:v>1149</c:v>
                </c:pt>
                <c:pt idx="3168">
                  <c:v>1149</c:v>
                </c:pt>
                <c:pt idx="3169">
                  <c:v>1149</c:v>
                </c:pt>
                <c:pt idx="3170">
                  <c:v>1149</c:v>
                </c:pt>
                <c:pt idx="3171">
                  <c:v>1149</c:v>
                </c:pt>
                <c:pt idx="3172">
                  <c:v>1149</c:v>
                </c:pt>
                <c:pt idx="3173">
                  <c:v>1149</c:v>
                </c:pt>
                <c:pt idx="3174">
                  <c:v>1149</c:v>
                </c:pt>
                <c:pt idx="3175">
                  <c:v>1149</c:v>
                </c:pt>
                <c:pt idx="3176">
                  <c:v>1149</c:v>
                </c:pt>
                <c:pt idx="3177">
                  <c:v>1149</c:v>
                </c:pt>
                <c:pt idx="3178">
                  <c:v>1149</c:v>
                </c:pt>
                <c:pt idx="3179">
                  <c:v>1149</c:v>
                </c:pt>
                <c:pt idx="3180">
                  <c:v>1149</c:v>
                </c:pt>
                <c:pt idx="3181">
                  <c:v>1149</c:v>
                </c:pt>
                <c:pt idx="3182">
                  <c:v>1149</c:v>
                </c:pt>
                <c:pt idx="3183">
                  <c:v>1149</c:v>
                </c:pt>
                <c:pt idx="3184">
                  <c:v>1149</c:v>
                </c:pt>
                <c:pt idx="3185">
                  <c:v>1149</c:v>
                </c:pt>
                <c:pt idx="3186">
                  <c:v>1149</c:v>
                </c:pt>
                <c:pt idx="3187">
                  <c:v>1149</c:v>
                </c:pt>
                <c:pt idx="3188">
                  <c:v>1149</c:v>
                </c:pt>
                <c:pt idx="3189">
                  <c:v>1149</c:v>
                </c:pt>
                <c:pt idx="3190">
                  <c:v>1149</c:v>
                </c:pt>
                <c:pt idx="3191">
                  <c:v>1149</c:v>
                </c:pt>
                <c:pt idx="3192">
                  <c:v>1149</c:v>
                </c:pt>
                <c:pt idx="3193">
                  <c:v>1149</c:v>
                </c:pt>
                <c:pt idx="3194">
                  <c:v>1149</c:v>
                </c:pt>
                <c:pt idx="3195">
                  <c:v>1149</c:v>
                </c:pt>
                <c:pt idx="3196">
                  <c:v>1149</c:v>
                </c:pt>
                <c:pt idx="3197">
                  <c:v>1149</c:v>
                </c:pt>
                <c:pt idx="3198">
                  <c:v>1149</c:v>
                </c:pt>
                <c:pt idx="3199">
                  <c:v>1149</c:v>
                </c:pt>
                <c:pt idx="3200">
                  <c:v>1149</c:v>
                </c:pt>
                <c:pt idx="3201">
                  <c:v>1149</c:v>
                </c:pt>
                <c:pt idx="3202">
                  <c:v>1149</c:v>
                </c:pt>
                <c:pt idx="3203">
                  <c:v>1149</c:v>
                </c:pt>
                <c:pt idx="3204">
                  <c:v>1149</c:v>
                </c:pt>
                <c:pt idx="3205">
                  <c:v>1149</c:v>
                </c:pt>
                <c:pt idx="3206">
                  <c:v>1149</c:v>
                </c:pt>
                <c:pt idx="3207">
                  <c:v>1149</c:v>
                </c:pt>
                <c:pt idx="3208">
                  <c:v>1149</c:v>
                </c:pt>
                <c:pt idx="3209">
                  <c:v>1149</c:v>
                </c:pt>
                <c:pt idx="3210">
                  <c:v>1149</c:v>
                </c:pt>
                <c:pt idx="3211">
                  <c:v>1149</c:v>
                </c:pt>
                <c:pt idx="3212">
                  <c:v>1149</c:v>
                </c:pt>
                <c:pt idx="3213">
                  <c:v>1149</c:v>
                </c:pt>
                <c:pt idx="3214">
                  <c:v>1149</c:v>
                </c:pt>
                <c:pt idx="3215">
                  <c:v>1149</c:v>
                </c:pt>
                <c:pt idx="3216">
                  <c:v>1149</c:v>
                </c:pt>
                <c:pt idx="3217">
                  <c:v>1149</c:v>
                </c:pt>
                <c:pt idx="3218">
                  <c:v>1149</c:v>
                </c:pt>
                <c:pt idx="3219">
                  <c:v>1149</c:v>
                </c:pt>
                <c:pt idx="3220">
                  <c:v>1149</c:v>
                </c:pt>
                <c:pt idx="3221">
                  <c:v>1149</c:v>
                </c:pt>
                <c:pt idx="3222">
                  <c:v>1149</c:v>
                </c:pt>
                <c:pt idx="3223">
                  <c:v>1149</c:v>
                </c:pt>
                <c:pt idx="3224">
                  <c:v>1149</c:v>
                </c:pt>
                <c:pt idx="3225">
                  <c:v>1149</c:v>
                </c:pt>
                <c:pt idx="3226">
                  <c:v>1149</c:v>
                </c:pt>
                <c:pt idx="3227">
                  <c:v>1149</c:v>
                </c:pt>
                <c:pt idx="3228">
                  <c:v>1149</c:v>
                </c:pt>
                <c:pt idx="3229">
                  <c:v>1149</c:v>
                </c:pt>
                <c:pt idx="3230">
                  <c:v>1149</c:v>
                </c:pt>
                <c:pt idx="3231">
                  <c:v>1149</c:v>
                </c:pt>
                <c:pt idx="3232">
                  <c:v>1149</c:v>
                </c:pt>
                <c:pt idx="3233">
                  <c:v>1149</c:v>
                </c:pt>
                <c:pt idx="3234">
                  <c:v>1149</c:v>
                </c:pt>
                <c:pt idx="3235">
                  <c:v>1149</c:v>
                </c:pt>
                <c:pt idx="3236">
                  <c:v>1149</c:v>
                </c:pt>
                <c:pt idx="3237">
                  <c:v>1149</c:v>
                </c:pt>
                <c:pt idx="3238">
                  <c:v>1149</c:v>
                </c:pt>
                <c:pt idx="3239">
                  <c:v>1149</c:v>
                </c:pt>
                <c:pt idx="3240">
                  <c:v>1149</c:v>
                </c:pt>
                <c:pt idx="3241">
                  <c:v>1149</c:v>
                </c:pt>
                <c:pt idx="3242">
                  <c:v>1149</c:v>
                </c:pt>
                <c:pt idx="3243">
                  <c:v>1149</c:v>
                </c:pt>
                <c:pt idx="3244">
                  <c:v>1149</c:v>
                </c:pt>
                <c:pt idx="3245">
                  <c:v>1149</c:v>
                </c:pt>
                <c:pt idx="3246">
                  <c:v>1149</c:v>
                </c:pt>
                <c:pt idx="3247">
                  <c:v>1149</c:v>
                </c:pt>
                <c:pt idx="3248">
                  <c:v>1149</c:v>
                </c:pt>
                <c:pt idx="3249">
                  <c:v>1149</c:v>
                </c:pt>
                <c:pt idx="3250">
                  <c:v>1149</c:v>
                </c:pt>
                <c:pt idx="3251">
                  <c:v>1149</c:v>
                </c:pt>
                <c:pt idx="3252">
                  <c:v>1149</c:v>
                </c:pt>
                <c:pt idx="3253">
                  <c:v>1149</c:v>
                </c:pt>
                <c:pt idx="3254">
                  <c:v>1149</c:v>
                </c:pt>
                <c:pt idx="3255">
                  <c:v>1149</c:v>
                </c:pt>
                <c:pt idx="3256">
                  <c:v>1149</c:v>
                </c:pt>
                <c:pt idx="3257">
                  <c:v>1149</c:v>
                </c:pt>
                <c:pt idx="3258">
                  <c:v>1149</c:v>
                </c:pt>
                <c:pt idx="3259">
                  <c:v>1149</c:v>
                </c:pt>
                <c:pt idx="3260">
                  <c:v>1149</c:v>
                </c:pt>
                <c:pt idx="3261">
                  <c:v>1149</c:v>
                </c:pt>
                <c:pt idx="3262">
                  <c:v>1149</c:v>
                </c:pt>
                <c:pt idx="3263">
                  <c:v>1149</c:v>
                </c:pt>
                <c:pt idx="3264">
                  <c:v>1149</c:v>
                </c:pt>
                <c:pt idx="3265">
                  <c:v>1149</c:v>
                </c:pt>
                <c:pt idx="3266">
                  <c:v>1149</c:v>
                </c:pt>
                <c:pt idx="3267">
                  <c:v>1149</c:v>
                </c:pt>
                <c:pt idx="3268">
                  <c:v>1149</c:v>
                </c:pt>
                <c:pt idx="3269">
                  <c:v>1149</c:v>
                </c:pt>
                <c:pt idx="3270">
                  <c:v>1149</c:v>
                </c:pt>
                <c:pt idx="3271">
                  <c:v>1149</c:v>
                </c:pt>
                <c:pt idx="3272">
                  <c:v>1149</c:v>
                </c:pt>
                <c:pt idx="3273">
                  <c:v>1149</c:v>
                </c:pt>
                <c:pt idx="3274">
                  <c:v>1149</c:v>
                </c:pt>
                <c:pt idx="3275">
                  <c:v>1149</c:v>
                </c:pt>
                <c:pt idx="3276">
                  <c:v>1149</c:v>
                </c:pt>
                <c:pt idx="3277">
                  <c:v>1149</c:v>
                </c:pt>
                <c:pt idx="3278">
                  <c:v>1149</c:v>
                </c:pt>
                <c:pt idx="3279">
                  <c:v>1149</c:v>
                </c:pt>
                <c:pt idx="3280">
                  <c:v>1149</c:v>
                </c:pt>
                <c:pt idx="3281">
                  <c:v>1149</c:v>
                </c:pt>
                <c:pt idx="3282">
                  <c:v>1149</c:v>
                </c:pt>
                <c:pt idx="3283">
                  <c:v>1149</c:v>
                </c:pt>
                <c:pt idx="3284">
                  <c:v>1149</c:v>
                </c:pt>
                <c:pt idx="3285">
                  <c:v>1149</c:v>
                </c:pt>
                <c:pt idx="3286">
                  <c:v>1149</c:v>
                </c:pt>
                <c:pt idx="3287">
                  <c:v>1149</c:v>
                </c:pt>
                <c:pt idx="3288">
                  <c:v>1149</c:v>
                </c:pt>
                <c:pt idx="3289">
                  <c:v>1149</c:v>
                </c:pt>
                <c:pt idx="3290">
                  <c:v>1149</c:v>
                </c:pt>
                <c:pt idx="3291">
                  <c:v>1149</c:v>
                </c:pt>
                <c:pt idx="3292">
                  <c:v>1149</c:v>
                </c:pt>
                <c:pt idx="3293">
                  <c:v>1149</c:v>
                </c:pt>
                <c:pt idx="3294">
                  <c:v>1149</c:v>
                </c:pt>
                <c:pt idx="3295">
                  <c:v>1149</c:v>
                </c:pt>
                <c:pt idx="3296">
                  <c:v>1149</c:v>
                </c:pt>
                <c:pt idx="3297">
                  <c:v>1149</c:v>
                </c:pt>
                <c:pt idx="3298">
                  <c:v>1149</c:v>
                </c:pt>
                <c:pt idx="3299">
                  <c:v>1149</c:v>
                </c:pt>
                <c:pt idx="3300">
                  <c:v>1149</c:v>
                </c:pt>
                <c:pt idx="3301">
                  <c:v>1149</c:v>
                </c:pt>
                <c:pt idx="3302">
                  <c:v>1149</c:v>
                </c:pt>
                <c:pt idx="3303">
                  <c:v>1149</c:v>
                </c:pt>
                <c:pt idx="3304">
                  <c:v>1149</c:v>
                </c:pt>
                <c:pt idx="3305">
                  <c:v>1149</c:v>
                </c:pt>
                <c:pt idx="3306">
                  <c:v>1149</c:v>
                </c:pt>
                <c:pt idx="3307">
                  <c:v>1149</c:v>
                </c:pt>
                <c:pt idx="3308">
                  <c:v>1149</c:v>
                </c:pt>
                <c:pt idx="3309">
                  <c:v>1149</c:v>
                </c:pt>
                <c:pt idx="3310">
                  <c:v>1149</c:v>
                </c:pt>
                <c:pt idx="3311">
                  <c:v>1149</c:v>
                </c:pt>
                <c:pt idx="3312">
                  <c:v>1149</c:v>
                </c:pt>
                <c:pt idx="3313">
                  <c:v>1149</c:v>
                </c:pt>
                <c:pt idx="3314">
                  <c:v>1149</c:v>
                </c:pt>
                <c:pt idx="3315">
                  <c:v>1149</c:v>
                </c:pt>
                <c:pt idx="3316">
                  <c:v>1149</c:v>
                </c:pt>
                <c:pt idx="3317">
                  <c:v>1149</c:v>
                </c:pt>
                <c:pt idx="3318">
                  <c:v>1149</c:v>
                </c:pt>
                <c:pt idx="3319">
                  <c:v>1149</c:v>
                </c:pt>
                <c:pt idx="3320">
                  <c:v>1149</c:v>
                </c:pt>
                <c:pt idx="3321">
                  <c:v>1149</c:v>
                </c:pt>
                <c:pt idx="3322">
                  <c:v>1149</c:v>
                </c:pt>
                <c:pt idx="3323">
                  <c:v>1149</c:v>
                </c:pt>
                <c:pt idx="3324">
                  <c:v>1149</c:v>
                </c:pt>
                <c:pt idx="3325">
                  <c:v>1149</c:v>
                </c:pt>
                <c:pt idx="3326">
                  <c:v>1149</c:v>
                </c:pt>
                <c:pt idx="3327">
                  <c:v>1149</c:v>
                </c:pt>
                <c:pt idx="3328">
                  <c:v>1149</c:v>
                </c:pt>
                <c:pt idx="3329">
                  <c:v>1149</c:v>
                </c:pt>
                <c:pt idx="3330">
                  <c:v>1149</c:v>
                </c:pt>
                <c:pt idx="3331">
                  <c:v>1149</c:v>
                </c:pt>
                <c:pt idx="3332">
                  <c:v>1149</c:v>
                </c:pt>
                <c:pt idx="3333">
                  <c:v>1149</c:v>
                </c:pt>
                <c:pt idx="3334">
                  <c:v>1149</c:v>
                </c:pt>
                <c:pt idx="3335">
                  <c:v>1149</c:v>
                </c:pt>
                <c:pt idx="3336">
                  <c:v>1149</c:v>
                </c:pt>
                <c:pt idx="3337">
                  <c:v>1149</c:v>
                </c:pt>
                <c:pt idx="3338">
                  <c:v>1149</c:v>
                </c:pt>
                <c:pt idx="3339">
                  <c:v>1149</c:v>
                </c:pt>
                <c:pt idx="3340">
                  <c:v>1149</c:v>
                </c:pt>
                <c:pt idx="3341">
                  <c:v>1149</c:v>
                </c:pt>
                <c:pt idx="3342">
                  <c:v>1149</c:v>
                </c:pt>
                <c:pt idx="3343">
                  <c:v>1149</c:v>
                </c:pt>
                <c:pt idx="3344">
                  <c:v>1149</c:v>
                </c:pt>
                <c:pt idx="3345">
                  <c:v>1149</c:v>
                </c:pt>
                <c:pt idx="3346">
                  <c:v>1149</c:v>
                </c:pt>
                <c:pt idx="3347">
                  <c:v>1149</c:v>
                </c:pt>
                <c:pt idx="3348">
                  <c:v>1149</c:v>
                </c:pt>
                <c:pt idx="3349">
                  <c:v>1149</c:v>
                </c:pt>
                <c:pt idx="3350">
                  <c:v>1149</c:v>
                </c:pt>
                <c:pt idx="3351">
                  <c:v>1149</c:v>
                </c:pt>
                <c:pt idx="3352">
                  <c:v>1149</c:v>
                </c:pt>
                <c:pt idx="3353">
                  <c:v>1149</c:v>
                </c:pt>
                <c:pt idx="3354">
                  <c:v>1149</c:v>
                </c:pt>
                <c:pt idx="3355">
                  <c:v>1149</c:v>
                </c:pt>
                <c:pt idx="3356">
                  <c:v>1149</c:v>
                </c:pt>
                <c:pt idx="3357">
                  <c:v>1149</c:v>
                </c:pt>
                <c:pt idx="3358">
                  <c:v>1149</c:v>
                </c:pt>
                <c:pt idx="3359">
                  <c:v>1149</c:v>
                </c:pt>
                <c:pt idx="3360">
                  <c:v>1149</c:v>
                </c:pt>
                <c:pt idx="3361">
                  <c:v>1149</c:v>
                </c:pt>
                <c:pt idx="3362">
                  <c:v>1149</c:v>
                </c:pt>
                <c:pt idx="3363">
                  <c:v>1149</c:v>
                </c:pt>
                <c:pt idx="3364">
                  <c:v>1149</c:v>
                </c:pt>
                <c:pt idx="3365">
                  <c:v>1149</c:v>
                </c:pt>
                <c:pt idx="3366">
                  <c:v>1149</c:v>
                </c:pt>
                <c:pt idx="3367">
                  <c:v>1149</c:v>
                </c:pt>
                <c:pt idx="3368">
                  <c:v>1149</c:v>
                </c:pt>
                <c:pt idx="3369">
                  <c:v>1149</c:v>
                </c:pt>
                <c:pt idx="3370">
                  <c:v>1149</c:v>
                </c:pt>
                <c:pt idx="3371">
                  <c:v>1149</c:v>
                </c:pt>
                <c:pt idx="3372">
                  <c:v>1149</c:v>
                </c:pt>
                <c:pt idx="3373">
                  <c:v>1149</c:v>
                </c:pt>
                <c:pt idx="3374">
                  <c:v>1149</c:v>
                </c:pt>
                <c:pt idx="3375">
                  <c:v>1149</c:v>
                </c:pt>
                <c:pt idx="3376">
                  <c:v>1149</c:v>
                </c:pt>
                <c:pt idx="3377">
                  <c:v>1149</c:v>
                </c:pt>
                <c:pt idx="3378">
                  <c:v>1149</c:v>
                </c:pt>
                <c:pt idx="3379">
                  <c:v>1149</c:v>
                </c:pt>
                <c:pt idx="3380">
                  <c:v>1149</c:v>
                </c:pt>
                <c:pt idx="3381">
                  <c:v>1149</c:v>
                </c:pt>
                <c:pt idx="3382">
                  <c:v>1149</c:v>
                </c:pt>
                <c:pt idx="3383">
                  <c:v>1149</c:v>
                </c:pt>
                <c:pt idx="3384">
                  <c:v>1149</c:v>
                </c:pt>
                <c:pt idx="3385">
                  <c:v>1149</c:v>
                </c:pt>
                <c:pt idx="3386">
                  <c:v>1149</c:v>
                </c:pt>
                <c:pt idx="3387">
                  <c:v>1149</c:v>
                </c:pt>
                <c:pt idx="3388">
                  <c:v>1149</c:v>
                </c:pt>
                <c:pt idx="3389">
                  <c:v>1149</c:v>
                </c:pt>
                <c:pt idx="3390">
                  <c:v>1149</c:v>
                </c:pt>
                <c:pt idx="3391">
                  <c:v>1149</c:v>
                </c:pt>
                <c:pt idx="3392">
                  <c:v>1149</c:v>
                </c:pt>
                <c:pt idx="3393">
                  <c:v>1149</c:v>
                </c:pt>
                <c:pt idx="3394">
                  <c:v>1149</c:v>
                </c:pt>
                <c:pt idx="3395">
                  <c:v>1149</c:v>
                </c:pt>
                <c:pt idx="3396">
                  <c:v>1149</c:v>
                </c:pt>
                <c:pt idx="3397">
                  <c:v>1149</c:v>
                </c:pt>
                <c:pt idx="3398">
                  <c:v>1149</c:v>
                </c:pt>
                <c:pt idx="3399">
                  <c:v>1149</c:v>
                </c:pt>
                <c:pt idx="3400">
                  <c:v>1149</c:v>
                </c:pt>
                <c:pt idx="3401">
                  <c:v>1149</c:v>
                </c:pt>
                <c:pt idx="3402">
                  <c:v>1149</c:v>
                </c:pt>
                <c:pt idx="3403">
                  <c:v>1149</c:v>
                </c:pt>
                <c:pt idx="3404">
                  <c:v>1149</c:v>
                </c:pt>
                <c:pt idx="3405">
                  <c:v>1149</c:v>
                </c:pt>
                <c:pt idx="3406">
                  <c:v>1149</c:v>
                </c:pt>
                <c:pt idx="3407">
                  <c:v>1149</c:v>
                </c:pt>
                <c:pt idx="3408">
                  <c:v>1149</c:v>
                </c:pt>
                <c:pt idx="3409">
                  <c:v>1149</c:v>
                </c:pt>
                <c:pt idx="3410">
                  <c:v>1149</c:v>
                </c:pt>
                <c:pt idx="3411">
                  <c:v>1149</c:v>
                </c:pt>
                <c:pt idx="3412">
                  <c:v>1149</c:v>
                </c:pt>
                <c:pt idx="3413">
                  <c:v>1149</c:v>
                </c:pt>
                <c:pt idx="3414">
                  <c:v>1149</c:v>
                </c:pt>
                <c:pt idx="3415">
                  <c:v>1149</c:v>
                </c:pt>
                <c:pt idx="3416">
                  <c:v>1149</c:v>
                </c:pt>
                <c:pt idx="3417">
                  <c:v>1149</c:v>
                </c:pt>
                <c:pt idx="3418">
                  <c:v>1149</c:v>
                </c:pt>
                <c:pt idx="3419">
                  <c:v>1149</c:v>
                </c:pt>
                <c:pt idx="3420">
                  <c:v>1149</c:v>
                </c:pt>
                <c:pt idx="3421">
                  <c:v>1149</c:v>
                </c:pt>
                <c:pt idx="3422">
                  <c:v>1149</c:v>
                </c:pt>
                <c:pt idx="3423">
                  <c:v>1149</c:v>
                </c:pt>
                <c:pt idx="3424">
                  <c:v>1149</c:v>
                </c:pt>
                <c:pt idx="3425">
                  <c:v>1149</c:v>
                </c:pt>
                <c:pt idx="3426">
                  <c:v>1149</c:v>
                </c:pt>
                <c:pt idx="3427">
                  <c:v>1149</c:v>
                </c:pt>
                <c:pt idx="3428">
                  <c:v>1149</c:v>
                </c:pt>
                <c:pt idx="3429">
                  <c:v>1149</c:v>
                </c:pt>
                <c:pt idx="3430">
                  <c:v>1149</c:v>
                </c:pt>
                <c:pt idx="3431">
                  <c:v>1149</c:v>
                </c:pt>
                <c:pt idx="3432">
                  <c:v>1149</c:v>
                </c:pt>
                <c:pt idx="3433">
                  <c:v>1149</c:v>
                </c:pt>
                <c:pt idx="3434">
                  <c:v>1149</c:v>
                </c:pt>
                <c:pt idx="3435">
                  <c:v>1149</c:v>
                </c:pt>
                <c:pt idx="3436">
                  <c:v>1149</c:v>
                </c:pt>
                <c:pt idx="3437">
                  <c:v>1149</c:v>
                </c:pt>
                <c:pt idx="3438">
                  <c:v>1149</c:v>
                </c:pt>
                <c:pt idx="3439">
                  <c:v>1149</c:v>
                </c:pt>
                <c:pt idx="3440">
                  <c:v>1149</c:v>
                </c:pt>
                <c:pt idx="3441">
                  <c:v>1149</c:v>
                </c:pt>
                <c:pt idx="3442">
                  <c:v>1149</c:v>
                </c:pt>
                <c:pt idx="3443">
                  <c:v>1149</c:v>
                </c:pt>
                <c:pt idx="3444">
                  <c:v>1149</c:v>
                </c:pt>
                <c:pt idx="3445">
                  <c:v>1149</c:v>
                </c:pt>
                <c:pt idx="3446">
                  <c:v>1149</c:v>
                </c:pt>
                <c:pt idx="3447">
                  <c:v>1149</c:v>
                </c:pt>
                <c:pt idx="3448">
                  <c:v>1149</c:v>
                </c:pt>
                <c:pt idx="3449">
                  <c:v>1149</c:v>
                </c:pt>
                <c:pt idx="3450">
                  <c:v>1149</c:v>
                </c:pt>
                <c:pt idx="3451">
                  <c:v>1149</c:v>
                </c:pt>
                <c:pt idx="3452">
                  <c:v>1149</c:v>
                </c:pt>
                <c:pt idx="3453">
                  <c:v>1149</c:v>
                </c:pt>
                <c:pt idx="3454">
                  <c:v>1149</c:v>
                </c:pt>
                <c:pt idx="3455">
                  <c:v>1149</c:v>
                </c:pt>
                <c:pt idx="3456">
                  <c:v>1149</c:v>
                </c:pt>
                <c:pt idx="3457">
                  <c:v>1149</c:v>
                </c:pt>
                <c:pt idx="3458">
                  <c:v>1149</c:v>
                </c:pt>
                <c:pt idx="3459">
                  <c:v>1149</c:v>
                </c:pt>
                <c:pt idx="3460">
                  <c:v>1149</c:v>
                </c:pt>
                <c:pt idx="3461">
                  <c:v>1149</c:v>
                </c:pt>
                <c:pt idx="3462">
                  <c:v>1149</c:v>
                </c:pt>
                <c:pt idx="3463">
                  <c:v>1149</c:v>
                </c:pt>
                <c:pt idx="3464">
                  <c:v>1149</c:v>
                </c:pt>
                <c:pt idx="3465">
                  <c:v>1149</c:v>
                </c:pt>
                <c:pt idx="3466">
                  <c:v>1149</c:v>
                </c:pt>
                <c:pt idx="3467">
                  <c:v>1149</c:v>
                </c:pt>
                <c:pt idx="3468">
                  <c:v>1149</c:v>
                </c:pt>
                <c:pt idx="3469">
                  <c:v>1149</c:v>
                </c:pt>
                <c:pt idx="3470">
                  <c:v>1149</c:v>
                </c:pt>
                <c:pt idx="3471">
                  <c:v>1149</c:v>
                </c:pt>
                <c:pt idx="3472">
                  <c:v>1149</c:v>
                </c:pt>
                <c:pt idx="3473">
                  <c:v>1149</c:v>
                </c:pt>
                <c:pt idx="3474">
                  <c:v>1149</c:v>
                </c:pt>
                <c:pt idx="3475">
                  <c:v>1149</c:v>
                </c:pt>
                <c:pt idx="3476">
                  <c:v>1149</c:v>
                </c:pt>
                <c:pt idx="3477">
                  <c:v>1149</c:v>
                </c:pt>
                <c:pt idx="3478">
                  <c:v>1149</c:v>
                </c:pt>
                <c:pt idx="3479">
                  <c:v>1149</c:v>
                </c:pt>
                <c:pt idx="3480">
                  <c:v>1149</c:v>
                </c:pt>
                <c:pt idx="3481">
                  <c:v>1149</c:v>
                </c:pt>
                <c:pt idx="3482">
                  <c:v>1149</c:v>
                </c:pt>
                <c:pt idx="3483">
                  <c:v>1149</c:v>
                </c:pt>
                <c:pt idx="3484">
                  <c:v>1149</c:v>
                </c:pt>
                <c:pt idx="3485">
                  <c:v>1149</c:v>
                </c:pt>
                <c:pt idx="3486">
                  <c:v>1149</c:v>
                </c:pt>
                <c:pt idx="3487">
                  <c:v>1149</c:v>
                </c:pt>
                <c:pt idx="3488">
                  <c:v>1149</c:v>
                </c:pt>
                <c:pt idx="3489">
                  <c:v>1149</c:v>
                </c:pt>
                <c:pt idx="3490">
                  <c:v>1149</c:v>
                </c:pt>
                <c:pt idx="3491">
                  <c:v>1149</c:v>
                </c:pt>
                <c:pt idx="3492">
                  <c:v>1149</c:v>
                </c:pt>
                <c:pt idx="3493">
                  <c:v>1149</c:v>
                </c:pt>
                <c:pt idx="3494">
                  <c:v>1149</c:v>
                </c:pt>
                <c:pt idx="3495">
                  <c:v>1149</c:v>
                </c:pt>
                <c:pt idx="3496">
                  <c:v>1149</c:v>
                </c:pt>
                <c:pt idx="3497">
                  <c:v>1149</c:v>
                </c:pt>
                <c:pt idx="3498">
                  <c:v>1149</c:v>
                </c:pt>
                <c:pt idx="3499">
                  <c:v>1149</c:v>
                </c:pt>
                <c:pt idx="3500">
                  <c:v>1149</c:v>
                </c:pt>
                <c:pt idx="3501">
                  <c:v>1149</c:v>
                </c:pt>
                <c:pt idx="3502">
                  <c:v>1149</c:v>
                </c:pt>
                <c:pt idx="3503">
                  <c:v>1149</c:v>
                </c:pt>
                <c:pt idx="3504">
                  <c:v>1149</c:v>
                </c:pt>
                <c:pt idx="3505">
                  <c:v>1149</c:v>
                </c:pt>
                <c:pt idx="3506">
                  <c:v>1149</c:v>
                </c:pt>
                <c:pt idx="3507">
                  <c:v>1149</c:v>
                </c:pt>
                <c:pt idx="3508">
                  <c:v>1149</c:v>
                </c:pt>
                <c:pt idx="3509">
                  <c:v>1149</c:v>
                </c:pt>
                <c:pt idx="3510">
                  <c:v>1149</c:v>
                </c:pt>
                <c:pt idx="3511">
                  <c:v>1149</c:v>
                </c:pt>
                <c:pt idx="3512">
                  <c:v>1149</c:v>
                </c:pt>
                <c:pt idx="3513">
                  <c:v>1149</c:v>
                </c:pt>
                <c:pt idx="3514">
                  <c:v>1149</c:v>
                </c:pt>
                <c:pt idx="3515">
                  <c:v>1149</c:v>
                </c:pt>
                <c:pt idx="3516">
                  <c:v>1149</c:v>
                </c:pt>
                <c:pt idx="3517">
                  <c:v>1149</c:v>
                </c:pt>
                <c:pt idx="3518">
                  <c:v>1149</c:v>
                </c:pt>
                <c:pt idx="3519">
                  <c:v>1149</c:v>
                </c:pt>
                <c:pt idx="3520">
                  <c:v>1149</c:v>
                </c:pt>
                <c:pt idx="3521">
                  <c:v>1149</c:v>
                </c:pt>
                <c:pt idx="3522">
                  <c:v>1149</c:v>
                </c:pt>
                <c:pt idx="3523">
                  <c:v>1149</c:v>
                </c:pt>
                <c:pt idx="3524">
                  <c:v>1149</c:v>
                </c:pt>
                <c:pt idx="3525">
                  <c:v>1149</c:v>
                </c:pt>
                <c:pt idx="3526">
                  <c:v>1149</c:v>
                </c:pt>
                <c:pt idx="3527">
                  <c:v>1149</c:v>
                </c:pt>
                <c:pt idx="3528">
                  <c:v>1149</c:v>
                </c:pt>
                <c:pt idx="3529">
                  <c:v>1149</c:v>
                </c:pt>
                <c:pt idx="3530">
                  <c:v>1149</c:v>
                </c:pt>
                <c:pt idx="3531">
                  <c:v>1149</c:v>
                </c:pt>
                <c:pt idx="3532">
                  <c:v>1149</c:v>
                </c:pt>
                <c:pt idx="3533">
                  <c:v>1149</c:v>
                </c:pt>
                <c:pt idx="3534">
                  <c:v>1149</c:v>
                </c:pt>
                <c:pt idx="3535">
                  <c:v>1149</c:v>
                </c:pt>
                <c:pt idx="3536">
                  <c:v>1149</c:v>
                </c:pt>
                <c:pt idx="3537">
                  <c:v>1149</c:v>
                </c:pt>
                <c:pt idx="3538">
                  <c:v>1149</c:v>
                </c:pt>
                <c:pt idx="3539">
                  <c:v>1149</c:v>
                </c:pt>
                <c:pt idx="3540">
                  <c:v>1149</c:v>
                </c:pt>
                <c:pt idx="3541">
                  <c:v>1149</c:v>
                </c:pt>
                <c:pt idx="3542">
                  <c:v>1149</c:v>
                </c:pt>
                <c:pt idx="3543">
                  <c:v>1149</c:v>
                </c:pt>
                <c:pt idx="3544">
                  <c:v>1149</c:v>
                </c:pt>
                <c:pt idx="3545">
                  <c:v>1149</c:v>
                </c:pt>
                <c:pt idx="3546">
                  <c:v>1149</c:v>
                </c:pt>
                <c:pt idx="3547">
                  <c:v>1149</c:v>
                </c:pt>
                <c:pt idx="3548">
                  <c:v>1149</c:v>
                </c:pt>
                <c:pt idx="3549">
                  <c:v>1149</c:v>
                </c:pt>
                <c:pt idx="3550">
                  <c:v>1149</c:v>
                </c:pt>
                <c:pt idx="3551">
                  <c:v>1149</c:v>
                </c:pt>
                <c:pt idx="3552">
                  <c:v>1149</c:v>
                </c:pt>
                <c:pt idx="3553">
                  <c:v>1149</c:v>
                </c:pt>
                <c:pt idx="3554">
                  <c:v>1149</c:v>
                </c:pt>
                <c:pt idx="3555">
                  <c:v>1149</c:v>
                </c:pt>
                <c:pt idx="3556">
                  <c:v>1149</c:v>
                </c:pt>
                <c:pt idx="3557">
                  <c:v>1149</c:v>
                </c:pt>
                <c:pt idx="3558">
                  <c:v>1149</c:v>
                </c:pt>
                <c:pt idx="3559">
                  <c:v>1149</c:v>
                </c:pt>
                <c:pt idx="3560">
                  <c:v>1149</c:v>
                </c:pt>
                <c:pt idx="3561">
                  <c:v>1149</c:v>
                </c:pt>
                <c:pt idx="3562">
                  <c:v>1149</c:v>
                </c:pt>
                <c:pt idx="3563">
                  <c:v>1149</c:v>
                </c:pt>
                <c:pt idx="3564">
                  <c:v>1149</c:v>
                </c:pt>
                <c:pt idx="3565">
                  <c:v>1149</c:v>
                </c:pt>
                <c:pt idx="3566">
                  <c:v>1149</c:v>
                </c:pt>
                <c:pt idx="3567">
                  <c:v>1149</c:v>
                </c:pt>
                <c:pt idx="3568">
                  <c:v>1149</c:v>
                </c:pt>
                <c:pt idx="3569">
                  <c:v>1149</c:v>
                </c:pt>
                <c:pt idx="3570">
                  <c:v>1149</c:v>
                </c:pt>
                <c:pt idx="3571">
                  <c:v>1149</c:v>
                </c:pt>
                <c:pt idx="3572">
                  <c:v>1149</c:v>
                </c:pt>
                <c:pt idx="3573">
                  <c:v>1149</c:v>
                </c:pt>
                <c:pt idx="3574">
                  <c:v>1149</c:v>
                </c:pt>
                <c:pt idx="3575">
                  <c:v>1149</c:v>
                </c:pt>
                <c:pt idx="3576">
                  <c:v>1149</c:v>
                </c:pt>
                <c:pt idx="3577">
                  <c:v>1149</c:v>
                </c:pt>
                <c:pt idx="3578">
                  <c:v>1149</c:v>
                </c:pt>
                <c:pt idx="3579">
                  <c:v>1149</c:v>
                </c:pt>
                <c:pt idx="3580">
                  <c:v>1149</c:v>
                </c:pt>
                <c:pt idx="3581">
                  <c:v>1149</c:v>
                </c:pt>
                <c:pt idx="3582">
                  <c:v>1149</c:v>
                </c:pt>
                <c:pt idx="3583">
                  <c:v>1149</c:v>
                </c:pt>
                <c:pt idx="3584">
                  <c:v>1149</c:v>
                </c:pt>
                <c:pt idx="3585">
                  <c:v>1149</c:v>
                </c:pt>
                <c:pt idx="3586">
                  <c:v>1149</c:v>
                </c:pt>
                <c:pt idx="3587">
                  <c:v>1149</c:v>
                </c:pt>
                <c:pt idx="3588">
                  <c:v>1149</c:v>
                </c:pt>
                <c:pt idx="3589">
                  <c:v>1149</c:v>
                </c:pt>
                <c:pt idx="3590">
                  <c:v>1149</c:v>
                </c:pt>
                <c:pt idx="3591">
                  <c:v>1149</c:v>
                </c:pt>
                <c:pt idx="3592">
                  <c:v>1149</c:v>
                </c:pt>
                <c:pt idx="3593">
                  <c:v>1149</c:v>
                </c:pt>
                <c:pt idx="3594">
                  <c:v>1149</c:v>
                </c:pt>
                <c:pt idx="3595">
                  <c:v>1149</c:v>
                </c:pt>
                <c:pt idx="3596">
                  <c:v>1149</c:v>
                </c:pt>
                <c:pt idx="3597">
                  <c:v>1149</c:v>
                </c:pt>
                <c:pt idx="3598">
                  <c:v>1149</c:v>
                </c:pt>
                <c:pt idx="3599">
                  <c:v>1149</c:v>
                </c:pt>
                <c:pt idx="3600">
                  <c:v>1149</c:v>
                </c:pt>
                <c:pt idx="3601">
                  <c:v>1149</c:v>
                </c:pt>
                <c:pt idx="3602">
                  <c:v>1149</c:v>
                </c:pt>
                <c:pt idx="3603">
                  <c:v>1149</c:v>
                </c:pt>
                <c:pt idx="3604">
                  <c:v>1149</c:v>
                </c:pt>
                <c:pt idx="3605">
                  <c:v>1149</c:v>
                </c:pt>
                <c:pt idx="3606">
                  <c:v>1149</c:v>
                </c:pt>
                <c:pt idx="3607">
                  <c:v>1149</c:v>
                </c:pt>
                <c:pt idx="3608">
                  <c:v>1149</c:v>
                </c:pt>
                <c:pt idx="3609">
                  <c:v>1149</c:v>
                </c:pt>
                <c:pt idx="3610">
                  <c:v>1149</c:v>
                </c:pt>
                <c:pt idx="3611">
                  <c:v>1149</c:v>
                </c:pt>
                <c:pt idx="3612">
                  <c:v>1149</c:v>
                </c:pt>
                <c:pt idx="3613">
                  <c:v>1149</c:v>
                </c:pt>
                <c:pt idx="3614">
                  <c:v>1149</c:v>
                </c:pt>
                <c:pt idx="3615">
                  <c:v>1149</c:v>
                </c:pt>
                <c:pt idx="3616">
                  <c:v>1149</c:v>
                </c:pt>
                <c:pt idx="3617">
                  <c:v>1149</c:v>
                </c:pt>
                <c:pt idx="3618">
                  <c:v>1149</c:v>
                </c:pt>
                <c:pt idx="3619">
                  <c:v>1149</c:v>
                </c:pt>
                <c:pt idx="3620">
                  <c:v>1149</c:v>
                </c:pt>
                <c:pt idx="3621">
                  <c:v>1149</c:v>
                </c:pt>
                <c:pt idx="3622">
                  <c:v>1149</c:v>
                </c:pt>
                <c:pt idx="3623">
                  <c:v>1149</c:v>
                </c:pt>
                <c:pt idx="3624">
                  <c:v>1149</c:v>
                </c:pt>
                <c:pt idx="3625">
                  <c:v>1149</c:v>
                </c:pt>
                <c:pt idx="3626">
                  <c:v>1149</c:v>
                </c:pt>
                <c:pt idx="3627">
                  <c:v>1149</c:v>
                </c:pt>
                <c:pt idx="3628">
                  <c:v>1149</c:v>
                </c:pt>
                <c:pt idx="3629">
                  <c:v>1149</c:v>
                </c:pt>
                <c:pt idx="3630">
                  <c:v>1149</c:v>
                </c:pt>
                <c:pt idx="3631">
                  <c:v>1149</c:v>
                </c:pt>
                <c:pt idx="3632">
                  <c:v>1149</c:v>
                </c:pt>
                <c:pt idx="3633">
                  <c:v>1149</c:v>
                </c:pt>
                <c:pt idx="3634">
                  <c:v>1149</c:v>
                </c:pt>
                <c:pt idx="3635">
                  <c:v>1149</c:v>
                </c:pt>
                <c:pt idx="3636">
                  <c:v>1149</c:v>
                </c:pt>
                <c:pt idx="3637">
                  <c:v>1149</c:v>
                </c:pt>
                <c:pt idx="3638">
                  <c:v>1149</c:v>
                </c:pt>
                <c:pt idx="3639">
                  <c:v>1149</c:v>
                </c:pt>
                <c:pt idx="3640">
                  <c:v>1149</c:v>
                </c:pt>
                <c:pt idx="3641">
                  <c:v>1149</c:v>
                </c:pt>
                <c:pt idx="3642">
                  <c:v>1149</c:v>
                </c:pt>
                <c:pt idx="3643">
                  <c:v>1149</c:v>
                </c:pt>
                <c:pt idx="3644">
                  <c:v>1149</c:v>
                </c:pt>
                <c:pt idx="3645">
                  <c:v>1149</c:v>
                </c:pt>
                <c:pt idx="3646">
                  <c:v>1149</c:v>
                </c:pt>
                <c:pt idx="3647">
                  <c:v>1149</c:v>
                </c:pt>
                <c:pt idx="3648">
                  <c:v>1149</c:v>
                </c:pt>
                <c:pt idx="3649">
                  <c:v>1149</c:v>
                </c:pt>
                <c:pt idx="3650">
                  <c:v>1149</c:v>
                </c:pt>
                <c:pt idx="3651">
                  <c:v>1149</c:v>
                </c:pt>
                <c:pt idx="3652">
                  <c:v>1149</c:v>
                </c:pt>
                <c:pt idx="3653">
                  <c:v>1149</c:v>
                </c:pt>
                <c:pt idx="3654">
                  <c:v>1149</c:v>
                </c:pt>
                <c:pt idx="3655">
                  <c:v>1149</c:v>
                </c:pt>
                <c:pt idx="3656">
                  <c:v>1149</c:v>
                </c:pt>
                <c:pt idx="3657">
                  <c:v>1149</c:v>
                </c:pt>
                <c:pt idx="3658">
                  <c:v>1149</c:v>
                </c:pt>
                <c:pt idx="3659">
                  <c:v>1149</c:v>
                </c:pt>
                <c:pt idx="3660">
                  <c:v>1149</c:v>
                </c:pt>
                <c:pt idx="3661">
                  <c:v>1149</c:v>
                </c:pt>
                <c:pt idx="3662">
                  <c:v>1149</c:v>
                </c:pt>
                <c:pt idx="3663">
                  <c:v>1149</c:v>
                </c:pt>
                <c:pt idx="3664">
                  <c:v>1149</c:v>
                </c:pt>
                <c:pt idx="3665">
                  <c:v>1149</c:v>
                </c:pt>
                <c:pt idx="3666">
                  <c:v>1149</c:v>
                </c:pt>
                <c:pt idx="3667">
                  <c:v>1149</c:v>
                </c:pt>
                <c:pt idx="3668">
                  <c:v>1149</c:v>
                </c:pt>
                <c:pt idx="3669">
                  <c:v>1149</c:v>
                </c:pt>
                <c:pt idx="3670">
                  <c:v>1149</c:v>
                </c:pt>
                <c:pt idx="3671">
                  <c:v>1149</c:v>
                </c:pt>
                <c:pt idx="3672">
                  <c:v>1149</c:v>
                </c:pt>
                <c:pt idx="3673">
                  <c:v>1149</c:v>
                </c:pt>
                <c:pt idx="3674">
                  <c:v>1149</c:v>
                </c:pt>
                <c:pt idx="3675">
                  <c:v>1149</c:v>
                </c:pt>
                <c:pt idx="3676">
                  <c:v>1149</c:v>
                </c:pt>
                <c:pt idx="3677">
                  <c:v>1149</c:v>
                </c:pt>
                <c:pt idx="3678">
                  <c:v>1149</c:v>
                </c:pt>
                <c:pt idx="3679">
                  <c:v>1149</c:v>
                </c:pt>
                <c:pt idx="3680">
                  <c:v>1149</c:v>
                </c:pt>
                <c:pt idx="3681">
                  <c:v>1149</c:v>
                </c:pt>
                <c:pt idx="3682">
                  <c:v>1149</c:v>
                </c:pt>
                <c:pt idx="3683">
                  <c:v>1149</c:v>
                </c:pt>
                <c:pt idx="3684">
                  <c:v>1149</c:v>
                </c:pt>
                <c:pt idx="3685">
                  <c:v>1149</c:v>
                </c:pt>
                <c:pt idx="3686">
                  <c:v>1149</c:v>
                </c:pt>
                <c:pt idx="3687">
                  <c:v>1149</c:v>
                </c:pt>
                <c:pt idx="3688">
                  <c:v>1149</c:v>
                </c:pt>
                <c:pt idx="3689">
                  <c:v>1149</c:v>
                </c:pt>
                <c:pt idx="3690">
                  <c:v>1149</c:v>
                </c:pt>
                <c:pt idx="3691">
                  <c:v>1149</c:v>
                </c:pt>
                <c:pt idx="3692">
                  <c:v>1149</c:v>
                </c:pt>
                <c:pt idx="3693">
                  <c:v>1149</c:v>
                </c:pt>
                <c:pt idx="3694">
                  <c:v>1149</c:v>
                </c:pt>
                <c:pt idx="3695">
                  <c:v>1149</c:v>
                </c:pt>
                <c:pt idx="3696">
                  <c:v>1149</c:v>
                </c:pt>
                <c:pt idx="3697">
                  <c:v>1149</c:v>
                </c:pt>
                <c:pt idx="3698">
                  <c:v>1149</c:v>
                </c:pt>
                <c:pt idx="3699">
                  <c:v>1149</c:v>
                </c:pt>
                <c:pt idx="3700">
                  <c:v>1149</c:v>
                </c:pt>
                <c:pt idx="3701">
                  <c:v>1149</c:v>
                </c:pt>
                <c:pt idx="3702">
                  <c:v>1149</c:v>
                </c:pt>
                <c:pt idx="3703">
                  <c:v>1149</c:v>
                </c:pt>
                <c:pt idx="3704">
                  <c:v>1149</c:v>
                </c:pt>
                <c:pt idx="3705">
                  <c:v>1149</c:v>
                </c:pt>
                <c:pt idx="3706">
                  <c:v>1149</c:v>
                </c:pt>
                <c:pt idx="3707">
                  <c:v>1149</c:v>
                </c:pt>
                <c:pt idx="3708">
                  <c:v>1149</c:v>
                </c:pt>
                <c:pt idx="3709">
                  <c:v>1149</c:v>
                </c:pt>
                <c:pt idx="3710">
                  <c:v>1149</c:v>
                </c:pt>
                <c:pt idx="3711">
                  <c:v>1149</c:v>
                </c:pt>
                <c:pt idx="3712">
                  <c:v>1149</c:v>
                </c:pt>
                <c:pt idx="3713">
                  <c:v>1149</c:v>
                </c:pt>
                <c:pt idx="3714">
                  <c:v>1149</c:v>
                </c:pt>
                <c:pt idx="3715">
                  <c:v>1149</c:v>
                </c:pt>
                <c:pt idx="3716">
                  <c:v>1149</c:v>
                </c:pt>
                <c:pt idx="3717">
                  <c:v>1149</c:v>
                </c:pt>
                <c:pt idx="3718">
                  <c:v>1149</c:v>
                </c:pt>
                <c:pt idx="3719">
                  <c:v>1149</c:v>
                </c:pt>
                <c:pt idx="3720">
                  <c:v>1149</c:v>
                </c:pt>
                <c:pt idx="3721">
                  <c:v>1149</c:v>
                </c:pt>
                <c:pt idx="3722">
                  <c:v>1149</c:v>
                </c:pt>
                <c:pt idx="3723">
                  <c:v>1149</c:v>
                </c:pt>
                <c:pt idx="3724">
                  <c:v>1149</c:v>
                </c:pt>
                <c:pt idx="3725">
                  <c:v>1149</c:v>
                </c:pt>
                <c:pt idx="3726">
                  <c:v>1149</c:v>
                </c:pt>
                <c:pt idx="3727">
                  <c:v>1149</c:v>
                </c:pt>
                <c:pt idx="3728">
                  <c:v>1149</c:v>
                </c:pt>
                <c:pt idx="3729">
                  <c:v>1149</c:v>
                </c:pt>
                <c:pt idx="3730">
                  <c:v>1149</c:v>
                </c:pt>
                <c:pt idx="3731">
                  <c:v>1149</c:v>
                </c:pt>
                <c:pt idx="3732">
                  <c:v>1149</c:v>
                </c:pt>
                <c:pt idx="3733">
                  <c:v>1149</c:v>
                </c:pt>
                <c:pt idx="3734">
                  <c:v>1149</c:v>
                </c:pt>
                <c:pt idx="3735">
                  <c:v>1149</c:v>
                </c:pt>
                <c:pt idx="3736">
                  <c:v>1149</c:v>
                </c:pt>
                <c:pt idx="3737">
                  <c:v>1149</c:v>
                </c:pt>
                <c:pt idx="3738">
                  <c:v>1149</c:v>
                </c:pt>
                <c:pt idx="3739">
                  <c:v>1149</c:v>
                </c:pt>
                <c:pt idx="3740">
                  <c:v>1149</c:v>
                </c:pt>
                <c:pt idx="3741">
                  <c:v>1149</c:v>
                </c:pt>
                <c:pt idx="3742">
                  <c:v>1149</c:v>
                </c:pt>
                <c:pt idx="3743">
                  <c:v>1149</c:v>
                </c:pt>
                <c:pt idx="3744">
                  <c:v>1149</c:v>
                </c:pt>
                <c:pt idx="3745">
                  <c:v>1149</c:v>
                </c:pt>
                <c:pt idx="3746">
                  <c:v>1149</c:v>
                </c:pt>
                <c:pt idx="3747">
                  <c:v>1149</c:v>
                </c:pt>
                <c:pt idx="3748">
                  <c:v>1149</c:v>
                </c:pt>
                <c:pt idx="3749">
                  <c:v>1149</c:v>
                </c:pt>
                <c:pt idx="3750">
                  <c:v>1149</c:v>
                </c:pt>
                <c:pt idx="3751">
                  <c:v>1149</c:v>
                </c:pt>
                <c:pt idx="3752">
                  <c:v>1149</c:v>
                </c:pt>
                <c:pt idx="3753">
                  <c:v>1149</c:v>
                </c:pt>
                <c:pt idx="3754">
                  <c:v>1149</c:v>
                </c:pt>
                <c:pt idx="3755">
                  <c:v>1149</c:v>
                </c:pt>
                <c:pt idx="3756">
                  <c:v>1149</c:v>
                </c:pt>
                <c:pt idx="3757">
                  <c:v>1149</c:v>
                </c:pt>
                <c:pt idx="3758">
                  <c:v>1149</c:v>
                </c:pt>
                <c:pt idx="3759">
                  <c:v>1149</c:v>
                </c:pt>
                <c:pt idx="3760">
                  <c:v>1149</c:v>
                </c:pt>
                <c:pt idx="3761">
                  <c:v>1149</c:v>
                </c:pt>
                <c:pt idx="3762">
                  <c:v>1149</c:v>
                </c:pt>
                <c:pt idx="3763">
                  <c:v>1149</c:v>
                </c:pt>
                <c:pt idx="3764">
                  <c:v>1149</c:v>
                </c:pt>
                <c:pt idx="3765">
                  <c:v>1149</c:v>
                </c:pt>
                <c:pt idx="3766">
                  <c:v>1149</c:v>
                </c:pt>
                <c:pt idx="3767">
                  <c:v>1149</c:v>
                </c:pt>
                <c:pt idx="3768">
                  <c:v>1149</c:v>
                </c:pt>
                <c:pt idx="3769">
                  <c:v>1149</c:v>
                </c:pt>
                <c:pt idx="3770">
                  <c:v>1149</c:v>
                </c:pt>
                <c:pt idx="3771">
                  <c:v>1149</c:v>
                </c:pt>
                <c:pt idx="3772">
                  <c:v>1149</c:v>
                </c:pt>
                <c:pt idx="3773">
                  <c:v>1149</c:v>
                </c:pt>
                <c:pt idx="3774">
                  <c:v>1149</c:v>
                </c:pt>
                <c:pt idx="3775">
                  <c:v>1149</c:v>
                </c:pt>
                <c:pt idx="3776">
                  <c:v>1149</c:v>
                </c:pt>
                <c:pt idx="3777">
                  <c:v>1149</c:v>
                </c:pt>
                <c:pt idx="3778">
                  <c:v>1149</c:v>
                </c:pt>
                <c:pt idx="3779">
                  <c:v>1149</c:v>
                </c:pt>
                <c:pt idx="3780">
                  <c:v>1149</c:v>
                </c:pt>
                <c:pt idx="3781">
                  <c:v>1149</c:v>
                </c:pt>
                <c:pt idx="3782">
                  <c:v>1149</c:v>
                </c:pt>
                <c:pt idx="3783">
                  <c:v>1149</c:v>
                </c:pt>
                <c:pt idx="3784">
                  <c:v>1149</c:v>
                </c:pt>
                <c:pt idx="3785">
                  <c:v>1149</c:v>
                </c:pt>
                <c:pt idx="3786">
                  <c:v>1149</c:v>
                </c:pt>
                <c:pt idx="3787">
                  <c:v>1149</c:v>
                </c:pt>
                <c:pt idx="3788">
                  <c:v>1149</c:v>
                </c:pt>
                <c:pt idx="3789">
                  <c:v>1149</c:v>
                </c:pt>
                <c:pt idx="3790">
                  <c:v>1149</c:v>
                </c:pt>
                <c:pt idx="3791">
                  <c:v>1149</c:v>
                </c:pt>
                <c:pt idx="3792">
                  <c:v>1149</c:v>
                </c:pt>
                <c:pt idx="3793">
                  <c:v>1149</c:v>
                </c:pt>
                <c:pt idx="3794">
                  <c:v>1149</c:v>
                </c:pt>
                <c:pt idx="3795">
                  <c:v>1149</c:v>
                </c:pt>
                <c:pt idx="3796">
                  <c:v>1149</c:v>
                </c:pt>
                <c:pt idx="3797">
                  <c:v>1149</c:v>
                </c:pt>
                <c:pt idx="3798">
                  <c:v>1149</c:v>
                </c:pt>
                <c:pt idx="3799">
                  <c:v>1149</c:v>
                </c:pt>
                <c:pt idx="3800">
                  <c:v>1149</c:v>
                </c:pt>
                <c:pt idx="3801">
                  <c:v>1149</c:v>
                </c:pt>
                <c:pt idx="3802">
                  <c:v>1149</c:v>
                </c:pt>
                <c:pt idx="3803">
                  <c:v>1149</c:v>
                </c:pt>
                <c:pt idx="3804">
                  <c:v>1149</c:v>
                </c:pt>
                <c:pt idx="3805">
                  <c:v>1149</c:v>
                </c:pt>
                <c:pt idx="3806">
                  <c:v>1149</c:v>
                </c:pt>
                <c:pt idx="3807">
                  <c:v>1149</c:v>
                </c:pt>
                <c:pt idx="3808">
                  <c:v>1149</c:v>
                </c:pt>
                <c:pt idx="3809">
                  <c:v>1149</c:v>
                </c:pt>
                <c:pt idx="3810">
                  <c:v>1149</c:v>
                </c:pt>
                <c:pt idx="3811">
                  <c:v>1149</c:v>
                </c:pt>
                <c:pt idx="3812">
                  <c:v>1149</c:v>
                </c:pt>
                <c:pt idx="3813">
                  <c:v>1149</c:v>
                </c:pt>
                <c:pt idx="3814">
                  <c:v>1149</c:v>
                </c:pt>
                <c:pt idx="3815">
                  <c:v>1149</c:v>
                </c:pt>
                <c:pt idx="3816">
                  <c:v>1149</c:v>
                </c:pt>
                <c:pt idx="3817">
                  <c:v>1149</c:v>
                </c:pt>
                <c:pt idx="3818">
                  <c:v>1149</c:v>
                </c:pt>
                <c:pt idx="3819">
                  <c:v>1149</c:v>
                </c:pt>
                <c:pt idx="3820">
                  <c:v>1149</c:v>
                </c:pt>
                <c:pt idx="3821">
                  <c:v>1149</c:v>
                </c:pt>
                <c:pt idx="3822">
                  <c:v>1149</c:v>
                </c:pt>
                <c:pt idx="3823">
                  <c:v>1149</c:v>
                </c:pt>
                <c:pt idx="3824">
                  <c:v>1149</c:v>
                </c:pt>
                <c:pt idx="3825">
                  <c:v>1149</c:v>
                </c:pt>
                <c:pt idx="3826">
                  <c:v>1149</c:v>
                </c:pt>
                <c:pt idx="3827">
                  <c:v>1149</c:v>
                </c:pt>
                <c:pt idx="3828">
                  <c:v>1149</c:v>
                </c:pt>
                <c:pt idx="3829">
                  <c:v>1149</c:v>
                </c:pt>
                <c:pt idx="3830">
                  <c:v>1149</c:v>
                </c:pt>
                <c:pt idx="3831">
                  <c:v>1149</c:v>
                </c:pt>
                <c:pt idx="3832">
                  <c:v>1149</c:v>
                </c:pt>
                <c:pt idx="3833">
                  <c:v>1149</c:v>
                </c:pt>
                <c:pt idx="3834">
                  <c:v>1149</c:v>
                </c:pt>
                <c:pt idx="3835">
                  <c:v>1149</c:v>
                </c:pt>
                <c:pt idx="3836">
                  <c:v>1149</c:v>
                </c:pt>
                <c:pt idx="3837">
                  <c:v>1149</c:v>
                </c:pt>
                <c:pt idx="3838">
                  <c:v>1149</c:v>
                </c:pt>
                <c:pt idx="3839">
                  <c:v>1149</c:v>
                </c:pt>
                <c:pt idx="3840">
                  <c:v>1149</c:v>
                </c:pt>
                <c:pt idx="3841">
                  <c:v>1149</c:v>
                </c:pt>
                <c:pt idx="3842">
                  <c:v>1149</c:v>
                </c:pt>
                <c:pt idx="3843">
                  <c:v>1149</c:v>
                </c:pt>
                <c:pt idx="3844">
                  <c:v>1149</c:v>
                </c:pt>
                <c:pt idx="3845">
                  <c:v>1149</c:v>
                </c:pt>
                <c:pt idx="3846">
                  <c:v>1149</c:v>
                </c:pt>
                <c:pt idx="3847">
                  <c:v>1149</c:v>
                </c:pt>
                <c:pt idx="3848">
                  <c:v>1149</c:v>
                </c:pt>
                <c:pt idx="3849">
                  <c:v>1149</c:v>
                </c:pt>
                <c:pt idx="3850">
                  <c:v>1149</c:v>
                </c:pt>
                <c:pt idx="3851">
                  <c:v>1149</c:v>
                </c:pt>
                <c:pt idx="3852">
                  <c:v>1149</c:v>
                </c:pt>
                <c:pt idx="3853">
                  <c:v>1149</c:v>
                </c:pt>
                <c:pt idx="3854">
                  <c:v>1149</c:v>
                </c:pt>
                <c:pt idx="3855">
                  <c:v>1149</c:v>
                </c:pt>
                <c:pt idx="3856">
                  <c:v>1149</c:v>
                </c:pt>
                <c:pt idx="3857">
                  <c:v>1149</c:v>
                </c:pt>
                <c:pt idx="3858">
                  <c:v>1149</c:v>
                </c:pt>
                <c:pt idx="3859">
                  <c:v>1149</c:v>
                </c:pt>
                <c:pt idx="3860">
                  <c:v>1149</c:v>
                </c:pt>
                <c:pt idx="3861">
                  <c:v>1149</c:v>
                </c:pt>
                <c:pt idx="3862">
                  <c:v>1149</c:v>
                </c:pt>
                <c:pt idx="3863">
                  <c:v>1149</c:v>
                </c:pt>
                <c:pt idx="3864">
                  <c:v>1149</c:v>
                </c:pt>
                <c:pt idx="3865">
                  <c:v>1149</c:v>
                </c:pt>
                <c:pt idx="3866">
                  <c:v>1149</c:v>
                </c:pt>
                <c:pt idx="3867">
                  <c:v>1149</c:v>
                </c:pt>
                <c:pt idx="3868">
                  <c:v>1149</c:v>
                </c:pt>
                <c:pt idx="3869">
                  <c:v>1149</c:v>
                </c:pt>
                <c:pt idx="3870">
                  <c:v>1149</c:v>
                </c:pt>
                <c:pt idx="3871">
                  <c:v>1149</c:v>
                </c:pt>
                <c:pt idx="3872">
                  <c:v>1149</c:v>
                </c:pt>
                <c:pt idx="3873">
                  <c:v>1149</c:v>
                </c:pt>
                <c:pt idx="3874">
                  <c:v>1149</c:v>
                </c:pt>
                <c:pt idx="3875">
                  <c:v>1149</c:v>
                </c:pt>
                <c:pt idx="3876">
                  <c:v>1149</c:v>
                </c:pt>
                <c:pt idx="3877">
                  <c:v>1149</c:v>
                </c:pt>
                <c:pt idx="3878">
                  <c:v>1149</c:v>
                </c:pt>
                <c:pt idx="3879">
                  <c:v>1149</c:v>
                </c:pt>
                <c:pt idx="3880">
                  <c:v>1149</c:v>
                </c:pt>
                <c:pt idx="3881">
                  <c:v>1149</c:v>
                </c:pt>
                <c:pt idx="3882">
                  <c:v>1149</c:v>
                </c:pt>
                <c:pt idx="3883">
                  <c:v>1149</c:v>
                </c:pt>
                <c:pt idx="3884">
                  <c:v>1149</c:v>
                </c:pt>
                <c:pt idx="3885">
                  <c:v>1149</c:v>
                </c:pt>
                <c:pt idx="3886">
                  <c:v>1149</c:v>
                </c:pt>
                <c:pt idx="3887">
                  <c:v>1149</c:v>
                </c:pt>
                <c:pt idx="3888">
                  <c:v>1149</c:v>
                </c:pt>
                <c:pt idx="3889">
                  <c:v>1149</c:v>
                </c:pt>
                <c:pt idx="3890">
                  <c:v>1149</c:v>
                </c:pt>
                <c:pt idx="3891">
                  <c:v>1149</c:v>
                </c:pt>
                <c:pt idx="3892">
                  <c:v>1149</c:v>
                </c:pt>
                <c:pt idx="3893">
                  <c:v>1149</c:v>
                </c:pt>
                <c:pt idx="3894">
                  <c:v>1149</c:v>
                </c:pt>
                <c:pt idx="3895">
                  <c:v>1149</c:v>
                </c:pt>
                <c:pt idx="3896">
                  <c:v>1149</c:v>
                </c:pt>
                <c:pt idx="3897">
                  <c:v>1149</c:v>
                </c:pt>
                <c:pt idx="3898">
                  <c:v>1149</c:v>
                </c:pt>
                <c:pt idx="3899">
                  <c:v>1149</c:v>
                </c:pt>
                <c:pt idx="3900">
                  <c:v>1149</c:v>
                </c:pt>
                <c:pt idx="3901">
                  <c:v>1149</c:v>
                </c:pt>
                <c:pt idx="3902">
                  <c:v>1149</c:v>
                </c:pt>
                <c:pt idx="3903">
                  <c:v>1149</c:v>
                </c:pt>
                <c:pt idx="3904">
                  <c:v>1149</c:v>
                </c:pt>
                <c:pt idx="3905">
                  <c:v>1149</c:v>
                </c:pt>
                <c:pt idx="3906">
                  <c:v>1149</c:v>
                </c:pt>
                <c:pt idx="3907">
                  <c:v>1149</c:v>
                </c:pt>
                <c:pt idx="3908">
                  <c:v>1149</c:v>
                </c:pt>
                <c:pt idx="3909">
                  <c:v>1149</c:v>
                </c:pt>
                <c:pt idx="3910">
                  <c:v>1149</c:v>
                </c:pt>
                <c:pt idx="3911">
                  <c:v>1149</c:v>
                </c:pt>
                <c:pt idx="3912">
                  <c:v>1149</c:v>
                </c:pt>
                <c:pt idx="3913">
                  <c:v>1149</c:v>
                </c:pt>
                <c:pt idx="3914">
                  <c:v>1149</c:v>
                </c:pt>
                <c:pt idx="3915">
                  <c:v>1149</c:v>
                </c:pt>
                <c:pt idx="3916">
                  <c:v>1149</c:v>
                </c:pt>
                <c:pt idx="3917">
                  <c:v>1149</c:v>
                </c:pt>
                <c:pt idx="3918">
                  <c:v>1149</c:v>
                </c:pt>
                <c:pt idx="3919">
                  <c:v>1149</c:v>
                </c:pt>
                <c:pt idx="3920">
                  <c:v>1149</c:v>
                </c:pt>
                <c:pt idx="3921">
                  <c:v>1149</c:v>
                </c:pt>
                <c:pt idx="3922">
                  <c:v>1149</c:v>
                </c:pt>
                <c:pt idx="3923">
                  <c:v>1149</c:v>
                </c:pt>
                <c:pt idx="3924">
                  <c:v>1149</c:v>
                </c:pt>
                <c:pt idx="3925">
                  <c:v>1149</c:v>
                </c:pt>
                <c:pt idx="3926">
                  <c:v>1149</c:v>
                </c:pt>
                <c:pt idx="3927">
                  <c:v>1149</c:v>
                </c:pt>
                <c:pt idx="3928">
                  <c:v>1149</c:v>
                </c:pt>
                <c:pt idx="3929">
                  <c:v>1149</c:v>
                </c:pt>
                <c:pt idx="3930">
                  <c:v>1149</c:v>
                </c:pt>
                <c:pt idx="3931">
                  <c:v>1149</c:v>
                </c:pt>
                <c:pt idx="3932">
                  <c:v>1149</c:v>
                </c:pt>
                <c:pt idx="3933">
                  <c:v>1149</c:v>
                </c:pt>
                <c:pt idx="3934">
                  <c:v>1149</c:v>
                </c:pt>
                <c:pt idx="3935">
                  <c:v>1149</c:v>
                </c:pt>
                <c:pt idx="3936">
                  <c:v>1149</c:v>
                </c:pt>
                <c:pt idx="3937">
                  <c:v>1149</c:v>
                </c:pt>
                <c:pt idx="3938">
                  <c:v>1149</c:v>
                </c:pt>
                <c:pt idx="3939">
                  <c:v>1149</c:v>
                </c:pt>
                <c:pt idx="3940">
                  <c:v>1149</c:v>
                </c:pt>
                <c:pt idx="3941">
                  <c:v>1149</c:v>
                </c:pt>
                <c:pt idx="3942">
                  <c:v>1149</c:v>
                </c:pt>
                <c:pt idx="3943">
                  <c:v>1149</c:v>
                </c:pt>
                <c:pt idx="3944">
                  <c:v>1149</c:v>
                </c:pt>
                <c:pt idx="3945">
                  <c:v>1149</c:v>
                </c:pt>
                <c:pt idx="3946">
                  <c:v>1149</c:v>
                </c:pt>
                <c:pt idx="3947">
                  <c:v>1149</c:v>
                </c:pt>
                <c:pt idx="3948">
                  <c:v>1149</c:v>
                </c:pt>
                <c:pt idx="3949">
                  <c:v>1149</c:v>
                </c:pt>
                <c:pt idx="3950">
                  <c:v>1149</c:v>
                </c:pt>
                <c:pt idx="3951">
                  <c:v>1149</c:v>
                </c:pt>
                <c:pt idx="3952">
                  <c:v>1149</c:v>
                </c:pt>
                <c:pt idx="3953">
                  <c:v>1149</c:v>
                </c:pt>
                <c:pt idx="3954">
                  <c:v>1149</c:v>
                </c:pt>
                <c:pt idx="3955">
                  <c:v>1149</c:v>
                </c:pt>
                <c:pt idx="3956">
                  <c:v>1149</c:v>
                </c:pt>
                <c:pt idx="3957">
                  <c:v>1149</c:v>
                </c:pt>
                <c:pt idx="3958">
                  <c:v>1149</c:v>
                </c:pt>
                <c:pt idx="3959">
                  <c:v>1149</c:v>
                </c:pt>
                <c:pt idx="3960">
                  <c:v>1149</c:v>
                </c:pt>
                <c:pt idx="3961">
                  <c:v>1149</c:v>
                </c:pt>
                <c:pt idx="3962">
                  <c:v>1149</c:v>
                </c:pt>
                <c:pt idx="3963">
                  <c:v>1149</c:v>
                </c:pt>
                <c:pt idx="3964">
                  <c:v>1149</c:v>
                </c:pt>
                <c:pt idx="3965">
                  <c:v>1149</c:v>
                </c:pt>
                <c:pt idx="3966">
                  <c:v>1149</c:v>
                </c:pt>
                <c:pt idx="3967">
                  <c:v>1149</c:v>
                </c:pt>
                <c:pt idx="3968">
                  <c:v>1149</c:v>
                </c:pt>
                <c:pt idx="3969">
                  <c:v>1149</c:v>
                </c:pt>
                <c:pt idx="3970">
                  <c:v>1149</c:v>
                </c:pt>
                <c:pt idx="3971">
                  <c:v>1149</c:v>
                </c:pt>
                <c:pt idx="3972">
                  <c:v>1149</c:v>
                </c:pt>
                <c:pt idx="3973">
                  <c:v>1149</c:v>
                </c:pt>
                <c:pt idx="3974">
                  <c:v>1149</c:v>
                </c:pt>
                <c:pt idx="3975">
                  <c:v>1149</c:v>
                </c:pt>
                <c:pt idx="3976">
                  <c:v>1149</c:v>
                </c:pt>
                <c:pt idx="3977">
                  <c:v>1149</c:v>
                </c:pt>
                <c:pt idx="3978">
                  <c:v>1149</c:v>
                </c:pt>
                <c:pt idx="3979">
                  <c:v>1149</c:v>
                </c:pt>
                <c:pt idx="3980">
                  <c:v>1149</c:v>
                </c:pt>
                <c:pt idx="3981">
                  <c:v>1149</c:v>
                </c:pt>
                <c:pt idx="3982">
                  <c:v>1149</c:v>
                </c:pt>
                <c:pt idx="3983">
                  <c:v>1149</c:v>
                </c:pt>
                <c:pt idx="3984">
                  <c:v>1149</c:v>
                </c:pt>
                <c:pt idx="3985">
                  <c:v>1149</c:v>
                </c:pt>
                <c:pt idx="3986">
                  <c:v>1149</c:v>
                </c:pt>
                <c:pt idx="3987">
                  <c:v>1149</c:v>
                </c:pt>
                <c:pt idx="3988">
                  <c:v>1149</c:v>
                </c:pt>
                <c:pt idx="3989">
                  <c:v>1149</c:v>
                </c:pt>
                <c:pt idx="3990">
                  <c:v>1149</c:v>
                </c:pt>
                <c:pt idx="3991">
                  <c:v>1149</c:v>
                </c:pt>
                <c:pt idx="3992">
                  <c:v>1149</c:v>
                </c:pt>
                <c:pt idx="3993">
                  <c:v>1149</c:v>
                </c:pt>
                <c:pt idx="3994">
                  <c:v>1149</c:v>
                </c:pt>
                <c:pt idx="3995">
                  <c:v>1149</c:v>
                </c:pt>
                <c:pt idx="3996">
                  <c:v>1149</c:v>
                </c:pt>
                <c:pt idx="3997">
                  <c:v>1149</c:v>
                </c:pt>
                <c:pt idx="3998">
                  <c:v>1149</c:v>
                </c:pt>
                <c:pt idx="3999">
                  <c:v>1149</c:v>
                </c:pt>
                <c:pt idx="4000">
                  <c:v>1149</c:v>
                </c:pt>
                <c:pt idx="4001">
                  <c:v>1149</c:v>
                </c:pt>
                <c:pt idx="4002">
                  <c:v>1149</c:v>
                </c:pt>
                <c:pt idx="4003">
                  <c:v>1149</c:v>
                </c:pt>
                <c:pt idx="4004">
                  <c:v>1149</c:v>
                </c:pt>
                <c:pt idx="4005">
                  <c:v>1149</c:v>
                </c:pt>
                <c:pt idx="4006">
                  <c:v>1149</c:v>
                </c:pt>
                <c:pt idx="4007">
                  <c:v>1149</c:v>
                </c:pt>
                <c:pt idx="4008">
                  <c:v>1149</c:v>
                </c:pt>
                <c:pt idx="4009">
                  <c:v>1149</c:v>
                </c:pt>
                <c:pt idx="4010">
                  <c:v>1149</c:v>
                </c:pt>
                <c:pt idx="4011">
                  <c:v>1149</c:v>
                </c:pt>
                <c:pt idx="4012">
                  <c:v>1149</c:v>
                </c:pt>
                <c:pt idx="4013">
                  <c:v>1149</c:v>
                </c:pt>
                <c:pt idx="4014">
                  <c:v>1149</c:v>
                </c:pt>
                <c:pt idx="4015">
                  <c:v>1149</c:v>
                </c:pt>
                <c:pt idx="4016">
                  <c:v>1149</c:v>
                </c:pt>
                <c:pt idx="4017">
                  <c:v>1149</c:v>
                </c:pt>
                <c:pt idx="4018">
                  <c:v>1149</c:v>
                </c:pt>
                <c:pt idx="4019">
                  <c:v>1149</c:v>
                </c:pt>
                <c:pt idx="4020">
                  <c:v>1149</c:v>
                </c:pt>
                <c:pt idx="4021">
                  <c:v>1149</c:v>
                </c:pt>
                <c:pt idx="4022">
                  <c:v>1149</c:v>
                </c:pt>
                <c:pt idx="4023">
                  <c:v>1149</c:v>
                </c:pt>
                <c:pt idx="4024">
                  <c:v>1149</c:v>
                </c:pt>
                <c:pt idx="4025">
                  <c:v>1149</c:v>
                </c:pt>
                <c:pt idx="4026">
                  <c:v>1149</c:v>
                </c:pt>
                <c:pt idx="4027">
                  <c:v>1149</c:v>
                </c:pt>
                <c:pt idx="4028">
                  <c:v>1149</c:v>
                </c:pt>
                <c:pt idx="4029">
                  <c:v>1149</c:v>
                </c:pt>
                <c:pt idx="4030">
                  <c:v>1149</c:v>
                </c:pt>
                <c:pt idx="4031">
                  <c:v>1149</c:v>
                </c:pt>
                <c:pt idx="4032">
                  <c:v>1149</c:v>
                </c:pt>
                <c:pt idx="4033">
                  <c:v>1149</c:v>
                </c:pt>
                <c:pt idx="4034">
                  <c:v>1149</c:v>
                </c:pt>
                <c:pt idx="4035">
                  <c:v>1149</c:v>
                </c:pt>
                <c:pt idx="4036">
                  <c:v>1149</c:v>
                </c:pt>
                <c:pt idx="4037">
                  <c:v>1149</c:v>
                </c:pt>
                <c:pt idx="4038">
                  <c:v>1149</c:v>
                </c:pt>
                <c:pt idx="4039">
                  <c:v>1149</c:v>
                </c:pt>
                <c:pt idx="4040">
                  <c:v>1149</c:v>
                </c:pt>
                <c:pt idx="4041">
                  <c:v>1149</c:v>
                </c:pt>
                <c:pt idx="4042">
                  <c:v>1149</c:v>
                </c:pt>
                <c:pt idx="4043">
                  <c:v>1149</c:v>
                </c:pt>
                <c:pt idx="4044">
                  <c:v>1149</c:v>
                </c:pt>
                <c:pt idx="4045">
                  <c:v>1149</c:v>
                </c:pt>
                <c:pt idx="4046">
                  <c:v>1149</c:v>
                </c:pt>
                <c:pt idx="4047">
                  <c:v>1149</c:v>
                </c:pt>
                <c:pt idx="4048">
                  <c:v>1149</c:v>
                </c:pt>
                <c:pt idx="4049">
                  <c:v>1149</c:v>
                </c:pt>
                <c:pt idx="4050">
                  <c:v>1149</c:v>
                </c:pt>
                <c:pt idx="4051">
                  <c:v>1149</c:v>
                </c:pt>
                <c:pt idx="4052">
                  <c:v>1149</c:v>
                </c:pt>
                <c:pt idx="4053">
                  <c:v>1149</c:v>
                </c:pt>
                <c:pt idx="4054">
                  <c:v>1149</c:v>
                </c:pt>
                <c:pt idx="4055">
                  <c:v>1149</c:v>
                </c:pt>
                <c:pt idx="4056">
                  <c:v>1149</c:v>
                </c:pt>
                <c:pt idx="4057">
                  <c:v>1149</c:v>
                </c:pt>
                <c:pt idx="4058">
                  <c:v>1149</c:v>
                </c:pt>
                <c:pt idx="4059">
                  <c:v>1149</c:v>
                </c:pt>
                <c:pt idx="4060">
                  <c:v>1149</c:v>
                </c:pt>
                <c:pt idx="4061">
                  <c:v>1149</c:v>
                </c:pt>
                <c:pt idx="4062">
                  <c:v>1149</c:v>
                </c:pt>
                <c:pt idx="4063">
                  <c:v>1149</c:v>
                </c:pt>
                <c:pt idx="4064">
                  <c:v>1149</c:v>
                </c:pt>
                <c:pt idx="4065">
                  <c:v>1149</c:v>
                </c:pt>
                <c:pt idx="4066">
                  <c:v>1149</c:v>
                </c:pt>
                <c:pt idx="4067">
                  <c:v>1149</c:v>
                </c:pt>
                <c:pt idx="4068">
                  <c:v>1149</c:v>
                </c:pt>
                <c:pt idx="4069">
                  <c:v>1149</c:v>
                </c:pt>
                <c:pt idx="4070">
                  <c:v>1149</c:v>
                </c:pt>
                <c:pt idx="4071">
                  <c:v>1149</c:v>
                </c:pt>
                <c:pt idx="4072">
                  <c:v>1149</c:v>
                </c:pt>
                <c:pt idx="4073">
                  <c:v>1149</c:v>
                </c:pt>
                <c:pt idx="4074">
                  <c:v>1149</c:v>
                </c:pt>
                <c:pt idx="4075">
                  <c:v>1149</c:v>
                </c:pt>
                <c:pt idx="4076">
                  <c:v>1149</c:v>
                </c:pt>
                <c:pt idx="4077">
                  <c:v>1149</c:v>
                </c:pt>
                <c:pt idx="4078">
                  <c:v>1149</c:v>
                </c:pt>
                <c:pt idx="4079">
                  <c:v>1149</c:v>
                </c:pt>
                <c:pt idx="4080">
                  <c:v>1149</c:v>
                </c:pt>
                <c:pt idx="4081">
                  <c:v>1149</c:v>
                </c:pt>
                <c:pt idx="4082">
                  <c:v>1149</c:v>
                </c:pt>
                <c:pt idx="4083">
                  <c:v>1149</c:v>
                </c:pt>
                <c:pt idx="4084">
                  <c:v>1149</c:v>
                </c:pt>
                <c:pt idx="4085">
                  <c:v>1149</c:v>
                </c:pt>
                <c:pt idx="4086">
                  <c:v>1149</c:v>
                </c:pt>
                <c:pt idx="4087">
                  <c:v>1149</c:v>
                </c:pt>
                <c:pt idx="4088">
                  <c:v>1149</c:v>
                </c:pt>
                <c:pt idx="4089">
                  <c:v>1149</c:v>
                </c:pt>
                <c:pt idx="4090">
                  <c:v>1149</c:v>
                </c:pt>
                <c:pt idx="4091">
                  <c:v>1149</c:v>
                </c:pt>
                <c:pt idx="4092">
                  <c:v>1149</c:v>
                </c:pt>
                <c:pt idx="4093">
                  <c:v>1149</c:v>
                </c:pt>
                <c:pt idx="4094">
                  <c:v>1149</c:v>
                </c:pt>
                <c:pt idx="4095">
                  <c:v>1149</c:v>
                </c:pt>
                <c:pt idx="4096">
                  <c:v>1149</c:v>
                </c:pt>
                <c:pt idx="4097">
                  <c:v>1149</c:v>
                </c:pt>
                <c:pt idx="4098">
                  <c:v>1149</c:v>
                </c:pt>
                <c:pt idx="4099">
                  <c:v>1149</c:v>
                </c:pt>
                <c:pt idx="4100">
                  <c:v>1149</c:v>
                </c:pt>
                <c:pt idx="4101">
                  <c:v>1149</c:v>
                </c:pt>
                <c:pt idx="4102">
                  <c:v>1149</c:v>
                </c:pt>
                <c:pt idx="4103">
                  <c:v>1149</c:v>
                </c:pt>
                <c:pt idx="4104">
                  <c:v>1149</c:v>
                </c:pt>
                <c:pt idx="4105">
                  <c:v>1149</c:v>
                </c:pt>
                <c:pt idx="4106">
                  <c:v>1149</c:v>
                </c:pt>
                <c:pt idx="4107">
                  <c:v>1149</c:v>
                </c:pt>
                <c:pt idx="4108">
                  <c:v>1149</c:v>
                </c:pt>
                <c:pt idx="4109">
                  <c:v>1149</c:v>
                </c:pt>
                <c:pt idx="4110">
                  <c:v>1149</c:v>
                </c:pt>
                <c:pt idx="4111">
                  <c:v>1149</c:v>
                </c:pt>
                <c:pt idx="4112">
                  <c:v>1149</c:v>
                </c:pt>
                <c:pt idx="4113">
                  <c:v>1149</c:v>
                </c:pt>
                <c:pt idx="4114">
                  <c:v>1149</c:v>
                </c:pt>
                <c:pt idx="4115">
                  <c:v>1149</c:v>
                </c:pt>
                <c:pt idx="4116">
                  <c:v>1149</c:v>
                </c:pt>
                <c:pt idx="4117">
                  <c:v>1149</c:v>
                </c:pt>
                <c:pt idx="4118">
                  <c:v>1149</c:v>
                </c:pt>
                <c:pt idx="4119">
                  <c:v>1149</c:v>
                </c:pt>
                <c:pt idx="4120">
                  <c:v>1149</c:v>
                </c:pt>
                <c:pt idx="4121">
                  <c:v>1149</c:v>
                </c:pt>
                <c:pt idx="4122">
                  <c:v>1149</c:v>
                </c:pt>
                <c:pt idx="4123">
                  <c:v>1149</c:v>
                </c:pt>
                <c:pt idx="4124">
                  <c:v>1149</c:v>
                </c:pt>
                <c:pt idx="4125">
                  <c:v>1149</c:v>
                </c:pt>
                <c:pt idx="4126">
                  <c:v>1149</c:v>
                </c:pt>
                <c:pt idx="4127">
                  <c:v>1149</c:v>
                </c:pt>
                <c:pt idx="4128">
                  <c:v>1149</c:v>
                </c:pt>
                <c:pt idx="4129">
                  <c:v>1149</c:v>
                </c:pt>
                <c:pt idx="4130">
                  <c:v>1149</c:v>
                </c:pt>
                <c:pt idx="4131">
                  <c:v>1149</c:v>
                </c:pt>
                <c:pt idx="4132">
                  <c:v>1149</c:v>
                </c:pt>
                <c:pt idx="4133">
                  <c:v>1149</c:v>
                </c:pt>
                <c:pt idx="4134">
                  <c:v>1149</c:v>
                </c:pt>
                <c:pt idx="4135">
                  <c:v>1149</c:v>
                </c:pt>
                <c:pt idx="4136">
                  <c:v>1149</c:v>
                </c:pt>
                <c:pt idx="4137">
                  <c:v>1149</c:v>
                </c:pt>
                <c:pt idx="4138">
                  <c:v>1149</c:v>
                </c:pt>
                <c:pt idx="4139">
                  <c:v>1149</c:v>
                </c:pt>
                <c:pt idx="4140">
                  <c:v>1149</c:v>
                </c:pt>
                <c:pt idx="4141">
                  <c:v>1149</c:v>
                </c:pt>
                <c:pt idx="4142">
                  <c:v>1149</c:v>
                </c:pt>
                <c:pt idx="4143">
                  <c:v>1149</c:v>
                </c:pt>
                <c:pt idx="4144">
                  <c:v>1149</c:v>
                </c:pt>
                <c:pt idx="4145">
                  <c:v>1149</c:v>
                </c:pt>
                <c:pt idx="4146">
                  <c:v>1149</c:v>
                </c:pt>
                <c:pt idx="4147">
                  <c:v>1149</c:v>
                </c:pt>
                <c:pt idx="4148">
                  <c:v>1149</c:v>
                </c:pt>
                <c:pt idx="4149">
                  <c:v>1149</c:v>
                </c:pt>
                <c:pt idx="4150">
                  <c:v>1149</c:v>
                </c:pt>
                <c:pt idx="4151">
                  <c:v>1149</c:v>
                </c:pt>
                <c:pt idx="4152">
                  <c:v>1149</c:v>
                </c:pt>
                <c:pt idx="4153">
                  <c:v>1149</c:v>
                </c:pt>
                <c:pt idx="4154">
                  <c:v>1149</c:v>
                </c:pt>
                <c:pt idx="4155">
                  <c:v>1149</c:v>
                </c:pt>
                <c:pt idx="4156">
                  <c:v>1149</c:v>
                </c:pt>
                <c:pt idx="4157">
                  <c:v>1149</c:v>
                </c:pt>
                <c:pt idx="4158">
                  <c:v>1149</c:v>
                </c:pt>
                <c:pt idx="4159">
                  <c:v>1149</c:v>
                </c:pt>
                <c:pt idx="4160">
                  <c:v>1149</c:v>
                </c:pt>
                <c:pt idx="4161">
                  <c:v>1149</c:v>
                </c:pt>
                <c:pt idx="4162">
                  <c:v>1149</c:v>
                </c:pt>
                <c:pt idx="4163">
                  <c:v>1149</c:v>
                </c:pt>
                <c:pt idx="4164">
                  <c:v>1149</c:v>
                </c:pt>
                <c:pt idx="4165">
                  <c:v>1149</c:v>
                </c:pt>
                <c:pt idx="4166">
                  <c:v>1149</c:v>
                </c:pt>
                <c:pt idx="4167">
                  <c:v>1149</c:v>
                </c:pt>
                <c:pt idx="4168">
                  <c:v>1149</c:v>
                </c:pt>
                <c:pt idx="4169">
                  <c:v>1149</c:v>
                </c:pt>
                <c:pt idx="4170">
                  <c:v>1149</c:v>
                </c:pt>
                <c:pt idx="4171">
                  <c:v>1149</c:v>
                </c:pt>
                <c:pt idx="4172">
                  <c:v>1149</c:v>
                </c:pt>
                <c:pt idx="4173">
                  <c:v>1149</c:v>
                </c:pt>
                <c:pt idx="4174">
                  <c:v>1149</c:v>
                </c:pt>
                <c:pt idx="4175">
                  <c:v>1149</c:v>
                </c:pt>
                <c:pt idx="4176">
                  <c:v>1149</c:v>
                </c:pt>
                <c:pt idx="4177">
                  <c:v>1149</c:v>
                </c:pt>
                <c:pt idx="4178">
                  <c:v>1149</c:v>
                </c:pt>
                <c:pt idx="4179">
                  <c:v>1149</c:v>
                </c:pt>
                <c:pt idx="4180">
                  <c:v>1149</c:v>
                </c:pt>
                <c:pt idx="4181">
                  <c:v>1149</c:v>
                </c:pt>
                <c:pt idx="4182">
                  <c:v>1149</c:v>
                </c:pt>
                <c:pt idx="4183">
                  <c:v>1149</c:v>
                </c:pt>
                <c:pt idx="4184">
                  <c:v>1149</c:v>
                </c:pt>
                <c:pt idx="4185">
                  <c:v>1149</c:v>
                </c:pt>
                <c:pt idx="4186">
                  <c:v>1149</c:v>
                </c:pt>
                <c:pt idx="4187">
                  <c:v>1149</c:v>
                </c:pt>
                <c:pt idx="4188">
                  <c:v>1149</c:v>
                </c:pt>
                <c:pt idx="4189">
                  <c:v>1149</c:v>
                </c:pt>
                <c:pt idx="4190">
                  <c:v>1149</c:v>
                </c:pt>
                <c:pt idx="4191">
                  <c:v>1149</c:v>
                </c:pt>
                <c:pt idx="4192">
                  <c:v>1149</c:v>
                </c:pt>
                <c:pt idx="4193">
                  <c:v>1149</c:v>
                </c:pt>
                <c:pt idx="4194">
                  <c:v>1149</c:v>
                </c:pt>
                <c:pt idx="4195">
                  <c:v>1149</c:v>
                </c:pt>
                <c:pt idx="4196">
                  <c:v>1149</c:v>
                </c:pt>
                <c:pt idx="4197">
                  <c:v>1149</c:v>
                </c:pt>
                <c:pt idx="4198">
                  <c:v>1149</c:v>
                </c:pt>
                <c:pt idx="4199">
                  <c:v>1149</c:v>
                </c:pt>
                <c:pt idx="4440">
                  <c:v>1149</c:v>
                </c:pt>
                <c:pt idx="4441">
                  <c:v>1149</c:v>
                </c:pt>
                <c:pt idx="4442">
                  <c:v>1149</c:v>
                </c:pt>
                <c:pt idx="4443">
                  <c:v>1149</c:v>
                </c:pt>
                <c:pt idx="4444">
                  <c:v>1149</c:v>
                </c:pt>
                <c:pt idx="4445">
                  <c:v>1149</c:v>
                </c:pt>
                <c:pt idx="4446">
                  <c:v>1149</c:v>
                </c:pt>
                <c:pt idx="4447">
                  <c:v>1149</c:v>
                </c:pt>
                <c:pt idx="4448">
                  <c:v>1149</c:v>
                </c:pt>
                <c:pt idx="4449">
                  <c:v>1149</c:v>
                </c:pt>
                <c:pt idx="4450">
                  <c:v>1149</c:v>
                </c:pt>
                <c:pt idx="4451">
                  <c:v>1149</c:v>
                </c:pt>
                <c:pt idx="4452">
                  <c:v>1149</c:v>
                </c:pt>
                <c:pt idx="4453">
                  <c:v>1149</c:v>
                </c:pt>
                <c:pt idx="4454">
                  <c:v>1149</c:v>
                </c:pt>
                <c:pt idx="4455">
                  <c:v>1149</c:v>
                </c:pt>
                <c:pt idx="4456">
                  <c:v>1149</c:v>
                </c:pt>
                <c:pt idx="4457">
                  <c:v>1149</c:v>
                </c:pt>
                <c:pt idx="4458">
                  <c:v>1149</c:v>
                </c:pt>
                <c:pt idx="4459">
                  <c:v>1149</c:v>
                </c:pt>
                <c:pt idx="4460">
                  <c:v>1149</c:v>
                </c:pt>
                <c:pt idx="4461">
                  <c:v>1149</c:v>
                </c:pt>
                <c:pt idx="4462">
                  <c:v>1149</c:v>
                </c:pt>
                <c:pt idx="4463">
                  <c:v>1149</c:v>
                </c:pt>
                <c:pt idx="4464">
                  <c:v>1149</c:v>
                </c:pt>
                <c:pt idx="4465">
                  <c:v>1149</c:v>
                </c:pt>
                <c:pt idx="4466">
                  <c:v>1149</c:v>
                </c:pt>
                <c:pt idx="4467">
                  <c:v>1149</c:v>
                </c:pt>
                <c:pt idx="4468">
                  <c:v>1149</c:v>
                </c:pt>
                <c:pt idx="4469">
                  <c:v>1149</c:v>
                </c:pt>
                <c:pt idx="4470">
                  <c:v>1149</c:v>
                </c:pt>
                <c:pt idx="4471">
                  <c:v>1149</c:v>
                </c:pt>
                <c:pt idx="4472">
                  <c:v>1149</c:v>
                </c:pt>
                <c:pt idx="4473">
                  <c:v>1149</c:v>
                </c:pt>
                <c:pt idx="4474">
                  <c:v>1149</c:v>
                </c:pt>
                <c:pt idx="4475">
                  <c:v>1149</c:v>
                </c:pt>
                <c:pt idx="4476">
                  <c:v>1149</c:v>
                </c:pt>
                <c:pt idx="4477">
                  <c:v>1149</c:v>
                </c:pt>
                <c:pt idx="4478">
                  <c:v>1149</c:v>
                </c:pt>
                <c:pt idx="4479">
                  <c:v>1149</c:v>
                </c:pt>
                <c:pt idx="4480">
                  <c:v>1149</c:v>
                </c:pt>
                <c:pt idx="4481">
                  <c:v>1149</c:v>
                </c:pt>
                <c:pt idx="4482">
                  <c:v>1149</c:v>
                </c:pt>
                <c:pt idx="4483">
                  <c:v>1149</c:v>
                </c:pt>
                <c:pt idx="4484">
                  <c:v>1149</c:v>
                </c:pt>
                <c:pt idx="4485">
                  <c:v>1149</c:v>
                </c:pt>
                <c:pt idx="4486">
                  <c:v>1149</c:v>
                </c:pt>
                <c:pt idx="4487">
                  <c:v>1149</c:v>
                </c:pt>
                <c:pt idx="4488">
                  <c:v>1149</c:v>
                </c:pt>
                <c:pt idx="4489">
                  <c:v>1149</c:v>
                </c:pt>
                <c:pt idx="4490">
                  <c:v>1149</c:v>
                </c:pt>
                <c:pt idx="4491">
                  <c:v>1149</c:v>
                </c:pt>
                <c:pt idx="4492">
                  <c:v>1149</c:v>
                </c:pt>
                <c:pt idx="4493">
                  <c:v>1149</c:v>
                </c:pt>
                <c:pt idx="4494">
                  <c:v>1149</c:v>
                </c:pt>
                <c:pt idx="4495">
                  <c:v>1149</c:v>
                </c:pt>
                <c:pt idx="4496">
                  <c:v>1149</c:v>
                </c:pt>
                <c:pt idx="4497">
                  <c:v>1149</c:v>
                </c:pt>
                <c:pt idx="4498">
                  <c:v>1149</c:v>
                </c:pt>
                <c:pt idx="4499">
                  <c:v>1149</c:v>
                </c:pt>
                <c:pt idx="4500">
                  <c:v>1149</c:v>
                </c:pt>
                <c:pt idx="4501">
                  <c:v>1149</c:v>
                </c:pt>
                <c:pt idx="4502">
                  <c:v>1149</c:v>
                </c:pt>
                <c:pt idx="4503">
                  <c:v>1149</c:v>
                </c:pt>
                <c:pt idx="4504">
                  <c:v>1149</c:v>
                </c:pt>
                <c:pt idx="4505">
                  <c:v>1149</c:v>
                </c:pt>
                <c:pt idx="4506">
                  <c:v>1149</c:v>
                </c:pt>
                <c:pt idx="4507">
                  <c:v>1149</c:v>
                </c:pt>
                <c:pt idx="4508">
                  <c:v>1149</c:v>
                </c:pt>
                <c:pt idx="4509">
                  <c:v>1149</c:v>
                </c:pt>
                <c:pt idx="4510">
                  <c:v>1149</c:v>
                </c:pt>
                <c:pt idx="4511">
                  <c:v>1149</c:v>
                </c:pt>
                <c:pt idx="4512">
                  <c:v>1149</c:v>
                </c:pt>
                <c:pt idx="4513">
                  <c:v>1149</c:v>
                </c:pt>
                <c:pt idx="4514">
                  <c:v>1149</c:v>
                </c:pt>
                <c:pt idx="4515">
                  <c:v>1149</c:v>
                </c:pt>
                <c:pt idx="4516">
                  <c:v>1149</c:v>
                </c:pt>
                <c:pt idx="4517">
                  <c:v>1149</c:v>
                </c:pt>
                <c:pt idx="4518">
                  <c:v>1149</c:v>
                </c:pt>
                <c:pt idx="4519">
                  <c:v>1149</c:v>
                </c:pt>
                <c:pt idx="4520">
                  <c:v>1149</c:v>
                </c:pt>
                <c:pt idx="4521">
                  <c:v>1149</c:v>
                </c:pt>
                <c:pt idx="4522">
                  <c:v>1149</c:v>
                </c:pt>
                <c:pt idx="4523">
                  <c:v>1149</c:v>
                </c:pt>
                <c:pt idx="4524">
                  <c:v>1149</c:v>
                </c:pt>
                <c:pt idx="4525">
                  <c:v>1149</c:v>
                </c:pt>
                <c:pt idx="4526">
                  <c:v>1149</c:v>
                </c:pt>
                <c:pt idx="4527">
                  <c:v>1149</c:v>
                </c:pt>
                <c:pt idx="4528">
                  <c:v>1149</c:v>
                </c:pt>
                <c:pt idx="4529">
                  <c:v>1149</c:v>
                </c:pt>
                <c:pt idx="4530">
                  <c:v>1149</c:v>
                </c:pt>
                <c:pt idx="4531">
                  <c:v>1149</c:v>
                </c:pt>
                <c:pt idx="4532">
                  <c:v>1149</c:v>
                </c:pt>
                <c:pt idx="4533">
                  <c:v>1149</c:v>
                </c:pt>
                <c:pt idx="4534">
                  <c:v>1149</c:v>
                </c:pt>
                <c:pt idx="4535">
                  <c:v>1149</c:v>
                </c:pt>
                <c:pt idx="4536">
                  <c:v>1149</c:v>
                </c:pt>
                <c:pt idx="4537">
                  <c:v>1149</c:v>
                </c:pt>
                <c:pt idx="4538">
                  <c:v>1149</c:v>
                </c:pt>
                <c:pt idx="4539">
                  <c:v>1149</c:v>
                </c:pt>
                <c:pt idx="4540">
                  <c:v>1149</c:v>
                </c:pt>
                <c:pt idx="4541">
                  <c:v>1149</c:v>
                </c:pt>
                <c:pt idx="4542">
                  <c:v>1149</c:v>
                </c:pt>
                <c:pt idx="4543">
                  <c:v>1149</c:v>
                </c:pt>
                <c:pt idx="4544">
                  <c:v>1149</c:v>
                </c:pt>
                <c:pt idx="4545">
                  <c:v>1149</c:v>
                </c:pt>
                <c:pt idx="4546">
                  <c:v>1149</c:v>
                </c:pt>
                <c:pt idx="4547">
                  <c:v>1149</c:v>
                </c:pt>
                <c:pt idx="4548">
                  <c:v>1149</c:v>
                </c:pt>
                <c:pt idx="4549">
                  <c:v>1149</c:v>
                </c:pt>
                <c:pt idx="4550">
                  <c:v>1149</c:v>
                </c:pt>
                <c:pt idx="4551">
                  <c:v>1149</c:v>
                </c:pt>
                <c:pt idx="4552">
                  <c:v>1149</c:v>
                </c:pt>
                <c:pt idx="4553">
                  <c:v>1149</c:v>
                </c:pt>
                <c:pt idx="4554">
                  <c:v>1149</c:v>
                </c:pt>
                <c:pt idx="4555">
                  <c:v>1149</c:v>
                </c:pt>
                <c:pt idx="4556">
                  <c:v>1149</c:v>
                </c:pt>
                <c:pt idx="4557">
                  <c:v>1149</c:v>
                </c:pt>
                <c:pt idx="4558">
                  <c:v>1149</c:v>
                </c:pt>
                <c:pt idx="4559">
                  <c:v>1149</c:v>
                </c:pt>
                <c:pt idx="4560">
                  <c:v>1149</c:v>
                </c:pt>
                <c:pt idx="4561">
                  <c:v>1149</c:v>
                </c:pt>
                <c:pt idx="4562">
                  <c:v>1149</c:v>
                </c:pt>
                <c:pt idx="4563">
                  <c:v>1149</c:v>
                </c:pt>
                <c:pt idx="4564">
                  <c:v>1149</c:v>
                </c:pt>
                <c:pt idx="4565">
                  <c:v>1149</c:v>
                </c:pt>
                <c:pt idx="4566">
                  <c:v>1149</c:v>
                </c:pt>
                <c:pt idx="4567">
                  <c:v>1149</c:v>
                </c:pt>
                <c:pt idx="4568">
                  <c:v>1149</c:v>
                </c:pt>
                <c:pt idx="4569">
                  <c:v>1149</c:v>
                </c:pt>
                <c:pt idx="4570">
                  <c:v>1149</c:v>
                </c:pt>
                <c:pt idx="4571">
                  <c:v>1149</c:v>
                </c:pt>
                <c:pt idx="4572">
                  <c:v>1149</c:v>
                </c:pt>
                <c:pt idx="4573">
                  <c:v>1149</c:v>
                </c:pt>
                <c:pt idx="4574">
                  <c:v>1149</c:v>
                </c:pt>
                <c:pt idx="4575">
                  <c:v>1149</c:v>
                </c:pt>
                <c:pt idx="4576">
                  <c:v>1149</c:v>
                </c:pt>
                <c:pt idx="4577">
                  <c:v>1149</c:v>
                </c:pt>
                <c:pt idx="4578">
                  <c:v>1149</c:v>
                </c:pt>
                <c:pt idx="4579">
                  <c:v>1149</c:v>
                </c:pt>
                <c:pt idx="4580">
                  <c:v>1149</c:v>
                </c:pt>
                <c:pt idx="4581">
                  <c:v>1149</c:v>
                </c:pt>
                <c:pt idx="4582">
                  <c:v>1149</c:v>
                </c:pt>
                <c:pt idx="4583">
                  <c:v>1149</c:v>
                </c:pt>
                <c:pt idx="4584">
                  <c:v>1149</c:v>
                </c:pt>
                <c:pt idx="4585">
                  <c:v>1149</c:v>
                </c:pt>
                <c:pt idx="4586">
                  <c:v>1149</c:v>
                </c:pt>
                <c:pt idx="4587">
                  <c:v>1149</c:v>
                </c:pt>
                <c:pt idx="4588">
                  <c:v>1149</c:v>
                </c:pt>
                <c:pt idx="4589">
                  <c:v>1149</c:v>
                </c:pt>
                <c:pt idx="4590">
                  <c:v>1149</c:v>
                </c:pt>
                <c:pt idx="4591">
                  <c:v>1149</c:v>
                </c:pt>
                <c:pt idx="4592">
                  <c:v>1149</c:v>
                </c:pt>
                <c:pt idx="4593">
                  <c:v>1149</c:v>
                </c:pt>
                <c:pt idx="4594">
                  <c:v>1149</c:v>
                </c:pt>
                <c:pt idx="4595">
                  <c:v>1149</c:v>
                </c:pt>
                <c:pt idx="4596">
                  <c:v>1149</c:v>
                </c:pt>
                <c:pt idx="4597">
                  <c:v>1149</c:v>
                </c:pt>
                <c:pt idx="4598">
                  <c:v>1149</c:v>
                </c:pt>
                <c:pt idx="4599">
                  <c:v>1149</c:v>
                </c:pt>
                <c:pt idx="4600">
                  <c:v>1149</c:v>
                </c:pt>
                <c:pt idx="4601">
                  <c:v>1149</c:v>
                </c:pt>
                <c:pt idx="4602">
                  <c:v>1149</c:v>
                </c:pt>
                <c:pt idx="4603">
                  <c:v>1149</c:v>
                </c:pt>
                <c:pt idx="4604">
                  <c:v>1149</c:v>
                </c:pt>
                <c:pt idx="4605">
                  <c:v>1149</c:v>
                </c:pt>
                <c:pt idx="4606">
                  <c:v>1149</c:v>
                </c:pt>
                <c:pt idx="4607">
                  <c:v>1149</c:v>
                </c:pt>
                <c:pt idx="4608">
                  <c:v>1149</c:v>
                </c:pt>
                <c:pt idx="4609">
                  <c:v>1149</c:v>
                </c:pt>
                <c:pt idx="4610">
                  <c:v>1149</c:v>
                </c:pt>
                <c:pt idx="4611">
                  <c:v>1149</c:v>
                </c:pt>
                <c:pt idx="4612">
                  <c:v>1149</c:v>
                </c:pt>
                <c:pt idx="4613">
                  <c:v>1149</c:v>
                </c:pt>
                <c:pt idx="4614">
                  <c:v>1149</c:v>
                </c:pt>
                <c:pt idx="4615">
                  <c:v>1149</c:v>
                </c:pt>
                <c:pt idx="4616">
                  <c:v>1149</c:v>
                </c:pt>
                <c:pt idx="4617">
                  <c:v>1149</c:v>
                </c:pt>
                <c:pt idx="4618">
                  <c:v>1149</c:v>
                </c:pt>
                <c:pt idx="4619">
                  <c:v>1149</c:v>
                </c:pt>
                <c:pt idx="4620">
                  <c:v>1149</c:v>
                </c:pt>
                <c:pt idx="4621">
                  <c:v>1149</c:v>
                </c:pt>
                <c:pt idx="4622">
                  <c:v>1149</c:v>
                </c:pt>
                <c:pt idx="4623">
                  <c:v>1149</c:v>
                </c:pt>
                <c:pt idx="4624">
                  <c:v>1149</c:v>
                </c:pt>
                <c:pt idx="4625">
                  <c:v>1149</c:v>
                </c:pt>
                <c:pt idx="4626">
                  <c:v>1149</c:v>
                </c:pt>
                <c:pt idx="4627">
                  <c:v>1149</c:v>
                </c:pt>
                <c:pt idx="4628">
                  <c:v>1149</c:v>
                </c:pt>
                <c:pt idx="4629">
                  <c:v>1149</c:v>
                </c:pt>
                <c:pt idx="4630">
                  <c:v>1149</c:v>
                </c:pt>
                <c:pt idx="4631">
                  <c:v>1149</c:v>
                </c:pt>
                <c:pt idx="4632">
                  <c:v>1149</c:v>
                </c:pt>
                <c:pt idx="4633">
                  <c:v>1149</c:v>
                </c:pt>
                <c:pt idx="4634">
                  <c:v>1149</c:v>
                </c:pt>
                <c:pt idx="4635">
                  <c:v>1149</c:v>
                </c:pt>
                <c:pt idx="4636">
                  <c:v>1149</c:v>
                </c:pt>
                <c:pt idx="4637">
                  <c:v>1149</c:v>
                </c:pt>
                <c:pt idx="4638">
                  <c:v>1149</c:v>
                </c:pt>
                <c:pt idx="4639">
                  <c:v>1149</c:v>
                </c:pt>
                <c:pt idx="4640">
                  <c:v>1149</c:v>
                </c:pt>
                <c:pt idx="4641">
                  <c:v>1149</c:v>
                </c:pt>
                <c:pt idx="4642">
                  <c:v>1149</c:v>
                </c:pt>
                <c:pt idx="4643">
                  <c:v>1149</c:v>
                </c:pt>
                <c:pt idx="4644">
                  <c:v>1149</c:v>
                </c:pt>
                <c:pt idx="4645">
                  <c:v>1149</c:v>
                </c:pt>
                <c:pt idx="4646">
                  <c:v>1149</c:v>
                </c:pt>
                <c:pt idx="4647">
                  <c:v>1149</c:v>
                </c:pt>
                <c:pt idx="4648">
                  <c:v>1149</c:v>
                </c:pt>
                <c:pt idx="4649">
                  <c:v>1149</c:v>
                </c:pt>
                <c:pt idx="4650">
                  <c:v>1149</c:v>
                </c:pt>
                <c:pt idx="4651">
                  <c:v>1149</c:v>
                </c:pt>
                <c:pt idx="4652">
                  <c:v>1149</c:v>
                </c:pt>
                <c:pt idx="4653">
                  <c:v>1149</c:v>
                </c:pt>
                <c:pt idx="4654">
                  <c:v>1149</c:v>
                </c:pt>
                <c:pt idx="4655">
                  <c:v>1149</c:v>
                </c:pt>
                <c:pt idx="4656">
                  <c:v>1149</c:v>
                </c:pt>
                <c:pt idx="4657">
                  <c:v>1149</c:v>
                </c:pt>
                <c:pt idx="4658">
                  <c:v>1149</c:v>
                </c:pt>
                <c:pt idx="4659">
                  <c:v>1149</c:v>
                </c:pt>
                <c:pt idx="4660">
                  <c:v>1149</c:v>
                </c:pt>
                <c:pt idx="4661">
                  <c:v>1149</c:v>
                </c:pt>
                <c:pt idx="4662">
                  <c:v>1149</c:v>
                </c:pt>
                <c:pt idx="4663">
                  <c:v>1149</c:v>
                </c:pt>
                <c:pt idx="4664">
                  <c:v>1149</c:v>
                </c:pt>
                <c:pt idx="4665">
                  <c:v>1149</c:v>
                </c:pt>
                <c:pt idx="4666">
                  <c:v>1149</c:v>
                </c:pt>
                <c:pt idx="4667">
                  <c:v>1149</c:v>
                </c:pt>
                <c:pt idx="4668">
                  <c:v>1149</c:v>
                </c:pt>
                <c:pt idx="4669">
                  <c:v>1149</c:v>
                </c:pt>
                <c:pt idx="4670">
                  <c:v>1149</c:v>
                </c:pt>
                <c:pt idx="4671">
                  <c:v>1149</c:v>
                </c:pt>
                <c:pt idx="4672">
                  <c:v>1149</c:v>
                </c:pt>
                <c:pt idx="4673">
                  <c:v>1149</c:v>
                </c:pt>
                <c:pt idx="4674">
                  <c:v>1149</c:v>
                </c:pt>
                <c:pt idx="4675">
                  <c:v>1149</c:v>
                </c:pt>
                <c:pt idx="4676">
                  <c:v>1149</c:v>
                </c:pt>
                <c:pt idx="4677">
                  <c:v>1149</c:v>
                </c:pt>
                <c:pt idx="4678">
                  <c:v>1149</c:v>
                </c:pt>
                <c:pt idx="4679">
                  <c:v>1149</c:v>
                </c:pt>
                <c:pt idx="4680">
                  <c:v>1149</c:v>
                </c:pt>
                <c:pt idx="4681">
                  <c:v>1149</c:v>
                </c:pt>
                <c:pt idx="4682">
                  <c:v>1149</c:v>
                </c:pt>
                <c:pt idx="4683">
                  <c:v>1149</c:v>
                </c:pt>
                <c:pt idx="4684">
                  <c:v>1149</c:v>
                </c:pt>
                <c:pt idx="4685">
                  <c:v>1149</c:v>
                </c:pt>
                <c:pt idx="4686">
                  <c:v>1149</c:v>
                </c:pt>
                <c:pt idx="4687">
                  <c:v>1149</c:v>
                </c:pt>
                <c:pt idx="4688">
                  <c:v>1149</c:v>
                </c:pt>
                <c:pt idx="4689">
                  <c:v>1149</c:v>
                </c:pt>
                <c:pt idx="4690">
                  <c:v>1149</c:v>
                </c:pt>
                <c:pt idx="4691">
                  <c:v>1149</c:v>
                </c:pt>
                <c:pt idx="4692">
                  <c:v>1149</c:v>
                </c:pt>
                <c:pt idx="4693">
                  <c:v>1149</c:v>
                </c:pt>
                <c:pt idx="4694">
                  <c:v>1149</c:v>
                </c:pt>
                <c:pt idx="4695">
                  <c:v>1149</c:v>
                </c:pt>
                <c:pt idx="4696">
                  <c:v>1149</c:v>
                </c:pt>
                <c:pt idx="4697">
                  <c:v>1149</c:v>
                </c:pt>
                <c:pt idx="4698">
                  <c:v>1149</c:v>
                </c:pt>
                <c:pt idx="4699">
                  <c:v>1149</c:v>
                </c:pt>
                <c:pt idx="4700">
                  <c:v>1149</c:v>
                </c:pt>
                <c:pt idx="4701">
                  <c:v>1149</c:v>
                </c:pt>
                <c:pt idx="4702">
                  <c:v>1149</c:v>
                </c:pt>
                <c:pt idx="4703">
                  <c:v>1149</c:v>
                </c:pt>
                <c:pt idx="4704">
                  <c:v>1149</c:v>
                </c:pt>
                <c:pt idx="4705">
                  <c:v>1149</c:v>
                </c:pt>
                <c:pt idx="4706">
                  <c:v>1149</c:v>
                </c:pt>
                <c:pt idx="4707">
                  <c:v>1149</c:v>
                </c:pt>
                <c:pt idx="4708">
                  <c:v>1149</c:v>
                </c:pt>
                <c:pt idx="4709">
                  <c:v>1149</c:v>
                </c:pt>
                <c:pt idx="4710">
                  <c:v>1149</c:v>
                </c:pt>
                <c:pt idx="4711">
                  <c:v>1149</c:v>
                </c:pt>
                <c:pt idx="4712">
                  <c:v>1149</c:v>
                </c:pt>
                <c:pt idx="4713">
                  <c:v>1149</c:v>
                </c:pt>
                <c:pt idx="4714">
                  <c:v>1149</c:v>
                </c:pt>
                <c:pt idx="4715">
                  <c:v>1149</c:v>
                </c:pt>
                <c:pt idx="4716">
                  <c:v>1149</c:v>
                </c:pt>
                <c:pt idx="4717">
                  <c:v>1149</c:v>
                </c:pt>
                <c:pt idx="4718">
                  <c:v>1149</c:v>
                </c:pt>
                <c:pt idx="4719">
                  <c:v>1149</c:v>
                </c:pt>
                <c:pt idx="4720">
                  <c:v>1149</c:v>
                </c:pt>
                <c:pt idx="4721">
                  <c:v>1149</c:v>
                </c:pt>
                <c:pt idx="4722">
                  <c:v>1149</c:v>
                </c:pt>
                <c:pt idx="4723">
                  <c:v>1149</c:v>
                </c:pt>
                <c:pt idx="4724">
                  <c:v>1149</c:v>
                </c:pt>
                <c:pt idx="4725">
                  <c:v>1149</c:v>
                </c:pt>
                <c:pt idx="4726">
                  <c:v>1149</c:v>
                </c:pt>
                <c:pt idx="4727">
                  <c:v>1149</c:v>
                </c:pt>
                <c:pt idx="4728">
                  <c:v>1149</c:v>
                </c:pt>
                <c:pt idx="4729">
                  <c:v>1149</c:v>
                </c:pt>
                <c:pt idx="4730">
                  <c:v>1149</c:v>
                </c:pt>
                <c:pt idx="4731">
                  <c:v>1149</c:v>
                </c:pt>
                <c:pt idx="4732">
                  <c:v>1149</c:v>
                </c:pt>
                <c:pt idx="4733">
                  <c:v>1149</c:v>
                </c:pt>
                <c:pt idx="4734">
                  <c:v>1149</c:v>
                </c:pt>
                <c:pt idx="4735">
                  <c:v>1149</c:v>
                </c:pt>
                <c:pt idx="4736">
                  <c:v>1149</c:v>
                </c:pt>
                <c:pt idx="4737">
                  <c:v>1149</c:v>
                </c:pt>
                <c:pt idx="4738">
                  <c:v>1149</c:v>
                </c:pt>
                <c:pt idx="4739">
                  <c:v>1149</c:v>
                </c:pt>
                <c:pt idx="4740">
                  <c:v>1149</c:v>
                </c:pt>
                <c:pt idx="4741">
                  <c:v>1149</c:v>
                </c:pt>
                <c:pt idx="4742">
                  <c:v>1149</c:v>
                </c:pt>
                <c:pt idx="4743">
                  <c:v>1149</c:v>
                </c:pt>
                <c:pt idx="4744">
                  <c:v>1149</c:v>
                </c:pt>
                <c:pt idx="4745">
                  <c:v>1149</c:v>
                </c:pt>
                <c:pt idx="4746">
                  <c:v>1149</c:v>
                </c:pt>
                <c:pt idx="4747">
                  <c:v>1149</c:v>
                </c:pt>
                <c:pt idx="4748">
                  <c:v>1149</c:v>
                </c:pt>
                <c:pt idx="4749">
                  <c:v>1149</c:v>
                </c:pt>
                <c:pt idx="4750">
                  <c:v>1149</c:v>
                </c:pt>
                <c:pt idx="4751">
                  <c:v>1149</c:v>
                </c:pt>
                <c:pt idx="4752">
                  <c:v>1149</c:v>
                </c:pt>
                <c:pt idx="4753">
                  <c:v>1149</c:v>
                </c:pt>
                <c:pt idx="4754">
                  <c:v>1149</c:v>
                </c:pt>
                <c:pt idx="4755">
                  <c:v>1149</c:v>
                </c:pt>
                <c:pt idx="4756">
                  <c:v>1149</c:v>
                </c:pt>
                <c:pt idx="4757">
                  <c:v>1149</c:v>
                </c:pt>
                <c:pt idx="4758">
                  <c:v>1149</c:v>
                </c:pt>
                <c:pt idx="4759">
                  <c:v>1149</c:v>
                </c:pt>
                <c:pt idx="4760">
                  <c:v>1149</c:v>
                </c:pt>
                <c:pt idx="4761">
                  <c:v>1149</c:v>
                </c:pt>
                <c:pt idx="4762">
                  <c:v>1149</c:v>
                </c:pt>
                <c:pt idx="4763">
                  <c:v>1149</c:v>
                </c:pt>
                <c:pt idx="4764">
                  <c:v>1149</c:v>
                </c:pt>
                <c:pt idx="4765">
                  <c:v>1149</c:v>
                </c:pt>
                <c:pt idx="4766">
                  <c:v>1149</c:v>
                </c:pt>
                <c:pt idx="4767">
                  <c:v>1149</c:v>
                </c:pt>
                <c:pt idx="4768">
                  <c:v>1149</c:v>
                </c:pt>
                <c:pt idx="4769">
                  <c:v>1149</c:v>
                </c:pt>
                <c:pt idx="4770">
                  <c:v>1149</c:v>
                </c:pt>
                <c:pt idx="4771">
                  <c:v>1149</c:v>
                </c:pt>
                <c:pt idx="4772">
                  <c:v>1149</c:v>
                </c:pt>
                <c:pt idx="4773">
                  <c:v>1149</c:v>
                </c:pt>
                <c:pt idx="4774">
                  <c:v>1149</c:v>
                </c:pt>
                <c:pt idx="4775">
                  <c:v>1149</c:v>
                </c:pt>
                <c:pt idx="4776">
                  <c:v>1149</c:v>
                </c:pt>
                <c:pt idx="4777">
                  <c:v>1149</c:v>
                </c:pt>
                <c:pt idx="4778">
                  <c:v>1149</c:v>
                </c:pt>
                <c:pt idx="4779">
                  <c:v>1149</c:v>
                </c:pt>
                <c:pt idx="4780">
                  <c:v>1149</c:v>
                </c:pt>
                <c:pt idx="4781">
                  <c:v>1149</c:v>
                </c:pt>
                <c:pt idx="4782">
                  <c:v>1149</c:v>
                </c:pt>
                <c:pt idx="4783">
                  <c:v>1149</c:v>
                </c:pt>
                <c:pt idx="4784">
                  <c:v>1149</c:v>
                </c:pt>
                <c:pt idx="4785">
                  <c:v>1149</c:v>
                </c:pt>
                <c:pt idx="4786">
                  <c:v>1149</c:v>
                </c:pt>
                <c:pt idx="4787">
                  <c:v>1149</c:v>
                </c:pt>
                <c:pt idx="4788">
                  <c:v>1149</c:v>
                </c:pt>
                <c:pt idx="4789">
                  <c:v>1149</c:v>
                </c:pt>
                <c:pt idx="4790">
                  <c:v>1149</c:v>
                </c:pt>
                <c:pt idx="4791">
                  <c:v>1149</c:v>
                </c:pt>
                <c:pt idx="4792">
                  <c:v>1149</c:v>
                </c:pt>
                <c:pt idx="4793">
                  <c:v>1149</c:v>
                </c:pt>
                <c:pt idx="4794">
                  <c:v>1149</c:v>
                </c:pt>
                <c:pt idx="4795">
                  <c:v>1149</c:v>
                </c:pt>
                <c:pt idx="4796">
                  <c:v>1149</c:v>
                </c:pt>
                <c:pt idx="4797">
                  <c:v>1149</c:v>
                </c:pt>
                <c:pt idx="4798">
                  <c:v>1149</c:v>
                </c:pt>
                <c:pt idx="4799">
                  <c:v>1149</c:v>
                </c:pt>
                <c:pt idx="4800">
                  <c:v>1149</c:v>
                </c:pt>
                <c:pt idx="4801">
                  <c:v>1149</c:v>
                </c:pt>
                <c:pt idx="4802">
                  <c:v>1149</c:v>
                </c:pt>
                <c:pt idx="4803">
                  <c:v>1149</c:v>
                </c:pt>
                <c:pt idx="4804">
                  <c:v>1149</c:v>
                </c:pt>
                <c:pt idx="4805">
                  <c:v>1149</c:v>
                </c:pt>
                <c:pt idx="4806">
                  <c:v>1149</c:v>
                </c:pt>
                <c:pt idx="4807">
                  <c:v>1149</c:v>
                </c:pt>
                <c:pt idx="4808">
                  <c:v>1149</c:v>
                </c:pt>
                <c:pt idx="4809">
                  <c:v>1149</c:v>
                </c:pt>
                <c:pt idx="4810">
                  <c:v>1149</c:v>
                </c:pt>
                <c:pt idx="4811">
                  <c:v>1149</c:v>
                </c:pt>
                <c:pt idx="4812">
                  <c:v>1149</c:v>
                </c:pt>
                <c:pt idx="4813">
                  <c:v>1149</c:v>
                </c:pt>
                <c:pt idx="4814">
                  <c:v>1149</c:v>
                </c:pt>
                <c:pt idx="4815">
                  <c:v>1149</c:v>
                </c:pt>
                <c:pt idx="4816">
                  <c:v>1149</c:v>
                </c:pt>
                <c:pt idx="4817">
                  <c:v>1149</c:v>
                </c:pt>
                <c:pt idx="4818">
                  <c:v>1149</c:v>
                </c:pt>
                <c:pt idx="4819">
                  <c:v>1149</c:v>
                </c:pt>
                <c:pt idx="4820">
                  <c:v>1149</c:v>
                </c:pt>
                <c:pt idx="4821">
                  <c:v>1149</c:v>
                </c:pt>
                <c:pt idx="4822">
                  <c:v>1149</c:v>
                </c:pt>
                <c:pt idx="4823">
                  <c:v>1149</c:v>
                </c:pt>
                <c:pt idx="4824">
                  <c:v>1149</c:v>
                </c:pt>
                <c:pt idx="4825">
                  <c:v>1149</c:v>
                </c:pt>
                <c:pt idx="4826">
                  <c:v>1149</c:v>
                </c:pt>
                <c:pt idx="4827">
                  <c:v>1149</c:v>
                </c:pt>
                <c:pt idx="4828">
                  <c:v>1149</c:v>
                </c:pt>
                <c:pt idx="4829">
                  <c:v>1149</c:v>
                </c:pt>
                <c:pt idx="4830">
                  <c:v>1149</c:v>
                </c:pt>
                <c:pt idx="4831">
                  <c:v>1149</c:v>
                </c:pt>
                <c:pt idx="4832">
                  <c:v>1149</c:v>
                </c:pt>
                <c:pt idx="4833">
                  <c:v>1149</c:v>
                </c:pt>
                <c:pt idx="4834">
                  <c:v>1149</c:v>
                </c:pt>
                <c:pt idx="4835">
                  <c:v>1149</c:v>
                </c:pt>
                <c:pt idx="4836">
                  <c:v>1149</c:v>
                </c:pt>
                <c:pt idx="4837">
                  <c:v>1149</c:v>
                </c:pt>
                <c:pt idx="4838">
                  <c:v>1149</c:v>
                </c:pt>
                <c:pt idx="4839">
                  <c:v>1149</c:v>
                </c:pt>
                <c:pt idx="4840">
                  <c:v>1149</c:v>
                </c:pt>
                <c:pt idx="4841">
                  <c:v>1149</c:v>
                </c:pt>
                <c:pt idx="4842">
                  <c:v>1149</c:v>
                </c:pt>
                <c:pt idx="4843">
                  <c:v>1149</c:v>
                </c:pt>
                <c:pt idx="4844">
                  <c:v>1149</c:v>
                </c:pt>
                <c:pt idx="4845">
                  <c:v>1149</c:v>
                </c:pt>
                <c:pt idx="4846">
                  <c:v>1149</c:v>
                </c:pt>
                <c:pt idx="4847">
                  <c:v>1149</c:v>
                </c:pt>
                <c:pt idx="4848">
                  <c:v>1149</c:v>
                </c:pt>
                <c:pt idx="4849">
                  <c:v>1149</c:v>
                </c:pt>
                <c:pt idx="4850">
                  <c:v>1149</c:v>
                </c:pt>
                <c:pt idx="4851">
                  <c:v>1149</c:v>
                </c:pt>
                <c:pt idx="4852">
                  <c:v>1149</c:v>
                </c:pt>
                <c:pt idx="4853">
                  <c:v>1149</c:v>
                </c:pt>
                <c:pt idx="4854">
                  <c:v>1149</c:v>
                </c:pt>
                <c:pt idx="4855">
                  <c:v>1149</c:v>
                </c:pt>
                <c:pt idx="4856">
                  <c:v>1149</c:v>
                </c:pt>
                <c:pt idx="4857">
                  <c:v>1149</c:v>
                </c:pt>
                <c:pt idx="4858">
                  <c:v>1149</c:v>
                </c:pt>
                <c:pt idx="4859">
                  <c:v>1149</c:v>
                </c:pt>
                <c:pt idx="4860">
                  <c:v>1149</c:v>
                </c:pt>
                <c:pt idx="4861">
                  <c:v>1149</c:v>
                </c:pt>
                <c:pt idx="4862">
                  <c:v>1149</c:v>
                </c:pt>
                <c:pt idx="4863">
                  <c:v>1149</c:v>
                </c:pt>
                <c:pt idx="4864">
                  <c:v>1149</c:v>
                </c:pt>
                <c:pt idx="4865">
                  <c:v>1149</c:v>
                </c:pt>
                <c:pt idx="4866">
                  <c:v>1149</c:v>
                </c:pt>
                <c:pt idx="4867">
                  <c:v>1149</c:v>
                </c:pt>
                <c:pt idx="4868">
                  <c:v>1149</c:v>
                </c:pt>
                <c:pt idx="4869">
                  <c:v>1149</c:v>
                </c:pt>
                <c:pt idx="4870">
                  <c:v>1149</c:v>
                </c:pt>
                <c:pt idx="4871">
                  <c:v>1149</c:v>
                </c:pt>
                <c:pt idx="4872">
                  <c:v>1149</c:v>
                </c:pt>
                <c:pt idx="4873">
                  <c:v>1149</c:v>
                </c:pt>
                <c:pt idx="4874">
                  <c:v>1149</c:v>
                </c:pt>
                <c:pt idx="4875">
                  <c:v>1149</c:v>
                </c:pt>
                <c:pt idx="4876">
                  <c:v>1149</c:v>
                </c:pt>
                <c:pt idx="4877">
                  <c:v>1149</c:v>
                </c:pt>
                <c:pt idx="4878">
                  <c:v>1149</c:v>
                </c:pt>
                <c:pt idx="4879">
                  <c:v>1149</c:v>
                </c:pt>
                <c:pt idx="4880">
                  <c:v>1149</c:v>
                </c:pt>
                <c:pt idx="4881">
                  <c:v>1149</c:v>
                </c:pt>
                <c:pt idx="4882">
                  <c:v>1149</c:v>
                </c:pt>
                <c:pt idx="4883">
                  <c:v>1149</c:v>
                </c:pt>
                <c:pt idx="4884">
                  <c:v>1149</c:v>
                </c:pt>
                <c:pt idx="4885">
                  <c:v>1149</c:v>
                </c:pt>
                <c:pt idx="4886">
                  <c:v>1149</c:v>
                </c:pt>
                <c:pt idx="4887">
                  <c:v>1149</c:v>
                </c:pt>
                <c:pt idx="4888">
                  <c:v>1149</c:v>
                </c:pt>
                <c:pt idx="4889">
                  <c:v>1149</c:v>
                </c:pt>
                <c:pt idx="4890">
                  <c:v>1149</c:v>
                </c:pt>
                <c:pt idx="4891">
                  <c:v>1149</c:v>
                </c:pt>
                <c:pt idx="4892">
                  <c:v>1149</c:v>
                </c:pt>
                <c:pt idx="4893">
                  <c:v>1149</c:v>
                </c:pt>
                <c:pt idx="4894">
                  <c:v>1149</c:v>
                </c:pt>
                <c:pt idx="4895">
                  <c:v>1149</c:v>
                </c:pt>
                <c:pt idx="4896">
                  <c:v>1149</c:v>
                </c:pt>
                <c:pt idx="4897">
                  <c:v>1149</c:v>
                </c:pt>
                <c:pt idx="4898">
                  <c:v>1149</c:v>
                </c:pt>
                <c:pt idx="4899">
                  <c:v>1149</c:v>
                </c:pt>
                <c:pt idx="4900">
                  <c:v>1149</c:v>
                </c:pt>
                <c:pt idx="4901">
                  <c:v>1149</c:v>
                </c:pt>
                <c:pt idx="4902">
                  <c:v>1149</c:v>
                </c:pt>
                <c:pt idx="4903">
                  <c:v>1149</c:v>
                </c:pt>
                <c:pt idx="4904">
                  <c:v>1149</c:v>
                </c:pt>
                <c:pt idx="4905">
                  <c:v>1149</c:v>
                </c:pt>
                <c:pt idx="4906">
                  <c:v>1149</c:v>
                </c:pt>
                <c:pt idx="4907">
                  <c:v>1149</c:v>
                </c:pt>
                <c:pt idx="4908">
                  <c:v>1149</c:v>
                </c:pt>
                <c:pt idx="4909">
                  <c:v>1149</c:v>
                </c:pt>
                <c:pt idx="4910">
                  <c:v>1149</c:v>
                </c:pt>
                <c:pt idx="4911">
                  <c:v>1149</c:v>
                </c:pt>
                <c:pt idx="4912">
                  <c:v>1149</c:v>
                </c:pt>
                <c:pt idx="4913">
                  <c:v>1149</c:v>
                </c:pt>
                <c:pt idx="4914">
                  <c:v>1149</c:v>
                </c:pt>
                <c:pt idx="4915">
                  <c:v>1149</c:v>
                </c:pt>
                <c:pt idx="4916">
                  <c:v>1149</c:v>
                </c:pt>
                <c:pt idx="4917">
                  <c:v>1149</c:v>
                </c:pt>
                <c:pt idx="4918">
                  <c:v>1149</c:v>
                </c:pt>
                <c:pt idx="4919">
                  <c:v>1149</c:v>
                </c:pt>
                <c:pt idx="4920">
                  <c:v>1149</c:v>
                </c:pt>
                <c:pt idx="4921">
                  <c:v>1149</c:v>
                </c:pt>
                <c:pt idx="4922">
                  <c:v>1149</c:v>
                </c:pt>
                <c:pt idx="4923">
                  <c:v>1149</c:v>
                </c:pt>
                <c:pt idx="4924">
                  <c:v>1149</c:v>
                </c:pt>
                <c:pt idx="4925">
                  <c:v>1149</c:v>
                </c:pt>
                <c:pt idx="4926">
                  <c:v>1149</c:v>
                </c:pt>
                <c:pt idx="4927">
                  <c:v>1149</c:v>
                </c:pt>
                <c:pt idx="4928">
                  <c:v>1149</c:v>
                </c:pt>
                <c:pt idx="4929">
                  <c:v>1149</c:v>
                </c:pt>
                <c:pt idx="4930">
                  <c:v>1149</c:v>
                </c:pt>
                <c:pt idx="4931">
                  <c:v>1149</c:v>
                </c:pt>
                <c:pt idx="4932">
                  <c:v>1149</c:v>
                </c:pt>
                <c:pt idx="4933">
                  <c:v>1149</c:v>
                </c:pt>
                <c:pt idx="4934">
                  <c:v>1149</c:v>
                </c:pt>
                <c:pt idx="4935">
                  <c:v>1149</c:v>
                </c:pt>
                <c:pt idx="4936">
                  <c:v>1149</c:v>
                </c:pt>
                <c:pt idx="4937">
                  <c:v>1149</c:v>
                </c:pt>
                <c:pt idx="4938">
                  <c:v>1149</c:v>
                </c:pt>
                <c:pt idx="4939">
                  <c:v>1149</c:v>
                </c:pt>
                <c:pt idx="4940">
                  <c:v>1149</c:v>
                </c:pt>
                <c:pt idx="4941">
                  <c:v>1149</c:v>
                </c:pt>
                <c:pt idx="4942">
                  <c:v>1149</c:v>
                </c:pt>
                <c:pt idx="4943">
                  <c:v>1149</c:v>
                </c:pt>
                <c:pt idx="4944">
                  <c:v>1149</c:v>
                </c:pt>
                <c:pt idx="4945">
                  <c:v>1149</c:v>
                </c:pt>
                <c:pt idx="4946">
                  <c:v>1149</c:v>
                </c:pt>
                <c:pt idx="4947">
                  <c:v>1149</c:v>
                </c:pt>
                <c:pt idx="4948">
                  <c:v>1149</c:v>
                </c:pt>
                <c:pt idx="4949">
                  <c:v>1149</c:v>
                </c:pt>
                <c:pt idx="4950">
                  <c:v>1149</c:v>
                </c:pt>
                <c:pt idx="4951">
                  <c:v>1149</c:v>
                </c:pt>
                <c:pt idx="4952">
                  <c:v>1149</c:v>
                </c:pt>
                <c:pt idx="4953">
                  <c:v>1149</c:v>
                </c:pt>
                <c:pt idx="4954">
                  <c:v>1149</c:v>
                </c:pt>
                <c:pt idx="4955">
                  <c:v>1149</c:v>
                </c:pt>
                <c:pt idx="4956">
                  <c:v>1149</c:v>
                </c:pt>
                <c:pt idx="4957">
                  <c:v>1149</c:v>
                </c:pt>
                <c:pt idx="4958">
                  <c:v>1149</c:v>
                </c:pt>
                <c:pt idx="4959">
                  <c:v>1149</c:v>
                </c:pt>
                <c:pt idx="4960">
                  <c:v>1149</c:v>
                </c:pt>
                <c:pt idx="4961">
                  <c:v>1149</c:v>
                </c:pt>
                <c:pt idx="4962">
                  <c:v>1149</c:v>
                </c:pt>
                <c:pt idx="4963">
                  <c:v>1149</c:v>
                </c:pt>
                <c:pt idx="4964">
                  <c:v>1149</c:v>
                </c:pt>
                <c:pt idx="4965">
                  <c:v>1149</c:v>
                </c:pt>
                <c:pt idx="4966">
                  <c:v>1149</c:v>
                </c:pt>
                <c:pt idx="4967">
                  <c:v>1149</c:v>
                </c:pt>
                <c:pt idx="4968">
                  <c:v>1149</c:v>
                </c:pt>
                <c:pt idx="4969">
                  <c:v>1149</c:v>
                </c:pt>
                <c:pt idx="4970">
                  <c:v>1149</c:v>
                </c:pt>
                <c:pt idx="4971">
                  <c:v>1149</c:v>
                </c:pt>
                <c:pt idx="4972">
                  <c:v>1149</c:v>
                </c:pt>
                <c:pt idx="4973">
                  <c:v>1149</c:v>
                </c:pt>
                <c:pt idx="4974">
                  <c:v>1149</c:v>
                </c:pt>
                <c:pt idx="4975">
                  <c:v>1149</c:v>
                </c:pt>
                <c:pt idx="4976">
                  <c:v>1149</c:v>
                </c:pt>
                <c:pt idx="4977">
                  <c:v>1149</c:v>
                </c:pt>
                <c:pt idx="4978">
                  <c:v>1149</c:v>
                </c:pt>
                <c:pt idx="4979">
                  <c:v>1149</c:v>
                </c:pt>
                <c:pt idx="4980">
                  <c:v>1149</c:v>
                </c:pt>
                <c:pt idx="4981">
                  <c:v>1149</c:v>
                </c:pt>
                <c:pt idx="4982">
                  <c:v>1149</c:v>
                </c:pt>
                <c:pt idx="4983">
                  <c:v>1149</c:v>
                </c:pt>
                <c:pt idx="4984">
                  <c:v>1149</c:v>
                </c:pt>
                <c:pt idx="4985">
                  <c:v>1149</c:v>
                </c:pt>
                <c:pt idx="4986">
                  <c:v>1149</c:v>
                </c:pt>
                <c:pt idx="4987">
                  <c:v>1149</c:v>
                </c:pt>
                <c:pt idx="4988">
                  <c:v>1149</c:v>
                </c:pt>
                <c:pt idx="4989">
                  <c:v>1149</c:v>
                </c:pt>
                <c:pt idx="4990">
                  <c:v>1149</c:v>
                </c:pt>
                <c:pt idx="4991">
                  <c:v>1149</c:v>
                </c:pt>
                <c:pt idx="4992">
                  <c:v>1149</c:v>
                </c:pt>
                <c:pt idx="4993">
                  <c:v>1149</c:v>
                </c:pt>
                <c:pt idx="4994">
                  <c:v>1149</c:v>
                </c:pt>
                <c:pt idx="4995">
                  <c:v>1149</c:v>
                </c:pt>
                <c:pt idx="4996">
                  <c:v>1149</c:v>
                </c:pt>
                <c:pt idx="4997">
                  <c:v>1149</c:v>
                </c:pt>
                <c:pt idx="4998">
                  <c:v>1149</c:v>
                </c:pt>
                <c:pt idx="4999">
                  <c:v>1149</c:v>
                </c:pt>
                <c:pt idx="5000">
                  <c:v>1149</c:v>
                </c:pt>
                <c:pt idx="5001">
                  <c:v>1149</c:v>
                </c:pt>
                <c:pt idx="5002">
                  <c:v>1149</c:v>
                </c:pt>
                <c:pt idx="5003">
                  <c:v>1149</c:v>
                </c:pt>
                <c:pt idx="5004">
                  <c:v>1149</c:v>
                </c:pt>
                <c:pt idx="5005">
                  <c:v>1149</c:v>
                </c:pt>
                <c:pt idx="5006">
                  <c:v>1149</c:v>
                </c:pt>
                <c:pt idx="5007">
                  <c:v>1149</c:v>
                </c:pt>
                <c:pt idx="5008">
                  <c:v>1149</c:v>
                </c:pt>
                <c:pt idx="5009">
                  <c:v>1149</c:v>
                </c:pt>
                <c:pt idx="5010">
                  <c:v>1149</c:v>
                </c:pt>
                <c:pt idx="5011">
                  <c:v>1149</c:v>
                </c:pt>
                <c:pt idx="5012">
                  <c:v>1149</c:v>
                </c:pt>
                <c:pt idx="5013">
                  <c:v>1149</c:v>
                </c:pt>
                <c:pt idx="5014">
                  <c:v>1149</c:v>
                </c:pt>
                <c:pt idx="5015">
                  <c:v>1149</c:v>
                </c:pt>
                <c:pt idx="5016">
                  <c:v>1149</c:v>
                </c:pt>
                <c:pt idx="5017">
                  <c:v>1149</c:v>
                </c:pt>
                <c:pt idx="5018">
                  <c:v>1149</c:v>
                </c:pt>
                <c:pt idx="5019">
                  <c:v>1149</c:v>
                </c:pt>
                <c:pt idx="5020">
                  <c:v>1149</c:v>
                </c:pt>
                <c:pt idx="5021">
                  <c:v>1149</c:v>
                </c:pt>
                <c:pt idx="5022">
                  <c:v>1149</c:v>
                </c:pt>
                <c:pt idx="5023">
                  <c:v>1149</c:v>
                </c:pt>
                <c:pt idx="5024">
                  <c:v>1149</c:v>
                </c:pt>
                <c:pt idx="5025">
                  <c:v>1149</c:v>
                </c:pt>
                <c:pt idx="5026">
                  <c:v>1149</c:v>
                </c:pt>
                <c:pt idx="5027">
                  <c:v>1149</c:v>
                </c:pt>
                <c:pt idx="5028">
                  <c:v>1149</c:v>
                </c:pt>
                <c:pt idx="5029">
                  <c:v>1149</c:v>
                </c:pt>
                <c:pt idx="5030">
                  <c:v>1149</c:v>
                </c:pt>
                <c:pt idx="5031">
                  <c:v>1149</c:v>
                </c:pt>
                <c:pt idx="5032">
                  <c:v>1149</c:v>
                </c:pt>
                <c:pt idx="5033">
                  <c:v>1149</c:v>
                </c:pt>
                <c:pt idx="5034">
                  <c:v>1149</c:v>
                </c:pt>
                <c:pt idx="5035">
                  <c:v>1149</c:v>
                </c:pt>
                <c:pt idx="5036">
                  <c:v>1149</c:v>
                </c:pt>
                <c:pt idx="5037">
                  <c:v>1149</c:v>
                </c:pt>
                <c:pt idx="5038">
                  <c:v>1149</c:v>
                </c:pt>
                <c:pt idx="5039">
                  <c:v>1149</c:v>
                </c:pt>
                <c:pt idx="5040">
                  <c:v>1149</c:v>
                </c:pt>
                <c:pt idx="5041">
                  <c:v>1149</c:v>
                </c:pt>
                <c:pt idx="5042">
                  <c:v>1149</c:v>
                </c:pt>
                <c:pt idx="5043">
                  <c:v>1149</c:v>
                </c:pt>
                <c:pt idx="5044">
                  <c:v>1149</c:v>
                </c:pt>
                <c:pt idx="5045">
                  <c:v>1149</c:v>
                </c:pt>
                <c:pt idx="5046">
                  <c:v>1149</c:v>
                </c:pt>
                <c:pt idx="5047">
                  <c:v>1149</c:v>
                </c:pt>
                <c:pt idx="5048">
                  <c:v>1149</c:v>
                </c:pt>
                <c:pt idx="5049">
                  <c:v>1149</c:v>
                </c:pt>
                <c:pt idx="5050">
                  <c:v>1149</c:v>
                </c:pt>
                <c:pt idx="5051">
                  <c:v>1149</c:v>
                </c:pt>
                <c:pt idx="5052">
                  <c:v>1149</c:v>
                </c:pt>
                <c:pt idx="5053">
                  <c:v>1149</c:v>
                </c:pt>
                <c:pt idx="5054">
                  <c:v>1149</c:v>
                </c:pt>
                <c:pt idx="5055">
                  <c:v>1149</c:v>
                </c:pt>
                <c:pt idx="5056">
                  <c:v>1149</c:v>
                </c:pt>
                <c:pt idx="5057">
                  <c:v>1149</c:v>
                </c:pt>
                <c:pt idx="5058">
                  <c:v>1149</c:v>
                </c:pt>
                <c:pt idx="5059">
                  <c:v>1149</c:v>
                </c:pt>
                <c:pt idx="5060">
                  <c:v>1149</c:v>
                </c:pt>
                <c:pt idx="5061">
                  <c:v>1149</c:v>
                </c:pt>
                <c:pt idx="5062">
                  <c:v>1149</c:v>
                </c:pt>
                <c:pt idx="5063">
                  <c:v>1149</c:v>
                </c:pt>
                <c:pt idx="5064">
                  <c:v>1149</c:v>
                </c:pt>
                <c:pt idx="5065">
                  <c:v>1149</c:v>
                </c:pt>
                <c:pt idx="5066">
                  <c:v>1149</c:v>
                </c:pt>
                <c:pt idx="5067">
                  <c:v>1149</c:v>
                </c:pt>
                <c:pt idx="5068">
                  <c:v>1149</c:v>
                </c:pt>
                <c:pt idx="5069">
                  <c:v>1149</c:v>
                </c:pt>
                <c:pt idx="5070">
                  <c:v>1149</c:v>
                </c:pt>
                <c:pt idx="5071">
                  <c:v>1149</c:v>
                </c:pt>
                <c:pt idx="5072">
                  <c:v>1149</c:v>
                </c:pt>
                <c:pt idx="5073">
                  <c:v>1149</c:v>
                </c:pt>
                <c:pt idx="5074">
                  <c:v>1149</c:v>
                </c:pt>
                <c:pt idx="5075">
                  <c:v>1149</c:v>
                </c:pt>
                <c:pt idx="5076">
                  <c:v>1149</c:v>
                </c:pt>
                <c:pt idx="5077">
                  <c:v>1149</c:v>
                </c:pt>
                <c:pt idx="5078">
                  <c:v>1149</c:v>
                </c:pt>
                <c:pt idx="5079">
                  <c:v>1149</c:v>
                </c:pt>
                <c:pt idx="5080">
                  <c:v>1149</c:v>
                </c:pt>
                <c:pt idx="5081">
                  <c:v>1149</c:v>
                </c:pt>
                <c:pt idx="5082">
                  <c:v>1149</c:v>
                </c:pt>
                <c:pt idx="5083">
                  <c:v>1149</c:v>
                </c:pt>
                <c:pt idx="5084">
                  <c:v>1149</c:v>
                </c:pt>
                <c:pt idx="5085">
                  <c:v>1149</c:v>
                </c:pt>
                <c:pt idx="5086">
                  <c:v>1149</c:v>
                </c:pt>
                <c:pt idx="5087">
                  <c:v>1149</c:v>
                </c:pt>
                <c:pt idx="5088">
                  <c:v>1149</c:v>
                </c:pt>
                <c:pt idx="5089">
                  <c:v>1149</c:v>
                </c:pt>
                <c:pt idx="5090">
                  <c:v>1149</c:v>
                </c:pt>
                <c:pt idx="5091">
                  <c:v>1149</c:v>
                </c:pt>
                <c:pt idx="5092">
                  <c:v>1149</c:v>
                </c:pt>
                <c:pt idx="5093">
                  <c:v>1149</c:v>
                </c:pt>
                <c:pt idx="5094">
                  <c:v>1149</c:v>
                </c:pt>
                <c:pt idx="5095">
                  <c:v>1149</c:v>
                </c:pt>
                <c:pt idx="5096">
                  <c:v>1149</c:v>
                </c:pt>
                <c:pt idx="5097">
                  <c:v>1149</c:v>
                </c:pt>
                <c:pt idx="5098">
                  <c:v>1149</c:v>
                </c:pt>
                <c:pt idx="5099">
                  <c:v>1149</c:v>
                </c:pt>
                <c:pt idx="5100">
                  <c:v>1149</c:v>
                </c:pt>
                <c:pt idx="5101">
                  <c:v>1149</c:v>
                </c:pt>
                <c:pt idx="5102">
                  <c:v>1149</c:v>
                </c:pt>
                <c:pt idx="5103">
                  <c:v>1149</c:v>
                </c:pt>
                <c:pt idx="5104">
                  <c:v>1149</c:v>
                </c:pt>
                <c:pt idx="5105">
                  <c:v>1149</c:v>
                </c:pt>
                <c:pt idx="5106">
                  <c:v>1149</c:v>
                </c:pt>
                <c:pt idx="5107">
                  <c:v>1149</c:v>
                </c:pt>
                <c:pt idx="5108">
                  <c:v>1149</c:v>
                </c:pt>
                <c:pt idx="5109">
                  <c:v>1149</c:v>
                </c:pt>
                <c:pt idx="5110">
                  <c:v>1149</c:v>
                </c:pt>
                <c:pt idx="5111">
                  <c:v>1149</c:v>
                </c:pt>
                <c:pt idx="5112">
                  <c:v>1149</c:v>
                </c:pt>
                <c:pt idx="5113">
                  <c:v>1149</c:v>
                </c:pt>
                <c:pt idx="5114">
                  <c:v>1149</c:v>
                </c:pt>
                <c:pt idx="5115">
                  <c:v>1149</c:v>
                </c:pt>
                <c:pt idx="5116">
                  <c:v>1149</c:v>
                </c:pt>
                <c:pt idx="5117">
                  <c:v>1149</c:v>
                </c:pt>
                <c:pt idx="5118">
                  <c:v>1149</c:v>
                </c:pt>
                <c:pt idx="5119">
                  <c:v>1149</c:v>
                </c:pt>
                <c:pt idx="5120">
                  <c:v>1149</c:v>
                </c:pt>
                <c:pt idx="5121">
                  <c:v>1149</c:v>
                </c:pt>
                <c:pt idx="5122">
                  <c:v>1149</c:v>
                </c:pt>
                <c:pt idx="5123">
                  <c:v>1149</c:v>
                </c:pt>
                <c:pt idx="5124">
                  <c:v>1149</c:v>
                </c:pt>
                <c:pt idx="5125">
                  <c:v>1149</c:v>
                </c:pt>
                <c:pt idx="5126">
                  <c:v>1149</c:v>
                </c:pt>
                <c:pt idx="5127">
                  <c:v>1149</c:v>
                </c:pt>
                <c:pt idx="5128">
                  <c:v>1149</c:v>
                </c:pt>
                <c:pt idx="5129">
                  <c:v>1149</c:v>
                </c:pt>
                <c:pt idx="5130">
                  <c:v>1149</c:v>
                </c:pt>
                <c:pt idx="5131">
                  <c:v>1149</c:v>
                </c:pt>
                <c:pt idx="5132">
                  <c:v>1149</c:v>
                </c:pt>
                <c:pt idx="5133">
                  <c:v>1149</c:v>
                </c:pt>
                <c:pt idx="5134">
                  <c:v>1149</c:v>
                </c:pt>
                <c:pt idx="5135">
                  <c:v>1149</c:v>
                </c:pt>
                <c:pt idx="5136">
                  <c:v>1149</c:v>
                </c:pt>
                <c:pt idx="5137">
                  <c:v>1149</c:v>
                </c:pt>
                <c:pt idx="5138">
                  <c:v>1149</c:v>
                </c:pt>
                <c:pt idx="5139">
                  <c:v>1149</c:v>
                </c:pt>
                <c:pt idx="5140">
                  <c:v>1149</c:v>
                </c:pt>
                <c:pt idx="5141">
                  <c:v>1149</c:v>
                </c:pt>
                <c:pt idx="5142">
                  <c:v>1149</c:v>
                </c:pt>
                <c:pt idx="5143">
                  <c:v>1149</c:v>
                </c:pt>
                <c:pt idx="5144">
                  <c:v>1149</c:v>
                </c:pt>
                <c:pt idx="5145">
                  <c:v>1149</c:v>
                </c:pt>
                <c:pt idx="5146">
                  <c:v>1149</c:v>
                </c:pt>
                <c:pt idx="5147">
                  <c:v>1149</c:v>
                </c:pt>
                <c:pt idx="5148">
                  <c:v>1149</c:v>
                </c:pt>
                <c:pt idx="5149">
                  <c:v>1149</c:v>
                </c:pt>
                <c:pt idx="5150">
                  <c:v>1149</c:v>
                </c:pt>
                <c:pt idx="5151">
                  <c:v>1149</c:v>
                </c:pt>
                <c:pt idx="5152">
                  <c:v>1149</c:v>
                </c:pt>
                <c:pt idx="5153">
                  <c:v>1149</c:v>
                </c:pt>
                <c:pt idx="5154">
                  <c:v>1149</c:v>
                </c:pt>
                <c:pt idx="5155">
                  <c:v>1149</c:v>
                </c:pt>
                <c:pt idx="5156">
                  <c:v>1149</c:v>
                </c:pt>
                <c:pt idx="5157">
                  <c:v>1149</c:v>
                </c:pt>
                <c:pt idx="5158">
                  <c:v>1149</c:v>
                </c:pt>
                <c:pt idx="5159">
                  <c:v>1149</c:v>
                </c:pt>
                <c:pt idx="5160">
                  <c:v>1149</c:v>
                </c:pt>
                <c:pt idx="5161">
                  <c:v>1149</c:v>
                </c:pt>
                <c:pt idx="5162">
                  <c:v>1149</c:v>
                </c:pt>
                <c:pt idx="5163">
                  <c:v>1149</c:v>
                </c:pt>
                <c:pt idx="5164">
                  <c:v>1149</c:v>
                </c:pt>
                <c:pt idx="5165">
                  <c:v>1149</c:v>
                </c:pt>
                <c:pt idx="5166">
                  <c:v>1149</c:v>
                </c:pt>
                <c:pt idx="5167">
                  <c:v>1149</c:v>
                </c:pt>
                <c:pt idx="5168">
                  <c:v>1149</c:v>
                </c:pt>
                <c:pt idx="5169">
                  <c:v>1149</c:v>
                </c:pt>
                <c:pt idx="5170">
                  <c:v>1149</c:v>
                </c:pt>
                <c:pt idx="5171">
                  <c:v>1149</c:v>
                </c:pt>
                <c:pt idx="5172">
                  <c:v>1149</c:v>
                </c:pt>
                <c:pt idx="5173">
                  <c:v>1149</c:v>
                </c:pt>
                <c:pt idx="5174">
                  <c:v>1149</c:v>
                </c:pt>
                <c:pt idx="5175">
                  <c:v>1149</c:v>
                </c:pt>
                <c:pt idx="5176">
                  <c:v>1149</c:v>
                </c:pt>
                <c:pt idx="5177">
                  <c:v>1149</c:v>
                </c:pt>
                <c:pt idx="5178">
                  <c:v>1149</c:v>
                </c:pt>
                <c:pt idx="5179">
                  <c:v>1149</c:v>
                </c:pt>
                <c:pt idx="5180">
                  <c:v>1149</c:v>
                </c:pt>
                <c:pt idx="5181">
                  <c:v>1149</c:v>
                </c:pt>
                <c:pt idx="5182">
                  <c:v>1149</c:v>
                </c:pt>
                <c:pt idx="5183">
                  <c:v>1149</c:v>
                </c:pt>
                <c:pt idx="5184">
                  <c:v>1149</c:v>
                </c:pt>
                <c:pt idx="5185">
                  <c:v>1149</c:v>
                </c:pt>
                <c:pt idx="5186">
                  <c:v>1149</c:v>
                </c:pt>
                <c:pt idx="5187">
                  <c:v>1149</c:v>
                </c:pt>
                <c:pt idx="5188">
                  <c:v>1149</c:v>
                </c:pt>
                <c:pt idx="5189">
                  <c:v>1149</c:v>
                </c:pt>
                <c:pt idx="5190">
                  <c:v>1149</c:v>
                </c:pt>
                <c:pt idx="5191">
                  <c:v>1149</c:v>
                </c:pt>
                <c:pt idx="5192">
                  <c:v>1149</c:v>
                </c:pt>
                <c:pt idx="5193">
                  <c:v>1149</c:v>
                </c:pt>
                <c:pt idx="5194">
                  <c:v>1149</c:v>
                </c:pt>
                <c:pt idx="5195">
                  <c:v>1149</c:v>
                </c:pt>
                <c:pt idx="5196">
                  <c:v>1149</c:v>
                </c:pt>
                <c:pt idx="5197">
                  <c:v>1149</c:v>
                </c:pt>
                <c:pt idx="5198">
                  <c:v>1149</c:v>
                </c:pt>
                <c:pt idx="5199">
                  <c:v>1149</c:v>
                </c:pt>
                <c:pt idx="5200">
                  <c:v>1149</c:v>
                </c:pt>
                <c:pt idx="5201">
                  <c:v>1149</c:v>
                </c:pt>
                <c:pt idx="5202">
                  <c:v>1149</c:v>
                </c:pt>
                <c:pt idx="5203">
                  <c:v>1149</c:v>
                </c:pt>
                <c:pt idx="5204">
                  <c:v>1149</c:v>
                </c:pt>
                <c:pt idx="5205">
                  <c:v>1149</c:v>
                </c:pt>
                <c:pt idx="5206">
                  <c:v>1149</c:v>
                </c:pt>
                <c:pt idx="5207">
                  <c:v>1149</c:v>
                </c:pt>
                <c:pt idx="5208">
                  <c:v>1149</c:v>
                </c:pt>
                <c:pt idx="5209">
                  <c:v>1149</c:v>
                </c:pt>
                <c:pt idx="5210">
                  <c:v>1149</c:v>
                </c:pt>
                <c:pt idx="5211">
                  <c:v>1149</c:v>
                </c:pt>
                <c:pt idx="5212">
                  <c:v>1149</c:v>
                </c:pt>
                <c:pt idx="5213">
                  <c:v>1149</c:v>
                </c:pt>
                <c:pt idx="5214">
                  <c:v>1149</c:v>
                </c:pt>
                <c:pt idx="5215">
                  <c:v>1149</c:v>
                </c:pt>
                <c:pt idx="5216">
                  <c:v>1149</c:v>
                </c:pt>
                <c:pt idx="5217">
                  <c:v>1149</c:v>
                </c:pt>
                <c:pt idx="5218">
                  <c:v>1149</c:v>
                </c:pt>
                <c:pt idx="5219">
                  <c:v>1149</c:v>
                </c:pt>
                <c:pt idx="5220">
                  <c:v>1149</c:v>
                </c:pt>
                <c:pt idx="5221">
                  <c:v>1149</c:v>
                </c:pt>
                <c:pt idx="5222">
                  <c:v>1149</c:v>
                </c:pt>
                <c:pt idx="5223">
                  <c:v>1149</c:v>
                </c:pt>
                <c:pt idx="5224">
                  <c:v>1149</c:v>
                </c:pt>
                <c:pt idx="5225">
                  <c:v>1149</c:v>
                </c:pt>
                <c:pt idx="5226">
                  <c:v>1149</c:v>
                </c:pt>
                <c:pt idx="5227">
                  <c:v>1149</c:v>
                </c:pt>
                <c:pt idx="5228">
                  <c:v>1149</c:v>
                </c:pt>
                <c:pt idx="5229">
                  <c:v>1149</c:v>
                </c:pt>
                <c:pt idx="5230">
                  <c:v>1149</c:v>
                </c:pt>
                <c:pt idx="5231">
                  <c:v>1149</c:v>
                </c:pt>
                <c:pt idx="5232">
                  <c:v>1149</c:v>
                </c:pt>
                <c:pt idx="5233">
                  <c:v>1149</c:v>
                </c:pt>
                <c:pt idx="5234">
                  <c:v>1149</c:v>
                </c:pt>
                <c:pt idx="5235">
                  <c:v>1149</c:v>
                </c:pt>
                <c:pt idx="5236">
                  <c:v>1149</c:v>
                </c:pt>
                <c:pt idx="5237">
                  <c:v>1149</c:v>
                </c:pt>
                <c:pt idx="5238">
                  <c:v>1149</c:v>
                </c:pt>
                <c:pt idx="5239">
                  <c:v>1149</c:v>
                </c:pt>
                <c:pt idx="5240">
                  <c:v>1149</c:v>
                </c:pt>
                <c:pt idx="5241">
                  <c:v>1149</c:v>
                </c:pt>
                <c:pt idx="5242">
                  <c:v>1149</c:v>
                </c:pt>
                <c:pt idx="5243">
                  <c:v>1149</c:v>
                </c:pt>
                <c:pt idx="5244">
                  <c:v>1149</c:v>
                </c:pt>
                <c:pt idx="5245">
                  <c:v>1149</c:v>
                </c:pt>
                <c:pt idx="5246">
                  <c:v>1149</c:v>
                </c:pt>
                <c:pt idx="5247">
                  <c:v>1149</c:v>
                </c:pt>
                <c:pt idx="5248">
                  <c:v>1149</c:v>
                </c:pt>
                <c:pt idx="5249">
                  <c:v>1149</c:v>
                </c:pt>
                <c:pt idx="5250">
                  <c:v>1149</c:v>
                </c:pt>
                <c:pt idx="5251">
                  <c:v>1149</c:v>
                </c:pt>
                <c:pt idx="5252">
                  <c:v>1149</c:v>
                </c:pt>
                <c:pt idx="5253">
                  <c:v>1149</c:v>
                </c:pt>
                <c:pt idx="5254">
                  <c:v>1149</c:v>
                </c:pt>
                <c:pt idx="5255">
                  <c:v>1149</c:v>
                </c:pt>
                <c:pt idx="5256">
                  <c:v>1149</c:v>
                </c:pt>
                <c:pt idx="5257">
                  <c:v>1149</c:v>
                </c:pt>
                <c:pt idx="5258">
                  <c:v>1149</c:v>
                </c:pt>
                <c:pt idx="5259">
                  <c:v>1149</c:v>
                </c:pt>
                <c:pt idx="5260">
                  <c:v>1149</c:v>
                </c:pt>
                <c:pt idx="5261">
                  <c:v>1149</c:v>
                </c:pt>
                <c:pt idx="5262">
                  <c:v>1149</c:v>
                </c:pt>
                <c:pt idx="5263">
                  <c:v>1149</c:v>
                </c:pt>
                <c:pt idx="5264">
                  <c:v>1149</c:v>
                </c:pt>
                <c:pt idx="5265">
                  <c:v>1149</c:v>
                </c:pt>
                <c:pt idx="5266">
                  <c:v>1149</c:v>
                </c:pt>
                <c:pt idx="5267">
                  <c:v>1149</c:v>
                </c:pt>
                <c:pt idx="5268">
                  <c:v>1149</c:v>
                </c:pt>
                <c:pt idx="5269">
                  <c:v>1149</c:v>
                </c:pt>
                <c:pt idx="5270">
                  <c:v>1149</c:v>
                </c:pt>
                <c:pt idx="5271">
                  <c:v>1149</c:v>
                </c:pt>
                <c:pt idx="5272">
                  <c:v>1149</c:v>
                </c:pt>
                <c:pt idx="5273">
                  <c:v>1149</c:v>
                </c:pt>
                <c:pt idx="5274">
                  <c:v>1149</c:v>
                </c:pt>
                <c:pt idx="5275">
                  <c:v>1149</c:v>
                </c:pt>
                <c:pt idx="5276">
                  <c:v>1149</c:v>
                </c:pt>
                <c:pt idx="5277">
                  <c:v>1149</c:v>
                </c:pt>
                <c:pt idx="5278">
                  <c:v>1149</c:v>
                </c:pt>
                <c:pt idx="5279">
                  <c:v>1149</c:v>
                </c:pt>
                <c:pt idx="5280">
                  <c:v>1149</c:v>
                </c:pt>
                <c:pt idx="5281">
                  <c:v>1149</c:v>
                </c:pt>
                <c:pt idx="5282">
                  <c:v>1149</c:v>
                </c:pt>
                <c:pt idx="5283">
                  <c:v>1149</c:v>
                </c:pt>
                <c:pt idx="5284">
                  <c:v>1149</c:v>
                </c:pt>
                <c:pt idx="5285">
                  <c:v>1149</c:v>
                </c:pt>
                <c:pt idx="5286">
                  <c:v>1149</c:v>
                </c:pt>
                <c:pt idx="5287">
                  <c:v>1149</c:v>
                </c:pt>
                <c:pt idx="5288">
                  <c:v>1149</c:v>
                </c:pt>
                <c:pt idx="5289">
                  <c:v>1149</c:v>
                </c:pt>
                <c:pt idx="5290">
                  <c:v>1149</c:v>
                </c:pt>
                <c:pt idx="5291">
                  <c:v>1149</c:v>
                </c:pt>
                <c:pt idx="5292">
                  <c:v>1149</c:v>
                </c:pt>
                <c:pt idx="5293">
                  <c:v>1149</c:v>
                </c:pt>
                <c:pt idx="5294">
                  <c:v>1149</c:v>
                </c:pt>
                <c:pt idx="5295">
                  <c:v>1149</c:v>
                </c:pt>
                <c:pt idx="5296">
                  <c:v>1149</c:v>
                </c:pt>
                <c:pt idx="5297">
                  <c:v>1149</c:v>
                </c:pt>
                <c:pt idx="5298">
                  <c:v>1149</c:v>
                </c:pt>
                <c:pt idx="5299">
                  <c:v>1149</c:v>
                </c:pt>
                <c:pt idx="5300">
                  <c:v>1149</c:v>
                </c:pt>
                <c:pt idx="5301">
                  <c:v>1149</c:v>
                </c:pt>
                <c:pt idx="5302">
                  <c:v>1149</c:v>
                </c:pt>
                <c:pt idx="5303">
                  <c:v>1149</c:v>
                </c:pt>
                <c:pt idx="5304">
                  <c:v>1149</c:v>
                </c:pt>
                <c:pt idx="5305">
                  <c:v>1149</c:v>
                </c:pt>
                <c:pt idx="5306">
                  <c:v>1149</c:v>
                </c:pt>
                <c:pt idx="5307">
                  <c:v>1149</c:v>
                </c:pt>
                <c:pt idx="5308">
                  <c:v>1149</c:v>
                </c:pt>
                <c:pt idx="5309">
                  <c:v>1149</c:v>
                </c:pt>
                <c:pt idx="5310">
                  <c:v>1149</c:v>
                </c:pt>
                <c:pt idx="5311">
                  <c:v>1149</c:v>
                </c:pt>
                <c:pt idx="5312">
                  <c:v>1149</c:v>
                </c:pt>
                <c:pt idx="5313">
                  <c:v>1149</c:v>
                </c:pt>
                <c:pt idx="5314">
                  <c:v>1149</c:v>
                </c:pt>
                <c:pt idx="5315">
                  <c:v>1149</c:v>
                </c:pt>
                <c:pt idx="5316">
                  <c:v>1149</c:v>
                </c:pt>
                <c:pt idx="5317">
                  <c:v>1149</c:v>
                </c:pt>
                <c:pt idx="5318">
                  <c:v>1149</c:v>
                </c:pt>
                <c:pt idx="5319">
                  <c:v>1149</c:v>
                </c:pt>
                <c:pt idx="5320">
                  <c:v>1149</c:v>
                </c:pt>
                <c:pt idx="5321">
                  <c:v>1149</c:v>
                </c:pt>
                <c:pt idx="5322">
                  <c:v>1149</c:v>
                </c:pt>
                <c:pt idx="5323">
                  <c:v>1149</c:v>
                </c:pt>
                <c:pt idx="5324">
                  <c:v>1149</c:v>
                </c:pt>
                <c:pt idx="5325">
                  <c:v>1149</c:v>
                </c:pt>
                <c:pt idx="5326">
                  <c:v>1149</c:v>
                </c:pt>
                <c:pt idx="5327">
                  <c:v>1149</c:v>
                </c:pt>
                <c:pt idx="5328">
                  <c:v>1149</c:v>
                </c:pt>
                <c:pt idx="5329">
                  <c:v>1149</c:v>
                </c:pt>
                <c:pt idx="5330">
                  <c:v>1149</c:v>
                </c:pt>
                <c:pt idx="5331">
                  <c:v>1149</c:v>
                </c:pt>
                <c:pt idx="5332">
                  <c:v>1149</c:v>
                </c:pt>
                <c:pt idx="5333">
                  <c:v>1149</c:v>
                </c:pt>
                <c:pt idx="5334">
                  <c:v>1149</c:v>
                </c:pt>
                <c:pt idx="5335">
                  <c:v>1149</c:v>
                </c:pt>
                <c:pt idx="5336">
                  <c:v>1149</c:v>
                </c:pt>
                <c:pt idx="5337">
                  <c:v>1149</c:v>
                </c:pt>
                <c:pt idx="5338">
                  <c:v>1149</c:v>
                </c:pt>
                <c:pt idx="5339">
                  <c:v>1149</c:v>
                </c:pt>
                <c:pt idx="5340">
                  <c:v>1149</c:v>
                </c:pt>
                <c:pt idx="5341">
                  <c:v>1149</c:v>
                </c:pt>
                <c:pt idx="5342">
                  <c:v>1149</c:v>
                </c:pt>
                <c:pt idx="5343">
                  <c:v>1149</c:v>
                </c:pt>
                <c:pt idx="5344">
                  <c:v>1149</c:v>
                </c:pt>
                <c:pt idx="5345">
                  <c:v>1149</c:v>
                </c:pt>
                <c:pt idx="5346">
                  <c:v>1149</c:v>
                </c:pt>
                <c:pt idx="5347">
                  <c:v>1149</c:v>
                </c:pt>
                <c:pt idx="5348">
                  <c:v>1149</c:v>
                </c:pt>
                <c:pt idx="5349">
                  <c:v>1149</c:v>
                </c:pt>
                <c:pt idx="5350">
                  <c:v>1149</c:v>
                </c:pt>
                <c:pt idx="5351">
                  <c:v>1149</c:v>
                </c:pt>
                <c:pt idx="5352">
                  <c:v>1149</c:v>
                </c:pt>
                <c:pt idx="5353">
                  <c:v>1149</c:v>
                </c:pt>
                <c:pt idx="5354">
                  <c:v>1149</c:v>
                </c:pt>
                <c:pt idx="5355">
                  <c:v>1149</c:v>
                </c:pt>
                <c:pt idx="5356">
                  <c:v>1149</c:v>
                </c:pt>
                <c:pt idx="5357">
                  <c:v>1149</c:v>
                </c:pt>
                <c:pt idx="5358">
                  <c:v>1149</c:v>
                </c:pt>
                <c:pt idx="5359">
                  <c:v>1149</c:v>
                </c:pt>
                <c:pt idx="5360">
                  <c:v>1149</c:v>
                </c:pt>
                <c:pt idx="5361">
                  <c:v>1149</c:v>
                </c:pt>
                <c:pt idx="5362">
                  <c:v>1149</c:v>
                </c:pt>
                <c:pt idx="5363">
                  <c:v>1149</c:v>
                </c:pt>
                <c:pt idx="5364">
                  <c:v>1149</c:v>
                </c:pt>
                <c:pt idx="5365">
                  <c:v>1149</c:v>
                </c:pt>
                <c:pt idx="5366">
                  <c:v>1149</c:v>
                </c:pt>
                <c:pt idx="5367">
                  <c:v>1149</c:v>
                </c:pt>
                <c:pt idx="5368">
                  <c:v>1149</c:v>
                </c:pt>
                <c:pt idx="5369">
                  <c:v>1149</c:v>
                </c:pt>
                <c:pt idx="5370">
                  <c:v>1149</c:v>
                </c:pt>
                <c:pt idx="5371">
                  <c:v>1149</c:v>
                </c:pt>
                <c:pt idx="5372">
                  <c:v>1149</c:v>
                </c:pt>
                <c:pt idx="5373">
                  <c:v>1149</c:v>
                </c:pt>
                <c:pt idx="5374">
                  <c:v>1149</c:v>
                </c:pt>
                <c:pt idx="5375">
                  <c:v>1149</c:v>
                </c:pt>
                <c:pt idx="5376">
                  <c:v>1149</c:v>
                </c:pt>
                <c:pt idx="5377">
                  <c:v>1149</c:v>
                </c:pt>
                <c:pt idx="5378">
                  <c:v>1149</c:v>
                </c:pt>
                <c:pt idx="5379">
                  <c:v>1149</c:v>
                </c:pt>
                <c:pt idx="5380">
                  <c:v>1149</c:v>
                </c:pt>
                <c:pt idx="5381">
                  <c:v>1149</c:v>
                </c:pt>
                <c:pt idx="5382">
                  <c:v>1149</c:v>
                </c:pt>
                <c:pt idx="5383">
                  <c:v>1149</c:v>
                </c:pt>
                <c:pt idx="5384">
                  <c:v>1149</c:v>
                </c:pt>
                <c:pt idx="5385">
                  <c:v>1149</c:v>
                </c:pt>
                <c:pt idx="5386">
                  <c:v>1149</c:v>
                </c:pt>
                <c:pt idx="5387">
                  <c:v>1149</c:v>
                </c:pt>
                <c:pt idx="5388">
                  <c:v>1149</c:v>
                </c:pt>
                <c:pt idx="5389">
                  <c:v>1149</c:v>
                </c:pt>
                <c:pt idx="5390">
                  <c:v>1149</c:v>
                </c:pt>
                <c:pt idx="5391">
                  <c:v>1149</c:v>
                </c:pt>
                <c:pt idx="5392">
                  <c:v>1149</c:v>
                </c:pt>
                <c:pt idx="5393">
                  <c:v>1149</c:v>
                </c:pt>
                <c:pt idx="5394">
                  <c:v>1149</c:v>
                </c:pt>
                <c:pt idx="5395">
                  <c:v>1149</c:v>
                </c:pt>
                <c:pt idx="5396">
                  <c:v>1149</c:v>
                </c:pt>
                <c:pt idx="5397">
                  <c:v>1149</c:v>
                </c:pt>
                <c:pt idx="5398">
                  <c:v>1149</c:v>
                </c:pt>
                <c:pt idx="5399">
                  <c:v>1149</c:v>
                </c:pt>
                <c:pt idx="5400">
                  <c:v>1149</c:v>
                </c:pt>
                <c:pt idx="5401">
                  <c:v>1149</c:v>
                </c:pt>
                <c:pt idx="5402">
                  <c:v>1149</c:v>
                </c:pt>
                <c:pt idx="5403">
                  <c:v>1149</c:v>
                </c:pt>
                <c:pt idx="5404">
                  <c:v>1149</c:v>
                </c:pt>
                <c:pt idx="5405">
                  <c:v>1149</c:v>
                </c:pt>
                <c:pt idx="5406">
                  <c:v>1149</c:v>
                </c:pt>
                <c:pt idx="5407">
                  <c:v>1149</c:v>
                </c:pt>
                <c:pt idx="5408">
                  <c:v>1149</c:v>
                </c:pt>
                <c:pt idx="5409">
                  <c:v>1149</c:v>
                </c:pt>
                <c:pt idx="5410">
                  <c:v>1149</c:v>
                </c:pt>
                <c:pt idx="5411">
                  <c:v>1149</c:v>
                </c:pt>
                <c:pt idx="5412">
                  <c:v>1149</c:v>
                </c:pt>
                <c:pt idx="5413">
                  <c:v>1149</c:v>
                </c:pt>
                <c:pt idx="5414">
                  <c:v>1149</c:v>
                </c:pt>
                <c:pt idx="5415">
                  <c:v>1149</c:v>
                </c:pt>
                <c:pt idx="5416">
                  <c:v>1149</c:v>
                </c:pt>
                <c:pt idx="5417">
                  <c:v>1149</c:v>
                </c:pt>
                <c:pt idx="5418">
                  <c:v>1149</c:v>
                </c:pt>
                <c:pt idx="5419">
                  <c:v>1149</c:v>
                </c:pt>
                <c:pt idx="5420">
                  <c:v>1149</c:v>
                </c:pt>
                <c:pt idx="5421">
                  <c:v>1149</c:v>
                </c:pt>
                <c:pt idx="5422">
                  <c:v>1149</c:v>
                </c:pt>
                <c:pt idx="5423">
                  <c:v>1149</c:v>
                </c:pt>
                <c:pt idx="5424">
                  <c:v>1149</c:v>
                </c:pt>
                <c:pt idx="5425">
                  <c:v>1149</c:v>
                </c:pt>
                <c:pt idx="5426">
                  <c:v>1149</c:v>
                </c:pt>
                <c:pt idx="5427">
                  <c:v>1149</c:v>
                </c:pt>
                <c:pt idx="5428">
                  <c:v>1149</c:v>
                </c:pt>
                <c:pt idx="5429">
                  <c:v>1149</c:v>
                </c:pt>
                <c:pt idx="5430">
                  <c:v>1149</c:v>
                </c:pt>
                <c:pt idx="5431">
                  <c:v>1149</c:v>
                </c:pt>
                <c:pt idx="5432">
                  <c:v>1149</c:v>
                </c:pt>
                <c:pt idx="5433">
                  <c:v>1149</c:v>
                </c:pt>
                <c:pt idx="5434">
                  <c:v>1149</c:v>
                </c:pt>
                <c:pt idx="5435">
                  <c:v>1149</c:v>
                </c:pt>
                <c:pt idx="5436">
                  <c:v>1149</c:v>
                </c:pt>
                <c:pt idx="5437">
                  <c:v>1149</c:v>
                </c:pt>
                <c:pt idx="5438">
                  <c:v>1149</c:v>
                </c:pt>
                <c:pt idx="5439">
                  <c:v>1149</c:v>
                </c:pt>
                <c:pt idx="5440">
                  <c:v>1149</c:v>
                </c:pt>
                <c:pt idx="5441">
                  <c:v>1149</c:v>
                </c:pt>
                <c:pt idx="5442">
                  <c:v>1149</c:v>
                </c:pt>
                <c:pt idx="5443">
                  <c:v>1149</c:v>
                </c:pt>
                <c:pt idx="5444">
                  <c:v>1149</c:v>
                </c:pt>
                <c:pt idx="5445">
                  <c:v>1149</c:v>
                </c:pt>
                <c:pt idx="5446">
                  <c:v>1149</c:v>
                </c:pt>
                <c:pt idx="5447">
                  <c:v>1149</c:v>
                </c:pt>
                <c:pt idx="5448">
                  <c:v>1149</c:v>
                </c:pt>
                <c:pt idx="5449">
                  <c:v>1149</c:v>
                </c:pt>
                <c:pt idx="5450">
                  <c:v>1149</c:v>
                </c:pt>
                <c:pt idx="5451">
                  <c:v>1149</c:v>
                </c:pt>
                <c:pt idx="5452">
                  <c:v>1149</c:v>
                </c:pt>
                <c:pt idx="5453">
                  <c:v>1149</c:v>
                </c:pt>
                <c:pt idx="5454">
                  <c:v>1149</c:v>
                </c:pt>
                <c:pt idx="5455">
                  <c:v>1149</c:v>
                </c:pt>
                <c:pt idx="5456">
                  <c:v>1149</c:v>
                </c:pt>
                <c:pt idx="5457">
                  <c:v>1149</c:v>
                </c:pt>
                <c:pt idx="5458">
                  <c:v>1149</c:v>
                </c:pt>
                <c:pt idx="5459">
                  <c:v>1149</c:v>
                </c:pt>
                <c:pt idx="5460">
                  <c:v>1149</c:v>
                </c:pt>
                <c:pt idx="5461">
                  <c:v>1149</c:v>
                </c:pt>
                <c:pt idx="5462">
                  <c:v>1149</c:v>
                </c:pt>
                <c:pt idx="5463">
                  <c:v>1149</c:v>
                </c:pt>
                <c:pt idx="5464">
                  <c:v>1149</c:v>
                </c:pt>
                <c:pt idx="5465">
                  <c:v>1149</c:v>
                </c:pt>
                <c:pt idx="5466">
                  <c:v>1149</c:v>
                </c:pt>
                <c:pt idx="5467">
                  <c:v>1149</c:v>
                </c:pt>
                <c:pt idx="5468">
                  <c:v>1149</c:v>
                </c:pt>
                <c:pt idx="5469">
                  <c:v>1149</c:v>
                </c:pt>
                <c:pt idx="5470">
                  <c:v>1149</c:v>
                </c:pt>
                <c:pt idx="5471">
                  <c:v>1149</c:v>
                </c:pt>
                <c:pt idx="5472">
                  <c:v>1149</c:v>
                </c:pt>
                <c:pt idx="5473">
                  <c:v>1149</c:v>
                </c:pt>
                <c:pt idx="5474">
                  <c:v>1149</c:v>
                </c:pt>
                <c:pt idx="5475">
                  <c:v>1149</c:v>
                </c:pt>
                <c:pt idx="5476">
                  <c:v>1149</c:v>
                </c:pt>
                <c:pt idx="5477">
                  <c:v>1149</c:v>
                </c:pt>
                <c:pt idx="5478">
                  <c:v>1149</c:v>
                </c:pt>
                <c:pt idx="5479">
                  <c:v>1149</c:v>
                </c:pt>
                <c:pt idx="5480">
                  <c:v>1149</c:v>
                </c:pt>
                <c:pt idx="5481">
                  <c:v>1149</c:v>
                </c:pt>
                <c:pt idx="5482">
                  <c:v>1149</c:v>
                </c:pt>
                <c:pt idx="5483">
                  <c:v>1149</c:v>
                </c:pt>
                <c:pt idx="5484">
                  <c:v>1149</c:v>
                </c:pt>
                <c:pt idx="5485">
                  <c:v>1149</c:v>
                </c:pt>
                <c:pt idx="5486">
                  <c:v>1149</c:v>
                </c:pt>
                <c:pt idx="5487">
                  <c:v>1149</c:v>
                </c:pt>
                <c:pt idx="5488">
                  <c:v>1149</c:v>
                </c:pt>
                <c:pt idx="5489">
                  <c:v>1149</c:v>
                </c:pt>
                <c:pt idx="5490">
                  <c:v>1149</c:v>
                </c:pt>
                <c:pt idx="5491">
                  <c:v>1149</c:v>
                </c:pt>
                <c:pt idx="5492">
                  <c:v>1149</c:v>
                </c:pt>
                <c:pt idx="5493">
                  <c:v>1149</c:v>
                </c:pt>
                <c:pt idx="5494">
                  <c:v>1149</c:v>
                </c:pt>
                <c:pt idx="5495">
                  <c:v>1149</c:v>
                </c:pt>
                <c:pt idx="5496">
                  <c:v>1149</c:v>
                </c:pt>
                <c:pt idx="5497">
                  <c:v>1149</c:v>
                </c:pt>
                <c:pt idx="5498">
                  <c:v>1149</c:v>
                </c:pt>
                <c:pt idx="5499">
                  <c:v>1149</c:v>
                </c:pt>
                <c:pt idx="5500">
                  <c:v>1149</c:v>
                </c:pt>
                <c:pt idx="5501">
                  <c:v>1149</c:v>
                </c:pt>
                <c:pt idx="5502">
                  <c:v>1149</c:v>
                </c:pt>
                <c:pt idx="5503">
                  <c:v>1149</c:v>
                </c:pt>
                <c:pt idx="5504">
                  <c:v>1149</c:v>
                </c:pt>
                <c:pt idx="5505">
                  <c:v>1149</c:v>
                </c:pt>
                <c:pt idx="5506">
                  <c:v>1149</c:v>
                </c:pt>
                <c:pt idx="5507">
                  <c:v>1149</c:v>
                </c:pt>
                <c:pt idx="5508">
                  <c:v>1149</c:v>
                </c:pt>
                <c:pt idx="5509">
                  <c:v>1149</c:v>
                </c:pt>
                <c:pt idx="5510">
                  <c:v>1149</c:v>
                </c:pt>
                <c:pt idx="5511">
                  <c:v>1149</c:v>
                </c:pt>
                <c:pt idx="5512">
                  <c:v>1149</c:v>
                </c:pt>
                <c:pt idx="5513">
                  <c:v>1149</c:v>
                </c:pt>
                <c:pt idx="5514">
                  <c:v>1149</c:v>
                </c:pt>
                <c:pt idx="5515">
                  <c:v>1149</c:v>
                </c:pt>
                <c:pt idx="5516">
                  <c:v>1149</c:v>
                </c:pt>
                <c:pt idx="5517">
                  <c:v>1149</c:v>
                </c:pt>
                <c:pt idx="5518">
                  <c:v>1149</c:v>
                </c:pt>
                <c:pt idx="5519">
                  <c:v>1149</c:v>
                </c:pt>
                <c:pt idx="5520">
                  <c:v>1149</c:v>
                </c:pt>
                <c:pt idx="5521">
                  <c:v>1149</c:v>
                </c:pt>
                <c:pt idx="5522">
                  <c:v>1149</c:v>
                </c:pt>
                <c:pt idx="5523">
                  <c:v>1149</c:v>
                </c:pt>
                <c:pt idx="5524">
                  <c:v>1149</c:v>
                </c:pt>
                <c:pt idx="5525">
                  <c:v>1149</c:v>
                </c:pt>
                <c:pt idx="5526">
                  <c:v>1149</c:v>
                </c:pt>
                <c:pt idx="5527">
                  <c:v>1149</c:v>
                </c:pt>
                <c:pt idx="5528">
                  <c:v>1149</c:v>
                </c:pt>
                <c:pt idx="5529">
                  <c:v>1149</c:v>
                </c:pt>
                <c:pt idx="5530">
                  <c:v>1149</c:v>
                </c:pt>
                <c:pt idx="5531">
                  <c:v>1149</c:v>
                </c:pt>
                <c:pt idx="5532">
                  <c:v>1149</c:v>
                </c:pt>
                <c:pt idx="5533">
                  <c:v>1149</c:v>
                </c:pt>
                <c:pt idx="5534">
                  <c:v>1149</c:v>
                </c:pt>
                <c:pt idx="5535">
                  <c:v>1149</c:v>
                </c:pt>
                <c:pt idx="5536">
                  <c:v>1149</c:v>
                </c:pt>
                <c:pt idx="5537">
                  <c:v>1149</c:v>
                </c:pt>
                <c:pt idx="5538">
                  <c:v>1149</c:v>
                </c:pt>
                <c:pt idx="5539">
                  <c:v>1149</c:v>
                </c:pt>
                <c:pt idx="5540">
                  <c:v>1149</c:v>
                </c:pt>
                <c:pt idx="5541">
                  <c:v>1149</c:v>
                </c:pt>
                <c:pt idx="5542">
                  <c:v>1149</c:v>
                </c:pt>
                <c:pt idx="5543">
                  <c:v>1149</c:v>
                </c:pt>
                <c:pt idx="5544">
                  <c:v>1149</c:v>
                </c:pt>
                <c:pt idx="5545">
                  <c:v>1149</c:v>
                </c:pt>
                <c:pt idx="5546">
                  <c:v>1149</c:v>
                </c:pt>
                <c:pt idx="5547">
                  <c:v>1149</c:v>
                </c:pt>
                <c:pt idx="5548">
                  <c:v>1149</c:v>
                </c:pt>
                <c:pt idx="5549">
                  <c:v>1149</c:v>
                </c:pt>
                <c:pt idx="5550">
                  <c:v>1149</c:v>
                </c:pt>
                <c:pt idx="5551">
                  <c:v>1149</c:v>
                </c:pt>
                <c:pt idx="5552">
                  <c:v>1149</c:v>
                </c:pt>
                <c:pt idx="5553">
                  <c:v>1149</c:v>
                </c:pt>
                <c:pt idx="5554">
                  <c:v>1149</c:v>
                </c:pt>
                <c:pt idx="5555">
                  <c:v>1149</c:v>
                </c:pt>
                <c:pt idx="5556">
                  <c:v>1149</c:v>
                </c:pt>
                <c:pt idx="5557">
                  <c:v>1149</c:v>
                </c:pt>
                <c:pt idx="5558">
                  <c:v>1149</c:v>
                </c:pt>
                <c:pt idx="5559">
                  <c:v>1149</c:v>
                </c:pt>
                <c:pt idx="5560">
                  <c:v>1149</c:v>
                </c:pt>
                <c:pt idx="5561">
                  <c:v>1149</c:v>
                </c:pt>
                <c:pt idx="5562">
                  <c:v>1149</c:v>
                </c:pt>
                <c:pt idx="5563">
                  <c:v>1149</c:v>
                </c:pt>
                <c:pt idx="5564">
                  <c:v>1149</c:v>
                </c:pt>
                <c:pt idx="5565">
                  <c:v>1149</c:v>
                </c:pt>
                <c:pt idx="5566">
                  <c:v>1149</c:v>
                </c:pt>
                <c:pt idx="5567">
                  <c:v>1149</c:v>
                </c:pt>
                <c:pt idx="5568">
                  <c:v>1149</c:v>
                </c:pt>
                <c:pt idx="5569">
                  <c:v>1149</c:v>
                </c:pt>
                <c:pt idx="5570">
                  <c:v>1149</c:v>
                </c:pt>
                <c:pt idx="5571">
                  <c:v>1149</c:v>
                </c:pt>
                <c:pt idx="5572">
                  <c:v>1149</c:v>
                </c:pt>
                <c:pt idx="5573">
                  <c:v>1149</c:v>
                </c:pt>
                <c:pt idx="5574">
                  <c:v>1149</c:v>
                </c:pt>
                <c:pt idx="5575">
                  <c:v>1149</c:v>
                </c:pt>
                <c:pt idx="5576">
                  <c:v>1149</c:v>
                </c:pt>
                <c:pt idx="5577">
                  <c:v>1149</c:v>
                </c:pt>
                <c:pt idx="5578">
                  <c:v>1149</c:v>
                </c:pt>
                <c:pt idx="5579">
                  <c:v>1149</c:v>
                </c:pt>
                <c:pt idx="5580">
                  <c:v>1149</c:v>
                </c:pt>
                <c:pt idx="5581">
                  <c:v>1149</c:v>
                </c:pt>
                <c:pt idx="5582">
                  <c:v>1149</c:v>
                </c:pt>
                <c:pt idx="5583">
                  <c:v>1149</c:v>
                </c:pt>
                <c:pt idx="5584">
                  <c:v>1149</c:v>
                </c:pt>
                <c:pt idx="5585">
                  <c:v>1149</c:v>
                </c:pt>
                <c:pt idx="5586">
                  <c:v>1149</c:v>
                </c:pt>
                <c:pt idx="5587">
                  <c:v>1149</c:v>
                </c:pt>
                <c:pt idx="5588">
                  <c:v>1149</c:v>
                </c:pt>
                <c:pt idx="5589">
                  <c:v>1149</c:v>
                </c:pt>
                <c:pt idx="5590">
                  <c:v>1149</c:v>
                </c:pt>
                <c:pt idx="5591">
                  <c:v>1149</c:v>
                </c:pt>
                <c:pt idx="5592">
                  <c:v>1149</c:v>
                </c:pt>
                <c:pt idx="5593">
                  <c:v>1149</c:v>
                </c:pt>
                <c:pt idx="5594">
                  <c:v>1149</c:v>
                </c:pt>
                <c:pt idx="5595">
                  <c:v>1149</c:v>
                </c:pt>
                <c:pt idx="5596">
                  <c:v>1149</c:v>
                </c:pt>
                <c:pt idx="5597">
                  <c:v>1149</c:v>
                </c:pt>
                <c:pt idx="5598">
                  <c:v>1149</c:v>
                </c:pt>
                <c:pt idx="5599">
                  <c:v>1149</c:v>
                </c:pt>
                <c:pt idx="5600">
                  <c:v>1149</c:v>
                </c:pt>
                <c:pt idx="5601">
                  <c:v>1149</c:v>
                </c:pt>
                <c:pt idx="5602">
                  <c:v>1149</c:v>
                </c:pt>
                <c:pt idx="5603">
                  <c:v>1149</c:v>
                </c:pt>
                <c:pt idx="5604">
                  <c:v>1149</c:v>
                </c:pt>
                <c:pt idx="5605">
                  <c:v>1149</c:v>
                </c:pt>
                <c:pt idx="5606">
                  <c:v>1149</c:v>
                </c:pt>
                <c:pt idx="5607">
                  <c:v>1149</c:v>
                </c:pt>
                <c:pt idx="5608">
                  <c:v>1149</c:v>
                </c:pt>
                <c:pt idx="5609">
                  <c:v>1149</c:v>
                </c:pt>
                <c:pt idx="5610">
                  <c:v>1149</c:v>
                </c:pt>
                <c:pt idx="5611">
                  <c:v>1149</c:v>
                </c:pt>
                <c:pt idx="5612">
                  <c:v>1149</c:v>
                </c:pt>
                <c:pt idx="5613">
                  <c:v>1149</c:v>
                </c:pt>
                <c:pt idx="5614">
                  <c:v>1149</c:v>
                </c:pt>
                <c:pt idx="5615">
                  <c:v>1149</c:v>
                </c:pt>
                <c:pt idx="5616">
                  <c:v>1149</c:v>
                </c:pt>
                <c:pt idx="5617">
                  <c:v>1149</c:v>
                </c:pt>
                <c:pt idx="5618">
                  <c:v>1149</c:v>
                </c:pt>
                <c:pt idx="5619">
                  <c:v>1149</c:v>
                </c:pt>
                <c:pt idx="5620">
                  <c:v>1149</c:v>
                </c:pt>
                <c:pt idx="5621">
                  <c:v>1149</c:v>
                </c:pt>
                <c:pt idx="5622">
                  <c:v>1149</c:v>
                </c:pt>
                <c:pt idx="5623">
                  <c:v>1149</c:v>
                </c:pt>
                <c:pt idx="5624">
                  <c:v>1149</c:v>
                </c:pt>
                <c:pt idx="5625">
                  <c:v>1149</c:v>
                </c:pt>
                <c:pt idx="5626">
                  <c:v>1149</c:v>
                </c:pt>
                <c:pt idx="5627">
                  <c:v>1149</c:v>
                </c:pt>
                <c:pt idx="5628">
                  <c:v>1149</c:v>
                </c:pt>
                <c:pt idx="5629">
                  <c:v>1149</c:v>
                </c:pt>
                <c:pt idx="5630">
                  <c:v>1149</c:v>
                </c:pt>
                <c:pt idx="5631">
                  <c:v>1149</c:v>
                </c:pt>
                <c:pt idx="5632">
                  <c:v>1149</c:v>
                </c:pt>
                <c:pt idx="5633">
                  <c:v>1149</c:v>
                </c:pt>
                <c:pt idx="5634">
                  <c:v>1149</c:v>
                </c:pt>
                <c:pt idx="5635">
                  <c:v>1149</c:v>
                </c:pt>
                <c:pt idx="5636">
                  <c:v>1149</c:v>
                </c:pt>
                <c:pt idx="5637">
                  <c:v>1149</c:v>
                </c:pt>
                <c:pt idx="5638">
                  <c:v>1149</c:v>
                </c:pt>
                <c:pt idx="5639">
                  <c:v>1149</c:v>
                </c:pt>
                <c:pt idx="5640">
                  <c:v>1149</c:v>
                </c:pt>
                <c:pt idx="5641">
                  <c:v>1149</c:v>
                </c:pt>
                <c:pt idx="5642">
                  <c:v>1149</c:v>
                </c:pt>
                <c:pt idx="5643">
                  <c:v>1149</c:v>
                </c:pt>
                <c:pt idx="5644">
                  <c:v>1149</c:v>
                </c:pt>
                <c:pt idx="5645">
                  <c:v>1149</c:v>
                </c:pt>
                <c:pt idx="5646">
                  <c:v>1149</c:v>
                </c:pt>
                <c:pt idx="5647">
                  <c:v>1149</c:v>
                </c:pt>
                <c:pt idx="5648">
                  <c:v>1149</c:v>
                </c:pt>
                <c:pt idx="5649">
                  <c:v>1149</c:v>
                </c:pt>
                <c:pt idx="5650">
                  <c:v>1149</c:v>
                </c:pt>
                <c:pt idx="5651">
                  <c:v>1149</c:v>
                </c:pt>
                <c:pt idx="5652">
                  <c:v>1149</c:v>
                </c:pt>
                <c:pt idx="5653">
                  <c:v>1149</c:v>
                </c:pt>
                <c:pt idx="5654">
                  <c:v>1149</c:v>
                </c:pt>
                <c:pt idx="5655">
                  <c:v>1149</c:v>
                </c:pt>
                <c:pt idx="5656">
                  <c:v>1149</c:v>
                </c:pt>
                <c:pt idx="5657">
                  <c:v>1149</c:v>
                </c:pt>
                <c:pt idx="5658">
                  <c:v>1149</c:v>
                </c:pt>
                <c:pt idx="5659">
                  <c:v>1149</c:v>
                </c:pt>
                <c:pt idx="5660">
                  <c:v>1149</c:v>
                </c:pt>
                <c:pt idx="5661">
                  <c:v>1149</c:v>
                </c:pt>
                <c:pt idx="5662">
                  <c:v>1149</c:v>
                </c:pt>
                <c:pt idx="5663">
                  <c:v>1149</c:v>
                </c:pt>
                <c:pt idx="5664">
                  <c:v>1149</c:v>
                </c:pt>
                <c:pt idx="5665">
                  <c:v>1149</c:v>
                </c:pt>
                <c:pt idx="5666">
                  <c:v>1149</c:v>
                </c:pt>
                <c:pt idx="5667">
                  <c:v>1149</c:v>
                </c:pt>
                <c:pt idx="5668">
                  <c:v>1149</c:v>
                </c:pt>
                <c:pt idx="5669">
                  <c:v>1149</c:v>
                </c:pt>
                <c:pt idx="5670">
                  <c:v>1149</c:v>
                </c:pt>
                <c:pt idx="5671">
                  <c:v>1149</c:v>
                </c:pt>
                <c:pt idx="5672">
                  <c:v>1149</c:v>
                </c:pt>
                <c:pt idx="5673">
                  <c:v>1149</c:v>
                </c:pt>
                <c:pt idx="5674">
                  <c:v>1149</c:v>
                </c:pt>
                <c:pt idx="5675">
                  <c:v>1149</c:v>
                </c:pt>
                <c:pt idx="5676">
                  <c:v>1149</c:v>
                </c:pt>
                <c:pt idx="5677">
                  <c:v>1149</c:v>
                </c:pt>
                <c:pt idx="5678">
                  <c:v>1149</c:v>
                </c:pt>
                <c:pt idx="5679">
                  <c:v>1149</c:v>
                </c:pt>
                <c:pt idx="5680">
                  <c:v>1149</c:v>
                </c:pt>
                <c:pt idx="5681">
                  <c:v>1149</c:v>
                </c:pt>
                <c:pt idx="5682">
                  <c:v>1149</c:v>
                </c:pt>
                <c:pt idx="5683">
                  <c:v>1149</c:v>
                </c:pt>
                <c:pt idx="5684">
                  <c:v>1149</c:v>
                </c:pt>
                <c:pt idx="5685">
                  <c:v>1149</c:v>
                </c:pt>
                <c:pt idx="5686">
                  <c:v>1149</c:v>
                </c:pt>
                <c:pt idx="5687">
                  <c:v>1149</c:v>
                </c:pt>
                <c:pt idx="5688">
                  <c:v>1149</c:v>
                </c:pt>
                <c:pt idx="5689">
                  <c:v>1149</c:v>
                </c:pt>
                <c:pt idx="5690">
                  <c:v>1149</c:v>
                </c:pt>
                <c:pt idx="5691">
                  <c:v>1149</c:v>
                </c:pt>
                <c:pt idx="5692">
                  <c:v>1149</c:v>
                </c:pt>
                <c:pt idx="5693">
                  <c:v>1149</c:v>
                </c:pt>
                <c:pt idx="5694">
                  <c:v>1149</c:v>
                </c:pt>
                <c:pt idx="5695">
                  <c:v>1149</c:v>
                </c:pt>
                <c:pt idx="5696">
                  <c:v>1149</c:v>
                </c:pt>
                <c:pt idx="5697">
                  <c:v>1149</c:v>
                </c:pt>
                <c:pt idx="5698">
                  <c:v>1149</c:v>
                </c:pt>
                <c:pt idx="5699">
                  <c:v>1149</c:v>
                </c:pt>
                <c:pt idx="5700">
                  <c:v>1149</c:v>
                </c:pt>
                <c:pt idx="5701">
                  <c:v>1149</c:v>
                </c:pt>
                <c:pt idx="5702">
                  <c:v>1149</c:v>
                </c:pt>
                <c:pt idx="5703">
                  <c:v>1149</c:v>
                </c:pt>
                <c:pt idx="5704">
                  <c:v>1149</c:v>
                </c:pt>
                <c:pt idx="5705">
                  <c:v>1149</c:v>
                </c:pt>
                <c:pt idx="5706">
                  <c:v>1149</c:v>
                </c:pt>
                <c:pt idx="5707">
                  <c:v>1149</c:v>
                </c:pt>
                <c:pt idx="5708">
                  <c:v>1149</c:v>
                </c:pt>
                <c:pt idx="5709">
                  <c:v>1149</c:v>
                </c:pt>
                <c:pt idx="5710">
                  <c:v>1149</c:v>
                </c:pt>
                <c:pt idx="5711">
                  <c:v>1149</c:v>
                </c:pt>
                <c:pt idx="5712">
                  <c:v>1149</c:v>
                </c:pt>
                <c:pt idx="5713">
                  <c:v>1149</c:v>
                </c:pt>
                <c:pt idx="5714">
                  <c:v>1149</c:v>
                </c:pt>
                <c:pt idx="5715">
                  <c:v>1149</c:v>
                </c:pt>
                <c:pt idx="5716">
                  <c:v>1149</c:v>
                </c:pt>
                <c:pt idx="5717">
                  <c:v>1149</c:v>
                </c:pt>
                <c:pt idx="5718">
                  <c:v>1149</c:v>
                </c:pt>
                <c:pt idx="5719">
                  <c:v>1149</c:v>
                </c:pt>
                <c:pt idx="5720">
                  <c:v>1149</c:v>
                </c:pt>
                <c:pt idx="5721">
                  <c:v>1149</c:v>
                </c:pt>
                <c:pt idx="5722">
                  <c:v>1149</c:v>
                </c:pt>
                <c:pt idx="5723">
                  <c:v>1149</c:v>
                </c:pt>
                <c:pt idx="5724">
                  <c:v>1149</c:v>
                </c:pt>
                <c:pt idx="5725">
                  <c:v>1149</c:v>
                </c:pt>
                <c:pt idx="5726">
                  <c:v>1149</c:v>
                </c:pt>
                <c:pt idx="5727">
                  <c:v>1149</c:v>
                </c:pt>
                <c:pt idx="5728">
                  <c:v>1149</c:v>
                </c:pt>
                <c:pt idx="5729">
                  <c:v>1149</c:v>
                </c:pt>
                <c:pt idx="5730">
                  <c:v>1149</c:v>
                </c:pt>
                <c:pt idx="5731">
                  <c:v>1149</c:v>
                </c:pt>
                <c:pt idx="5732">
                  <c:v>1149</c:v>
                </c:pt>
                <c:pt idx="5733">
                  <c:v>1149</c:v>
                </c:pt>
                <c:pt idx="5734">
                  <c:v>1149</c:v>
                </c:pt>
                <c:pt idx="5735">
                  <c:v>1149</c:v>
                </c:pt>
                <c:pt idx="5736">
                  <c:v>1149</c:v>
                </c:pt>
                <c:pt idx="5737">
                  <c:v>1149</c:v>
                </c:pt>
                <c:pt idx="5738">
                  <c:v>1149</c:v>
                </c:pt>
                <c:pt idx="5739">
                  <c:v>1149</c:v>
                </c:pt>
                <c:pt idx="5740">
                  <c:v>1149</c:v>
                </c:pt>
                <c:pt idx="5741">
                  <c:v>1149</c:v>
                </c:pt>
                <c:pt idx="5742">
                  <c:v>1149</c:v>
                </c:pt>
                <c:pt idx="5743">
                  <c:v>1149</c:v>
                </c:pt>
                <c:pt idx="5744">
                  <c:v>1149</c:v>
                </c:pt>
                <c:pt idx="5745">
                  <c:v>1149</c:v>
                </c:pt>
                <c:pt idx="5746">
                  <c:v>1149</c:v>
                </c:pt>
                <c:pt idx="5747">
                  <c:v>1149</c:v>
                </c:pt>
                <c:pt idx="5748">
                  <c:v>1149</c:v>
                </c:pt>
                <c:pt idx="5749">
                  <c:v>1149</c:v>
                </c:pt>
                <c:pt idx="5750">
                  <c:v>1149</c:v>
                </c:pt>
                <c:pt idx="5751">
                  <c:v>1149</c:v>
                </c:pt>
                <c:pt idx="5752">
                  <c:v>1149</c:v>
                </c:pt>
                <c:pt idx="5753">
                  <c:v>1149</c:v>
                </c:pt>
                <c:pt idx="5754">
                  <c:v>1149</c:v>
                </c:pt>
                <c:pt idx="5755">
                  <c:v>1149</c:v>
                </c:pt>
                <c:pt idx="5756">
                  <c:v>1149</c:v>
                </c:pt>
                <c:pt idx="5757">
                  <c:v>1149</c:v>
                </c:pt>
                <c:pt idx="5758">
                  <c:v>1149</c:v>
                </c:pt>
                <c:pt idx="5759">
                  <c:v>1149</c:v>
                </c:pt>
                <c:pt idx="5760">
                  <c:v>1149</c:v>
                </c:pt>
                <c:pt idx="5761">
                  <c:v>1149</c:v>
                </c:pt>
                <c:pt idx="5762">
                  <c:v>1149</c:v>
                </c:pt>
                <c:pt idx="5763">
                  <c:v>1149</c:v>
                </c:pt>
                <c:pt idx="5764">
                  <c:v>1149</c:v>
                </c:pt>
                <c:pt idx="5765">
                  <c:v>1149</c:v>
                </c:pt>
                <c:pt idx="5766">
                  <c:v>1149</c:v>
                </c:pt>
                <c:pt idx="5767">
                  <c:v>1149</c:v>
                </c:pt>
                <c:pt idx="5768">
                  <c:v>1149</c:v>
                </c:pt>
                <c:pt idx="5769">
                  <c:v>1149</c:v>
                </c:pt>
                <c:pt idx="5770">
                  <c:v>1149</c:v>
                </c:pt>
                <c:pt idx="5771">
                  <c:v>1149</c:v>
                </c:pt>
                <c:pt idx="5772">
                  <c:v>1149</c:v>
                </c:pt>
                <c:pt idx="5773">
                  <c:v>1149</c:v>
                </c:pt>
                <c:pt idx="5774">
                  <c:v>1149</c:v>
                </c:pt>
                <c:pt idx="5775">
                  <c:v>1149</c:v>
                </c:pt>
                <c:pt idx="5776">
                  <c:v>1149</c:v>
                </c:pt>
                <c:pt idx="5777">
                  <c:v>1149</c:v>
                </c:pt>
                <c:pt idx="5778">
                  <c:v>1149</c:v>
                </c:pt>
                <c:pt idx="5779">
                  <c:v>1149</c:v>
                </c:pt>
                <c:pt idx="5780">
                  <c:v>1149</c:v>
                </c:pt>
                <c:pt idx="5781">
                  <c:v>1149</c:v>
                </c:pt>
                <c:pt idx="5782">
                  <c:v>1149</c:v>
                </c:pt>
                <c:pt idx="5783">
                  <c:v>1149</c:v>
                </c:pt>
                <c:pt idx="5784">
                  <c:v>1149</c:v>
                </c:pt>
                <c:pt idx="5785">
                  <c:v>1149</c:v>
                </c:pt>
                <c:pt idx="5786">
                  <c:v>1149</c:v>
                </c:pt>
                <c:pt idx="5787">
                  <c:v>1149</c:v>
                </c:pt>
                <c:pt idx="5788">
                  <c:v>1149</c:v>
                </c:pt>
                <c:pt idx="5789">
                  <c:v>1149</c:v>
                </c:pt>
                <c:pt idx="5790">
                  <c:v>1149</c:v>
                </c:pt>
                <c:pt idx="5791">
                  <c:v>1149</c:v>
                </c:pt>
                <c:pt idx="5792">
                  <c:v>1149</c:v>
                </c:pt>
                <c:pt idx="5793">
                  <c:v>1149</c:v>
                </c:pt>
                <c:pt idx="5794">
                  <c:v>1149</c:v>
                </c:pt>
                <c:pt idx="5795">
                  <c:v>1149</c:v>
                </c:pt>
                <c:pt idx="5796">
                  <c:v>1149</c:v>
                </c:pt>
                <c:pt idx="5797">
                  <c:v>1149</c:v>
                </c:pt>
                <c:pt idx="5798">
                  <c:v>1149</c:v>
                </c:pt>
                <c:pt idx="5799">
                  <c:v>1149</c:v>
                </c:pt>
                <c:pt idx="5800">
                  <c:v>1149</c:v>
                </c:pt>
                <c:pt idx="5801">
                  <c:v>1149</c:v>
                </c:pt>
                <c:pt idx="5802">
                  <c:v>1149</c:v>
                </c:pt>
                <c:pt idx="5803">
                  <c:v>1149</c:v>
                </c:pt>
                <c:pt idx="5804">
                  <c:v>1149</c:v>
                </c:pt>
                <c:pt idx="5805">
                  <c:v>1149</c:v>
                </c:pt>
                <c:pt idx="5806">
                  <c:v>1149</c:v>
                </c:pt>
                <c:pt idx="5807">
                  <c:v>1149</c:v>
                </c:pt>
                <c:pt idx="5808">
                  <c:v>1149</c:v>
                </c:pt>
                <c:pt idx="5809">
                  <c:v>1149</c:v>
                </c:pt>
                <c:pt idx="5810">
                  <c:v>1149</c:v>
                </c:pt>
                <c:pt idx="5811">
                  <c:v>1149</c:v>
                </c:pt>
                <c:pt idx="5812">
                  <c:v>1149</c:v>
                </c:pt>
                <c:pt idx="5813">
                  <c:v>1149</c:v>
                </c:pt>
                <c:pt idx="5814">
                  <c:v>1149</c:v>
                </c:pt>
                <c:pt idx="5815">
                  <c:v>1149</c:v>
                </c:pt>
                <c:pt idx="5816">
                  <c:v>1149</c:v>
                </c:pt>
                <c:pt idx="5817">
                  <c:v>1149</c:v>
                </c:pt>
                <c:pt idx="5818">
                  <c:v>1149</c:v>
                </c:pt>
                <c:pt idx="5819">
                  <c:v>1149</c:v>
                </c:pt>
                <c:pt idx="5820">
                  <c:v>1149</c:v>
                </c:pt>
                <c:pt idx="5821">
                  <c:v>1149</c:v>
                </c:pt>
                <c:pt idx="5822">
                  <c:v>1149</c:v>
                </c:pt>
                <c:pt idx="5823">
                  <c:v>1149</c:v>
                </c:pt>
                <c:pt idx="5824">
                  <c:v>1149</c:v>
                </c:pt>
                <c:pt idx="5825">
                  <c:v>1149</c:v>
                </c:pt>
                <c:pt idx="5826">
                  <c:v>1149</c:v>
                </c:pt>
                <c:pt idx="5827">
                  <c:v>1149</c:v>
                </c:pt>
                <c:pt idx="5828">
                  <c:v>1149</c:v>
                </c:pt>
                <c:pt idx="5829">
                  <c:v>1149</c:v>
                </c:pt>
                <c:pt idx="5830">
                  <c:v>1149</c:v>
                </c:pt>
                <c:pt idx="5831">
                  <c:v>1149</c:v>
                </c:pt>
                <c:pt idx="5832">
                  <c:v>1149</c:v>
                </c:pt>
                <c:pt idx="5833">
                  <c:v>1149</c:v>
                </c:pt>
                <c:pt idx="5834">
                  <c:v>1149</c:v>
                </c:pt>
                <c:pt idx="5835">
                  <c:v>1149</c:v>
                </c:pt>
                <c:pt idx="5836">
                  <c:v>1149</c:v>
                </c:pt>
                <c:pt idx="5837">
                  <c:v>1149</c:v>
                </c:pt>
                <c:pt idx="5838">
                  <c:v>1149</c:v>
                </c:pt>
                <c:pt idx="5839">
                  <c:v>1149</c:v>
                </c:pt>
                <c:pt idx="5840">
                  <c:v>1149</c:v>
                </c:pt>
                <c:pt idx="5841">
                  <c:v>1149</c:v>
                </c:pt>
                <c:pt idx="5842">
                  <c:v>1149</c:v>
                </c:pt>
                <c:pt idx="5843">
                  <c:v>1149</c:v>
                </c:pt>
                <c:pt idx="5844">
                  <c:v>1149</c:v>
                </c:pt>
                <c:pt idx="5845">
                  <c:v>1149</c:v>
                </c:pt>
                <c:pt idx="5846">
                  <c:v>1149</c:v>
                </c:pt>
                <c:pt idx="5847">
                  <c:v>1149</c:v>
                </c:pt>
                <c:pt idx="5848">
                  <c:v>1149</c:v>
                </c:pt>
                <c:pt idx="5849">
                  <c:v>1149</c:v>
                </c:pt>
                <c:pt idx="5850">
                  <c:v>1149</c:v>
                </c:pt>
                <c:pt idx="5851">
                  <c:v>1149</c:v>
                </c:pt>
                <c:pt idx="5852">
                  <c:v>1149</c:v>
                </c:pt>
                <c:pt idx="5853">
                  <c:v>1149</c:v>
                </c:pt>
                <c:pt idx="5854">
                  <c:v>1149</c:v>
                </c:pt>
                <c:pt idx="5855">
                  <c:v>1149</c:v>
                </c:pt>
                <c:pt idx="5856">
                  <c:v>1149</c:v>
                </c:pt>
                <c:pt idx="5857">
                  <c:v>1149</c:v>
                </c:pt>
                <c:pt idx="5858">
                  <c:v>1149</c:v>
                </c:pt>
                <c:pt idx="5859">
                  <c:v>1149</c:v>
                </c:pt>
                <c:pt idx="5860">
                  <c:v>1149</c:v>
                </c:pt>
                <c:pt idx="5861">
                  <c:v>1149</c:v>
                </c:pt>
                <c:pt idx="5862">
                  <c:v>1149</c:v>
                </c:pt>
                <c:pt idx="5863">
                  <c:v>1149</c:v>
                </c:pt>
                <c:pt idx="5864">
                  <c:v>1149</c:v>
                </c:pt>
                <c:pt idx="5865">
                  <c:v>1149</c:v>
                </c:pt>
                <c:pt idx="5866">
                  <c:v>1149</c:v>
                </c:pt>
                <c:pt idx="5867">
                  <c:v>1149</c:v>
                </c:pt>
                <c:pt idx="5868">
                  <c:v>1149</c:v>
                </c:pt>
                <c:pt idx="5869">
                  <c:v>1149</c:v>
                </c:pt>
                <c:pt idx="5870">
                  <c:v>1149</c:v>
                </c:pt>
                <c:pt idx="5871">
                  <c:v>1149</c:v>
                </c:pt>
                <c:pt idx="5872">
                  <c:v>1149</c:v>
                </c:pt>
                <c:pt idx="5873">
                  <c:v>1149</c:v>
                </c:pt>
                <c:pt idx="5874">
                  <c:v>1149</c:v>
                </c:pt>
                <c:pt idx="5875">
                  <c:v>1149</c:v>
                </c:pt>
                <c:pt idx="5876">
                  <c:v>1149</c:v>
                </c:pt>
                <c:pt idx="5877">
                  <c:v>1149</c:v>
                </c:pt>
                <c:pt idx="5878">
                  <c:v>1149</c:v>
                </c:pt>
                <c:pt idx="5879">
                  <c:v>1149</c:v>
                </c:pt>
                <c:pt idx="5880">
                  <c:v>1149</c:v>
                </c:pt>
                <c:pt idx="5881">
                  <c:v>1149</c:v>
                </c:pt>
                <c:pt idx="5882">
                  <c:v>1149</c:v>
                </c:pt>
                <c:pt idx="5883">
                  <c:v>1149</c:v>
                </c:pt>
                <c:pt idx="5884">
                  <c:v>1149</c:v>
                </c:pt>
                <c:pt idx="5885">
                  <c:v>1149</c:v>
                </c:pt>
                <c:pt idx="5886">
                  <c:v>1149</c:v>
                </c:pt>
                <c:pt idx="5887">
                  <c:v>1149</c:v>
                </c:pt>
                <c:pt idx="5888">
                  <c:v>1149</c:v>
                </c:pt>
                <c:pt idx="5889">
                  <c:v>1149</c:v>
                </c:pt>
                <c:pt idx="5890">
                  <c:v>1149</c:v>
                </c:pt>
                <c:pt idx="5891">
                  <c:v>1149</c:v>
                </c:pt>
                <c:pt idx="5892">
                  <c:v>1149</c:v>
                </c:pt>
                <c:pt idx="5893">
                  <c:v>1149</c:v>
                </c:pt>
                <c:pt idx="5894">
                  <c:v>1149</c:v>
                </c:pt>
                <c:pt idx="5895">
                  <c:v>1149</c:v>
                </c:pt>
                <c:pt idx="5896">
                  <c:v>1149</c:v>
                </c:pt>
                <c:pt idx="5897">
                  <c:v>1149</c:v>
                </c:pt>
                <c:pt idx="5898">
                  <c:v>1149</c:v>
                </c:pt>
                <c:pt idx="5899">
                  <c:v>1149</c:v>
                </c:pt>
                <c:pt idx="5900">
                  <c:v>1149</c:v>
                </c:pt>
                <c:pt idx="5901">
                  <c:v>1149</c:v>
                </c:pt>
                <c:pt idx="5902">
                  <c:v>1149</c:v>
                </c:pt>
                <c:pt idx="5903">
                  <c:v>1149</c:v>
                </c:pt>
                <c:pt idx="5904">
                  <c:v>1149</c:v>
                </c:pt>
                <c:pt idx="5905">
                  <c:v>1149</c:v>
                </c:pt>
                <c:pt idx="5906">
                  <c:v>1149</c:v>
                </c:pt>
                <c:pt idx="5907">
                  <c:v>1149</c:v>
                </c:pt>
                <c:pt idx="5908">
                  <c:v>1149</c:v>
                </c:pt>
                <c:pt idx="5909">
                  <c:v>1149</c:v>
                </c:pt>
                <c:pt idx="5910">
                  <c:v>1149</c:v>
                </c:pt>
                <c:pt idx="5911">
                  <c:v>1149</c:v>
                </c:pt>
                <c:pt idx="5912">
                  <c:v>1149</c:v>
                </c:pt>
                <c:pt idx="5913">
                  <c:v>1149</c:v>
                </c:pt>
                <c:pt idx="5914">
                  <c:v>1149</c:v>
                </c:pt>
                <c:pt idx="5915">
                  <c:v>1149</c:v>
                </c:pt>
                <c:pt idx="5916">
                  <c:v>1149</c:v>
                </c:pt>
                <c:pt idx="5917">
                  <c:v>1149</c:v>
                </c:pt>
                <c:pt idx="5918">
                  <c:v>1149</c:v>
                </c:pt>
                <c:pt idx="5919">
                  <c:v>1149</c:v>
                </c:pt>
                <c:pt idx="5920">
                  <c:v>1149</c:v>
                </c:pt>
                <c:pt idx="5921">
                  <c:v>1149</c:v>
                </c:pt>
                <c:pt idx="5922">
                  <c:v>1149</c:v>
                </c:pt>
                <c:pt idx="5923">
                  <c:v>1149</c:v>
                </c:pt>
                <c:pt idx="5924">
                  <c:v>1149</c:v>
                </c:pt>
                <c:pt idx="5925">
                  <c:v>1149</c:v>
                </c:pt>
                <c:pt idx="5926">
                  <c:v>1149</c:v>
                </c:pt>
                <c:pt idx="5927">
                  <c:v>1149</c:v>
                </c:pt>
                <c:pt idx="5928">
                  <c:v>1149</c:v>
                </c:pt>
                <c:pt idx="5929">
                  <c:v>1149</c:v>
                </c:pt>
                <c:pt idx="5930">
                  <c:v>1149</c:v>
                </c:pt>
                <c:pt idx="5931">
                  <c:v>1149</c:v>
                </c:pt>
                <c:pt idx="5932">
                  <c:v>1149</c:v>
                </c:pt>
                <c:pt idx="5933">
                  <c:v>1149</c:v>
                </c:pt>
                <c:pt idx="5934">
                  <c:v>1149</c:v>
                </c:pt>
                <c:pt idx="5935">
                  <c:v>1149</c:v>
                </c:pt>
                <c:pt idx="5936">
                  <c:v>1149</c:v>
                </c:pt>
                <c:pt idx="5937">
                  <c:v>1149</c:v>
                </c:pt>
                <c:pt idx="5938">
                  <c:v>1149</c:v>
                </c:pt>
                <c:pt idx="5939">
                  <c:v>1149</c:v>
                </c:pt>
                <c:pt idx="5940">
                  <c:v>1149</c:v>
                </c:pt>
                <c:pt idx="5941">
                  <c:v>1149</c:v>
                </c:pt>
                <c:pt idx="5942">
                  <c:v>1149</c:v>
                </c:pt>
                <c:pt idx="5943">
                  <c:v>1149</c:v>
                </c:pt>
                <c:pt idx="5944">
                  <c:v>1149</c:v>
                </c:pt>
                <c:pt idx="5945">
                  <c:v>1149</c:v>
                </c:pt>
                <c:pt idx="5946">
                  <c:v>1149</c:v>
                </c:pt>
                <c:pt idx="5947">
                  <c:v>1149</c:v>
                </c:pt>
                <c:pt idx="5948">
                  <c:v>1149</c:v>
                </c:pt>
                <c:pt idx="5949">
                  <c:v>1149</c:v>
                </c:pt>
                <c:pt idx="5950">
                  <c:v>1149</c:v>
                </c:pt>
                <c:pt idx="5951">
                  <c:v>1149</c:v>
                </c:pt>
                <c:pt idx="5952">
                  <c:v>1149</c:v>
                </c:pt>
                <c:pt idx="5953">
                  <c:v>1149</c:v>
                </c:pt>
                <c:pt idx="5954">
                  <c:v>1149</c:v>
                </c:pt>
                <c:pt idx="5955">
                  <c:v>1149</c:v>
                </c:pt>
                <c:pt idx="5956">
                  <c:v>1149</c:v>
                </c:pt>
                <c:pt idx="5957">
                  <c:v>1149</c:v>
                </c:pt>
                <c:pt idx="5958">
                  <c:v>1149</c:v>
                </c:pt>
                <c:pt idx="5959">
                  <c:v>1149</c:v>
                </c:pt>
                <c:pt idx="5960">
                  <c:v>1149</c:v>
                </c:pt>
                <c:pt idx="5961">
                  <c:v>1149</c:v>
                </c:pt>
                <c:pt idx="5962">
                  <c:v>1149</c:v>
                </c:pt>
                <c:pt idx="5963">
                  <c:v>1149</c:v>
                </c:pt>
                <c:pt idx="5964">
                  <c:v>1149</c:v>
                </c:pt>
                <c:pt idx="5965">
                  <c:v>1149</c:v>
                </c:pt>
                <c:pt idx="5966">
                  <c:v>1149</c:v>
                </c:pt>
                <c:pt idx="5967">
                  <c:v>1149</c:v>
                </c:pt>
                <c:pt idx="5968">
                  <c:v>1149</c:v>
                </c:pt>
                <c:pt idx="5969">
                  <c:v>1149</c:v>
                </c:pt>
                <c:pt idx="5970">
                  <c:v>1149</c:v>
                </c:pt>
                <c:pt idx="5971">
                  <c:v>1149</c:v>
                </c:pt>
                <c:pt idx="5972">
                  <c:v>1149</c:v>
                </c:pt>
                <c:pt idx="5973">
                  <c:v>1149</c:v>
                </c:pt>
                <c:pt idx="5974">
                  <c:v>1149</c:v>
                </c:pt>
                <c:pt idx="5975">
                  <c:v>1149</c:v>
                </c:pt>
                <c:pt idx="5976">
                  <c:v>1149</c:v>
                </c:pt>
                <c:pt idx="5977">
                  <c:v>1149</c:v>
                </c:pt>
                <c:pt idx="5978">
                  <c:v>1149</c:v>
                </c:pt>
                <c:pt idx="5979">
                  <c:v>1149</c:v>
                </c:pt>
                <c:pt idx="5980">
                  <c:v>1149</c:v>
                </c:pt>
                <c:pt idx="5981">
                  <c:v>1149</c:v>
                </c:pt>
                <c:pt idx="5982">
                  <c:v>1149</c:v>
                </c:pt>
                <c:pt idx="5983">
                  <c:v>1149</c:v>
                </c:pt>
                <c:pt idx="5984">
                  <c:v>1149</c:v>
                </c:pt>
                <c:pt idx="5985">
                  <c:v>1149</c:v>
                </c:pt>
                <c:pt idx="5986">
                  <c:v>1149</c:v>
                </c:pt>
                <c:pt idx="5987">
                  <c:v>1149</c:v>
                </c:pt>
                <c:pt idx="5988">
                  <c:v>1149</c:v>
                </c:pt>
                <c:pt idx="5989">
                  <c:v>1149</c:v>
                </c:pt>
                <c:pt idx="5990">
                  <c:v>1149</c:v>
                </c:pt>
                <c:pt idx="5991">
                  <c:v>1149</c:v>
                </c:pt>
                <c:pt idx="5992">
                  <c:v>1149</c:v>
                </c:pt>
                <c:pt idx="5993">
                  <c:v>1149</c:v>
                </c:pt>
                <c:pt idx="5994">
                  <c:v>1149</c:v>
                </c:pt>
                <c:pt idx="5995">
                  <c:v>1149</c:v>
                </c:pt>
                <c:pt idx="5996">
                  <c:v>1149</c:v>
                </c:pt>
                <c:pt idx="5997">
                  <c:v>1149</c:v>
                </c:pt>
                <c:pt idx="5998">
                  <c:v>1149</c:v>
                </c:pt>
                <c:pt idx="5999">
                  <c:v>1149</c:v>
                </c:pt>
                <c:pt idx="6000">
                  <c:v>1149</c:v>
                </c:pt>
                <c:pt idx="6001">
                  <c:v>1149</c:v>
                </c:pt>
                <c:pt idx="6002">
                  <c:v>1149</c:v>
                </c:pt>
                <c:pt idx="6003">
                  <c:v>1149</c:v>
                </c:pt>
                <c:pt idx="6004">
                  <c:v>1149</c:v>
                </c:pt>
                <c:pt idx="6005">
                  <c:v>1149</c:v>
                </c:pt>
                <c:pt idx="6006">
                  <c:v>1149</c:v>
                </c:pt>
                <c:pt idx="6007">
                  <c:v>1149</c:v>
                </c:pt>
                <c:pt idx="6008">
                  <c:v>1149</c:v>
                </c:pt>
                <c:pt idx="6009">
                  <c:v>1149</c:v>
                </c:pt>
                <c:pt idx="6010">
                  <c:v>1149</c:v>
                </c:pt>
                <c:pt idx="6011">
                  <c:v>1149</c:v>
                </c:pt>
                <c:pt idx="6012">
                  <c:v>1149</c:v>
                </c:pt>
                <c:pt idx="6013">
                  <c:v>1149</c:v>
                </c:pt>
                <c:pt idx="6014">
                  <c:v>1149</c:v>
                </c:pt>
                <c:pt idx="6015">
                  <c:v>1149</c:v>
                </c:pt>
                <c:pt idx="6016">
                  <c:v>1149</c:v>
                </c:pt>
                <c:pt idx="6017">
                  <c:v>1149</c:v>
                </c:pt>
                <c:pt idx="6018">
                  <c:v>1149</c:v>
                </c:pt>
                <c:pt idx="6019">
                  <c:v>1149</c:v>
                </c:pt>
                <c:pt idx="6020">
                  <c:v>1149</c:v>
                </c:pt>
                <c:pt idx="6021">
                  <c:v>1149</c:v>
                </c:pt>
                <c:pt idx="6022">
                  <c:v>1149</c:v>
                </c:pt>
                <c:pt idx="6023">
                  <c:v>1149</c:v>
                </c:pt>
                <c:pt idx="6024">
                  <c:v>1149</c:v>
                </c:pt>
                <c:pt idx="6025">
                  <c:v>1149</c:v>
                </c:pt>
                <c:pt idx="6026">
                  <c:v>1149</c:v>
                </c:pt>
                <c:pt idx="6027">
                  <c:v>1149</c:v>
                </c:pt>
                <c:pt idx="6028">
                  <c:v>1149</c:v>
                </c:pt>
                <c:pt idx="6029">
                  <c:v>1149</c:v>
                </c:pt>
                <c:pt idx="6030">
                  <c:v>1149</c:v>
                </c:pt>
                <c:pt idx="6031">
                  <c:v>1149</c:v>
                </c:pt>
                <c:pt idx="6032">
                  <c:v>1149</c:v>
                </c:pt>
                <c:pt idx="6033">
                  <c:v>1149</c:v>
                </c:pt>
                <c:pt idx="6034">
                  <c:v>1149</c:v>
                </c:pt>
                <c:pt idx="6035">
                  <c:v>1149</c:v>
                </c:pt>
                <c:pt idx="6036">
                  <c:v>1149</c:v>
                </c:pt>
                <c:pt idx="6037">
                  <c:v>1149</c:v>
                </c:pt>
                <c:pt idx="6038">
                  <c:v>1149</c:v>
                </c:pt>
                <c:pt idx="6039">
                  <c:v>1149</c:v>
                </c:pt>
                <c:pt idx="6040">
                  <c:v>1149</c:v>
                </c:pt>
                <c:pt idx="6041">
                  <c:v>1149</c:v>
                </c:pt>
                <c:pt idx="6042">
                  <c:v>1149</c:v>
                </c:pt>
                <c:pt idx="6043">
                  <c:v>1149</c:v>
                </c:pt>
                <c:pt idx="6044">
                  <c:v>1149</c:v>
                </c:pt>
                <c:pt idx="6045">
                  <c:v>1149</c:v>
                </c:pt>
                <c:pt idx="6046">
                  <c:v>1149</c:v>
                </c:pt>
                <c:pt idx="6047">
                  <c:v>1149</c:v>
                </c:pt>
                <c:pt idx="6048">
                  <c:v>1149</c:v>
                </c:pt>
                <c:pt idx="6049">
                  <c:v>1149</c:v>
                </c:pt>
                <c:pt idx="6050">
                  <c:v>1149</c:v>
                </c:pt>
                <c:pt idx="6051">
                  <c:v>1149</c:v>
                </c:pt>
                <c:pt idx="6052">
                  <c:v>1149</c:v>
                </c:pt>
                <c:pt idx="6053">
                  <c:v>1149</c:v>
                </c:pt>
                <c:pt idx="6054">
                  <c:v>1149</c:v>
                </c:pt>
                <c:pt idx="6055">
                  <c:v>1149</c:v>
                </c:pt>
                <c:pt idx="6056">
                  <c:v>1149</c:v>
                </c:pt>
                <c:pt idx="6057">
                  <c:v>1149</c:v>
                </c:pt>
                <c:pt idx="6058">
                  <c:v>1149</c:v>
                </c:pt>
                <c:pt idx="6059">
                  <c:v>1149</c:v>
                </c:pt>
                <c:pt idx="6060">
                  <c:v>1149</c:v>
                </c:pt>
                <c:pt idx="6061">
                  <c:v>1149</c:v>
                </c:pt>
                <c:pt idx="6062">
                  <c:v>1149</c:v>
                </c:pt>
                <c:pt idx="6063">
                  <c:v>1149</c:v>
                </c:pt>
                <c:pt idx="6064">
                  <c:v>1149</c:v>
                </c:pt>
                <c:pt idx="6065">
                  <c:v>1149</c:v>
                </c:pt>
                <c:pt idx="6066">
                  <c:v>1149</c:v>
                </c:pt>
                <c:pt idx="6067">
                  <c:v>1149</c:v>
                </c:pt>
                <c:pt idx="6068">
                  <c:v>1149</c:v>
                </c:pt>
                <c:pt idx="6069">
                  <c:v>1149</c:v>
                </c:pt>
                <c:pt idx="6070">
                  <c:v>1149</c:v>
                </c:pt>
                <c:pt idx="6071">
                  <c:v>1149</c:v>
                </c:pt>
                <c:pt idx="6072">
                  <c:v>1149</c:v>
                </c:pt>
                <c:pt idx="6073">
                  <c:v>1149</c:v>
                </c:pt>
                <c:pt idx="6074">
                  <c:v>1149</c:v>
                </c:pt>
                <c:pt idx="6075">
                  <c:v>1149</c:v>
                </c:pt>
                <c:pt idx="6076">
                  <c:v>1149</c:v>
                </c:pt>
                <c:pt idx="6077">
                  <c:v>1149</c:v>
                </c:pt>
                <c:pt idx="6078">
                  <c:v>1149</c:v>
                </c:pt>
                <c:pt idx="6079">
                  <c:v>1149</c:v>
                </c:pt>
                <c:pt idx="6080">
                  <c:v>1149</c:v>
                </c:pt>
                <c:pt idx="6081">
                  <c:v>1149</c:v>
                </c:pt>
                <c:pt idx="6082">
                  <c:v>1149</c:v>
                </c:pt>
                <c:pt idx="6083">
                  <c:v>1149</c:v>
                </c:pt>
                <c:pt idx="6084">
                  <c:v>1149</c:v>
                </c:pt>
                <c:pt idx="6085">
                  <c:v>1149</c:v>
                </c:pt>
                <c:pt idx="6086">
                  <c:v>1149</c:v>
                </c:pt>
                <c:pt idx="6087">
                  <c:v>1149</c:v>
                </c:pt>
                <c:pt idx="6088">
                  <c:v>1149</c:v>
                </c:pt>
                <c:pt idx="6089">
                  <c:v>1149</c:v>
                </c:pt>
                <c:pt idx="6090">
                  <c:v>1149</c:v>
                </c:pt>
                <c:pt idx="6091">
                  <c:v>1149</c:v>
                </c:pt>
                <c:pt idx="6092">
                  <c:v>1149</c:v>
                </c:pt>
                <c:pt idx="6093">
                  <c:v>1149</c:v>
                </c:pt>
                <c:pt idx="6094">
                  <c:v>1149</c:v>
                </c:pt>
                <c:pt idx="6095">
                  <c:v>1149</c:v>
                </c:pt>
                <c:pt idx="6096">
                  <c:v>1149</c:v>
                </c:pt>
                <c:pt idx="6097">
                  <c:v>1149</c:v>
                </c:pt>
                <c:pt idx="6098">
                  <c:v>1149</c:v>
                </c:pt>
                <c:pt idx="6099">
                  <c:v>1149</c:v>
                </c:pt>
                <c:pt idx="6100">
                  <c:v>1149</c:v>
                </c:pt>
                <c:pt idx="6101">
                  <c:v>1149</c:v>
                </c:pt>
                <c:pt idx="6102">
                  <c:v>1149</c:v>
                </c:pt>
                <c:pt idx="6103">
                  <c:v>1149</c:v>
                </c:pt>
                <c:pt idx="6104">
                  <c:v>1149</c:v>
                </c:pt>
                <c:pt idx="6105">
                  <c:v>1149</c:v>
                </c:pt>
                <c:pt idx="6106">
                  <c:v>1149</c:v>
                </c:pt>
                <c:pt idx="6107">
                  <c:v>1149</c:v>
                </c:pt>
                <c:pt idx="6108">
                  <c:v>1149</c:v>
                </c:pt>
                <c:pt idx="6109">
                  <c:v>1149</c:v>
                </c:pt>
                <c:pt idx="6110">
                  <c:v>1149</c:v>
                </c:pt>
                <c:pt idx="6111">
                  <c:v>1149</c:v>
                </c:pt>
                <c:pt idx="6112">
                  <c:v>1149</c:v>
                </c:pt>
                <c:pt idx="6113">
                  <c:v>1149</c:v>
                </c:pt>
                <c:pt idx="6114">
                  <c:v>1149</c:v>
                </c:pt>
                <c:pt idx="6115">
                  <c:v>1149</c:v>
                </c:pt>
                <c:pt idx="6116">
                  <c:v>1149</c:v>
                </c:pt>
                <c:pt idx="6117">
                  <c:v>1149</c:v>
                </c:pt>
                <c:pt idx="6118">
                  <c:v>1149</c:v>
                </c:pt>
                <c:pt idx="6119">
                  <c:v>1149</c:v>
                </c:pt>
                <c:pt idx="6120">
                  <c:v>1149</c:v>
                </c:pt>
                <c:pt idx="6121">
                  <c:v>1149</c:v>
                </c:pt>
                <c:pt idx="6122">
                  <c:v>1149</c:v>
                </c:pt>
                <c:pt idx="6123">
                  <c:v>1149</c:v>
                </c:pt>
                <c:pt idx="6124">
                  <c:v>1149</c:v>
                </c:pt>
                <c:pt idx="6125">
                  <c:v>1149</c:v>
                </c:pt>
                <c:pt idx="6126">
                  <c:v>1149</c:v>
                </c:pt>
                <c:pt idx="6127">
                  <c:v>1149</c:v>
                </c:pt>
                <c:pt idx="6128">
                  <c:v>1149</c:v>
                </c:pt>
                <c:pt idx="6129">
                  <c:v>1149</c:v>
                </c:pt>
                <c:pt idx="6130">
                  <c:v>1149</c:v>
                </c:pt>
                <c:pt idx="6131">
                  <c:v>1149</c:v>
                </c:pt>
                <c:pt idx="6132">
                  <c:v>1149</c:v>
                </c:pt>
                <c:pt idx="6133">
                  <c:v>1149</c:v>
                </c:pt>
                <c:pt idx="6134">
                  <c:v>1149</c:v>
                </c:pt>
                <c:pt idx="6135">
                  <c:v>1149</c:v>
                </c:pt>
                <c:pt idx="6136">
                  <c:v>1149</c:v>
                </c:pt>
                <c:pt idx="6137">
                  <c:v>1149</c:v>
                </c:pt>
                <c:pt idx="6138">
                  <c:v>1149</c:v>
                </c:pt>
                <c:pt idx="6139">
                  <c:v>1149</c:v>
                </c:pt>
                <c:pt idx="6140">
                  <c:v>1149</c:v>
                </c:pt>
                <c:pt idx="6141">
                  <c:v>1149</c:v>
                </c:pt>
                <c:pt idx="6142">
                  <c:v>1149</c:v>
                </c:pt>
                <c:pt idx="6143">
                  <c:v>1149</c:v>
                </c:pt>
                <c:pt idx="6144">
                  <c:v>1149</c:v>
                </c:pt>
                <c:pt idx="6145">
                  <c:v>1149</c:v>
                </c:pt>
                <c:pt idx="6146">
                  <c:v>1149</c:v>
                </c:pt>
                <c:pt idx="6147">
                  <c:v>1149</c:v>
                </c:pt>
                <c:pt idx="6148">
                  <c:v>1149</c:v>
                </c:pt>
                <c:pt idx="6149">
                  <c:v>1149</c:v>
                </c:pt>
                <c:pt idx="6150">
                  <c:v>1149</c:v>
                </c:pt>
                <c:pt idx="6151">
                  <c:v>1149</c:v>
                </c:pt>
                <c:pt idx="6152">
                  <c:v>1149</c:v>
                </c:pt>
                <c:pt idx="6153">
                  <c:v>1149</c:v>
                </c:pt>
                <c:pt idx="6154">
                  <c:v>1149</c:v>
                </c:pt>
                <c:pt idx="6155">
                  <c:v>1149</c:v>
                </c:pt>
                <c:pt idx="6156">
                  <c:v>1149</c:v>
                </c:pt>
                <c:pt idx="6157">
                  <c:v>1149</c:v>
                </c:pt>
                <c:pt idx="6158">
                  <c:v>1149</c:v>
                </c:pt>
                <c:pt idx="6159">
                  <c:v>1149</c:v>
                </c:pt>
                <c:pt idx="6160">
                  <c:v>1149</c:v>
                </c:pt>
                <c:pt idx="6161">
                  <c:v>1149</c:v>
                </c:pt>
                <c:pt idx="6162">
                  <c:v>1149</c:v>
                </c:pt>
                <c:pt idx="6163">
                  <c:v>1149</c:v>
                </c:pt>
                <c:pt idx="6164">
                  <c:v>1149</c:v>
                </c:pt>
                <c:pt idx="6165">
                  <c:v>1149</c:v>
                </c:pt>
                <c:pt idx="6166">
                  <c:v>1149</c:v>
                </c:pt>
                <c:pt idx="6167">
                  <c:v>1149</c:v>
                </c:pt>
                <c:pt idx="6168">
                  <c:v>1149</c:v>
                </c:pt>
                <c:pt idx="6169">
                  <c:v>1149</c:v>
                </c:pt>
                <c:pt idx="6170">
                  <c:v>1149</c:v>
                </c:pt>
                <c:pt idx="6171">
                  <c:v>1149</c:v>
                </c:pt>
                <c:pt idx="6172">
                  <c:v>1149</c:v>
                </c:pt>
                <c:pt idx="6173">
                  <c:v>1149</c:v>
                </c:pt>
                <c:pt idx="6174">
                  <c:v>1149</c:v>
                </c:pt>
                <c:pt idx="6175">
                  <c:v>1149</c:v>
                </c:pt>
                <c:pt idx="6176">
                  <c:v>1149</c:v>
                </c:pt>
                <c:pt idx="6177">
                  <c:v>1149</c:v>
                </c:pt>
                <c:pt idx="6178">
                  <c:v>1149</c:v>
                </c:pt>
                <c:pt idx="6179">
                  <c:v>1149</c:v>
                </c:pt>
                <c:pt idx="6180">
                  <c:v>1149</c:v>
                </c:pt>
                <c:pt idx="6181">
                  <c:v>1149</c:v>
                </c:pt>
                <c:pt idx="6182">
                  <c:v>1149</c:v>
                </c:pt>
                <c:pt idx="6183">
                  <c:v>1149</c:v>
                </c:pt>
                <c:pt idx="6184">
                  <c:v>1149</c:v>
                </c:pt>
                <c:pt idx="6185">
                  <c:v>1149</c:v>
                </c:pt>
                <c:pt idx="6186">
                  <c:v>1149</c:v>
                </c:pt>
                <c:pt idx="6187">
                  <c:v>1149</c:v>
                </c:pt>
                <c:pt idx="6188">
                  <c:v>1149</c:v>
                </c:pt>
                <c:pt idx="6189">
                  <c:v>1149</c:v>
                </c:pt>
                <c:pt idx="6190">
                  <c:v>1149</c:v>
                </c:pt>
                <c:pt idx="6191">
                  <c:v>1149</c:v>
                </c:pt>
                <c:pt idx="6192">
                  <c:v>1149</c:v>
                </c:pt>
                <c:pt idx="6193">
                  <c:v>1149</c:v>
                </c:pt>
                <c:pt idx="6194">
                  <c:v>1149</c:v>
                </c:pt>
                <c:pt idx="6195">
                  <c:v>1149</c:v>
                </c:pt>
                <c:pt idx="6196">
                  <c:v>1149</c:v>
                </c:pt>
                <c:pt idx="6197">
                  <c:v>1149</c:v>
                </c:pt>
                <c:pt idx="6198">
                  <c:v>1149</c:v>
                </c:pt>
                <c:pt idx="6199">
                  <c:v>1149</c:v>
                </c:pt>
                <c:pt idx="6200">
                  <c:v>1149</c:v>
                </c:pt>
                <c:pt idx="6201">
                  <c:v>1149</c:v>
                </c:pt>
                <c:pt idx="6202">
                  <c:v>1149</c:v>
                </c:pt>
                <c:pt idx="6203">
                  <c:v>1149</c:v>
                </c:pt>
                <c:pt idx="6204">
                  <c:v>1149</c:v>
                </c:pt>
                <c:pt idx="6205">
                  <c:v>1149</c:v>
                </c:pt>
                <c:pt idx="6206">
                  <c:v>1149</c:v>
                </c:pt>
                <c:pt idx="6207">
                  <c:v>1149</c:v>
                </c:pt>
                <c:pt idx="6208">
                  <c:v>1149</c:v>
                </c:pt>
                <c:pt idx="6209">
                  <c:v>1149</c:v>
                </c:pt>
                <c:pt idx="6210">
                  <c:v>1149</c:v>
                </c:pt>
                <c:pt idx="6211">
                  <c:v>1149</c:v>
                </c:pt>
                <c:pt idx="6212">
                  <c:v>1149</c:v>
                </c:pt>
                <c:pt idx="6213">
                  <c:v>1149</c:v>
                </c:pt>
                <c:pt idx="6214">
                  <c:v>1149</c:v>
                </c:pt>
                <c:pt idx="6215">
                  <c:v>1149</c:v>
                </c:pt>
                <c:pt idx="6216">
                  <c:v>1149</c:v>
                </c:pt>
                <c:pt idx="6217">
                  <c:v>1149</c:v>
                </c:pt>
                <c:pt idx="6218">
                  <c:v>1149</c:v>
                </c:pt>
                <c:pt idx="6219">
                  <c:v>1149</c:v>
                </c:pt>
                <c:pt idx="6220">
                  <c:v>1149</c:v>
                </c:pt>
                <c:pt idx="6221">
                  <c:v>1149</c:v>
                </c:pt>
                <c:pt idx="6222">
                  <c:v>1149</c:v>
                </c:pt>
                <c:pt idx="6223">
                  <c:v>1149</c:v>
                </c:pt>
                <c:pt idx="6224">
                  <c:v>1149</c:v>
                </c:pt>
                <c:pt idx="6225">
                  <c:v>1149</c:v>
                </c:pt>
                <c:pt idx="6226">
                  <c:v>1149</c:v>
                </c:pt>
                <c:pt idx="6227">
                  <c:v>1149</c:v>
                </c:pt>
                <c:pt idx="6228">
                  <c:v>1149</c:v>
                </c:pt>
                <c:pt idx="6229">
                  <c:v>1149</c:v>
                </c:pt>
                <c:pt idx="6230">
                  <c:v>1149</c:v>
                </c:pt>
                <c:pt idx="6231">
                  <c:v>1149</c:v>
                </c:pt>
                <c:pt idx="6232">
                  <c:v>1149</c:v>
                </c:pt>
                <c:pt idx="6233">
                  <c:v>1149</c:v>
                </c:pt>
                <c:pt idx="6234">
                  <c:v>1149</c:v>
                </c:pt>
                <c:pt idx="6235">
                  <c:v>1149</c:v>
                </c:pt>
                <c:pt idx="6236">
                  <c:v>1149</c:v>
                </c:pt>
                <c:pt idx="6237">
                  <c:v>1149</c:v>
                </c:pt>
                <c:pt idx="6238">
                  <c:v>1149</c:v>
                </c:pt>
                <c:pt idx="6239">
                  <c:v>1149</c:v>
                </c:pt>
                <c:pt idx="6240">
                  <c:v>1149</c:v>
                </c:pt>
                <c:pt idx="6241">
                  <c:v>1149</c:v>
                </c:pt>
                <c:pt idx="6242">
                  <c:v>1149</c:v>
                </c:pt>
                <c:pt idx="6243">
                  <c:v>1149</c:v>
                </c:pt>
                <c:pt idx="6244">
                  <c:v>1149</c:v>
                </c:pt>
                <c:pt idx="6245">
                  <c:v>1149</c:v>
                </c:pt>
                <c:pt idx="6246">
                  <c:v>1149</c:v>
                </c:pt>
                <c:pt idx="6247">
                  <c:v>1149</c:v>
                </c:pt>
                <c:pt idx="6248">
                  <c:v>1149</c:v>
                </c:pt>
                <c:pt idx="6249">
                  <c:v>1149</c:v>
                </c:pt>
                <c:pt idx="6250">
                  <c:v>1149</c:v>
                </c:pt>
                <c:pt idx="6251">
                  <c:v>1149</c:v>
                </c:pt>
                <c:pt idx="6252">
                  <c:v>1149</c:v>
                </c:pt>
                <c:pt idx="6253">
                  <c:v>1149</c:v>
                </c:pt>
                <c:pt idx="6254">
                  <c:v>1149</c:v>
                </c:pt>
                <c:pt idx="6255">
                  <c:v>1149</c:v>
                </c:pt>
                <c:pt idx="6256">
                  <c:v>1149</c:v>
                </c:pt>
                <c:pt idx="6257">
                  <c:v>1149</c:v>
                </c:pt>
                <c:pt idx="6258">
                  <c:v>1149</c:v>
                </c:pt>
                <c:pt idx="6259">
                  <c:v>1149</c:v>
                </c:pt>
                <c:pt idx="6260">
                  <c:v>1149</c:v>
                </c:pt>
                <c:pt idx="6261">
                  <c:v>1149</c:v>
                </c:pt>
                <c:pt idx="6262">
                  <c:v>1149</c:v>
                </c:pt>
                <c:pt idx="6263">
                  <c:v>1149</c:v>
                </c:pt>
                <c:pt idx="6264">
                  <c:v>1149</c:v>
                </c:pt>
                <c:pt idx="6265">
                  <c:v>1149</c:v>
                </c:pt>
                <c:pt idx="6266">
                  <c:v>1149</c:v>
                </c:pt>
                <c:pt idx="6267">
                  <c:v>1149</c:v>
                </c:pt>
                <c:pt idx="6268">
                  <c:v>1149</c:v>
                </c:pt>
                <c:pt idx="6269">
                  <c:v>1149</c:v>
                </c:pt>
                <c:pt idx="6270">
                  <c:v>1149</c:v>
                </c:pt>
                <c:pt idx="6271">
                  <c:v>1149</c:v>
                </c:pt>
                <c:pt idx="6272">
                  <c:v>1149</c:v>
                </c:pt>
                <c:pt idx="6273">
                  <c:v>1149</c:v>
                </c:pt>
                <c:pt idx="6274">
                  <c:v>1149</c:v>
                </c:pt>
                <c:pt idx="6275">
                  <c:v>1149</c:v>
                </c:pt>
                <c:pt idx="6276">
                  <c:v>1149</c:v>
                </c:pt>
                <c:pt idx="6277">
                  <c:v>1149</c:v>
                </c:pt>
                <c:pt idx="6278">
                  <c:v>1149</c:v>
                </c:pt>
                <c:pt idx="6279">
                  <c:v>1149</c:v>
                </c:pt>
                <c:pt idx="6280">
                  <c:v>1149</c:v>
                </c:pt>
                <c:pt idx="6281">
                  <c:v>1149</c:v>
                </c:pt>
                <c:pt idx="6282">
                  <c:v>1149</c:v>
                </c:pt>
                <c:pt idx="6283">
                  <c:v>1149</c:v>
                </c:pt>
                <c:pt idx="6284">
                  <c:v>1149</c:v>
                </c:pt>
                <c:pt idx="6285">
                  <c:v>1149</c:v>
                </c:pt>
                <c:pt idx="6286">
                  <c:v>1149</c:v>
                </c:pt>
                <c:pt idx="6287">
                  <c:v>1149</c:v>
                </c:pt>
                <c:pt idx="6288">
                  <c:v>1149</c:v>
                </c:pt>
                <c:pt idx="6289">
                  <c:v>1149</c:v>
                </c:pt>
                <c:pt idx="6290">
                  <c:v>1149</c:v>
                </c:pt>
                <c:pt idx="6291">
                  <c:v>1149</c:v>
                </c:pt>
                <c:pt idx="6292">
                  <c:v>1149</c:v>
                </c:pt>
                <c:pt idx="6293">
                  <c:v>1149</c:v>
                </c:pt>
                <c:pt idx="6294">
                  <c:v>1149</c:v>
                </c:pt>
                <c:pt idx="6295">
                  <c:v>1149</c:v>
                </c:pt>
                <c:pt idx="6296">
                  <c:v>1149</c:v>
                </c:pt>
                <c:pt idx="6297">
                  <c:v>1149</c:v>
                </c:pt>
                <c:pt idx="6298">
                  <c:v>1149</c:v>
                </c:pt>
                <c:pt idx="6299">
                  <c:v>1149</c:v>
                </c:pt>
                <c:pt idx="6300">
                  <c:v>1149</c:v>
                </c:pt>
                <c:pt idx="6301">
                  <c:v>1149</c:v>
                </c:pt>
                <c:pt idx="6302">
                  <c:v>1149</c:v>
                </c:pt>
                <c:pt idx="6303">
                  <c:v>1149</c:v>
                </c:pt>
                <c:pt idx="6304">
                  <c:v>1149</c:v>
                </c:pt>
                <c:pt idx="6305">
                  <c:v>1149</c:v>
                </c:pt>
                <c:pt idx="6306">
                  <c:v>1149</c:v>
                </c:pt>
                <c:pt idx="6307">
                  <c:v>1149</c:v>
                </c:pt>
                <c:pt idx="6308">
                  <c:v>1149</c:v>
                </c:pt>
                <c:pt idx="6309">
                  <c:v>1149</c:v>
                </c:pt>
                <c:pt idx="6310">
                  <c:v>1149</c:v>
                </c:pt>
                <c:pt idx="6311">
                  <c:v>1149</c:v>
                </c:pt>
                <c:pt idx="6312">
                  <c:v>1149</c:v>
                </c:pt>
                <c:pt idx="6313">
                  <c:v>1149</c:v>
                </c:pt>
                <c:pt idx="6314">
                  <c:v>1149</c:v>
                </c:pt>
                <c:pt idx="6315">
                  <c:v>1149</c:v>
                </c:pt>
                <c:pt idx="6316">
                  <c:v>1149</c:v>
                </c:pt>
                <c:pt idx="6317">
                  <c:v>1149</c:v>
                </c:pt>
                <c:pt idx="6318">
                  <c:v>1149</c:v>
                </c:pt>
                <c:pt idx="6319">
                  <c:v>1149</c:v>
                </c:pt>
                <c:pt idx="6320">
                  <c:v>1149</c:v>
                </c:pt>
                <c:pt idx="6321">
                  <c:v>1149</c:v>
                </c:pt>
                <c:pt idx="6322">
                  <c:v>1149</c:v>
                </c:pt>
                <c:pt idx="6323">
                  <c:v>1149</c:v>
                </c:pt>
                <c:pt idx="6324">
                  <c:v>1149</c:v>
                </c:pt>
                <c:pt idx="6325">
                  <c:v>1149</c:v>
                </c:pt>
                <c:pt idx="6326">
                  <c:v>1149</c:v>
                </c:pt>
                <c:pt idx="6327">
                  <c:v>1149</c:v>
                </c:pt>
                <c:pt idx="6328">
                  <c:v>1149</c:v>
                </c:pt>
                <c:pt idx="6329">
                  <c:v>1149</c:v>
                </c:pt>
                <c:pt idx="6330">
                  <c:v>1149</c:v>
                </c:pt>
                <c:pt idx="6331">
                  <c:v>1149</c:v>
                </c:pt>
                <c:pt idx="6332">
                  <c:v>1149</c:v>
                </c:pt>
                <c:pt idx="6333">
                  <c:v>1149</c:v>
                </c:pt>
                <c:pt idx="6334">
                  <c:v>1149</c:v>
                </c:pt>
                <c:pt idx="6335">
                  <c:v>1149</c:v>
                </c:pt>
                <c:pt idx="6336">
                  <c:v>1149</c:v>
                </c:pt>
                <c:pt idx="6337">
                  <c:v>1149</c:v>
                </c:pt>
                <c:pt idx="6338">
                  <c:v>1149</c:v>
                </c:pt>
                <c:pt idx="6339">
                  <c:v>1149</c:v>
                </c:pt>
                <c:pt idx="6340">
                  <c:v>1149</c:v>
                </c:pt>
                <c:pt idx="6341">
                  <c:v>1149</c:v>
                </c:pt>
                <c:pt idx="6342">
                  <c:v>1149</c:v>
                </c:pt>
                <c:pt idx="6343">
                  <c:v>1149</c:v>
                </c:pt>
                <c:pt idx="6344">
                  <c:v>1149</c:v>
                </c:pt>
                <c:pt idx="6345">
                  <c:v>1149</c:v>
                </c:pt>
                <c:pt idx="6346">
                  <c:v>1149</c:v>
                </c:pt>
                <c:pt idx="6347">
                  <c:v>1149</c:v>
                </c:pt>
                <c:pt idx="6348">
                  <c:v>1149</c:v>
                </c:pt>
                <c:pt idx="6349">
                  <c:v>1149</c:v>
                </c:pt>
                <c:pt idx="6350">
                  <c:v>1149</c:v>
                </c:pt>
                <c:pt idx="6351">
                  <c:v>1149</c:v>
                </c:pt>
                <c:pt idx="6352">
                  <c:v>1149</c:v>
                </c:pt>
                <c:pt idx="6353">
                  <c:v>1149</c:v>
                </c:pt>
                <c:pt idx="6354">
                  <c:v>1149</c:v>
                </c:pt>
                <c:pt idx="6355">
                  <c:v>1149</c:v>
                </c:pt>
                <c:pt idx="6356">
                  <c:v>1149</c:v>
                </c:pt>
                <c:pt idx="6357">
                  <c:v>1149</c:v>
                </c:pt>
                <c:pt idx="6358">
                  <c:v>1149</c:v>
                </c:pt>
                <c:pt idx="6359">
                  <c:v>1149</c:v>
                </c:pt>
                <c:pt idx="6360">
                  <c:v>1149</c:v>
                </c:pt>
                <c:pt idx="6361">
                  <c:v>1149</c:v>
                </c:pt>
                <c:pt idx="6362">
                  <c:v>1149</c:v>
                </c:pt>
                <c:pt idx="6363">
                  <c:v>1149</c:v>
                </c:pt>
                <c:pt idx="6364">
                  <c:v>1149</c:v>
                </c:pt>
                <c:pt idx="6365">
                  <c:v>1149</c:v>
                </c:pt>
                <c:pt idx="6366">
                  <c:v>1149</c:v>
                </c:pt>
                <c:pt idx="6367">
                  <c:v>1149</c:v>
                </c:pt>
                <c:pt idx="6368">
                  <c:v>1149</c:v>
                </c:pt>
                <c:pt idx="6369">
                  <c:v>1149</c:v>
                </c:pt>
                <c:pt idx="6370">
                  <c:v>1149</c:v>
                </c:pt>
                <c:pt idx="6371">
                  <c:v>1149</c:v>
                </c:pt>
                <c:pt idx="6372">
                  <c:v>1149</c:v>
                </c:pt>
                <c:pt idx="6373">
                  <c:v>1149</c:v>
                </c:pt>
                <c:pt idx="6374">
                  <c:v>1149</c:v>
                </c:pt>
                <c:pt idx="6375">
                  <c:v>1149</c:v>
                </c:pt>
                <c:pt idx="6376">
                  <c:v>1149</c:v>
                </c:pt>
                <c:pt idx="6377">
                  <c:v>1149</c:v>
                </c:pt>
                <c:pt idx="6378">
                  <c:v>1149</c:v>
                </c:pt>
                <c:pt idx="6379">
                  <c:v>1149</c:v>
                </c:pt>
                <c:pt idx="6380">
                  <c:v>1149</c:v>
                </c:pt>
                <c:pt idx="6381">
                  <c:v>1149</c:v>
                </c:pt>
                <c:pt idx="6382">
                  <c:v>1149</c:v>
                </c:pt>
                <c:pt idx="6383">
                  <c:v>1149</c:v>
                </c:pt>
                <c:pt idx="6384">
                  <c:v>1149</c:v>
                </c:pt>
                <c:pt idx="6385">
                  <c:v>1149</c:v>
                </c:pt>
                <c:pt idx="6386">
                  <c:v>1149</c:v>
                </c:pt>
                <c:pt idx="6387">
                  <c:v>1149</c:v>
                </c:pt>
                <c:pt idx="6388">
                  <c:v>1149</c:v>
                </c:pt>
                <c:pt idx="6389">
                  <c:v>1149</c:v>
                </c:pt>
                <c:pt idx="6390">
                  <c:v>1149</c:v>
                </c:pt>
                <c:pt idx="6391">
                  <c:v>1149</c:v>
                </c:pt>
                <c:pt idx="6392">
                  <c:v>1149</c:v>
                </c:pt>
                <c:pt idx="6393">
                  <c:v>1149</c:v>
                </c:pt>
                <c:pt idx="6394">
                  <c:v>1149</c:v>
                </c:pt>
                <c:pt idx="6395">
                  <c:v>1149</c:v>
                </c:pt>
                <c:pt idx="6396">
                  <c:v>1149</c:v>
                </c:pt>
                <c:pt idx="6397">
                  <c:v>1149</c:v>
                </c:pt>
                <c:pt idx="6398">
                  <c:v>1149</c:v>
                </c:pt>
                <c:pt idx="6399">
                  <c:v>1149</c:v>
                </c:pt>
                <c:pt idx="6400">
                  <c:v>1149</c:v>
                </c:pt>
                <c:pt idx="6401">
                  <c:v>1149</c:v>
                </c:pt>
                <c:pt idx="6402">
                  <c:v>1149</c:v>
                </c:pt>
                <c:pt idx="6403">
                  <c:v>1149</c:v>
                </c:pt>
                <c:pt idx="6404">
                  <c:v>1149</c:v>
                </c:pt>
                <c:pt idx="6405">
                  <c:v>1149</c:v>
                </c:pt>
                <c:pt idx="6406">
                  <c:v>1149</c:v>
                </c:pt>
                <c:pt idx="6407">
                  <c:v>1149</c:v>
                </c:pt>
                <c:pt idx="6408">
                  <c:v>1149</c:v>
                </c:pt>
                <c:pt idx="6409">
                  <c:v>1149</c:v>
                </c:pt>
                <c:pt idx="6410">
                  <c:v>1149</c:v>
                </c:pt>
                <c:pt idx="6411">
                  <c:v>1149</c:v>
                </c:pt>
                <c:pt idx="6412">
                  <c:v>1149</c:v>
                </c:pt>
                <c:pt idx="6413">
                  <c:v>1149</c:v>
                </c:pt>
                <c:pt idx="6414">
                  <c:v>1149</c:v>
                </c:pt>
                <c:pt idx="6415">
                  <c:v>1149</c:v>
                </c:pt>
                <c:pt idx="6416">
                  <c:v>1149</c:v>
                </c:pt>
                <c:pt idx="6417">
                  <c:v>1149</c:v>
                </c:pt>
                <c:pt idx="6418">
                  <c:v>1149</c:v>
                </c:pt>
                <c:pt idx="6419">
                  <c:v>1149</c:v>
                </c:pt>
                <c:pt idx="6420">
                  <c:v>1149</c:v>
                </c:pt>
                <c:pt idx="6421">
                  <c:v>1149</c:v>
                </c:pt>
                <c:pt idx="6422">
                  <c:v>1149</c:v>
                </c:pt>
                <c:pt idx="6423">
                  <c:v>1149</c:v>
                </c:pt>
                <c:pt idx="6424">
                  <c:v>1149</c:v>
                </c:pt>
                <c:pt idx="6425">
                  <c:v>1149</c:v>
                </c:pt>
                <c:pt idx="6426">
                  <c:v>1149</c:v>
                </c:pt>
                <c:pt idx="6427">
                  <c:v>1149</c:v>
                </c:pt>
                <c:pt idx="6428">
                  <c:v>1149</c:v>
                </c:pt>
                <c:pt idx="6429">
                  <c:v>1149</c:v>
                </c:pt>
                <c:pt idx="6430">
                  <c:v>1149</c:v>
                </c:pt>
                <c:pt idx="6431">
                  <c:v>1149</c:v>
                </c:pt>
                <c:pt idx="6432">
                  <c:v>1149</c:v>
                </c:pt>
                <c:pt idx="6433">
                  <c:v>1149</c:v>
                </c:pt>
                <c:pt idx="6434">
                  <c:v>1149</c:v>
                </c:pt>
                <c:pt idx="6435">
                  <c:v>1149</c:v>
                </c:pt>
                <c:pt idx="6436">
                  <c:v>1149</c:v>
                </c:pt>
                <c:pt idx="6437">
                  <c:v>1149</c:v>
                </c:pt>
                <c:pt idx="6438">
                  <c:v>1149</c:v>
                </c:pt>
                <c:pt idx="6439">
                  <c:v>1149</c:v>
                </c:pt>
                <c:pt idx="6440">
                  <c:v>1149</c:v>
                </c:pt>
                <c:pt idx="6441">
                  <c:v>1149</c:v>
                </c:pt>
                <c:pt idx="6442">
                  <c:v>1149</c:v>
                </c:pt>
                <c:pt idx="6443">
                  <c:v>1149</c:v>
                </c:pt>
                <c:pt idx="6444">
                  <c:v>1149</c:v>
                </c:pt>
                <c:pt idx="6445">
                  <c:v>1149</c:v>
                </c:pt>
                <c:pt idx="6446">
                  <c:v>1149</c:v>
                </c:pt>
                <c:pt idx="6447">
                  <c:v>1149</c:v>
                </c:pt>
                <c:pt idx="6448">
                  <c:v>1149</c:v>
                </c:pt>
                <c:pt idx="6449">
                  <c:v>1149</c:v>
                </c:pt>
                <c:pt idx="6450">
                  <c:v>1149</c:v>
                </c:pt>
                <c:pt idx="6451">
                  <c:v>1149</c:v>
                </c:pt>
                <c:pt idx="6452">
                  <c:v>1149</c:v>
                </c:pt>
                <c:pt idx="6453">
                  <c:v>1149</c:v>
                </c:pt>
                <c:pt idx="6454">
                  <c:v>1149</c:v>
                </c:pt>
                <c:pt idx="6455">
                  <c:v>1149</c:v>
                </c:pt>
                <c:pt idx="6456">
                  <c:v>1149</c:v>
                </c:pt>
                <c:pt idx="6457">
                  <c:v>1149</c:v>
                </c:pt>
                <c:pt idx="6458">
                  <c:v>1149</c:v>
                </c:pt>
                <c:pt idx="6459">
                  <c:v>1149</c:v>
                </c:pt>
                <c:pt idx="6460">
                  <c:v>1149</c:v>
                </c:pt>
                <c:pt idx="6461">
                  <c:v>1149</c:v>
                </c:pt>
                <c:pt idx="6462">
                  <c:v>1149</c:v>
                </c:pt>
                <c:pt idx="6463">
                  <c:v>1149</c:v>
                </c:pt>
                <c:pt idx="6464">
                  <c:v>1149</c:v>
                </c:pt>
                <c:pt idx="6465">
                  <c:v>1149</c:v>
                </c:pt>
                <c:pt idx="6466">
                  <c:v>1149</c:v>
                </c:pt>
                <c:pt idx="6467">
                  <c:v>1149</c:v>
                </c:pt>
                <c:pt idx="6468">
                  <c:v>1149</c:v>
                </c:pt>
                <c:pt idx="6469">
                  <c:v>1149</c:v>
                </c:pt>
                <c:pt idx="6470">
                  <c:v>1149</c:v>
                </c:pt>
                <c:pt idx="6471">
                  <c:v>1149</c:v>
                </c:pt>
                <c:pt idx="6472">
                  <c:v>1149</c:v>
                </c:pt>
                <c:pt idx="6473">
                  <c:v>1149</c:v>
                </c:pt>
                <c:pt idx="6474">
                  <c:v>1149</c:v>
                </c:pt>
                <c:pt idx="6475">
                  <c:v>1149</c:v>
                </c:pt>
                <c:pt idx="6476">
                  <c:v>1149</c:v>
                </c:pt>
                <c:pt idx="6477">
                  <c:v>1149</c:v>
                </c:pt>
                <c:pt idx="6478">
                  <c:v>1149</c:v>
                </c:pt>
                <c:pt idx="6479">
                  <c:v>1149</c:v>
                </c:pt>
                <c:pt idx="6480">
                  <c:v>1149</c:v>
                </c:pt>
                <c:pt idx="6481">
                  <c:v>1149</c:v>
                </c:pt>
                <c:pt idx="6482">
                  <c:v>1149</c:v>
                </c:pt>
                <c:pt idx="6483">
                  <c:v>1149</c:v>
                </c:pt>
                <c:pt idx="6484">
                  <c:v>1149</c:v>
                </c:pt>
                <c:pt idx="6485">
                  <c:v>1149</c:v>
                </c:pt>
                <c:pt idx="6486">
                  <c:v>1149</c:v>
                </c:pt>
                <c:pt idx="6487">
                  <c:v>1149</c:v>
                </c:pt>
                <c:pt idx="6488">
                  <c:v>1149</c:v>
                </c:pt>
                <c:pt idx="6489">
                  <c:v>1149</c:v>
                </c:pt>
                <c:pt idx="6490">
                  <c:v>1149</c:v>
                </c:pt>
                <c:pt idx="6491">
                  <c:v>1149</c:v>
                </c:pt>
                <c:pt idx="6492">
                  <c:v>1149</c:v>
                </c:pt>
                <c:pt idx="6493">
                  <c:v>1149</c:v>
                </c:pt>
                <c:pt idx="6494">
                  <c:v>1149</c:v>
                </c:pt>
                <c:pt idx="6495">
                  <c:v>1149</c:v>
                </c:pt>
                <c:pt idx="6496">
                  <c:v>1149</c:v>
                </c:pt>
                <c:pt idx="6497">
                  <c:v>1149</c:v>
                </c:pt>
                <c:pt idx="6498">
                  <c:v>1149</c:v>
                </c:pt>
                <c:pt idx="6499">
                  <c:v>1149</c:v>
                </c:pt>
                <c:pt idx="6500">
                  <c:v>1149</c:v>
                </c:pt>
                <c:pt idx="6501">
                  <c:v>1149</c:v>
                </c:pt>
                <c:pt idx="6502">
                  <c:v>1149</c:v>
                </c:pt>
                <c:pt idx="6503">
                  <c:v>1149</c:v>
                </c:pt>
                <c:pt idx="6504">
                  <c:v>1149</c:v>
                </c:pt>
                <c:pt idx="6505">
                  <c:v>1149</c:v>
                </c:pt>
                <c:pt idx="6506">
                  <c:v>1149</c:v>
                </c:pt>
                <c:pt idx="6507">
                  <c:v>1149</c:v>
                </c:pt>
                <c:pt idx="6508">
                  <c:v>1149</c:v>
                </c:pt>
                <c:pt idx="6509">
                  <c:v>1149</c:v>
                </c:pt>
                <c:pt idx="6510">
                  <c:v>1149</c:v>
                </c:pt>
                <c:pt idx="6511">
                  <c:v>1149</c:v>
                </c:pt>
                <c:pt idx="6512">
                  <c:v>1149</c:v>
                </c:pt>
                <c:pt idx="6513">
                  <c:v>1149</c:v>
                </c:pt>
                <c:pt idx="6514">
                  <c:v>1149</c:v>
                </c:pt>
                <c:pt idx="6515">
                  <c:v>1149</c:v>
                </c:pt>
                <c:pt idx="6516">
                  <c:v>1149</c:v>
                </c:pt>
                <c:pt idx="6517">
                  <c:v>1149</c:v>
                </c:pt>
                <c:pt idx="6518">
                  <c:v>1149</c:v>
                </c:pt>
                <c:pt idx="6519">
                  <c:v>1149</c:v>
                </c:pt>
                <c:pt idx="6520">
                  <c:v>1149</c:v>
                </c:pt>
                <c:pt idx="6521">
                  <c:v>1149</c:v>
                </c:pt>
                <c:pt idx="6522">
                  <c:v>1149</c:v>
                </c:pt>
                <c:pt idx="6523">
                  <c:v>1149</c:v>
                </c:pt>
                <c:pt idx="6524">
                  <c:v>1149</c:v>
                </c:pt>
                <c:pt idx="6525">
                  <c:v>1149</c:v>
                </c:pt>
                <c:pt idx="6526">
                  <c:v>1149</c:v>
                </c:pt>
                <c:pt idx="6527">
                  <c:v>1149</c:v>
                </c:pt>
                <c:pt idx="6528">
                  <c:v>1149</c:v>
                </c:pt>
                <c:pt idx="6529">
                  <c:v>1149</c:v>
                </c:pt>
                <c:pt idx="6530">
                  <c:v>1149</c:v>
                </c:pt>
                <c:pt idx="6531">
                  <c:v>1149</c:v>
                </c:pt>
                <c:pt idx="6532">
                  <c:v>1149</c:v>
                </c:pt>
                <c:pt idx="6533">
                  <c:v>1149</c:v>
                </c:pt>
                <c:pt idx="6534">
                  <c:v>1149</c:v>
                </c:pt>
                <c:pt idx="6535">
                  <c:v>1149</c:v>
                </c:pt>
                <c:pt idx="6536">
                  <c:v>1149</c:v>
                </c:pt>
                <c:pt idx="6537">
                  <c:v>1149</c:v>
                </c:pt>
                <c:pt idx="6538">
                  <c:v>1149</c:v>
                </c:pt>
                <c:pt idx="6539">
                  <c:v>1149</c:v>
                </c:pt>
                <c:pt idx="6540">
                  <c:v>1149</c:v>
                </c:pt>
                <c:pt idx="6541">
                  <c:v>1149</c:v>
                </c:pt>
                <c:pt idx="6542">
                  <c:v>1149</c:v>
                </c:pt>
                <c:pt idx="6543">
                  <c:v>1149</c:v>
                </c:pt>
                <c:pt idx="6544">
                  <c:v>1149</c:v>
                </c:pt>
                <c:pt idx="6545">
                  <c:v>1149</c:v>
                </c:pt>
                <c:pt idx="6546">
                  <c:v>1149</c:v>
                </c:pt>
                <c:pt idx="6547">
                  <c:v>1149</c:v>
                </c:pt>
                <c:pt idx="6548">
                  <c:v>1149</c:v>
                </c:pt>
                <c:pt idx="6549">
                  <c:v>1149</c:v>
                </c:pt>
                <c:pt idx="6550">
                  <c:v>1149</c:v>
                </c:pt>
                <c:pt idx="6551">
                  <c:v>1149</c:v>
                </c:pt>
                <c:pt idx="6552">
                  <c:v>1149</c:v>
                </c:pt>
                <c:pt idx="6553">
                  <c:v>1149</c:v>
                </c:pt>
                <c:pt idx="6554">
                  <c:v>1149</c:v>
                </c:pt>
                <c:pt idx="6555">
                  <c:v>1149</c:v>
                </c:pt>
                <c:pt idx="6556">
                  <c:v>1149</c:v>
                </c:pt>
                <c:pt idx="6557">
                  <c:v>1149</c:v>
                </c:pt>
                <c:pt idx="6558">
                  <c:v>1149</c:v>
                </c:pt>
                <c:pt idx="6559">
                  <c:v>1149</c:v>
                </c:pt>
                <c:pt idx="6560">
                  <c:v>1149</c:v>
                </c:pt>
                <c:pt idx="6561">
                  <c:v>1149</c:v>
                </c:pt>
                <c:pt idx="6562">
                  <c:v>1149</c:v>
                </c:pt>
                <c:pt idx="6563">
                  <c:v>1149</c:v>
                </c:pt>
                <c:pt idx="6564">
                  <c:v>1149</c:v>
                </c:pt>
                <c:pt idx="6565">
                  <c:v>1149</c:v>
                </c:pt>
                <c:pt idx="6566">
                  <c:v>1149</c:v>
                </c:pt>
                <c:pt idx="6567">
                  <c:v>1149</c:v>
                </c:pt>
                <c:pt idx="6568">
                  <c:v>1149</c:v>
                </c:pt>
                <c:pt idx="6569">
                  <c:v>1149</c:v>
                </c:pt>
                <c:pt idx="6570">
                  <c:v>1149</c:v>
                </c:pt>
                <c:pt idx="6571">
                  <c:v>1149</c:v>
                </c:pt>
                <c:pt idx="6572">
                  <c:v>1149</c:v>
                </c:pt>
                <c:pt idx="6573">
                  <c:v>1149</c:v>
                </c:pt>
                <c:pt idx="6574">
                  <c:v>1149</c:v>
                </c:pt>
                <c:pt idx="6575">
                  <c:v>1149</c:v>
                </c:pt>
                <c:pt idx="6576">
                  <c:v>1149</c:v>
                </c:pt>
                <c:pt idx="6577">
                  <c:v>1149</c:v>
                </c:pt>
                <c:pt idx="6578">
                  <c:v>1149</c:v>
                </c:pt>
                <c:pt idx="6579">
                  <c:v>1149</c:v>
                </c:pt>
                <c:pt idx="6580">
                  <c:v>1149</c:v>
                </c:pt>
                <c:pt idx="6581">
                  <c:v>1149</c:v>
                </c:pt>
                <c:pt idx="6582">
                  <c:v>1149</c:v>
                </c:pt>
                <c:pt idx="6583">
                  <c:v>1149</c:v>
                </c:pt>
                <c:pt idx="6584">
                  <c:v>1149</c:v>
                </c:pt>
                <c:pt idx="6585">
                  <c:v>1149</c:v>
                </c:pt>
                <c:pt idx="6586">
                  <c:v>1149</c:v>
                </c:pt>
                <c:pt idx="6587">
                  <c:v>1149</c:v>
                </c:pt>
                <c:pt idx="6588">
                  <c:v>1149</c:v>
                </c:pt>
                <c:pt idx="6589">
                  <c:v>1149</c:v>
                </c:pt>
                <c:pt idx="6590">
                  <c:v>1149</c:v>
                </c:pt>
                <c:pt idx="6591">
                  <c:v>1149</c:v>
                </c:pt>
                <c:pt idx="6592">
                  <c:v>1149</c:v>
                </c:pt>
                <c:pt idx="6593">
                  <c:v>1149</c:v>
                </c:pt>
                <c:pt idx="6594">
                  <c:v>1149</c:v>
                </c:pt>
                <c:pt idx="6595">
                  <c:v>1149</c:v>
                </c:pt>
                <c:pt idx="6596">
                  <c:v>1149</c:v>
                </c:pt>
                <c:pt idx="6597">
                  <c:v>1149</c:v>
                </c:pt>
                <c:pt idx="6598">
                  <c:v>1149</c:v>
                </c:pt>
                <c:pt idx="6599">
                  <c:v>1149</c:v>
                </c:pt>
                <c:pt idx="6600">
                  <c:v>1149</c:v>
                </c:pt>
                <c:pt idx="6601">
                  <c:v>1149</c:v>
                </c:pt>
                <c:pt idx="6602">
                  <c:v>1149</c:v>
                </c:pt>
                <c:pt idx="6603">
                  <c:v>1149</c:v>
                </c:pt>
                <c:pt idx="6604">
                  <c:v>1149</c:v>
                </c:pt>
                <c:pt idx="6605">
                  <c:v>1149</c:v>
                </c:pt>
                <c:pt idx="6606">
                  <c:v>1149</c:v>
                </c:pt>
                <c:pt idx="6607">
                  <c:v>1149</c:v>
                </c:pt>
                <c:pt idx="6608">
                  <c:v>1149</c:v>
                </c:pt>
                <c:pt idx="6609">
                  <c:v>1149</c:v>
                </c:pt>
                <c:pt idx="6610">
                  <c:v>1149</c:v>
                </c:pt>
                <c:pt idx="6611">
                  <c:v>1149</c:v>
                </c:pt>
                <c:pt idx="6612">
                  <c:v>1149</c:v>
                </c:pt>
                <c:pt idx="6613">
                  <c:v>1149</c:v>
                </c:pt>
                <c:pt idx="6614">
                  <c:v>1149</c:v>
                </c:pt>
                <c:pt idx="6615">
                  <c:v>1149</c:v>
                </c:pt>
                <c:pt idx="6616">
                  <c:v>1149</c:v>
                </c:pt>
                <c:pt idx="6617">
                  <c:v>1149</c:v>
                </c:pt>
                <c:pt idx="6618">
                  <c:v>1149</c:v>
                </c:pt>
                <c:pt idx="6619">
                  <c:v>1149</c:v>
                </c:pt>
                <c:pt idx="6620">
                  <c:v>1149</c:v>
                </c:pt>
                <c:pt idx="6621">
                  <c:v>1149</c:v>
                </c:pt>
                <c:pt idx="6622">
                  <c:v>1149</c:v>
                </c:pt>
                <c:pt idx="6623">
                  <c:v>1149</c:v>
                </c:pt>
                <c:pt idx="6624">
                  <c:v>1149</c:v>
                </c:pt>
                <c:pt idx="6625">
                  <c:v>1149</c:v>
                </c:pt>
                <c:pt idx="6626">
                  <c:v>1149</c:v>
                </c:pt>
                <c:pt idx="6627">
                  <c:v>1149</c:v>
                </c:pt>
                <c:pt idx="6628">
                  <c:v>1149</c:v>
                </c:pt>
                <c:pt idx="6629">
                  <c:v>1149</c:v>
                </c:pt>
                <c:pt idx="6630">
                  <c:v>1149</c:v>
                </c:pt>
                <c:pt idx="6631">
                  <c:v>1149</c:v>
                </c:pt>
                <c:pt idx="6632">
                  <c:v>1149</c:v>
                </c:pt>
                <c:pt idx="6633">
                  <c:v>1149</c:v>
                </c:pt>
                <c:pt idx="6634">
                  <c:v>1149</c:v>
                </c:pt>
                <c:pt idx="6635">
                  <c:v>1149</c:v>
                </c:pt>
                <c:pt idx="6636">
                  <c:v>1149</c:v>
                </c:pt>
                <c:pt idx="6637">
                  <c:v>1149</c:v>
                </c:pt>
                <c:pt idx="6638">
                  <c:v>1149</c:v>
                </c:pt>
                <c:pt idx="6639">
                  <c:v>1149</c:v>
                </c:pt>
                <c:pt idx="6640">
                  <c:v>1149</c:v>
                </c:pt>
                <c:pt idx="6641">
                  <c:v>1149</c:v>
                </c:pt>
                <c:pt idx="6642">
                  <c:v>1149</c:v>
                </c:pt>
                <c:pt idx="6643">
                  <c:v>1149</c:v>
                </c:pt>
                <c:pt idx="6644">
                  <c:v>1149</c:v>
                </c:pt>
                <c:pt idx="6645">
                  <c:v>1149</c:v>
                </c:pt>
                <c:pt idx="6646">
                  <c:v>1149</c:v>
                </c:pt>
                <c:pt idx="6647">
                  <c:v>1149</c:v>
                </c:pt>
                <c:pt idx="6648">
                  <c:v>1149</c:v>
                </c:pt>
                <c:pt idx="6649">
                  <c:v>1149</c:v>
                </c:pt>
                <c:pt idx="6650">
                  <c:v>1149</c:v>
                </c:pt>
                <c:pt idx="6651">
                  <c:v>1149</c:v>
                </c:pt>
                <c:pt idx="6652">
                  <c:v>1149</c:v>
                </c:pt>
                <c:pt idx="6653">
                  <c:v>1149</c:v>
                </c:pt>
                <c:pt idx="6654">
                  <c:v>1149</c:v>
                </c:pt>
                <c:pt idx="6655">
                  <c:v>1149</c:v>
                </c:pt>
                <c:pt idx="6656">
                  <c:v>1149</c:v>
                </c:pt>
                <c:pt idx="6657">
                  <c:v>1149</c:v>
                </c:pt>
                <c:pt idx="6658">
                  <c:v>1149</c:v>
                </c:pt>
                <c:pt idx="6659">
                  <c:v>1149</c:v>
                </c:pt>
                <c:pt idx="6660">
                  <c:v>1149</c:v>
                </c:pt>
                <c:pt idx="6661">
                  <c:v>1149</c:v>
                </c:pt>
                <c:pt idx="6662">
                  <c:v>1149</c:v>
                </c:pt>
                <c:pt idx="6663">
                  <c:v>1149</c:v>
                </c:pt>
                <c:pt idx="6664">
                  <c:v>1149</c:v>
                </c:pt>
                <c:pt idx="6665">
                  <c:v>1149</c:v>
                </c:pt>
                <c:pt idx="6666">
                  <c:v>1149</c:v>
                </c:pt>
                <c:pt idx="6667">
                  <c:v>1149</c:v>
                </c:pt>
                <c:pt idx="6668">
                  <c:v>1149</c:v>
                </c:pt>
                <c:pt idx="6669">
                  <c:v>1149</c:v>
                </c:pt>
                <c:pt idx="6670">
                  <c:v>1149</c:v>
                </c:pt>
                <c:pt idx="6671">
                  <c:v>1149</c:v>
                </c:pt>
                <c:pt idx="6672">
                  <c:v>1149</c:v>
                </c:pt>
                <c:pt idx="6673">
                  <c:v>1149</c:v>
                </c:pt>
                <c:pt idx="6674">
                  <c:v>1149</c:v>
                </c:pt>
                <c:pt idx="6675">
                  <c:v>1149</c:v>
                </c:pt>
                <c:pt idx="6676">
                  <c:v>1149</c:v>
                </c:pt>
                <c:pt idx="6677">
                  <c:v>1149</c:v>
                </c:pt>
                <c:pt idx="6678">
                  <c:v>1149</c:v>
                </c:pt>
                <c:pt idx="6679">
                  <c:v>1149</c:v>
                </c:pt>
                <c:pt idx="6680">
                  <c:v>1149</c:v>
                </c:pt>
                <c:pt idx="6681">
                  <c:v>1149</c:v>
                </c:pt>
                <c:pt idx="6682">
                  <c:v>1149</c:v>
                </c:pt>
                <c:pt idx="6683">
                  <c:v>1149</c:v>
                </c:pt>
                <c:pt idx="6684">
                  <c:v>1149</c:v>
                </c:pt>
                <c:pt idx="6685">
                  <c:v>1149</c:v>
                </c:pt>
                <c:pt idx="6686">
                  <c:v>1149</c:v>
                </c:pt>
                <c:pt idx="6687">
                  <c:v>1149</c:v>
                </c:pt>
                <c:pt idx="6688">
                  <c:v>1149</c:v>
                </c:pt>
                <c:pt idx="6689">
                  <c:v>1149</c:v>
                </c:pt>
                <c:pt idx="6690">
                  <c:v>1149</c:v>
                </c:pt>
                <c:pt idx="6691">
                  <c:v>1149</c:v>
                </c:pt>
                <c:pt idx="6692">
                  <c:v>1149</c:v>
                </c:pt>
                <c:pt idx="6693">
                  <c:v>1149</c:v>
                </c:pt>
                <c:pt idx="6694">
                  <c:v>1149</c:v>
                </c:pt>
                <c:pt idx="6695">
                  <c:v>1149</c:v>
                </c:pt>
                <c:pt idx="6696">
                  <c:v>1149</c:v>
                </c:pt>
                <c:pt idx="6697">
                  <c:v>1149</c:v>
                </c:pt>
                <c:pt idx="6698">
                  <c:v>1149</c:v>
                </c:pt>
                <c:pt idx="6699">
                  <c:v>1149</c:v>
                </c:pt>
                <c:pt idx="6700">
                  <c:v>1149</c:v>
                </c:pt>
                <c:pt idx="6701">
                  <c:v>1149</c:v>
                </c:pt>
                <c:pt idx="6702">
                  <c:v>1149</c:v>
                </c:pt>
                <c:pt idx="6703">
                  <c:v>1149</c:v>
                </c:pt>
                <c:pt idx="6704">
                  <c:v>1149</c:v>
                </c:pt>
                <c:pt idx="6705">
                  <c:v>1149</c:v>
                </c:pt>
                <c:pt idx="6706">
                  <c:v>1149</c:v>
                </c:pt>
                <c:pt idx="6707">
                  <c:v>1149</c:v>
                </c:pt>
                <c:pt idx="6708">
                  <c:v>1149</c:v>
                </c:pt>
                <c:pt idx="6709">
                  <c:v>1149</c:v>
                </c:pt>
                <c:pt idx="6710">
                  <c:v>1149</c:v>
                </c:pt>
                <c:pt idx="6711">
                  <c:v>1149</c:v>
                </c:pt>
                <c:pt idx="6712">
                  <c:v>1149</c:v>
                </c:pt>
                <c:pt idx="6713">
                  <c:v>1149</c:v>
                </c:pt>
                <c:pt idx="6714">
                  <c:v>1149</c:v>
                </c:pt>
                <c:pt idx="6715">
                  <c:v>1149</c:v>
                </c:pt>
                <c:pt idx="6716">
                  <c:v>1149</c:v>
                </c:pt>
                <c:pt idx="6717">
                  <c:v>1149</c:v>
                </c:pt>
                <c:pt idx="6718">
                  <c:v>1149</c:v>
                </c:pt>
                <c:pt idx="6719">
                  <c:v>1149</c:v>
                </c:pt>
                <c:pt idx="6720">
                  <c:v>1149</c:v>
                </c:pt>
                <c:pt idx="6721">
                  <c:v>1149</c:v>
                </c:pt>
                <c:pt idx="6722">
                  <c:v>1149</c:v>
                </c:pt>
                <c:pt idx="6723">
                  <c:v>1149</c:v>
                </c:pt>
                <c:pt idx="6724">
                  <c:v>1149</c:v>
                </c:pt>
                <c:pt idx="6725">
                  <c:v>1149</c:v>
                </c:pt>
                <c:pt idx="6726">
                  <c:v>1149</c:v>
                </c:pt>
                <c:pt idx="6727">
                  <c:v>1149</c:v>
                </c:pt>
                <c:pt idx="6728">
                  <c:v>1149</c:v>
                </c:pt>
                <c:pt idx="6729">
                  <c:v>1149</c:v>
                </c:pt>
                <c:pt idx="6730">
                  <c:v>1149</c:v>
                </c:pt>
                <c:pt idx="6731">
                  <c:v>1149</c:v>
                </c:pt>
                <c:pt idx="6732">
                  <c:v>1149</c:v>
                </c:pt>
                <c:pt idx="6733">
                  <c:v>1149</c:v>
                </c:pt>
                <c:pt idx="6734">
                  <c:v>1149</c:v>
                </c:pt>
                <c:pt idx="6735">
                  <c:v>1149</c:v>
                </c:pt>
                <c:pt idx="6736">
                  <c:v>1149</c:v>
                </c:pt>
                <c:pt idx="6737">
                  <c:v>1149</c:v>
                </c:pt>
                <c:pt idx="6738">
                  <c:v>1149</c:v>
                </c:pt>
                <c:pt idx="6739">
                  <c:v>1149</c:v>
                </c:pt>
                <c:pt idx="6740">
                  <c:v>1149</c:v>
                </c:pt>
                <c:pt idx="6741">
                  <c:v>1149</c:v>
                </c:pt>
                <c:pt idx="6742">
                  <c:v>1149</c:v>
                </c:pt>
                <c:pt idx="6743">
                  <c:v>1149</c:v>
                </c:pt>
                <c:pt idx="6744">
                  <c:v>1149</c:v>
                </c:pt>
                <c:pt idx="6745">
                  <c:v>1149</c:v>
                </c:pt>
                <c:pt idx="6746">
                  <c:v>1149</c:v>
                </c:pt>
                <c:pt idx="6747">
                  <c:v>1149</c:v>
                </c:pt>
                <c:pt idx="6748">
                  <c:v>1149</c:v>
                </c:pt>
                <c:pt idx="6749">
                  <c:v>1149</c:v>
                </c:pt>
                <c:pt idx="6750">
                  <c:v>1149</c:v>
                </c:pt>
                <c:pt idx="6751">
                  <c:v>1149</c:v>
                </c:pt>
                <c:pt idx="6752">
                  <c:v>1149</c:v>
                </c:pt>
                <c:pt idx="6753">
                  <c:v>1149</c:v>
                </c:pt>
                <c:pt idx="6754">
                  <c:v>1149</c:v>
                </c:pt>
                <c:pt idx="6755">
                  <c:v>1149</c:v>
                </c:pt>
                <c:pt idx="6756">
                  <c:v>1149</c:v>
                </c:pt>
                <c:pt idx="6757">
                  <c:v>1149</c:v>
                </c:pt>
                <c:pt idx="6758">
                  <c:v>1149</c:v>
                </c:pt>
                <c:pt idx="6759">
                  <c:v>1149</c:v>
                </c:pt>
                <c:pt idx="6760">
                  <c:v>1149</c:v>
                </c:pt>
                <c:pt idx="6761">
                  <c:v>1149</c:v>
                </c:pt>
                <c:pt idx="6762">
                  <c:v>1149</c:v>
                </c:pt>
                <c:pt idx="6763">
                  <c:v>1149</c:v>
                </c:pt>
                <c:pt idx="6764">
                  <c:v>1149</c:v>
                </c:pt>
                <c:pt idx="6765">
                  <c:v>1149</c:v>
                </c:pt>
                <c:pt idx="6766">
                  <c:v>1149</c:v>
                </c:pt>
                <c:pt idx="6767">
                  <c:v>1149</c:v>
                </c:pt>
                <c:pt idx="6768">
                  <c:v>1149</c:v>
                </c:pt>
                <c:pt idx="6769">
                  <c:v>1149</c:v>
                </c:pt>
                <c:pt idx="6770">
                  <c:v>1149</c:v>
                </c:pt>
                <c:pt idx="6771">
                  <c:v>1149</c:v>
                </c:pt>
                <c:pt idx="6772">
                  <c:v>1149</c:v>
                </c:pt>
                <c:pt idx="6773">
                  <c:v>1149</c:v>
                </c:pt>
                <c:pt idx="6774">
                  <c:v>1149</c:v>
                </c:pt>
                <c:pt idx="6775">
                  <c:v>1149</c:v>
                </c:pt>
                <c:pt idx="6776">
                  <c:v>1149</c:v>
                </c:pt>
                <c:pt idx="6777">
                  <c:v>1149</c:v>
                </c:pt>
                <c:pt idx="6778">
                  <c:v>1149</c:v>
                </c:pt>
                <c:pt idx="6779">
                  <c:v>1149</c:v>
                </c:pt>
                <c:pt idx="6780">
                  <c:v>1149</c:v>
                </c:pt>
                <c:pt idx="6781">
                  <c:v>1149</c:v>
                </c:pt>
                <c:pt idx="6782">
                  <c:v>1149</c:v>
                </c:pt>
                <c:pt idx="6783">
                  <c:v>1149</c:v>
                </c:pt>
                <c:pt idx="6784">
                  <c:v>1149</c:v>
                </c:pt>
                <c:pt idx="6785">
                  <c:v>1149</c:v>
                </c:pt>
                <c:pt idx="6786">
                  <c:v>1149</c:v>
                </c:pt>
                <c:pt idx="6787">
                  <c:v>1149</c:v>
                </c:pt>
                <c:pt idx="6788">
                  <c:v>1149</c:v>
                </c:pt>
                <c:pt idx="6789">
                  <c:v>1149</c:v>
                </c:pt>
                <c:pt idx="6790">
                  <c:v>1149</c:v>
                </c:pt>
                <c:pt idx="6791">
                  <c:v>1149</c:v>
                </c:pt>
                <c:pt idx="6792">
                  <c:v>1149</c:v>
                </c:pt>
                <c:pt idx="6793">
                  <c:v>1149</c:v>
                </c:pt>
                <c:pt idx="6794">
                  <c:v>1149</c:v>
                </c:pt>
                <c:pt idx="6795">
                  <c:v>1149</c:v>
                </c:pt>
                <c:pt idx="6796">
                  <c:v>1149</c:v>
                </c:pt>
                <c:pt idx="6797">
                  <c:v>1149</c:v>
                </c:pt>
                <c:pt idx="6798">
                  <c:v>1149</c:v>
                </c:pt>
                <c:pt idx="6799">
                  <c:v>1149</c:v>
                </c:pt>
                <c:pt idx="6800">
                  <c:v>1149</c:v>
                </c:pt>
                <c:pt idx="6801">
                  <c:v>1149</c:v>
                </c:pt>
                <c:pt idx="6802">
                  <c:v>1149</c:v>
                </c:pt>
                <c:pt idx="6803">
                  <c:v>1149</c:v>
                </c:pt>
                <c:pt idx="6804">
                  <c:v>1149</c:v>
                </c:pt>
                <c:pt idx="6805">
                  <c:v>1149</c:v>
                </c:pt>
                <c:pt idx="6806">
                  <c:v>1149</c:v>
                </c:pt>
                <c:pt idx="6807">
                  <c:v>1149</c:v>
                </c:pt>
                <c:pt idx="6808">
                  <c:v>1149</c:v>
                </c:pt>
                <c:pt idx="6809">
                  <c:v>1149</c:v>
                </c:pt>
                <c:pt idx="6810">
                  <c:v>1149</c:v>
                </c:pt>
                <c:pt idx="6811">
                  <c:v>1149</c:v>
                </c:pt>
                <c:pt idx="6812">
                  <c:v>1149</c:v>
                </c:pt>
                <c:pt idx="6813">
                  <c:v>1149</c:v>
                </c:pt>
                <c:pt idx="6814">
                  <c:v>1149</c:v>
                </c:pt>
                <c:pt idx="6815">
                  <c:v>1149</c:v>
                </c:pt>
                <c:pt idx="6816">
                  <c:v>1149</c:v>
                </c:pt>
                <c:pt idx="6817">
                  <c:v>1149</c:v>
                </c:pt>
                <c:pt idx="6818">
                  <c:v>1149</c:v>
                </c:pt>
                <c:pt idx="6819">
                  <c:v>1149</c:v>
                </c:pt>
                <c:pt idx="6820">
                  <c:v>1149</c:v>
                </c:pt>
                <c:pt idx="6821">
                  <c:v>1149</c:v>
                </c:pt>
                <c:pt idx="6822">
                  <c:v>1149</c:v>
                </c:pt>
                <c:pt idx="6823">
                  <c:v>1149</c:v>
                </c:pt>
                <c:pt idx="6824">
                  <c:v>1149</c:v>
                </c:pt>
                <c:pt idx="6825">
                  <c:v>1149</c:v>
                </c:pt>
                <c:pt idx="6826">
                  <c:v>1149</c:v>
                </c:pt>
                <c:pt idx="6827">
                  <c:v>1149</c:v>
                </c:pt>
                <c:pt idx="6828">
                  <c:v>1149</c:v>
                </c:pt>
                <c:pt idx="6829">
                  <c:v>1149</c:v>
                </c:pt>
                <c:pt idx="6830">
                  <c:v>1149</c:v>
                </c:pt>
                <c:pt idx="6831">
                  <c:v>1149</c:v>
                </c:pt>
                <c:pt idx="6832">
                  <c:v>1149</c:v>
                </c:pt>
                <c:pt idx="6833">
                  <c:v>1149</c:v>
                </c:pt>
                <c:pt idx="6834">
                  <c:v>1149</c:v>
                </c:pt>
                <c:pt idx="6835">
                  <c:v>1149</c:v>
                </c:pt>
                <c:pt idx="6836">
                  <c:v>1149</c:v>
                </c:pt>
                <c:pt idx="6837">
                  <c:v>1149</c:v>
                </c:pt>
                <c:pt idx="6838">
                  <c:v>1149</c:v>
                </c:pt>
                <c:pt idx="6839">
                  <c:v>1149</c:v>
                </c:pt>
                <c:pt idx="6840">
                  <c:v>1149</c:v>
                </c:pt>
                <c:pt idx="6841">
                  <c:v>1149</c:v>
                </c:pt>
                <c:pt idx="6842">
                  <c:v>1149</c:v>
                </c:pt>
                <c:pt idx="6843">
                  <c:v>1149</c:v>
                </c:pt>
                <c:pt idx="6844">
                  <c:v>1149</c:v>
                </c:pt>
                <c:pt idx="6845">
                  <c:v>1149</c:v>
                </c:pt>
                <c:pt idx="6846">
                  <c:v>1149</c:v>
                </c:pt>
                <c:pt idx="6847">
                  <c:v>1149</c:v>
                </c:pt>
                <c:pt idx="6848">
                  <c:v>1149</c:v>
                </c:pt>
                <c:pt idx="6849">
                  <c:v>1149</c:v>
                </c:pt>
                <c:pt idx="6850">
                  <c:v>1149</c:v>
                </c:pt>
                <c:pt idx="6851">
                  <c:v>1149</c:v>
                </c:pt>
                <c:pt idx="6852">
                  <c:v>1149</c:v>
                </c:pt>
                <c:pt idx="6853">
                  <c:v>1149</c:v>
                </c:pt>
                <c:pt idx="6854">
                  <c:v>1149</c:v>
                </c:pt>
                <c:pt idx="6855">
                  <c:v>1149</c:v>
                </c:pt>
                <c:pt idx="6856">
                  <c:v>1149</c:v>
                </c:pt>
                <c:pt idx="6857">
                  <c:v>1149</c:v>
                </c:pt>
                <c:pt idx="6858">
                  <c:v>1149</c:v>
                </c:pt>
                <c:pt idx="6859">
                  <c:v>1149</c:v>
                </c:pt>
                <c:pt idx="6860">
                  <c:v>1149</c:v>
                </c:pt>
                <c:pt idx="6861">
                  <c:v>1149</c:v>
                </c:pt>
                <c:pt idx="6862">
                  <c:v>1149</c:v>
                </c:pt>
                <c:pt idx="6863">
                  <c:v>1149</c:v>
                </c:pt>
                <c:pt idx="6864">
                  <c:v>1149</c:v>
                </c:pt>
                <c:pt idx="6865">
                  <c:v>1149</c:v>
                </c:pt>
                <c:pt idx="6866">
                  <c:v>1149</c:v>
                </c:pt>
                <c:pt idx="6867">
                  <c:v>1149</c:v>
                </c:pt>
                <c:pt idx="6868">
                  <c:v>1149</c:v>
                </c:pt>
                <c:pt idx="6869">
                  <c:v>1149</c:v>
                </c:pt>
                <c:pt idx="6870">
                  <c:v>1149</c:v>
                </c:pt>
                <c:pt idx="6871">
                  <c:v>1149</c:v>
                </c:pt>
                <c:pt idx="6872">
                  <c:v>1149</c:v>
                </c:pt>
                <c:pt idx="6873">
                  <c:v>1149</c:v>
                </c:pt>
                <c:pt idx="6874">
                  <c:v>1149</c:v>
                </c:pt>
                <c:pt idx="6875">
                  <c:v>1149</c:v>
                </c:pt>
                <c:pt idx="6876">
                  <c:v>1149</c:v>
                </c:pt>
                <c:pt idx="6877">
                  <c:v>1149</c:v>
                </c:pt>
                <c:pt idx="6878">
                  <c:v>1149</c:v>
                </c:pt>
                <c:pt idx="6879">
                  <c:v>1149</c:v>
                </c:pt>
                <c:pt idx="6880">
                  <c:v>1149</c:v>
                </c:pt>
                <c:pt idx="6881">
                  <c:v>1149</c:v>
                </c:pt>
                <c:pt idx="6882">
                  <c:v>1149</c:v>
                </c:pt>
                <c:pt idx="6883">
                  <c:v>1149</c:v>
                </c:pt>
                <c:pt idx="6884">
                  <c:v>1149</c:v>
                </c:pt>
                <c:pt idx="6885">
                  <c:v>1149</c:v>
                </c:pt>
                <c:pt idx="6886">
                  <c:v>1149</c:v>
                </c:pt>
                <c:pt idx="6887">
                  <c:v>1149</c:v>
                </c:pt>
                <c:pt idx="6888">
                  <c:v>1149</c:v>
                </c:pt>
                <c:pt idx="6889">
                  <c:v>1149</c:v>
                </c:pt>
                <c:pt idx="6890">
                  <c:v>1149</c:v>
                </c:pt>
                <c:pt idx="6891">
                  <c:v>1149</c:v>
                </c:pt>
                <c:pt idx="6892">
                  <c:v>1149</c:v>
                </c:pt>
                <c:pt idx="6893">
                  <c:v>1149</c:v>
                </c:pt>
                <c:pt idx="6894">
                  <c:v>1149</c:v>
                </c:pt>
                <c:pt idx="6895">
                  <c:v>1149</c:v>
                </c:pt>
                <c:pt idx="6896">
                  <c:v>1149</c:v>
                </c:pt>
                <c:pt idx="6897">
                  <c:v>1149</c:v>
                </c:pt>
                <c:pt idx="6898">
                  <c:v>1149</c:v>
                </c:pt>
                <c:pt idx="6899">
                  <c:v>1149</c:v>
                </c:pt>
                <c:pt idx="6900">
                  <c:v>1149</c:v>
                </c:pt>
                <c:pt idx="6901">
                  <c:v>1149</c:v>
                </c:pt>
                <c:pt idx="6902">
                  <c:v>1149</c:v>
                </c:pt>
                <c:pt idx="6903">
                  <c:v>1149</c:v>
                </c:pt>
                <c:pt idx="6904">
                  <c:v>1149</c:v>
                </c:pt>
                <c:pt idx="6905">
                  <c:v>1149</c:v>
                </c:pt>
                <c:pt idx="6906">
                  <c:v>1149</c:v>
                </c:pt>
                <c:pt idx="6907">
                  <c:v>1149</c:v>
                </c:pt>
                <c:pt idx="6908">
                  <c:v>1149</c:v>
                </c:pt>
                <c:pt idx="6909">
                  <c:v>1149</c:v>
                </c:pt>
                <c:pt idx="6910">
                  <c:v>1149</c:v>
                </c:pt>
                <c:pt idx="6911">
                  <c:v>1149</c:v>
                </c:pt>
                <c:pt idx="6912">
                  <c:v>1149</c:v>
                </c:pt>
                <c:pt idx="6913">
                  <c:v>1149</c:v>
                </c:pt>
                <c:pt idx="6914">
                  <c:v>1149</c:v>
                </c:pt>
                <c:pt idx="6915">
                  <c:v>1149</c:v>
                </c:pt>
                <c:pt idx="6916">
                  <c:v>1149</c:v>
                </c:pt>
                <c:pt idx="6917">
                  <c:v>1149</c:v>
                </c:pt>
                <c:pt idx="6918">
                  <c:v>1149</c:v>
                </c:pt>
                <c:pt idx="6919">
                  <c:v>1149</c:v>
                </c:pt>
                <c:pt idx="6920">
                  <c:v>1149</c:v>
                </c:pt>
                <c:pt idx="6921">
                  <c:v>1149</c:v>
                </c:pt>
                <c:pt idx="6922">
                  <c:v>1149</c:v>
                </c:pt>
                <c:pt idx="6923">
                  <c:v>1149</c:v>
                </c:pt>
                <c:pt idx="6924">
                  <c:v>1149</c:v>
                </c:pt>
                <c:pt idx="6925">
                  <c:v>1149</c:v>
                </c:pt>
                <c:pt idx="6926">
                  <c:v>1149</c:v>
                </c:pt>
                <c:pt idx="6927">
                  <c:v>1149</c:v>
                </c:pt>
                <c:pt idx="6928">
                  <c:v>1149</c:v>
                </c:pt>
                <c:pt idx="6929">
                  <c:v>1149</c:v>
                </c:pt>
                <c:pt idx="6930">
                  <c:v>1149</c:v>
                </c:pt>
                <c:pt idx="6931">
                  <c:v>1149</c:v>
                </c:pt>
                <c:pt idx="6932">
                  <c:v>1149</c:v>
                </c:pt>
                <c:pt idx="6933">
                  <c:v>1149</c:v>
                </c:pt>
                <c:pt idx="6934">
                  <c:v>1149</c:v>
                </c:pt>
                <c:pt idx="6935">
                  <c:v>1149</c:v>
                </c:pt>
                <c:pt idx="6936">
                  <c:v>1149</c:v>
                </c:pt>
                <c:pt idx="6937">
                  <c:v>1149</c:v>
                </c:pt>
                <c:pt idx="6938">
                  <c:v>1149</c:v>
                </c:pt>
                <c:pt idx="6939">
                  <c:v>1149</c:v>
                </c:pt>
                <c:pt idx="6940">
                  <c:v>1149</c:v>
                </c:pt>
                <c:pt idx="6941">
                  <c:v>1149</c:v>
                </c:pt>
                <c:pt idx="6942">
                  <c:v>1149</c:v>
                </c:pt>
                <c:pt idx="6943">
                  <c:v>1149</c:v>
                </c:pt>
                <c:pt idx="6944">
                  <c:v>1149</c:v>
                </c:pt>
                <c:pt idx="6945">
                  <c:v>1149</c:v>
                </c:pt>
                <c:pt idx="6946">
                  <c:v>1149</c:v>
                </c:pt>
                <c:pt idx="6947">
                  <c:v>1149</c:v>
                </c:pt>
                <c:pt idx="6948">
                  <c:v>1149</c:v>
                </c:pt>
                <c:pt idx="6949">
                  <c:v>1149</c:v>
                </c:pt>
                <c:pt idx="6950">
                  <c:v>1149</c:v>
                </c:pt>
                <c:pt idx="6951">
                  <c:v>1149</c:v>
                </c:pt>
                <c:pt idx="6952">
                  <c:v>1149</c:v>
                </c:pt>
                <c:pt idx="6953">
                  <c:v>1149</c:v>
                </c:pt>
                <c:pt idx="6954">
                  <c:v>1149</c:v>
                </c:pt>
                <c:pt idx="6955">
                  <c:v>1149</c:v>
                </c:pt>
                <c:pt idx="6956">
                  <c:v>1149</c:v>
                </c:pt>
                <c:pt idx="6957">
                  <c:v>1149</c:v>
                </c:pt>
                <c:pt idx="6958">
                  <c:v>1149</c:v>
                </c:pt>
                <c:pt idx="6959">
                  <c:v>1149</c:v>
                </c:pt>
                <c:pt idx="6960">
                  <c:v>1149</c:v>
                </c:pt>
                <c:pt idx="6961">
                  <c:v>1149</c:v>
                </c:pt>
                <c:pt idx="6962">
                  <c:v>1149</c:v>
                </c:pt>
                <c:pt idx="6963">
                  <c:v>1149</c:v>
                </c:pt>
                <c:pt idx="6964">
                  <c:v>1149</c:v>
                </c:pt>
                <c:pt idx="6965">
                  <c:v>1149</c:v>
                </c:pt>
                <c:pt idx="6966">
                  <c:v>1149</c:v>
                </c:pt>
                <c:pt idx="6967">
                  <c:v>1149</c:v>
                </c:pt>
                <c:pt idx="6968">
                  <c:v>1149</c:v>
                </c:pt>
                <c:pt idx="6969">
                  <c:v>1149</c:v>
                </c:pt>
                <c:pt idx="6970">
                  <c:v>1149</c:v>
                </c:pt>
                <c:pt idx="6971">
                  <c:v>1149</c:v>
                </c:pt>
                <c:pt idx="6972">
                  <c:v>1149</c:v>
                </c:pt>
                <c:pt idx="6973">
                  <c:v>1149</c:v>
                </c:pt>
                <c:pt idx="6974">
                  <c:v>1149</c:v>
                </c:pt>
                <c:pt idx="6975">
                  <c:v>1149</c:v>
                </c:pt>
                <c:pt idx="6976">
                  <c:v>1149</c:v>
                </c:pt>
                <c:pt idx="6977">
                  <c:v>1149</c:v>
                </c:pt>
                <c:pt idx="6978">
                  <c:v>1149</c:v>
                </c:pt>
                <c:pt idx="6979">
                  <c:v>1149</c:v>
                </c:pt>
                <c:pt idx="6980">
                  <c:v>1149</c:v>
                </c:pt>
                <c:pt idx="6981">
                  <c:v>1149</c:v>
                </c:pt>
                <c:pt idx="6982">
                  <c:v>1149</c:v>
                </c:pt>
                <c:pt idx="6983">
                  <c:v>1149</c:v>
                </c:pt>
                <c:pt idx="6984">
                  <c:v>1149</c:v>
                </c:pt>
                <c:pt idx="6985">
                  <c:v>1149</c:v>
                </c:pt>
                <c:pt idx="6986">
                  <c:v>1149</c:v>
                </c:pt>
                <c:pt idx="6987">
                  <c:v>1149</c:v>
                </c:pt>
                <c:pt idx="6988">
                  <c:v>1149</c:v>
                </c:pt>
                <c:pt idx="6989">
                  <c:v>1149</c:v>
                </c:pt>
                <c:pt idx="6990">
                  <c:v>1149</c:v>
                </c:pt>
                <c:pt idx="6991">
                  <c:v>1149</c:v>
                </c:pt>
                <c:pt idx="6992">
                  <c:v>1149</c:v>
                </c:pt>
                <c:pt idx="6993">
                  <c:v>1149</c:v>
                </c:pt>
                <c:pt idx="6994">
                  <c:v>1149</c:v>
                </c:pt>
                <c:pt idx="6995">
                  <c:v>1149</c:v>
                </c:pt>
                <c:pt idx="6996">
                  <c:v>1149</c:v>
                </c:pt>
                <c:pt idx="6997">
                  <c:v>1149</c:v>
                </c:pt>
                <c:pt idx="6998">
                  <c:v>1149</c:v>
                </c:pt>
                <c:pt idx="6999">
                  <c:v>1149</c:v>
                </c:pt>
                <c:pt idx="7000">
                  <c:v>1149</c:v>
                </c:pt>
                <c:pt idx="7001">
                  <c:v>1149</c:v>
                </c:pt>
                <c:pt idx="7002">
                  <c:v>1149</c:v>
                </c:pt>
                <c:pt idx="7003">
                  <c:v>1149</c:v>
                </c:pt>
                <c:pt idx="7004">
                  <c:v>1149</c:v>
                </c:pt>
                <c:pt idx="7005">
                  <c:v>1149</c:v>
                </c:pt>
                <c:pt idx="7006">
                  <c:v>1149</c:v>
                </c:pt>
                <c:pt idx="7007">
                  <c:v>1149</c:v>
                </c:pt>
                <c:pt idx="7008">
                  <c:v>1149</c:v>
                </c:pt>
                <c:pt idx="7009">
                  <c:v>1149</c:v>
                </c:pt>
                <c:pt idx="7010">
                  <c:v>1149</c:v>
                </c:pt>
                <c:pt idx="7011">
                  <c:v>1149</c:v>
                </c:pt>
                <c:pt idx="7012">
                  <c:v>1149</c:v>
                </c:pt>
                <c:pt idx="7013">
                  <c:v>1149</c:v>
                </c:pt>
                <c:pt idx="7014">
                  <c:v>1149</c:v>
                </c:pt>
                <c:pt idx="7015">
                  <c:v>1149</c:v>
                </c:pt>
                <c:pt idx="7016">
                  <c:v>1149</c:v>
                </c:pt>
                <c:pt idx="7017">
                  <c:v>1149</c:v>
                </c:pt>
                <c:pt idx="7018">
                  <c:v>1149</c:v>
                </c:pt>
                <c:pt idx="7019">
                  <c:v>1149</c:v>
                </c:pt>
                <c:pt idx="7020">
                  <c:v>1149</c:v>
                </c:pt>
                <c:pt idx="7021">
                  <c:v>1149</c:v>
                </c:pt>
                <c:pt idx="7022">
                  <c:v>1149</c:v>
                </c:pt>
                <c:pt idx="7023">
                  <c:v>1149</c:v>
                </c:pt>
                <c:pt idx="7024">
                  <c:v>1149</c:v>
                </c:pt>
                <c:pt idx="7025">
                  <c:v>1149</c:v>
                </c:pt>
                <c:pt idx="7026">
                  <c:v>1149</c:v>
                </c:pt>
                <c:pt idx="7027">
                  <c:v>1149</c:v>
                </c:pt>
                <c:pt idx="7028">
                  <c:v>1149</c:v>
                </c:pt>
                <c:pt idx="7029">
                  <c:v>1149</c:v>
                </c:pt>
                <c:pt idx="7030">
                  <c:v>1149</c:v>
                </c:pt>
                <c:pt idx="7031">
                  <c:v>1149</c:v>
                </c:pt>
                <c:pt idx="7032">
                  <c:v>1149</c:v>
                </c:pt>
                <c:pt idx="7033">
                  <c:v>1149</c:v>
                </c:pt>
                <c:pt idx="7034">
                  <c:v>1149</c:v>
                </c:pt>
                <c:pt idx="7035">
                  <c:v>1149</c:v>
                </c:pt>
                <c:pt idx="7036">
                  <c:v>1149</c:v>
                </c:pt>
                <c:pt idx="7037">
                  <c:v>1149</c:v>
                </c:pt>
                <c:pt idx="7038">
                  <c:v>1149</c:v>
                </c:pt>
                <c:pt idx="7039">
                  <c:v>1149</c:v>
                </c:pt>
                <c:pt idx="7040">
                  <c:v>1149</c:v>
                </c:pt>
                <c:pt idx="7041">
                  <c:v>1149</c:v>
                </c:pt>
                <c:pt idx="7042">
                  <c:v>1149</c:v>
                </c:pt>
                <c:pt idx="7043">
                  <c:v>1149</c:v>
                </c:pt>
                <c:pt idx="7044">
                  <c:v>1149</c:v>
                </c:pt>
                <c:pt idx="7045">
                  <c:v>1149</c:v>
                </c:pt>
                <c:pt idx="7046">
                  <c:v>1149</c:v>
                </c:pt>
                <c:pt idx="7047">
                  <c:v>1149</c:v>
                </c:pt>
                <c:pt idx="7048">
                  <c:v>1149</c:v>
                </c:pt>
                <c:pt idx="7049">
                  <c:v>1149</c:v>
                </c:pt>
                <c:pt idx="7050">
                  <c:v>1149</c:v>
                </c:pt>
                <c:pt idx="7051">
                  <c:v>1149</c:v>
                </c:pt>
                <c:pt idx="7052">
                  <c:v>1149</c:v>
                </c:pt>
                <c:pt idx="7053">
                  <c:v>1149</c:v>
                </c:pt>
                <c:pt idx="7054">
                  <c:v>1149</c:v>
                </c:pt>
                <c:pt idx="7055">
                  <c:v>1149</c:v>
                </c:pt>
                <c:pt idx="7056">
                  <c:v>1149</c:v>
                </c:pt>
                <c:pt idx="7057">
                  <c:v>1149</c:v>
                </c:pt>
                <c:pt idx="7058">
                  <c:v>1149</c:v>
                </c:pt>
                <c:pt idx="7059">
                  <c:v>1149</c:v>
                </c:pt>
                <c:pt idx="7060">
                  <c:v>1149</c:v>
                </c:pt>
                <c:pt idx="7061">
                  <c:v>1149</c:v>
                </c:pt>
                <c:pt idx="7062">
                  <c:v>1149</c:v>
                </c:pt>
                <c:pt idx="7063">
                  <c:v>1149</c:v>
                </c:pt>
                <c:pt idx="7064">
                  <c:v>1149</c:v>
                </c:pt>
                <c:pt idx="7065">
                  <c:v>1149</c:v>
                </c:pt>
                <c:pt idx="7066">
                  <c:v>1149</c:v>
                </c:pt>
                <c:pt idx="7067">
                  <c:v>1149</c:v>
                </c:pt>
                <c:pt idx="7068">
                  <c:v>1149</c:v>
                </c:pt>
                <c:pt idx="7069">
                  <c:v>1149</c:v>
                </c:pt>
                <c:pt idx="7070">
                  <c:v>1149</c:v>
                </c:pt>
                <c:pt idx="7071">
                  <c:v>1149</c:v>
                </c:pt>
                <c:pt idx="7072">
                  <c:v>1149</c:v>
                </c:pt>
                <c:pt idx="7073">
                  <c:v>1149</c:v>
                </c:pt>
                <c:pt idx="7074">
                  <c:v>1149</c:v>
                </c:pt>
                <c:pt idx="7075">
                  <c:v>1149</c:v>
                </c:pt>
                <c:pt idx="7076">
                  <c:v>1149</c:v>
                </c:pt>
                <c:pt idx="7077">
                  <c:v>1149</c:v>
                </c:pt>
                <c:pt idx="7078">
                  <c:v>1149</c:v>
                </c:pt>
                <c:pt idx="7079">
                  <c:v>1149</c:v>
                </c:pt>
                <c:pt idx="7080">
                  <c:v>1149</c:v>
                </c:pt>
                <c:pt idx="7081">
                  <c:v>1149</c:v>
                </c:pt>
                <c:pt idx="7082">
                  <c:v>1149</c:v>
                </c:pt>
                <c:pt idx="7083">
                  <c:v>1149</c:v>
                </c:pt>
                <c:pt idx="7084">
                  <c:v>1149</c:v>
                </c:pt>
                <c:pt idx="7085">
                  <c:v>1149</c:v>
                </c:pt>
                <c:pt idx="7086">
                  <c:v>1149</c:v>
                </c:pt>
                <c:pt idx="7087">
                  <c:v>1149</c:v>
                </c:pt>
                <c:pt idx="7088">
                  <c:v>1149</c:v>
                </c:pt>
                <c:pt idx="7089">
                  <c:v>1149</c:v>
                </c:pt>
                <c:pt idx="7090">
                  <c:v>1149</c:v>
                </c:pt>
                <c:pt idx="7091">
                  <c:v>1149</c:v>
                </c:pt>
                <c:pt idx="7092">
                  <c:v>1149</c:v>
                </c:pt>
                <c:pt idx="7093">
                  <c:v>1149</c:v>
                </c:pt>
                <c:pt idx="7094">
                  <c:v>1149</c:v>
                </c:pt>
                <c:pt idx="7095">
                  <c:v>1149</c:v>
                </c:pt>
                <c:pt idx="7096">
                  <c:v>1149</c:v>
                </c:pt>
                <c:pt idx="7097">
                  <c:v>1149</c:v>
                </c:pt>
                <c:pt idx="7098">
                  <c:v>1149</c:v>
                </c:pt>
                <c:pt idx="7099">
                  <c:v>1149</c:v>
                </c:pt>
                <c:pt idx="7100">
                  <c:v>1149</c:v>
                </c:pt>
                <c:pt idx="7101">
                  <c:v>1149</c:v>
                </c:pt>
                <c:pt idx="7102">
                  <c:v>1149</c:v>
                </c:pt>
                <c:pt idx="7103">
                  <c:v>1149</c:v>
                </c:pt>
                <c:pt idx="7104">
                  <c:v>1149</c:v>
                </c:pt>
                <c:pt idx="7105">
                  <c:v>1149</c:v>
                </c:pt>
                <c:pt idx="7106">
                  <c:v>1149</c:v>
                </c:pt>
                <c:pt idx="7107">
                  <c:v>1149</c:v>
                </c:pt>
                <c:pt idx="7108">
                  <c:v>1149</c:v>
                </c:pt>
                <c:pt idx="7109">
                  <c:v>1149</c:v>
                </c:pt>
                <c:pt idx="7110">
                  <c:v>1149</c:v>
                </c:pt>
                <c:pt idx="7111">
                  <c:v>1149</c:v>
                </c:pt>
                <c:pt idx="7112">
                  <c:v>1149</c:v>
                </c:pt>
                <c:pt idx="7113">
                  <c:v>1149</c:v>
                </c:pt>
                <c:pt idx="7114">
                  <c:v>1149</c:v>
                </c:pt>
                <c:pt idx="7115">
                  <c:v>1149</c:v>
                </c:pt>
                <c:pt idx="7116">
                  <c:v>1149</c:v>
                </c:pt>
                <c:pt idx="7117">
                  <c:v>1149</c:v>
                </c:pt>
                <c:pt idx="7118">
                  <c:v>1149</c:v>
                </c:pt>
                <c:pt idx="7119">
                  <c:v>1149</c:v>
                </c:pt>
                <c:pt idx="7120">
                  <c:v>1149</c:v>
                </c:pt>
                <c:pt idx="7121">
                  <c:v>1149</c:v>
                </c:pt>
                <c:pt idx="7122">
                  <c:v>1149</c:v>
                </c:pt>
                <c:pt idx="7123">
                  <c:v>1149</c:v>
                </c:pt>
                <c:pt idx="7124">
                  <c:v>1149</c:v>
                </c:pt>
                <c:pt idx="7125">
                  <c:v>1149</c:v>
                </c:pt>
                <c:pt idx="7126">
                  <c:v>1149</c:v>
                </c:pt>
                <c:pt idx="7127">
                  <c:v>1149</c:v>
                </c:pt>
                <c:pt idx="7128">
                  <c:v>1149</c:v>
                </c:pt>
                <c:pt idx="7129">
                  <c:v>1149</c:v>
                </c:pt>
                <c:pt idx="7130">
                  <c:v>1149</c:v>
                </c:pt>
                <c:pt idx="7131">
                  <c:v>1149</c:v>
                </c:pt>
                <c:pt idx="7132">
                  <c:v>1149</c:v>
                </c:pt>
                <c:pt idx="7133">
                  <c:v>1149</c:v>
                </c:pt>
                <c:pt idx="7134">
                  <c:v>1149</c:v>
                </c:pt>
                <c:pt idx="7135">
                  <c:v>1149</c:v>
                </c:pt>
                <c:pt idx="7136">
                  <c:v>1149</c:v>
                </c:pt>
                <c:pt idx="7137">
                  <c:v>1149</c:v>
                </c:pt>
                <c:pt idx="7138">
                  <c:v>1149</c:v>
                </c:pt>
                <c:pt idx="7139">
                  <c:v>1149</c:v>
                </c:pt>
                <c:pt idx="7140">
                  <c:v>1149</c:v>
                </c:pt>
                <c:pt idx="7141">
                  <c:v>1149</c:v>
                </c:pt>
                <c:pt idx="7142">
                  <c:v>1149</c:v>
                </c:pt>
                <c:pt idx="7143">
                  <c:v>1149</c:v>
                </c:pt>
                <c:pt idx="7144">
                  <c:v>1149</c:v>
                </c:pt>
                <c:pt idx="7145">
                  <c:v>1149</c:v>
                </c:pt>
                <c:pt idx="7146">
                  <c:v>1149</c:v>
                </c:pt>
                <c:pt idx="7147">
                  <c:v>1149</c:v>
                </c:pt>
                <c:pt idx="7148">
                  <c:v>1149</c:v>
                </c:pt>
                <c:pt idx="7149">
                  <c:v>1149</c:v>
                </c:pt>
                <c:pt idx="7150">
                  <c:v>1149</c:v>
                </c:pt>
                <c:pt idx="7151">
                  <c:v>1149</c:v>
                </c:pt>
                <c:pt idx="7152">
                  <c:v>1149</c:v>
                </c:pt>
                <c:pt idx="7153">
                  <c:v>1149</c:v>
                </c:pt>
                <c:pt idx="7154">
                  <c:v>1149</c:v>
                </c:pt>
                <c:pt idx="7155">
                  <c:v>1149</c:v>
                </c:pt>
                <c:pt idx="7156">
                  <c:v>1149</c:v>
                </c:pt>
                <c:pt idx="7157">
                  <c:v>1149</c:v>
                </c:pt>
                <c:pt idx="7158">
                  <c:v>1149</c:v>
                </c:pt>
                <c:pt idx="7159">
                  <c:v>1149</c:v>
                </c:pt>
                <c:pt idx="7160">
                  <c:v>1149</c:v>
                </c:pt>
                <c:pt idx="7161">
                  <c:v>1149</c:v>
                </c:pt>
                <c:pt idx="7162">
                  <c:v>1149</c:v>
                </c:pt>
                <c:pt idx="7163">
                  <c:v>1149</c:v>
                </c:pt>
                <c:pt idx="7164">
                  <c:v>1149</c:v>
                </c:pt>
                <c:pt idx="7165">
                  <c:v>1149</c:v>
                </c:pt>
                <c:pt idx="7166">
                  <c:v>1149</c:v>
                </c:pt>
                <c:pt idx="7167">
                  <c:v>1149</c:v>
                </c:pt>
                <c:pt idx="7168">
                  <c:v>1149</c:v>
                </c:pt>
                <c:pt idx="7169">
                  <c:v>1149</c:v>
                </c:pt>
                <c:pt idx="7170">
                  <c:v>1149</c:v>
                </c:pt>
                <c:pt idx="7171">
                  <c:v>1149</c:v>
                </c:pt>
                <c:pt idx="7172">
                  <c:v>1149</c:v>
                </c:pt>
                <c:pt idx="7173">
                  <c:v>1149</c:v>
                </c:pt>
                <c:pt idx="7174">
                  <c:v>1149</c:v>
                </c:pt>
                <c:pt idx="7175">
                  <c:v>1149</c:v>
                </c:pt>
                <c:pt idx="7176">
                  <c:v>1149</c:v>
                </c:pt>
                <c:pt idx="7177">
                  <c:v>1149</c:v>
                </c:pt>
                <c:pt idx="7178">
                  <c:v>1149</c:v>
                </c:pt>
                <c:pt idx="7179">
                  <c:v>1149</c:v>
                </c:pt>
                <c:pt idx="7180">
                  <c:v>1149</c:v>
                </c:pt>
                <c:pt idx="7181">
                  <c:v>1149</c:v>
                </c:pt>
                <c:pt idx="7182">
                  <c:v>1149</c:v>
                </c:pt>
                <c:pt idx="7183">
                  <c:v>1149</c:v>
                </c:pt>
                <c:pt idx="7184">
                  <c:v>1149</c:v>
                </c:pt>
                <c:pt idx="7185">
                  <c:v>1149</c:v>
                </c:pt>
                <c:pt idx="7186">
                  <c:v>1149</c:v>
                </c:pt>
                <c:pt idx="7187">
                  <c:v>1149</c:v>
                </c:pt>
                <c:pt idx="7188">
                  <c:v>1149</c:v>
                </c:pt>
                <c:pt idx="7189">
                  <c:v>1149</c:v>
                </c:pt>
                <c:pt idx="7190">
                  <c:v>1149</c:v>
                </c:pt>
                <c:pt idx="7191">
                  <c:v>1149</c:v>
                </c:pt>
                <c:pt idx="7192">
                  <c:v>1149</c:v>
                </c:pt>
                <c:pt idx="7193">
                  <c:v>1149</c:v>
                </c:pt>
                <c:pt idx="7194">
                  <c:v>1149</c:v>
                </c:pt>
                <c:pt idx="7195">
                  <c:v>1149</c:v>
                </c:pt>
                <c:pt idx="7196">
                  <c:v>1149</c:v>
                </c:pt>
                <c:pt idx="7197">
                  <c:v>1149</c:v>
                </c:pt>
                <c:pt idx="7198">
                  <c:v>1149</c:v>
                </c:pt>
                <c:pt idx="7199">
                  <c:v>1149</c:v>
                </c:pt>
                <c:pt idx="7200">
                  <c:v>1149</c:v>
                </c:pt>
                <c:pt idx="7201">
                  <c:v>1149</c:v>
                </c:pt>
                <c:pt idx="7202">
                  <c:v>1149</c:v>
                </c:pt>
                <c:pt idx="7203">
                  <c:v>1149</c:v>
                </c:pt>
                <c:pt idx="7204">
                  <c:v>1149</c:v>
                </c:pt>
                <c:pt idx="7205">
                  <c:v>1149</c:v>
                </c:pt>
                <c:pt idx="7206">
                  <c:v>1149</c:v>
                </c:pt>
                <c:pt idx="7207">
                  <c:v>1149</c:v>
                </c:pt>
                <c:pt idx="7208">
                  <c:v>1149</c:v>
                </c:pt>
                <c:pt idx="7209">
                  <c:v>1149</c:v>
                </c:pt>
                <c:pt idx="7210">
                  <c:v>1149</c:v>
                </c:pt>
                <c:pt idx="7211">
                  <c:v>1149</c:v>
                </c:pt>
                <c:pt idx="7212">
                  <c:v>1149</c:v>
                </c:pt>
                <c:pt idx="7213">
                  <c:v>1149</c:v>
                </c:pt>
                <c:pt idx="7214">
                  <c:v>1149</c:v>
                </c:pt>
                <c:pt idx="7215">
                  <c:v>1149</c:v>
                </c:pt>
                <c:pt idx="7216">
                  <c:v>1149</c:v>
                </c:pt>
                <c:pt idx="7217">
                  <c:v>1149</c:v>
                </c:pt>
                <c:pt idx="7218">
                  <c:v>1149</c:v>
                </c:pt>
                <c:pt idx="7219">
                  <c:v>1149</c:v>
                </c:pt>
                <c:pt idx="7220">
                  <c:v>1149</c:v>
                </c:pt>
                <c:pt idx="7221">
                  <c:v>1149</c:v>
                </c:pt>
                <c:pt idx="7222">
                  <c:v>1149</c:v>
                </c:pt>
                <c:pt idx="7223">
                  <c:v>1149</c:v>
                </c:pt>
                <c:pt idx="7224">
                  <c:v>1149</c:v>
                </c:pt>
                <c:pt idx="7225">
                  <c:v>1149</c:v>
                </c:pt>
                <c:pt idx="7226">
                  <c:v>1149</c:v>
                </c:pt>
                <c:pt idx="7227">
                  <c:v>1149</c:v>
                </c:pt>
                <c:pt idx="7228">
                  <c:v>1149</c:v>
                </c:pt>
                <c:pt idx="7229">
                  <c:v>1149</c:v>
                </c:pt>
                <c:pt idx="7230">
                  <c:v>1149</c:v>
                </c:pt>
                <c:pt idx="7231">
                  <c:v>1149</c:v>
                </c:pt>
                <c:pt idx="7232">
                  <c:v>1149</c:v>
                </c:pt>
                <c:pt idx="7233">
                  <c:v>1149</c:v>
                </c:pt>
                <c:pt idx="7234">
                  <c:v>1149</c:v>
                </c:pt>
                <c:pt idx="7235">
                  <c:v>1149</c:v>
                </c:pt>
                <c:pt idx="7236">
                  <c:v>1149</c:v>
                </c:pt>
                <c:pt idx="7237">
                  <c:v>1149</c:v>
                </c:pt>
                <c:pt idx="7238">
                  <c:v>1149</c:v>
                </c:pt>
                <c:pt idx="7239">
                  <c:v>1149</c:v>
                </c:pt>
                <c:pt idx="7240">
                  <c:v>1149</c:v>
                </c:pt>
                <c:pt idx="7241">
                  <c:v>1149</c:v>
                </c:pt>
                <c:pt idx="7242">
                  <c:v>1149</c:v>
                </c:pt>
                <c:pt idx="7243">
                  <c:v>1149</c:v>
                </c:pt>
                <c:pt idx="7244">
                  <c:v>1149</c:v>
                </c:pt>
                <c:pt idx="7245">
                  <c:v>1149</c:v>
                </c:pt>
                <c:pt idx="7246">
                  <c:v>1149</c:v>
                </c:pt>
                <c:pt idx="7247">
                  <c:v>1149</c:v>
                </c:pt>
                <c:pt idx="7248">
                  <c:v>1149</c:v>
                </c:pt>
                <c:pt idx="7249">
                  <c:v>1149</c:v>
                </c:pt>
                <c:pt idx="7250">
                  <c:v>1149</c:v>
                </c:pt>
                <c:pt idx="7251">
                  <c:v>1149</c:v>
                </c:pt>
                <c:pt idx="7252">
                  <c:v>1149</c:v>
                </c:pt>
                <c:pt idx="7253">
                  <c:v>1149</c:v>
                </c:pt>
                <c:pt idx="7254">
                  <c:v>1149</c:v>
                </c:pt>
                <c:pt idx="7255">
                  <c:v>1149</c:v>
                </c:pt>
                <c:pt idx="7256">
                  <c:v>1149</c:v>
                </c:pt>
                <c:pt idx="7257">
                  <c:v>1149</c:v>
                </c:pt>
                <c:pt idx="7258">
                  <c:v>1149</c:v>
                </c:pt>
                <c:pt idx="7259">
                  <c:v>1149</c:v>
                </c:pt>
                <c:pt idx="7260">
                  <c:v>1149</c:v>
                </c:pt>
                <c:pt idx="7261">
                  <c:v>1149</c:v>
                </c:pt>
                <c:pt idx="7262">
                  <c:v>1149</c:v>
                </c:pt>
                <c:pt idx="7263">
                  <c:v>1149</c:v>
                </c:pt>
                <c:pt idx="7264">
                  <c:v>1149</c:v>
                </c:pt>
                <c:pt idx="7265">
                  <c:v>1149</c:v>
                </c:pt>
                <c:pt idx="7266">
                  <c:v>1149</c:v>
                </c:pt>
                <c:pt idx="7267">
                  <c:v>1149</c:v>
                </c:pt>
                <c:pt idx="7268">
                  <c:v>1149</c:v>
                </c:pt>
                <c:pt idx="7269">
                  <c:v>1149</c:v>
                </c:pt>
                <c:pt idx="7270">
                  <c:v>1149</c:v>
                </c:pt>
                <c:pt idx="7271">
                  <c:v>1149</c:v>
                </c:pt>
                <c:pt idx="7272">
                  <c:v>1149</c:v>
                </c:pt>
                <c:pt idx="7273">
                  <c:v>1149</c:v>
                </c:pt>
                <c:pt idx="7274">
                  <c:v>1149</c:v>
                </c:pt>
                <c:pt idx="7275">
                  <c:v>1149</c:v>
                </c:pt>
                <c:pt idx="7276">
                  <c:v>1149</c:v>
                </c:pt>
                <c:pt idx="7277">
                  <c:v>1149</c:v>
                </c:pt>
                <c:pt idx="7278">
                  <c:v>1149</c:v>
                </c:pt>
                <c:pt idx="7279">
                  <c:v>1149</c:v>
                </c:pt>
                <c:pt idx="7280">
                  <c:v>1149</c:v>
                </c:pt>
                <c:pt idx="7281">
                  <c:v>1149</c:v>
                </c:pt>
                <c:pt idx="7282">
                  <c:v>1149</c:v>
                </c:pt>
                <c:pt idx="7283">
                  <c:v>1149</c:v>
                </c:pt>
                <c:pt idx="7284">
                  <c:v>1149</c:v>
                </c:pt>
                <c:pt idx="7285">
                  <c:v>1149</c:v>
                </c:pt>
                <c:pt idx="7286">
                  <c:v>1149</c:v>
                </c:pt>
                <c:pt idx="7287">
                  <c:v>1149</c:v>
                </c:pt>
                <c:pt idx="7288">
                  <c:v>1149</c:v>
                </c:pt>
                <c:pt idx="7289">
                  <c:v>1149</c:v>
                </c:pt>
                <c:pt idx="7290">
                  <c:v>1149</c:v>
                </c:pt>
                <c:pt idx="7291">
                  <c:v>1149</c:v>
                </c:pt>
                <c:pt idx="7292">
                  <c:v>1149</c:v>
                </c:pt>
                <c:pt idx="7293">
                  <c:v>1149</c:v>
                </c:pt>
                <c:pt idx="7294">
                  <c:v>1149</c:v>
                </c:pt>
                <c:pt idx="7295">
                  <c:v>1149</c:v>
                </c:pt>
                <c:pt idx="7296">
                  <c:v>1149</c:v>
                </c:pt>
                <c:pt idx="7297">
                  <c:v>1149</c:v>
                </c:pt>
                <c:pt idx="7298">
                  <c:v>1149</c:v>
                </c:pt>
                <c:pt idx="7299">
                  <c:v>1149</c:v>
                </c:pt>
                <c:pt idx="7300">
                  <c:v>1149</c:v>
                </c:pt>
                <c:pt idx="7301">
                  <c:v>1149</c:v>
                </c:pt>
                <c:pt idx="7302">
                  <c:v>1149</c:v>
                </c:pt>
                <c:pt idx="7303">
                  <c:v>1149</c:v>
                </c:pt>
                <c:pt idx="7304">
                  <c:v>1149</c:v>
                </c:pt>
                <c:pt idx="7305">
                  <c:v>1149</c:v>
                </c:pt>
                <c:pt idx="7306">
                  <c:v>1149</c:v>
                </c:pt>
                <c:pt idx="7307">
                  <c:v>1149</c:v>
                </c:pt>
                <c:pt idx="7308">
                  <c:v>1149</c:v>
                </c:pt>
                <c:pt idx="7309">
                  <c:v>1149</c:v>
                </c:pt>
                <c:pt idx="7310">
                  <c:v>1149</c:v>
                </c:pt>
                <c:pt idx="7311">
                  <c:v>1149</c:v>
                </c:pt>
                <c:pt idx="7312">
                  <c:v>1149</c:v>
                </c:pt>
                <c:pt idx="7313">
                  <c:v>1149</c:v>
                </c:pt>
                <c:pt idx="7314">
                  <c:v>1149</c:v>
                </c:pt>
                <c:pt idx="7315">
                  <c:v>1149</c:v>
                </c:pt>
                <c:pt idx="7316">
                  <c:v>1149</c:v>
                </c:pt>
                <c:pt idx="7317">
                  <c:v>1149</c:v>
                </c:pt>
                <c:pt idx="7318">
                  <c:v>1149</c:v>
                </c:pt>
                <c:pt idx="7319">
                  <c:v>1149</c:v>
                </c:pt>
                <c:pt idx="7320">
                  <c:v>1149</c:v>
                </c:pt>
                <c:pt idx="7321">
                  <c:v>1149</c:v>
                </c:pt>
                <c:pt idx="7322">
                  <c:v>1149</c:v>
                </c:pt>
                <c:pt idx="7323">
                  <c:v>1149</c:v>
                </c:pt>
                <c:pt idx="7324">
                  <c:v>1149</c:v>
                </c:pt>
                <c:pt idx="7325">
                  <c:v>1149</c:v>
                </c:pt>
                <c:pt idx="7326">
                  <c:v>1149</c:v>
                </c:pt>
                <c:pt idx="7327">
                  <c:v>1149</c:v>
                </c:pt>
                <c:pt idx="7328">
                  <c:v>1149</c:v>
                </c:pt>
                <c:pt idx="7329">
                  <c:v>1149</c:v>
                </c:pt>
                <c:pt idx="7330">
                  <c:v>1149</c:v>
                </c:pt>
                <c:pt idx="7331">
                  <c:v>1149</c:v>
                </c:pt>
                <c:pt idx="7332">
                  <c:v>1149</c:v>
                </c:pt>
                <c:pt idx="7333">
                  <c:v>1149</c:v>
                </c:pt>
                <c:pt idx="7334">
                  <c:v>1149</c:v>
                </c:pt>
                <c:pt idx="7335">
                  <c:v>1149</c:v>
                </c:pt>
                <c:pt idx="7336">
                  <c:v>1149</c:v>
                </c:pt>
                <c:pt idx="7337">
                  <c:v>1149</c:v>
                </c:pt>
                <c:pt idx="7338">
                  <c:v>1149</c:v>
                </c:pt>
                <c:pt idx="7339">
                  <c:v>1149</c:v>
                </c:pt>
                <c:pt idx="7340">
                  <c:v>1149</c:v>
                </c:pt>
                <c:pt idx="7341">
                  <c:v>1149</c:v>
                </c:pt>
                <c:pt idx="7342">
                  <c:v>1149</c:v>
                </c:pt>
                <c:pt idx="7343">
                  <c:v>1149</c:v>
                </c:pt>
                <c:pt idx="7344">
                  <c:v>1149</c:v>
                </c:pt>
                <c:pt idx="7345">
                  <c:v>1149</c:v>
                </c:pt>
                <c:pt idx="7346">
                  <c:v>1149</c:v>
                </c:pt>
                <c:pt idx="7347">
                  <c:v>1149</c:v>
                </c:pt>
                <c:pt idx="7348">
                  <c:v>1149</c:v>
                </c:pt>
                <c:pt idx="7349">
                  <c:v>1149</c:v>
                </c:pt>
                <c:pt idx="7350">
                  <c:v>1149</c:v>
                </c:pt>
                <c:pt idx="7351">
                  <c:v>1149</c:v>
                </c:pt>
                <c:pt idx="7352">
                  <c:v>1149</c:v>
                </c:pt>
                <c:pt idx="7353">
                  <c:v>1149</c:v>
                </c:pt>
                <c:pt idx="7354">
                  <c:v>1149</c:v>
                </c:pt>
                <c:pt idx="7355">
                  <c:v>1149</c:v>
                </c:pt>
                <c:pt idx="7356">
                  <c:v>1149</c:v>
                </c:pt>
                <c:pt idx="7357">
                  <c:v>1149</c:v>
                </c:pt>
                <c:pt idx="7358">
                  <c:v>1149</c:v>
                </c:pt>
                <c:pt idx="7359">
                  <c:v>1149</c:v>
                </c:pt>
                <c:pt idx="7360">
                  <c:v>1149</c:v>
                </c:pt>
                <c:pt idx="7361">
                  <c:v>1149</c:v>
                </c:pt>
                <c:pt idx="7362">
                  <c:v>1149</c:v>
                </c:pt>
                <c:pt idx="7363">
                  <c:v>1149</c:v>
                </c:pt>
                <c:pt idx="7364">
                  <c:v>1149</c:v>
                </c:pt>
                <c:pt idx="7365">
                  <c:v>1149</c:v>
                </c:pt>
                <c:pt idx="7366">
                  <c:v>1149</c:v>
                </c:pt>
                <c:pt idx="7367">
                  <c:v>1149</c:v>
                </c:pt>
                <c:pt idx="7368">
                  <c:v>1149</c:v>
                </c:pt>
                <c:pt idx="7369">
                  <c:v>1149</c:v>
                </c:pt>
                <c:pt idx="7370">
                  <c:v>1149</c:v>
                </c:pt>
                <c:pt idx="7371">
                  <c:v>1149</c:v>
                </c:pt>
                <c:pt idx="7372">
                  <c:v>1149</c:v>
                </c:pt>
                <c:pt idx="7373">
                  <c:v>1149</c:v>
                </c:pt>
                <c:pt idx="7374">
                  <c:v>1149</c:v>
                </c:pt>
                <c:pt idx="7375">
                  <c:v>1149</c:v>
                </c:pt>
                <c:pt idx="7376">
                  <c:v>1149</c:v>
                </c:pt>
                <c:pt idx="7377">
                  <c:v>1149</c:v>
                </c:pt>
                <c:pt idx="7378">
                  <c:v>1149</c:v>
                </c:pt>
                <c:pt idx="7379">
                  <c:v>1149</c:v>
                </c:pt>
                <c:pt idx="7380">
                  <c:v>1149</c:v>
                </c:pt>
                <c:pt idx="7381">
                  <c:v>1149</c:v>
                </c:pt>
                <c:pt idx="7382">
                  <c:v>1149</c:v>
                </c:pt>
                <c:pt idx="7383">
                  <c:v>1149</c:v>
                </c:pt>
                <c:pt idx="7384">
                  <c:v>1149</c:v>
                </c:pt>
                <c:pt idx="7385">
                  <c:v>1149</c:v>
                </c:pt>
                <c:pt idx="7386">
                  <c:v>1149</c:v>
                </c:pt>
                <c:pt idx="7387">
                  <c:v>1149</c:v>
                </c:pt>
                <c:pt idx="7388">
                  <c:v>1149</c:v>
                </c:pt>
                <c:pt idx="7389">
                  <c:v>1149</c:v>
                </c:pt>
                <c:pt idx="7390">
                  <c:v>1149</c:v>
                </c:pt>
                <c:pt idx="7391">
                  <c:v>1149</c:v>
                </c:pt>
                <c:pt idx="7392">
                  <c:v>1149</c:v>
                </c:pt>
                <c:pt idx="7393">
                  <c:v>1149</c:v>
                </c:pt>
                <c:pt idx="7394">
                  <c:v>1149</c:v>
                </c:pt>
                <c:pt idx="7395">
                  <c:v>1149</c:v>
                </c:pt>
                <c:pt idx="7396">
                  <c:v>1149</c:v>
                </c:pt>
                <c:pt idx="7397">
                  <c:v>1149</c:v>
                </c:pt>
                <c:pt idx="7398">
                  <c:v>1149</c:v>
                </c:pt>
                <c:pt idx="7399">
                  <c:v>1149</c:v>
                </c:pt>
                <c:pt idx="7400">
                  <c:v>1149</c:v>
                </c:pt>
                <c:pt idx="7401">
                  <c:v>1149</c:v>
                </c:pt>
                <c:pt idx="7402">
                  <c:v>1149</c:v>
                </c:pt>
                <c:pt idx="7403">
                  <c:v>1149</c:v>
                </c:pt>
                <c:pt idx="7404">
                  <c:v>1149</c:v>
                </c:pt>
                <c:pt idx="7405">
                  <c:v>1149</c:v>
                </c:pt>
                <c:pt idx="7406">
                  <c:v>1149</c:v>
                </c:pt>
                <c:pt idx="7407">
                  <c:v>1149</c:v>
                </c:pt>
                <c:pt idx="7408">
                  <c:v>1149</c:v>
                </c:pt>
                <c:pt idx="7409">
                  <c:v>1149</c:v>
                </c:pt>
                <c:pt idx="7410">
                  <c:v>1149</c:v>
                </c:pt>
                <c:pt idx="7411">
                  <c:v>1149</c:v>
                </c:pt>
                <c:pt idx="7412">
                  <c:v>1149</c:v>
                </c:pt>
                <c:pt idx="7413">
                  <c:v>1149</c:v>
                </c:pt>
                <c:pt idx="7414">
                  <c:v>1149</c:v>
                </c:pt>
                <c:pt idx="7415">
                  <c:v>1149</c:v>
                </c:pt>
                <c:pt idx="7416">
                  <c:v>1149</c:v>
                </c:pt>
                <c:pt idx="7417">
                  <c:v>1149</c:v>
                </c:pt>
                <c:pt idx="7418">
                  <c:v>1149</c:v>
                </c:pt>
                <c:pt idx="7419">
                  <c:v>1149</c:v>
                </c:pt>
                <c:pt idx="7420">
                  <c:v>1149</c:v>
                </c:pt>
                <c:pt idx="7421">
                  <c:v>1149</c:v>
                </c:pt>
                <c:pt idx="7422">
                  <c:v>1149</c:v>
                </c:pt>
                <c:pt idx="7423">
                  <c:v>1149</c:v>
                </c:pt>
                <c:pt idx="7424">
                  <c:v>1149</c:v>
                </c:pt>
                <c:pt idx="7425">
                  <c:v>1149</c:v>
                </c:pt>
                <c:pt idx="7426">
                  <c:v>1149</c:v>
                </c:pt>
                <c:pt idx="7427">
                  <c:v>1149</c:v>
                </c:pt>
                <c:pt idx="7428">
                  <c:v>1149</c:v>
                </c:pt>
                <c:pt idx="7429">
                  <c:v>1149</c:v>
                </c:pt>
                <c:pt idx="7430">
                  <c:v>1149</c:v>
                </c:pt>
                <c:pt idx="7431">
                  <c:v>1149</c:v>
                </c:pt>
                <c:pt idx="7432">
                  <c:v>1149</c:v>
                </c:pt>
                <c:pt idx="7433">
                  <c:v>1149</c:v>
                </c:pt>
                <c:pt idx="7434">
                  <c:v>1149</c:v>
                </c:pt>
                <c:pt idx="7435">
                  <c:v>1149</c:v>
                </c:pt>
                <c:pt idx="7436">
                  <c:v>1149</c:v>
                </c:pt>
                <c:pt idx="7437">
                  <c:v>1149</c:v>
                </c:pt>
                <c:pt idx="7438">
                  <c:v>1149</c:v>
                </c:pt>
                <c:pt idx="7439">
                  <c:v>1149</c:v>
                </c:pt>
                <c:pt idx="7440">
                  <c:v>1149</c:v>
                </c:pt>
                <c:pt idx="7441">
                  <c:v>1149</c:v>
                </c:pt>
                <c:pt idx="7442">
                  <c:v>1149</c:v>
                </c:pt>
                <c:pt idx="7443">
                  <c:v>1149</c:v>
                </c:pt>
                <c:pt idx="7444">
                  <c:v>1149</c:v>
                </c:pt>
                <c:pt idx="7445">
                  <c:v>1149</c:v>
                </c:pt>
                <c:pt idx="7446">
                  <c:v>1149</c:v>
                </c:pt>
                <c:pt idx="7447">
                  <c:v>1149</c:v>
                </c:pt>
                <c:pt idx="7448">
                  <c:v>1149</c:v>
                </c:pt>
                <c:pt idx="7449">
                  <c:v>1149</c:v>
                </c:pt>
                <c:pt idx="7450">
                  <c:v>1149</c:v>
                </c:pt>
                <c:pt idx="7451">
                  <c:v>1149</c:v>
                </c:pt>
                <c:pt idx="7452">
                  <c:v>1149</c:v>
                </c:pt>
                <c:pt idx="7453">
                  <c:v>1149</c:v>
                </c:pt>
                <c:pt idx="7454">
                  <c:v>1149</c:v>
                </c:pt>
                <c:pt idx="7455">
                  <c:v>1149</c:v>
                </c:pt>
                <c:pt idx="7456">
                  <c:v>1149</c:v>
                </c:pt>
                <c:pt idx="7457">
                  <c:v>1149</c:v>
                </c:pt>
                <c:pt idx="7458">
                  <c:v>1149</c:v>
                </c:pt>
                <c:pt idx="7459">
                  <c:v>1149</c:v>
                </c:pt>
                <c:pt idx="7460">
                  <c:v>1149</c:v>
                </c:pt>
                <c:pt idx="7461">
                  <c:v>1149</c:v>
                </c:pt>
                <c:pt idx="7462">
                  <c:v>1149</c:v>
                </c:pt>
                <c:pt idx="7463">
                  <c:v>1149</c:v>
                </c:pt>
                <c:pt idx="7464">
                  <c:v>1149</c:v>
                </c:pt>
                <c:pt idx="7465">
                  <c:v>1149</c:v>
                </c:pt>
                <c:pt idx="7466">
                  <c:v>1149</c:v>
                </c:pt>
                <c:pt idx="7467">
                  <c:v>1149</c:v>
                </c:pt>
                <c:pt idx="7468">
                  <c:v>1149</c:v>
                </c:pt>
                <c:pt idx="7469">
                  <c:v>1149</c:v>
                </c:pt>
                <c:pt idx="7470">
                  <c:v>1149</c:v>
                </c:pt>
                <c:pt idx="7471">
                  <c:v>1149</c:v>
                </c:pt>
                <c:pt idx="7472">
                  <c:v>1149</c:v>
                </c:pt>
                <c:pt idx="7473">
                  <c:v>1149</c:v>
                </c:pt>
                <c:pt idx="7474">
                  <c:v>1149</c:v>
                </c:pt>
                <c:pt idx="7475">
                  <c:v>1149</c:v>
                </c:pt>
                <c:pt idx="7476">
                  <c:v>1149</c:v>
                </c:pt>
                <c:pt idx="7477">
                  <c:v>1149</c:v>
                </c:pt>
                <c:pt idx="7478">
                  <c:v>1149</c:v>
                </c:pt>
                <c:pt idx="7479">
                  <c:v>1149</c:v>
                </c:pt>
                <c:pt idx="7480">
                  <c:v>1149</c:v>
                </c:pt>
                <c:pt idx="7481">
                  <c:v>1149</c:v>
                </c:pt>
                <c:pt idx="7482">
                  <c:v>1149</c:v>
                </c:pt>
                <c:pt idx="7483">
                  <c:v>1149</c:v>
                </c:pt>
                <c:pt idx="7484">
                  <c:v>1149</c:v>
                </c:pt>
                <c:pt idx="7485">
                  <c:v>1149</c:v>
                </c:pt>
                <c:pt idx="7486">
                  <c:v>1149</c:v>
                </c:pt>
                <c:pt idx="7487">
                  <c:v>1149</c:v>
                </c:pt>
                <c:pt idx="7488">
                  <c:v>1149</c:v>
                </c:pt>
                <c:pt idx="7489">
                  <c:v>1149</c:v>
                </c:pt>
                <c:pt idx="7490">
                  <c:v>1149</c:v>
                </c:pt>
                <c:pt idx="7491">
                  <c:v>1149</c:v>
                </c:pt>
                <c:pt idx="7492">
                  <c:v>1149</c:v>
                </c:pt>
                <c:pt idx="7493">
                  <c:v>1149</c:v>
                </c:pt>
                <c:pt idx="7494">
                  <c:v>1149</c:v>
                </c:pt>
                <c:pt idx="7495">
                  <c:v>1149</c:v>
                </c:pt>
                <c:pt idx="7496">
                  <c:v>1149</c:v>
                </c:pt>
                <c:pt idx="7497">
                  <c:v>1149</c:v>
                </c:pt>
                <c:pt idx="7498">
                  <c:v>1149</c:v>
                </c:pt>
                <c:pt idx="7499">
                  <c:v>1149</c:v>
                </c:pt>
                <c:pt idx="7500">
                  <c:v>1149</c:v>
                </c:pt>
                <c:pt idx="7501">
                  <c:v>1149</c:v>
                </c:pt>
                <c:pt idx="7502">
                  <c:v>1149</c:v>
                </c:pt>
                <c:pt idx="7503">
                  <c:v>1149</c:v>
                </c:pt>
                <c:pt idx="7504">
                  <c:v>1149</c:v>
                </c:pt>
                <c:pt idx="7505">
                  <c:v>1149</c:v>
                </c:pt>
                <c:pt idx="7506">
                  <c:v>1149</c:v>
                </c:pt>
                <c:pt idx="7507">
                  <c:v>1149</c:v>
                </c:pt>
                <c:pt idx="7508">
                  <c:v>1149</c:v>
                </c:pt>
                <c:pt idx="7509">
                  <c:v>1149</c:v>
                </c:pt>
                <c:pt idx="7510">
                  <c:v>1149</c:v>
                </c:pt>
                <c:pt idx="7511">
                  <c:v>1149</c:v>
                </c:pt>
                <c:pt idx="7512">
                  <c:v>1149</c:v>
                </c:pt>
                <c:pt idx="7513">
                  <c:v>1149</c:v>
                </c:pt>
                <c:pt idx="7514">
                  <c:v>1149</c:v>
                </c:pt>
                <c:pt idx="7515">
                  <c:v>1149</c:v>
                </c:pt>
                <c:pt idx="7516">
                  <c:v>1149</c:v>
                </c:pt>
                <c:pt idx="7517">
                  <c:v>1149</c:v>
                </c:pt>
                <c:pt idx="7518">
                  <c:v>1149</c:v>
                </c:pt>
                <c:pt idx="7519">
                  <c:v>1149</c:v>
                </c:pt>
                <c:pt idx="7520">
                  <c:v>1149</c:v>
                </c:pt>
                <c:pt idx="7521">
                  <c:v>1149</c:v>
                </c:pt>
                <c:pt idx="7522">
                  <c:v>1149</c:v>
                </c:pt>
                <c:pt idx="7523">
                  <c:v>1149</c:v>
                </c:pt>
                <c:pt idx="7524">
                  <c:v>1149</c:v>
                </c:pt>
                <c:pt idx="7525">
                  <c:v>1149</c:v>
                </c:pt>
                <c:pt idx="7526">
                  <c:v>1149</c:v>
                </c:pt>
                <c:pt idx="7527">
                  <c:v>1149</c:v>
                </c:pt>
                <c:pt idx="7528">
                  <c:v>1149</c:v>
                </c:pt>
                <c:pt idx="7529">
                  <c:v>1149</c:v>
                </c:pt>
                <c:pt idx="7530">
                  <c:v>1149</c:v>
                </c:pt>
                <c:pt idx="7531">
                  <c:v>1149</c:v>
                </c:pt>
                <c:pt idx="7532">
                  <c:v>1149</c:v>
                </c:pt>
                <c:pt idx="7533">
                  <c:v>1149</c:v>
                </c:pt>
                <c:pt idx="7534">
                  <c:v>1149</c:v>
                </c:pt>
                <c:pt idx="7535">
                  <c:v>1149</c:v>
                </c:pt>
                <c:pt idx="7536">
                  <c:v>1149</c:v>
                </c:pt>
                <c:pt idx="7537">
                  <c:v>1149</c:v>
                </c:pt>
                <c:pt idx="7538">
                  <c:v>1149</c:v>
                </c:pt>
                <c:pt idx="7539">
                  <c:v>1149</c:v>
                </c:pt>
                <c:pt idx="7540">
                  <c:v>1149</c:v>
                </c:pt>
                <c:pt idx="7541">
                  <c:v>1149</c:v>
                </c:pt>
                <c:pt idx="7542">
                  <c:v>1149</c:v>
                </c:pt>
                <c:pt idx="7543">
                  <c:v>1149</c:v>
                </c:pt>
                <c:pt idx="7544">
                  <c:v>1149</c:v>
                </c:pt>
                <c:pt idx="7545">
                  <c:v>1149</c:v>
                </c:pt>
                <c:pt idx="7546">
                  <c:v>1149</c:v>
                </c:pt>
                <c:pt idx="7547">
                  <c:v>1149</c:v>
                </c:pt>
                <c:pt idx="7548">
                  <c:v>1149</c:v>
                </c:pt>
                <c:pt idx="7549">
                  <c:v>1149</c:v>
                </c:pt>
                <c:pt idx="7550">
                  <c:v>1149</c:v>
                </c:pt>
                <c:pt idx="7551">
                  <c:v>1149</c:v>
                </c:pt>
                <c:pt idx="7552">
                  <c:v>1149</c:v>
                </c:pt>
                <c:pt idx="7553">
                  <c:v>1149</c:v>
                </c:pt>
                <c:pt idx="7554">
                  <c:v>1149</c:v>
                </c:pt>
                <c:pt idx="7555">
                  <c:v>1149</c:v>
                </c:pt>
                <c:pt idx="7556">
                  <c:v>1149</c:v>
                </c:pt>
                <c:pt idx="7557">
                  <c:v>1149</c:v>
                </c:pt>
                <c:pt idx="7558">
                  <c:v>1149</c:v>
                </c:pt>
                <c:pt idx="7559">
                  <c:v>1149</c:v>
                </c:pt>
                <c:pt idx="7560">
                  <c:v>1149</c:v>
                </c:pt>
                <c:pt idx="7561">
                  <c:v>1149</c:v>
                </c:pt>
                <c:pt idx="7562">
                  <c:v>1149</c:v>
                </c:pt>
                <c:pt idx="7563">
                  <c:v>1149</c:v>
                </c:pt>
                <c:pt idx="7564">
                  <c:v>1149</c:v>
                </c:pt>
                <c:pt idx="7565">
                  <c:v>1149</c:v>
                </c:pt>
                <c:pt idx="7566">
                  <c:v>1149</c:v>
                </c:pt>
                <c:pt idx="7567">
                  <c:v>1149</c:v>
                </c:pt>
                <c:pt idx="7568">
                  <c:v>1149</c:v>
                </c:pt>
                <c:pt idx="7569">
                  <c:v>1149</c:v>
                </c:pt>
                <c:pt idx="7570">
                  <c:v>1149</c:v>
                </c:pt>
                <c:pt idx="7571">
                  <c:v>1149</c:v>
                </c:pt>
                <c:pt idx="7572">
                  <c:v>1149</c:v>
                </c:pt>
                <c:pt idx="7573">
                  <c:v>1149</c:v>
                </c:pt>
                <c:pt idx="7574">
                  <c:v>1149</c:v>
                </c:pt>
                <c:pt idx="7575">
                  <c:v>1149</c:v>
                </c:pt>
                <c:pt idx="7576">
                  <c:v>1149</c:v>
                </c:pt>
                <c:pt idx="7577">
                  <c:v>1149</c:v>
                </c:pt>
                <c:pt idx="7578">
                  <c:v>1149</c:v>
                </c:pt>
                <c:pt idx="7579">
                  <c:v>1149</c:v>
                </c:pt>
                <c:pt idx="7580">
                  <c:v>1149</c:v>
                </c:pt>
                <c:pt idx="7581">
                  <c:v>1149</c:v>
                </c:pt>
                <c:pt idx="7582">
                  <c:v>1149</c:v>
                </c:pt>
                <c:pt idx="7583">
                  <c:v>1149</c:v>
                </c:pt>
                <c:pt idx="7584">
                  <c:v>1149</c:v>
                </c:pt>
                <c:pt idx="7585">
                  <c:v>1149</c:v>
                </c:pt>
                <c:pt idx="7586">
                  <c:v>1149</c:v>
                </c:pt>
                <c:pt idx="7587">
                  <c:v>1149</c:v>
                </c:pt>
                <c:pt idx="7588">
                  <c:v>1149</c:v>
                </c:pt>
                <c:pt idx="7589">
                  <c:v>1149</c:v>
                </c:pt>
                <c:pt idx="7590">
                  <c:v>1149</c:v>
                </c:pt>
                <c:pt idx="7591">
                  <c:v>1149</c:v>
                </c:pt>
                <c:pt idx="7592">
                  <c:v>1149</c:v>
                </c:pt>
                <c:pt idx="7593">
                  <c:v>1149</c:v>
                </c:pt>
                <c:pt idx="7594">
                  <c:v>1149</c:v>
                </c:pt>
                <c:pt idx="7595">
                  <c:v>1149</c:v>
                </c:pt>
                <c:pt idx="7596">
                  <c:v>1149</c:v>
                </c:pt>
                <c:pt idx="7597">
                  <c:v>1149</c:v>
                </c:pt>
                <c:pt idx="7598">
                  <c:v>1149</c:v>
                </c:pt>
                <c:pt idx="7599">
                  <c:v>1149</c:v>
                </c:pt>
                <c:pt idx="7600">
                  <c:v>1149</c:v>
                </c:pt>
                <c:pt idx="7601">
                  <c:v>1149</c:v>
                </c:pt>
                <c:pt idx="7602">
                  <c:v>1149</c:v>
                </c:pt>
                <c:pt idx="7603">
                  <c:v>1149</c:v>
                </c:pt>
                <c:pt idx="7604">
                  <c:v>1149</c:v>
                </c:pt>
                <c:pt idx="7605">
                  <c:v>1149</c:v>
                </c:pt>
                <c:pt idx="7606">
                  <c:v>1149</c:v>
                </c:pt>
                <c:pt idx="7607">
                  <c:v>1149</c:v>
                </c:pt>
                <c:pt idx="7608">
                  <c:v>1149</c:v>
                </c:pt>
                <c:pt idx="7609">
                  <c:v>1149</c:v>
                </c:pt>
                <c:pt idx="7610">
                  <c:v>1149</c:v>
                </c:pt>
                <c:pt idx="7611">
                  <c:v>1149</c:v>
                </c:pt>
                <c:pt idx="7612">
                  <c:v>1149</c:v>
                </c:pt>
                <c:pt idx="7613">
                  <c:v>1149</c:v>
                </c:pt>
                <c:pt idx="7614">
                  <c:v>1149</c:v>
                </c:pt>
                <c:pt idx="7615">
                  <c:v>1149</c:v>
                </c:pt>
                <c:pt idx="7616">
                  <c:v>1149</c:v>
                </c:pt>
                <c:pt idx="7617">
                  <c:v>1149</c:v>
                </c:pt>
                <c:pt idx="7618">
                  <c:v>1149</c:v>
                </c:pt>
                <c:pt idx="7619">
                  <c:v>1149</c:v>
                </c:pt>
                <c:pt idx="7620">
                  <c:v>1149</c:v>
                </c:pt>
                <c:pt idx="7621">
                  <c:v>1149</c:v>
                </c:pt>
                <c:pt idx="7622">
                  <c:v>1149</c:v>
                </c:pt>
                <c:pt idx="7623">
                  <c:v>1149</c:v>
                </c:pt>
                <c:pt idx="7624">
                  <c:v>1149</c:v>
                </c:pt>
                <c:pt idx="7625">
                  <c:v>1149</c:v>
                </c:pt>
                <c:pt idx="7626">
                  <c:v>1149</c:v>
                </c:pt>
                <c:pt idx="7627">
                  <c:v>1149</c:v>
                </c:pt>
                <c:pt idx="7628">
                  <c:v>1149</c:v>
                </c:pt>
                <c:pt idx="7629">
                  <c:v>1149</c:v>
                </c:pt>
                <c:pt idx="7630">
                  <c:v>1149</c:v>
                </c:pt>
                <c:pt idx="7631">
                  <c:v>1149</c:v>
                </c:pt>
                <c:pt idx="7632">
                  <c:v>1149</c:v>
                </c:pt>
                <c:pt idx="7633">
                  <c:v>1149</c:v>
                </c:pt>
                <c:pt idx="7634">
                  <c:v>1149</c:v>
                </c:pt>
                <c:pt idx="7635">
                  <c:v>1149</c:v>
                </c:pt>
                <c:pt idx="7636">
                  <c:v>1149</c:v>
                </c:pt>
                <c:pt idx="7637">
                  <c:v>1149</c:v>
                </c:pt>
                <c:pt idx="7638">
                  <c:v>1149</c:v>
                </c:pt>
                <c:pt idx="7639">
                  <c:v>1149</c:v>
                </c:pt>
                <c:pt idx="7640">
                  <c:v>1149</c:v>
                </c:pt>
                <c:pt idx="7641">
                  <c:v>1149</c:v>
                </c:pt>
                <c:pt idx="7642">
                  <c:v>1149</c:v>
                </c:pt>
                <c:pt idx="7643">
                  <c:v>1149</c:v>
                </c:pt>
                <c:pt idx="7644">
                  <c:v>1149</c:v>
                </c:pt>
                <c:pt idx="7645">
                  <c:v>1149</c:v>
                </c:pt>
                <c:pt idx="7646">
                  <c:v>1149</c:v>
                </c:pt>
                <c:pt idx="7647">
                  <c:v>1149</c:v>
                </c:pt>
                <c:pt idx="7648">
                  <c:v>1149</c:v>
                </c:pt>
                <c:pt idx="7649">
                  <c:v>1149</c:v>
                </c:pt>
                <c:pt idx="7650">
                  <c:v>1149</c:v>
                </c:pt>
                <c:pt idx="7651">
                  <c:v>1149</c:v>
                </c:pt>
                <c:pt idx="7652">
                  <c:v>1149</c:v>
                </c:pt>
                <c:pt idx="7653">
                  <c:v>1149</c:v>
                </c:pt>
                <c:pt idx="7654">
                  <c:v>1149</c:v>
                </c:pt>
                <c:pt idx="7655">
                  <c:v>1149</c:v>
                </c:pt>
                <c:pt idx="7656">
                  <c:v>1149</c:v>
                </c:pt>
                <c:pt idx="7657">
                  <c:v>1149</c:v>
                </c:pt>
                <c:pt idx="7658">
                  <c:v>1149</c:v>
                </c:pt>
                <c:pt idx="7659">
                  <c:v>1149</c:v>
                </c:pt>
                <c:pt idx="7660">
                  <c:v>1149</c:v>
                </c:pt>
                <c:pt idx="7661">
                  <c:v>1149</c:v>
                </c:pt>
                <c:pt idx="7662">
                  <c:v>1149</c:v>
                </c:pt>
                <c:pt idx="7663">
                  <c:v>1149</c:v>
                </c:pt>
                <c:pt idx="7664">
                  <c:v>1149</c:v>
                </c:pt>
                <c:pt idx="7665">
                  <c:v>1149</c:v>
                </c:pt>
                <c:pt idx="7666">
                  <c:v>1149</c:v>
                </c:pt>
                <c:pt idx="7667">
                  <c:v>1149</c:v>
                </c:pt>
                <c:pt idx="7668">
                  <c:v>1149</c:v>
                </c:pt>
                <c:pt idx="7669">
                  <c:v>1149</c:v>
                </c:pt>
                <c:pt idx="7670">
                  <c:v>1149</c:v>
                </c:pt>
                <c:pt idx="7671">
                  <c:v>1149</c:v>
                </c:pt>
                <c:pt idx="7672">
                  <c:v>1149</c:v>
                </c:pt>
                <c:pt idx="7673">
                  <c:v>1149</c:v>
                </c:pt>
                <c:pt idx="7674">
                  <c:v>1149</c:v>
                </c:pt>
                <c:pt idx="7675">
                  <c:v>1149</c:v>
                </c:pt>
                <c:pt idx="7676">
                  <c:v>1149</c:v>
                </c:pt>
                <c:pt idx="7677">
                  <c:v>1149</c:v>
                </c:pt>
                <c:pt idx="7678">
                  <c:v>1149</c:v>
                </c:pt>
                <c:pt idx="7679">
                  <c:v>1149</c:v>
                </c:pt>
                <c:pt idx="7680">
                  <c:v>1149</c:v>
                </c:pt>
                <c:pt idx="7681">
                  <c:v>1149</c:v>
                </c:pt>
                <c:pt idx="7682">
                  <c:v>1149</c:v>
                </c:pt>
                <c:pt idx="7683">
                  <c:v>1149</c:v>
                </c:pt>
                <c:pt idx="7684">
                  <c:v>1149</c:v>
                </c:pt>
                <c:pt idx="7685">
                  <c:v>1149</c:v>
                </c:pt>
                <c:pt idx="7686">
                  <c:v>1149</c:v>
                </c:pt>
                <c:pt idx="7687">
                  <c:v>1149</c:v>
                </c:pt>
                <c:pt idx="7688">
                  <c:v>1149</c:v>
                </c:pt>
                <c:pt idx="7689">
                  <c:v>1149</c:v>
                </c:pt>
                <c:pt idx="7690">
                  <c:v>1149</c:v>
                </c:pt>
                <c:pt idx="7691">
                  <c:v>1149</c:v>
                </c:pt>
                <c:pt idx="7692">
                  <c:v>1149</c:v>
                </c:pt>
                <c:pt idx="7693">
                  <c:v>1149</c:v>
                </c:pt>
                <c:pt idx="7694">
                  <c:v>1149</c:v>
                </c:pt>
                <c:pt idx="7695">
                  <c:v>1149</c:v>
                </c:pt>
                <c:pt idx="7696">
                  <c:v>1149</c:v>
                </c:pt>
                <c:pt idx="7697">
                  <c:v>1149</c:v>
                </c:pt>
                <c:pt idx="7698">
                  <c:v>1149</c:v>
                </c:pt>
                <c:pt idx="7699">
                  <c:v>1149</c:v>
                </c:pt>
                <c:pt idx="7700">
                  <c:v>1149</c:v>
                </c:pt>
                <c:pt idx="7701">
                  <c:v>1149</c:v>
                </c:pt>
                <c:pt idx="7702">
                  <c:v>1149</c:v>
                </c:pt>
                <c:pt idx="7703">
                  <c:v>1149</c:v>
                </c:pt>
                <c:pt idx="7704">
                  <c:v>1149</c:v>
                </c:pt>
                <c:pt idx="7705">
                  <c:v>1149</c:v>
                </c:pt>
                <c:pt idx="7706">
                  <c:v>1149</c:v>
                </c:pt>
                <c:pt idx="7707">
                  <c:v>1149</c:v>
                </c:pt>
                <c:pt idx="7708">
                  <c:v>1149</c:v>
                </c:pt>
                <c:pt idx="7709">
                  <c:v>1149</c:v>
                </c:pt>
                <c:pt idx="7710">
                  <c:v>1149</c:v>
                </c:pt>
                <c:pt idx="7711">
                  <c:v>1149</c:v>
                </c:pt>
                <c:pt idx="7712">
                  <c:v>1149</c:v>
                </c:pt>
                <c:pt idx="7713">
                  <c:v>1149</c:v>
                </c:pt>
                <c:pt idx="7714">
                  <c:v>1149</c:v>
                </c:pt>
                <c:pt idx="7715">
                  <c:v>1149</c:v>
                </c:pt>
                <c:pt idx="7716">
                  <c:v>1149</c:v>
                </c:pt>
                <c:pt idx="7717">
                  <c:v>1149</c:v>
                </c:pt>
                <c:pt idx="7718">
                  <c:v>1149</c:v>
                </c:pt>
                <c:pt idx="7719">
                  <c:v>1149</c:v>
                </c:pt>
                <c:pt idx="7720">
                  <c:v>1149</c:v>
                </c:pt>
                <c:pt idx="7721">
                  <c:v>1149</c:v>
                </c:pt>
                <c:pt idx="7722">
                  <c:v>1149</c:v>
                </c:pt>
                <c:pt idx="7723">
                  <c:v>1149</c:v>
                </c:pt>
                <c:pt idx="7724">
                  <c:v>1149</c:v>
                </c:pt>
                <c:pt idx="7725">
                  <c:v>1149</c:v>
                </c:pt>
                <c:pt idx="7726">
                  <c:v>1149</c:v>
                </c:pt>
                <c:pt idx="7727">
                  <c:v>1149</c:v>
                </c:pt>
                <c:pt idx="7728">
                  <c:v>1149</c:v>
                </c:pt>
                <c:pt idx="7729">
                  <c:v>1149</c:v>
                </c:pt>
                <c:pt idx="7730">
                  <c:v>1149</c:v>
                </c:pt>
                <c:pt idx="7731">
                  <c:v>1149</c:v>
                </c:pt>
                <c:pt idx="7732">
                  <c:v>1149</c:v>
                </c:pt>
                <c:pt idx="7733">
                  <c:v>1149</c:v>
                </c:pt>
                <c:pt idx="7734">
                  <c:v>1149</c:v>
                </c:pt>
                <c:pt idx="7735">
                  <c:v>1149</c:v>
                </c:pt>
                <c:pt idx="7736">
                  <c:v>1149</c:v>
                </c:pt>
                <c:pt idx="7737">
                  <c:v>1149</c:v>
                </c:pt>
                <c:pt idx="7738">
                  <c:v>1149</c:v>
                </c:pt>
                <c:pt idx="7739">
                  <c:v>1149</c:v>
                </c:pt>
                <c:pt idx="7740">
                  <c:v>1149</c:v>
                </c:pt>
                <c:pt idx="7741">
                  <c:v>1149</c:v>
                </c:pt>
                <c:pt idx="7742">
                  <c:v>1149</c:v>
                </c:pt>
                <c:pt idx="7743">
                  <c:v>1149</c:v>
                </c:pt>
                <c:pt idx="7744">
                  <c:v>1149</c:v>
                </c:pt>
                <c:pt idx="7745">
                  <c:v>1149</c:v>
                </c:pt>
                <c:pt idx="7746">
                  <c:v>1149</c:v>
                </c:pt>
                <c:pt idx="7747">
                  <c:v>1149</c:v>
                </c:pt>
                <c:pt idx="7748">
                  <c:v>1149</c:v>
                </c:pt>
                <c:pt idx="7749">
                  <c:v>1149</c:v>
                </c:pt>
                <c:pt idx="7750">
                  <c:v>1149</c:v>
                </c:pt>
                <c:pt idx="7751">
                  <c:v>1149</c:v>
                </c:pt>
                <c:pt idx="7752">
                  <c:v>1149</c:v>
                </c:pt>
                <c:pt idx="7753">
                  <c:v>1149</c:v>
                </c:pt>
                <c:pt idx="7754">
                  <c:v>1149</c:v>
                </c:pt>
                <c:pt idx="7755">
                  <c:v>1149</c:v>
                </c:pt>
                <c:pt idx="7756">
                  <c:v>1149</c:v>
                </c:pt>
                <c:pt idx="7757">
                  <c:v>1149</c:v>
                </c:pt>
                <c:pt idx="7758">
                  <c:v>1149</c:v>
                </c:pt>
                <c:pt idx="7759">
                  <c:v>1149</c:v>
                </c:pt>
                <c:pt idx="7760">
                  <c:v>1149</c:v>
                </c:pt>
                <c:pt idx="7761">
                  <c:v>1149</c:v>
                </c:pt>
                <c:pt idx="7762">
                  <c:v>1149</c:v>
                </c:pt>
                <c:pt idx="7763">
                  <c:v>1149</c:v>
                </c:pt>
                <c:pt idx="7764">
                  <c:v>1149</c:v>
                </c:pt>
                <c:pt idx="7765">
                  <c:v>1149</c:v>
                </c:pt>
                <c:pt idx="7766">
                  <c:v>1149</c:v>
                </c:pt>
                <c:pt idx="7767">
                  <c:v>1149</c:v>
                </c:pt>
                <c:pt idx="7768">
                  <c:v>1149</c:v>
                </c:pt>
                <c:pt idx="7769">
                  <c:v>1149</c:v>
                </c:pt>
                <c:pt idx="7770">
                  <c:v>1149</c:v>
                </c:pt>
                <c:pt idx="7771">
                  <c:v>1149</c:v>
                </c:pt>
                <c:pt idx="7772">
                  <c:v>1149</c:v>
                </c:pt>
                <c:pt idx="7773">
                  <c:v>1149</c:v>
                </c:pt>
                <c:pt idx="7774">
                  <c:v>1149</c:v>
                </c:pt>
                <c:pt idx="7775">
                  <c:v>1149</c:v>
                </c:pt>
                <c:pt idx="7776">
                  <c:v>1149</c:v>
                </c:pt>
                <c:pt idx="7777">
                  <c:v>1149</c:v>
                </c:pt>
                <c:pt idx="7778">
                  <c:v>1149</c:v>
                </c:pt>
                <c:pt idx="7779">
                  <c:v>1149</c:v>
                </c:pt>
                <c:pt idx="7780">
                  <c:v>1149</c:v>
                </c:pt>
                <c:pt idx="7781">
                  <c:v>1149</c:v>
                </c:pt>
                <c:pt idx="7782">
                  <c:v>1149</c:v>
                </c:pt>
                <c:pt idx="7783">
                  <c:v>1149</c:v>
                </c:pt>
                <c:pt idx="7784">
                  <c:v>1149</c:v>
                </c:pt>
                <c:pt idx="7785">
                  <c:v>1149</c:v>
                </c:pt>
                <c:pt idx="7786">
                  <c:v>1149</c:v>
                </c:pt>
                <c:pt idx="7787">
                  <c:v>1149</c:v>
                </c:pt>
                <c:pt idx="7788">
                  <c:v>1149</c:v>
                </c:pt>
                <c:pt idx="7789">
                  <c:v>1149</c:v>
                </c:pt>
                <c:pt idx="7790">
                  <c:v>1149</c:v>
                </c:pt>
                <c:pt idx="7791">
                  <c:v>1149</c:v>
                </c:pt>
                <c:pt idx="7792">
                  <c:v>1149</c:v>
                </c:pt>
                <c:pt idx="7793">
                  <c:v>1149</c:v>
                </c:pt>
                <c:pt idx="7794">
                  <c:v>1149</c:v>
                </c:pt>
                <c:pt idx="7795">
                  <c:v>1149</c:v>
                </c:pt>
                <c:pt idx="7796">
                  <c:v>1149</c:v>
                </c:pt>
                <c:pt idx="7797">
                  <c:v>1149</c:v>
                </c:pt>
                <c:pt idx="7798">
                  <c:v>1149</c:v>
                </c:pt>
                <c:pt idx="7799">
                  <c:v>1149</c:v>
                </c:pt>
                <c:pt idx="7800">
                  <c:v>1149</c:v>
                </c:pt>
                <c:pt idx="7801">
                  <c:v>1149</c:v>
                </c:pt>
                <c:pt idx="7802">
                  <c:v>1149</c:v>
                </c:pt>
                <c:pt idx="7803">
                  <c:v>1149</c:v>
                </c:pt>
                <c:pt idx="7804">
                  <c:v>1149</c:v>
                </c:pt>
                <c:pt idx="7805">
                  <c:v>1149</c:v>
                </c:pt>
                <c:pt idx="7806">
                  <c:v>1149</c:v>
                </c:pt>
                <c:pt idx="7807">
                  <c:v>1149</c:v>
                </c:pt>
                <c:pt idx="7808">
                  <c:v>1149</c:v>
                </c:pt>
                <c:pt idx="7809">
                  <c:v>1149</c:v>
                </c:pt>
                <c:pt idx="7810">
                  <c:v>1149</c:v>
                </c:pt>
                <c:pt idx="7811">
                  <c:v>1149</c:v>
                </c:pt>
                <c:pt idx="7812">
                  <c:v>1149</c:v>
                </c:pt>
                <c:pt idx="7813">
                  <c:v>1149</c:v>
                </c:pt>
                <c:pt idx="7814">
                  <c:v>1149</c:v>
                </c:pt>
                <c:pt idx="7815">
                  <c:v>1149</c:v>
                </c:pt>
                <c:pt idx="7816">
                  <c:v>1149</c:v>
                </c:pt>
                <c:pt idx="7817">
                  <c:v>1149</c:v>
                </c:pt>
                <c:pt idx="7818">
                  <c:v>1149</c:v>
                </c:pt>
                <c:pt idx="7819">
                  <c:v>1149</c:v>
                </c:pt>
                <c:pt idx="7820">
                  <c:v>1149</c:v>
                </c:pt>
                <c:pt idx="7821">
                  <c:v>1149</c:v>
                </c:pt>
                <c:pt idx="7822">
                  <c:v>1149</c:v>
                </c:pt>
                <c:pt idx="7823">
                  <c:v>1149</c:v>
                </c:pt>
                <c:pt idx="7824">
                  <c:v>1149</c:v>
                </c:pt>
                <c:pt idx="7825">
                  <c:v>1149</c:v>
                </c:pt>
                <c:pt idx="7826">
                  <c:v>1149</c:v>
                </c:pt>
                <c:pt idx="7827">
                  <c:v>1149</c:v>
                </c:pt>
                <c:pt idx="7828">
                  <c:v>1149</c:v>
                </c:pt>
                <c:pt idx="7829">
                  <c:v>1149</c:v>
                </c:pt>
                <c:pt idx="7830">
                  <c:v>1149</c:v>
                </c:pt>
                <c:pt idx="7831">
                  <c:v>1149</c:v>
                </c:pt>
                <c:pt idx="7832">
                  <c:v>1149</c:v>
                </c:pt>
                <c:pt idx="7833">
                  <c:v>1149</c:v>
                </c:pt>
                <c:pt idx="7834">
                  <c:v>1149</c:v>
                </c:pt>
                <c:pt idx="7835">
                  <c:v>1149</c:v>
                </c:pt>
                <c:pt idx="7836">
                  <c:v>1149</c:v>
                </c:pt>
                <c:pt idx="7837">
                  <c:v>1149</c:v>
                </c:pt>
                <c:pt idx="7838">
                  <c:v>1149</c:v>
                </c:pt>
                <c:pt idx="7839">
                  <c:v>1149</c:v>
                </c:pt>
                <c:pt idx="7840">
                  <c:v>1149</c:v>
                </c:pt>
                <c:pt idx="7841">
                  <c:v>1149</c:v>
                </c:pt>
                <c:pt idx="7842">
                  <c:v>1149</c:v>
                </c:pt>
                <c:pt idx="7843">
                  <c:v>1149</c:v>
                </c:pt>
                <c:pt idx="7844">
                  <c:v>1149</c:v>
                </c:pt>
                <c:pt idx="7845">
                  <c:v>1149</c:v>
                </c:pt>
                <c:pt idx="7846">
                  <c:v>1149</c:v>
                </c:pt>
                <c:pt idx="7847">
                  <c:v>1149</c:v>
                </c:pt>
                <c:pt idx="7848">
                  <c:v>1149</c:v>
                </c:pt>
                <c:pt idx="7849">
                  <c:v>1149</c:v>
                </c:pt>
                <c:pt idx="7850">
                  <c:v>1149</c:v>
                </c:pt>
                <c:pt idx="7851">
                  <c:v>1149</c:v>
                </c:pt>
                <c:pt idx="7852">
                  <c:v>1149</c:v>
                </c:pt>
                <c:pt idx="7853">
                  <c:v>1149</c:v>
                </c:pt>
                <c:pt idx="7854">
                  <c:v>1149</c:v>
                </c:pt>
                <c:pt idx="7855">
                  <c:v>1149</c:v>
                </c:pt>
                <c:pt idx="7856">
                  <c:v>1149</c:v>
                </c:pt>
                <c:pt idx="7857">
                  <c:v>1149</c:v>
                </c:pt>
                <c:pt idx="7858">
                  <c:v>1149</c:v>
                </c:pt>
                <c:pt idx="7859">
                  <c:v>1149</c:v>
                </c:pt>
                <c:pt idx="7860">
                  <c:v>1149</c:v>
                </c:pt>
                <c:pt idx="7861">
                  <c:v>1149</c:v>
                </c:pt>
                <c:pt idx="7862">
                  <c:v>1149</c:v>
                </c:pt>
                <c:pt idx="7863">
                  <c:v>1149</c:v>
                </c:pt>
                <c:pt idx="7864">
                  <c:v>1149</c:v>
                </c:pt>
                <c:pt idx="7865">
                  <c:v>1149</c:v>
                </c:pt>
                <c:pt idx="7866">
                  <c:v>1149</c:v>
                </c:pt>
                <c:pt idx="7867">
                  <c:v>1149</c:v>
                </c:pt>
                <c:pt idx="7868">
                  <c:v>1149</c:v>
                </c:pt>
                <c:pt idx="7869">
                  <c:v>1149</c:v>
                </c:pt>
                <c:pt idx="7870">
                  <c:v>1149</c:v>
                </c:pt>
                <c:pt idx="7871">
                  <c:v>1149</c:v>
                </c:pt>
                <c:pt idx="7872">
                  <c:v>1149</c:v>
                </c:pt>
                <c:pt idx="7873">
                  <c:v>1149</c:v>
                </c:pt>
                <c:pt idx="7874">
                  <c:v>1149</c:v>
                </c:pt>
                <c:pt idx="7875">
                  <c:v>1149</c:v>
                </c:pt>
                <c:pt idx="7876">
                  <c:v>1149</c:v>
                </c:pt>
                <c:pt idx="7877">
                  <c:v>1149</c:v>
                </c:pt>
                <c:pt idx="7878">
                  <c:v>1149</c:v>
                </c:pt>
                <c:pt idx="7879">
                  <c:v>1149</c:v>
                </c:pt>
                <c:pt idx="7880">
                  <c:v>1149</c:v>
                </c:pt>
                <c:pt idx="7881">
                  <c:v>1149</c:v>
                </c:pt>
                <c:pt idx="7882">
                  <c:v>1149</c:v>
                </c:pt>
                <c:pt idx="7883">
                  <c:v>1149</c:v>
                </c:pt>
                <c:pt idx="7884">
                  <c:v>1149</c:v>
                </c:pt>
                <c:pt idx="7885">
                  <c:v>1149</c:v>
                </c:pt>
                <c:pt idx="7886">
                  <c:v>1149</c:v>
                </c:pt>
                <c:pt idx="7887">
                  <c:v>1149</c:v>
                </c:pt>
                <c:pt idx="7888">
                  <c:v>1149</c:v>
                </c:pt>
                <c:pt idx="7889">
                  <c:v>1149</c:v>
                </c:pt>
                <c:pt idx="7890">
                  <c:v>1149</c:v>
                </c:pt>
                <c:pt idx="7891">
                  <c:v>1149</c:v>
                </c:pt>
                <c:pt idx="7892">
                  <c:v>1149</c:v>
                </c:pt>
                <c:pt idx="7893">
                  <c:v>1149</c:v>
                </c:pt>
                <c:pt idx="7894">
                  <c:v>1149</c:v>
                </c:pt>
                <c:pt idx="7895">
                  <c:v>1149</c:v>
                </c:pt>
                <c:pt idx="7896">
                  <c:v>1149</c:v>
                </c:pt>
                <c:pt idx="7897">
                  <c:v>1149</c:v>
                </c:pt>
                <c:pt idx="7898">
                  <c:v>1149</c:v>
                </c:pt>
                <c:pt idx="7899">
                  <c:v>1149</c:v>
                </c:pt>
                <c:pt idx="7900">
                  <c:v>1149</c:v>
                </c:pt>
                <c:pt idx="7901">
                  <c:v>1149</c:v>
                </c:pt>
                <c:pt idx="7902">
                  <c:v>1149</c:v>
                </c:pt>
                <c:pt idx="7903">
                  <c:v>1149</c:v>
                </c:pt>
                <c:pt idx="7904">
                  <c:v>1149</c:v>
                </c:pt>
                <c:pt idx="7905">
                  <c:v>1149</c:v>
                </c:pt>
                <c:pt idx="7906">
                  <c:v>1149</c:v>
                </c:pt>
                <c:pt idx="7907">
                  <c:v>1149</c:v>
                </c:pt>
                <c:pt idx="7908">
                  <c:v>1149</c:v>
                </c:pt>
                <c:pt idx="7909">
                  <c:v>1149</c:v>
                </c:pt>
                <c:pt idx="7910">
                  <c:v>1149</c:v>
                </c:pt>
                <c:pt idx="7911">
                  <c:v>1149</c:v>
                </c:pt>
                <c:pt idx="7912">
                  <c:v>1149</c:v>
                </c:pt>
                <c:pt idx="7913">
                  <c:v>1149</c:v>
                </c:pt>
                <c:pt idx="7914">
                  <c:v>1149</c:v>
                </c:pt>
                <c:pt idx="7915">
                  <c:v>1149</c:v>
                </c:pt>
                <c:pt idx="7916">
                  <c:v>1149</c:v>
                </c:pt>
                <c:pt idx="7917">
                  <c:v>1149</c:v>
                </c:pt>
                <c:pt idx="7918">
                  <c:v>1149</c:v>
                </c:pt>
                <c:pt idx="7919">
                  <c:v>1149</c:v>
                </c:pt>
                <c:pt idx="7920">
                  <c:v>1149</c:v>
                </c:pt>
                <c:pt idx="7921">
                  <c:v>1149</c:v>
                </c:pt>
                <c:pt idx="7922">
                  <c:v>1149</c:v>
                </c:pt>
                <c:pt idx="7923">
                  <c:v>1149</c:v>
                </c:pt>
                <c:pt idx="7924">
                  <c:v>1149</c:v>
                </c:pt>
                <c:pt idx="7925">
                  <c:v>1149</c:v>
                </c:pt>
                <c:pt idx="7926">
                  <c:v>1149</c:v>
                </c:pt>
                <c:pt idx="7927">
                  <c:v>1149</c:v>
                </c:pt>
                <c:pt idx="7928">
                  <c:v>1149</c:v>
                </c:pt>
                <c:pt idx="7929">
                  <c:v>1149</c:v>
                </c:pt>
                <c:pt idx="7930">
                  <c:v>1149</c:v>
                </c:pt>
                <c:pt idx="7931">
                  <c:v>1149</c:v>
                </c:pt>
                <c:pt idx="7932">
                  <c:v>1149</c:v>
                </c:pt>
                <c:pt idx="7933">
                  <c:v>1149</c:v>
                </c:pt>
                <c:pt idx="7934">
                  <c:v>1149</c:v>
                </c:pt>
                <c:pt idx="7935">
                  <c:v>1149</c:v>
                </c:pt>
                <c:pt idx="7936">
                  <c:v>1149</c:v>
                </c:pt>
                <c:pt idx="7937">
                  <c:v>1149</c:v>
                </c:pt>
                <c:pt idx="7938">
                  <c:v>1149</c:v>
                </c:pt>
                <c:pt idx="7939">
                  <c:v>1149</c:v>
                </c:pt>
                <c:pt idx="7940">
                  <c:v>1149</c:v>
                </c:pt>
                <c:pt idx="7941">
                  <c:v>1149</c:v>
                </c:pt>
                <c:pt idx="7942">
                  <c:v>1149</c:v>
                </c:pt>
                <c:pt idx="7943">
                  <c:v>1149</c:v>
                </c:pt>
                <c:pt idx="7944">
                  <c:v>1149</c:v>
                </c:pt>
                <c:pt idx="7945">
                  <c:v>1149</c:v>
                </c:pt>
                <c:pt idx="7946">
                  <c:v>1149</c:v>
                </c:pt>
                <c:pt idx="7947">
                  <c:v>1149</c:v>
                </c:pt>
                <c:pt idx="7948">
                  <c:v>1149</c:v>
                </c:pt>
                <c:pt idx="7949">
                  <c:v>1149</c:v>
                </c:pt>
                <c:pt idx="7950">
                  <c:v>1149</c:v>
                </c:pt>
                <c:pt idx="7951">
                  <c:v>1149</c:v>
                </c:pt>
                <c:pt idx="7952">
                  <c:v>1149</c:v>
                </c:pt>
                <c:pt idx="7953">
                  <c:v>1149</c:v>
                </c:pt>
                <c:pt idx="7954">
                  <c:v>1149</c:v>
                </c:pt>
                <c:pt idx="7955">
                  <c:v>1149</c:v>
                </c:pt>
                <c:pt idx="7956">
                  <c:v>1149</c:v>
                </c:pt>
                <c:pt idx="7957">
                  <c:v>1149</c:v>
                </c:pt>
                <c:pt idx="7958">
                  <c:v>1149</c:v>
                </c:pt>
                <c:pt idx="7959">
                  <c:v>1149</c:v>
                </c:pt>
                <c:pt idx="7960">
                  <c:v>1149</c:v>
                </c:pt>
                <c:pt idx="7961">
                  <c:v>1149</c:v>
                </c:pt>
                <c:pt idx="7962">
                  <c:v>1149</c:v>
                </c:pt>
                <c:pt idx="7963">
                  <c:v>1149</c:v>
                </c:pt>
                <c:pt idx="7964">
                  <c:v>1149</c:v>
                </c:pt>
                <c:pt idx="7965">
                  <c:v>1149</c:v>
                </c:pt>
                <c:pt idx="7966">
                  <c:v>1149</c:v>
                </c:pt>
                <c:pt idx="7967">
                  <c:v>1149</c:v>
                </c:pt>
                <c:pt idx="7968">
                  <c:v>1149</c:v>
                </c:pt>
                <c:pt idx="7969">
                  <c:v>1149</c:v>
                </c:pt>
                <c:pt idx="7970">
                  <c:v>1149</c:v>
                </c:pt>
                <c:pt idx="7971">
                  <c:v>1149</c:v>
                </c:pt>
                <c:pt idx="7972">
                  <c:v>1149</c:v>
                </c:pt>
                <c:pt idx="7973">
                  <c:v>1149</c:v>
                </c:pt>
                <c:pt idx="7974">
                  <c:v>1149</c:v>
                </c:pt>
                <c:pt idx="7975">
                  <c:v>1149</c:v>
                </c:pt>
                <c:pt idx="7976">
                  <c:v>1149</c:v>
                </c:pt>
                <c:pt idx="7977">
                  <c:v>1149</c:v>
                </c:pt>
                <c:pt idx="7978">
                  <c:v>1149</c:v>
                </c:pt>
                <c:pt idx="7979">
                  <c:v>1149</c:v>
                </c:pt>
                <c:pt idx="7980">
                  <c:v>1149</c:v>
                </c:pt>
                <c:pt idx="7981">
                  <c:v>1149</c:v>
                </c:pt>
                <c:pt idx="7982">
                  <c:v>1149</c:v>
                </c:pt>
                <c:pt idx="7983">
                  <c:v>1149</c:v>
                </c:pt>
                <c:pt idx="7984">
                  <c:v>1149</c:v>
                </c:pt>
                <c:pt idx="7985">
                  <c:v>1149</c:v>
                </c:pt>
                <c:pt idx="7986">
                  <c:v>1149</c:v>
                </c:pt>
                <c:pt idx="7987">
                  <c:v>1149</c:v>
                </c:pt>
                <c:pt idx="7988">
                  <c:v>1149</c:v>
                </c:pt>
                <c:pt idx="7989">
                  <c:v>1149</c:v>
                </c:pt>
                <c:pt idx="7990">
                  <c:v>1149</c:v>
                </c:pt>
                <c:pt idx="7991">
                  <c:v>1149</c:v>
                </c:pt>
                <c:pt idx="7992">
                  <c:v>1149</c:v>
                </c:pt>
                <c:pt idx="7993">
                  <c:v>1149</c:v>
                </c:pt>
                <c:pt idx="7994">
                  <c:v>1149</c:v>
                </c:pt>
                <c:pt idx="7995">
                  <c:v>1149</c:v>
                </c:pt>
                <c:pt idx="7996">
                  <c:v>1149</c:v>
                </c:pt>
                <c:pt idx="7997">
                  <c:v>1149</c:v>
                </c:pt>
                <c:pt idx="7998">
                  <c:v>1149</c:v>
                </c:pt>
                <c:pt idx="7999">
                  <c:v>1149</c:v>
                </c:pt>
                <c:pt idx="8000">
                  <c:v>1149</c:v>
                </c:pt>
                <c:pt idx="8001">
                  <c:v>1149</c:v>
                </c:pt>
                <c:pt idx="8002">
                  <c:v>1149</c:v>
                </c:pt>
                <c:pt idx="8003">
                  <c:v>1149</c:v>
                </c:pt>
                <c:pt idx="8004">
                  <c:v>1149</c:v>
                </c:pt>
                <c:pt idx="8005">
                  <c:v>1149</c:v>
                </c:pt>
                <c:pt idx="8006">
                  <c:v>1149</c:v>
                </c:pt>
                <c:pt idx="8007">
                  <c:v>1149</c:v>
                </c:pt>
                <c:pt idx="8008">
                  <c:v>1149</c:v>
                </c:pt>
                <c:pt idx="8009">
                  <c:v>1149</c:v>
                </c:pt>
                <c:pt idx="8010">
                  <c:v>1149</c:v>
                </c:pt>
                <c:pt idx="8011">
                  <c:v>1149</c:v>
                </c:pt>
                <c:pt idx="8012">
                  <c:v>1149</c:v>
                </c:pt>
                <c:pt idx="8013">
                  <c:v>1149</c:v>
                </c:pt>
                <c:pt idx="8014">
                  <c:v>1149</c:v>
                </c:pt>
                <c:pt idx="8015">
                  <c:v>1149</c:v>
                </c:pt>
                <c:pt idx="8016">
                  <c:v>1149</c:v>
                </c:pt>
                <c:pt idx="8017">
                  <c:v>1149</c:v>
                </c:pt>
                <c:pt idx="8018">
                  <c:v>1149</c:v>
                </c:pt>
                <c:pt idx="8019">
                  <c:v>1149</c:v>
                </c:pt>
                <c:pt idx="8020">
                  <c:v>1149</c:v>
                </c:pt>
                <c:pt idx="8021">
                  <c:v>1149</c:v>
                </c:pt>
                <c:pt idx="8022">
                  <c:v>1149</c:v>
                </c:pt>
                <c:pt idx="8023">
                  <c:v>1149</c:v>
                </c:pt>
                <c:pt idx="8024">
                  <c:v>1149</c:v>
                </c:pt>
                <c:pt idx="8025">
                  <c:v>1149</c:v>
                </c:pt>
                <c:pt idx="8026">
                  <c:v>1149</c:v>
                </c:pt>
                <c:pt idx="8027">
                  <c:v>1149</c:v>
                </c:pt>
                <c:pt idx="8028">
                  <c:v>1149</c:v>
                </c:pt>
                <c:pt idx="8029">
                  <c:v>1149</c:v>
                </c:pt>
                <c:pt idx="8030">
                  <c:v>1149</c:v>
                </c:pt>
                <c:pt idx="8031">
                  <c:v>1149</c:v>
                </c:pt>
                <c:pt idx="8032">
                  <c:v>1149</c:v>
                </c:pt>
                <c:pt idx="8033">
                  <c:v>1149</c:v>
                </c:pt>
                <c:pt idx="8034">
                  <c:v>1149</c:v>
                </c:pt>
                <c:pt idx="8035">
                  <c:v>1149</c:v>
                </c:pt>
                <c:pt idx="8036">
                  <c:v>1149</c:v>
                </c:pt>
                <c:pt idx="8037">
                  <c:v>1149</c:v>
                </c:pt>
                <c:pt idx="8038">
                  <c:v>1149</c:v>
                </c:pt>
                <c:pt idx="8039">
                  <c:v>1149</c:v>
                </c:pt>
              </c:numCache>
            </c:numRef>
          </c:val>
          <c:extLst>
            <c:ext xmlns:c16="http://schemas.microsoft.com/office/drawing/2014/chart" uri="{C3380CC4-5D6E-409C-BE32-E72D297353CC}">
              <c16:uniqueId val="{00000001-EFA0-4D99-8367-2580C7DC4923}"/>
            </c:ext>
          </c:extLst>
        </c:ser>
        <c:ser>
          <c:idx val="3"/>
          <c:order val="2"/>
          <c:tx>
            <c:strRef>
              <c:f>Hourly!$I$2</c:f>
              <c:strCache>
                <c:ptCount val="1"/>
                <c:pt idx="0">
                  <c:v>Hunter</c:v>
                </c:pt>
              </c:strCache>
            </c:strRef>
          </c:tx>
          <c:spPr>
            <a:solidFill>
              <a:srgbClr val="FFFF00"/>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Hourly!$I$3:$I$8762</c:f>
              <c:numCache>
                <c:formatCode>#,##0</c:formatCode>
                <c:ptCount val="8760"/>
                <c:pt idx="0">
                  <c:v>4877</c:v>
                </c:pt>
                <c:pt idx="1">
                  <c:v>4877</c:v>
                </c:pt>
                <c:pt idx="2">
                  <c:v>4877</c:v>
                </c:pt>
                <c:pt idx="3">
                  <c:v>4877</c:v>
                </c:pt>
                <c:pt idx="4">
                  <c:v>4877</c:v>
                </c:pt>
                <c:pt idx="5">
                  <c:v>4877</c:v>
                </c:pt>
                <c:pt idx="6">
                  <c:v>4877</c:v>
                </c:pt>
                <c:pt idx="7">
                  <c:v>4877</c:v>
                </c:pt>
                <c:pt idx="8">
                  <c:v>4877</c:v>
                </c:pt>
                <c:pt idx="9">
                  <c:v>4877</c:v>
                </c:pt>
                <c:pt idx="10">
                  <c:v>4877</c:v>
                </c:pt>
                <c:pt idx="11">
                  <c:v>4877</c:v>
                </c:pt>
                <c:pt idx="12">
                  <c:v>4877</c:v>
                </c:pt>
                <c:pt idx="13">
                  <c:v>4877</c:v>
                </c:pt>
                <c:pt idx="14">
                  <c:v>4877</c:v>
                </c:pt>
                <c:pt idx="15">
                  <c:v>4877</c:v>
                </c:pt>
                <c:pt idx="16">
                  <c:v>4877</c:v>
                </c:pt>
                <c:pt idx="17">
                  <c:v>4877</c:v>
                </c:pt>
                <c:pt idx="18">
                  <c:v>4877</c:v>
                </c:pt>
                <c:pt idx="19">
                  <c:v>4877</c:v>
                </c:pt>
                <c:pt idx="20">
                  <c:v>4877</c:v>
                </c:pt>
                <c:pt idx="21">
                  <c:v>4877</c:v>
                </c:pt>
                <c:pt idx="22">
                  <c:v>4877</c:v>
                </c:pt>
                <c:pt idx="23">
                  <c:v>4877</c:v>
                </c:pt>
                <c:pt idx="24">
                  <c:v>4877</c:v>
                </c:pt>
                <c:pt idx="25">
                  <c:v>4877</c:v>
                </c:pt>
                <c:pt idx="26">
                  <c:v>4877</c:v>
                </c:pt>
                <c:pt idx="27">
                  <c:v>4877</c:v>
                </c:pt>
                <c:pt idx="28">
                  <c:v>4877</c:v>
                </c:pt>
                <c:pt idx="29">
                  <c:v>4877</c:v>
                </c:pt>
                <c:pt idx="30">
                  <c:v>4877</c:v>
                </c:pt>
                <c:pt idx="31">
                  <c:v>4877</c:v>
                </c:pt>
                <c:pt idx="32">
                  <c:v>4877</c:v>
                </c:pt>
                <c:pt idx="33">
                  <c:v>4877</c:v>
                </c:pt>
                <c:pt idx="34">
                  <c:v>4877</c:v>
                </c:pt>
                <c:pt idx="35">
                  <c:v>4877</c:v>
                </c:pt>
                <c:pt idx="36">
                  <c:v>4877</c:v>
                </c:pt>
                <c:pt idx="37">
                  <c:v>4877</c:v>
                </c:pt>
                <c:pt idx="38">
                  <c:v>4877</c:v>
                </c:pt>
                <c:pt idx="39">
                  <c:v>4877</c:v>
                </c:pt>
                <c:pt idx="40">
                  <c:v>4877</c:v>
                </c:pt>
                <c:pt idx="41">
                  <c:v>4877</c:v>
                </c:pt>
                <c:pt idx="42">
                  <c:v>4877</c:v>
                </c:pt>
                <c:pt idx="43">
                  <c:v>4877</c:v>
                </c:pt>
                <c:pt idx="44">
                  <c:v>4877</c:v>
                </c:pt>
                <c:pt idx="45">
                  <c:v>4877</c:v>
                </c:pt>
                <c:pt idx="46">
                  <c:v>4877</c:v>
                </c:pt>
                <c:pt idx="47">
                  <c:v>4877</c:v>
                </c:pt>
                <c:pt idx="48">
                  <c:v>4877</c:v>
                </c:pt>
                <c:pt idx="49">
                  <c:v>4877</c:v>
                </c:pt>
                <c:pt idx="50">
                  <c:v>4877</c:v>
                </c:pt>
                <c:pt idx="51">
                  <c:v>4877</c:v>
                </c:pt>
                <c:pt idx="52">
                  <c:v>4877</c:v>
                </c:pt>
                <c:pt idx="53">
                  <c:v>4877</c:v>
                </c:pt>
                <c:pt idx="54">
                  <c:v>4877</c:v>
                </c:pt>
                <c:pt idx="55">
                  <c:v>4877</c:v>
                </c:pt>
                <c:pt idx="56">
                  <c:v>4877</c:v>
                </c:pt>
                <c:pt idx="57">
                  <c:v>4877</c:v>
                </c:pt>
                <c:pt idx="58">
                  <c:v>4877</c:v>
                </c:pt>
                <c:pt idx="59">
                  <c:v>4877</c:v>
                </c:pt>
                <c:pt idx="60">
                  <c:v>4877</c:v>
                </c:pt>
                <c:pt idx="61">
                  <c:v>4877</c:v>
                </c:pt>
                <c:pt idx="62">
                  <c:v>4877</c:v>
                </c:pt>
                <c:pt idx="63">
                  <c:v>4877</c:v>
                </c:pt>
                <c:pt idx="64">
                  <c:v>4877</c:v>
                </c:pt>
                <c:pt idx="65">
                  <c:v>4877</c:v>
                </c:pt>
                <c:pt idx="66">
                  <c:v>4877</c:v>
                </c:pt>
                <c:pt idx="67">
                  <c:v>4877</c:v>
                </c:pt>
                <c:pt idx="68">
                  <c:v>4877</c:v>
                </c:pt>
                <c:pt idx="69">
                  <c:v>4877</c:v>
                </c:pt>
                <c:pt idx="70">
                  <c:v>4877</c:v>
                </c:pt>
                <c:pt idx="71">
                  <c:v>4877</c:v>
                </c:pt>
                <c:pt idx="72">
                  <c:v>4877</c:v>
                </c:pt>
                <c:pt idx="73">
                  <c:v>4877</c:v>
                </c:pt>
                <c:pt idx="74">
                  <c:v>4877</c:v>
                </c:pt>
                <c:pt idx="75">
                  <c:v>4877</c:v>
                </c:pt>
                <c:pt idx="76">
                  <c:v>4877</c:v>
                </c:pt>
                <c:pt idx="77">
                  <c:v>4877</c:v>
                </c:pt>
                <c:pt idx="78">
                  <c:v>4877</c:v>
                </c:pt>
                <c:pt idx="79">
                  <c:v>4877</c:v>
                </c:pt>
                <c:pt idx="80">
                  <c:v>4877</c:v>
                </c:pt>
                <c:pt idx="81">
                  <c:v>4877</c:v>
                </c:pt>
                <c:pt idx="82">
                  <c:v>4877</c:v>
                </c:pt>
                <c:pt idx="83">
                  <c:v>4877</c:v>
                </c:pt>
                <c:pt idx="84">
                  <c:v>4877</c:v>
                </c:pt>
                <c:pt idx="85">
                  <c:v>4877</c:v>
                </c:pt>
                <c:pt idx="86">
                  <c:v>4877</c:v>
                </c:pt>
                <c:pt idx="87">
                  <c:v>4877</c:v>
                </c:pt>
                <c:pt idx="88">
                  <c:v>4877</c:v>
                </c:pt>
                <c:pt idx="89">
                  <c:v>4877</c:v>
                </c:pt>
                <c:pt idx="90">
                  <c:v>4877</c:v>
                </c:pt>
                <c:pt idx="91">
                  <c:v>4877</c:v>
                </c:pt>
                <c:pt idx="92">
                  <c:v>4877</c:v>
                </c:pt>
                <c:pt idx="93">
                  <c:v>4877</c:v>
                </c:pt>
                <c:pt idx="94">
                  <c:v>4877</c:v>
                </c:pt>
                <c:pt idx="95">
                  <c:v>4877</c:v>
                </c:pt>
                <c:pt idx="96">
                  <c:v>4877</c:v>
                </c:pt>
                <c:pt idx="97">
                  <c:v>4877</c:v>
                </c:pt>
                <c:pt idx="98">
                  <c:v>4877</c:v>
                </c:pt>
                <c:pt idx="99">
                  <c:v>4877</c:v>
                </c:pt>
                <c:pt idx="100">
                  <c:v>4877</c:v>
                </c:pt>
                <c:pt idx="101">
                  <c:v>4877</c:v>
                </c:pt>
                <c:pt idx="102">
                  <c:v>4877</c:v>
                </c:pt>
                <c:pt idx="103">
                  <c:v>4877</c:v>
                </c:pt>
                <c:pt idx="104">
                  <c:v>4877</c:v>
                </c:pt>
                <c:pt idx="105">
                  <c:v>4877</c:v>
                </c:pt>
                <c:pt idx="106">
                  <c:v>4877</c:v>
                </c:pt>
                <c:pt idx="107">
                  <c:v>4877</c:v>
                </c:pt>
                <c:pt idx="108">
                  <c:v>4877</c:v>
                </c:pt>
                <c:pt idx="109">
                  <c:v>4877</c:v>
                </c:pt>
                <c:pt idx="110">
                  <c:v>4877</c:v>
                </c:pt>
                <c:pt idx="111">
                  <c:v>4877</c:v>
                </c:pt>
                <c:pt idx="112">
                  <c:v>4877</c:v>
                </c:pt>
                <c:pt idx="113">
                  <c:v>4877</c:v>
                </c:pt>
                <c:pt idx="114">
                  <c:v>4877</c:v>
                </c:pt>
                <c:pt idx="115">
                  <c:v>4877</c:v>
                </c:pt>
                <c:pt idx="116">
                  <c:v>4877</c:v>
                </c:pt>
                <c:pt idx="117">
                  <c:v>4877</c:v>
                </c:pt>
                <c:pt idx="118">
                  <c:v>4877</c:v>
                </c:pt>
                <c:pt idx="119">
                  <c:v>4877</c:v>
                </c:pt>
                <c:pt idx="120">
                  <c:v>4877</c:v>
                </c:pt>
                <c:pt idx="121">
                  <c:v>4877</c:v>
                </c:pt>
                <c:pt idx="122">
                  <c:v>4877</c:v>
                </c:pt>
                <c:pt idx="123">
                  <c:v>4877</c:v>
                </c:pt>
                <c:pt idx="124">
                  <c:v>4877</c:v>
                </c:pt>
                <c:pt idx="125">
                  <c:v>4877</c:v>
                </c:pt>
                <c:pt idx="126">
                  <c:v>4877</c:v>
                </c:pt>
                <c:pt idx="127">
                  <c:v>4877</c:v>
                </c:pt>
                <c:pt idx="128">
                  <c:v>4877</c:v>
                </c:pt>
                <c:pt idx="129">
                  <c:v>4877</c:v>
                </c:pt>
                <c:pt idx="130">
                  <c:v>4877</c:v>
                </c:pt>
                <c:pt idx="131">
                  <c:v>4877</c:v>
                </c:pt>
                <c:pt idx="132">
                  <c:v>4877</c:v>
                </c:pt>
                <c:pt idx="133">
                  <c:v>4877</c:v>
                </c:pt>
                <c:pt idx="134">
                  <c:v>4877</c:v>
                </c:pt>
                <c:pt idx="135">
                  <c:v>4877</c:v>
                </c:pt>
                <c:pt idx="136">
                  <c:v>4877</c:v>
                </c:pt>
                <c:pt idx="137">
                  <c:v>4877</c:v>
                </c:pt>
                <c:pt idx="138">
                  <c:v>4877</c:v>
                </c:pt>
                <c:pt idx="139">
                  <c:v>4877</c:v>
                </c:pt>
                <c:pt idx="140">
                  <c:v>4877</c:v>
                </c:pt>
                <c:pt idx="141">
                  <c:v>4877</c:v>
                </c:pt>
                <c:pt idx="142">
                  <c:v>4877</c:v>
                </c:pt>
                <c:pt idx="143">
                  <c:v>4877</c:v>
                </c:pt>
                <c:pt idx="144">
                  <c:v>4877</c:v>
                </c:pt>
                <c:pt idx="145">
                  <c:v>4877</c:v>
                </c:pt>
                <c:pt idx="146">
                  <c:v>4877</c:v>
                </c:pt>
                <c:pt idx="147">
                  <c:v>4877</c:v>
                </c:pt>
                <c:pt idx="148">
                  <c:v>4877</c:v>
                </c:pt>
                <c:pt idx="149">
                  <c:v>4877</c:v>
                </c:pt>
                <c:pt idx="150">
                  <c:v>4877</c:v>
                </c:pt>
                <c:pt idx="151">
                  <c:v>4877</c:v>
                </c:pt>
                <c:pt idx="152">
                  <c:v>4877</c:v>
                </c:pt>
                <c:pt idx="153">
                  <c:v>4877</c:v>
                </c:pt>
                <c:pt idx="154">
                  <c:v>4877</c:v>
                </c:pt>
                <c:pt idx="155">
                  <c:v>4877</c:v>
                </c:pt>
                <c:pt idx="156">
                  <c:v>4877</c:v>
                </c:pt>
                <c:pt idx="157">
                  <c:v>4877</c:v>
                </c:pt>
                <c:pt idx="158">
                  <c:v>4877</c:v>
                </c:pt>
                <c:pt idx="159">
                  <c:v>4877</c:v>
                </c:pt>
                <c:pt idx="160">
                  <c:v>4877</c:v>
                </c:pt>
                <c:pt idx="161">
                  <c:v>4877</c:v>
                </c:pt>
                <c:pt idx="162">
                  <c:v>4877</c:v>
                </c:pt>
                <c:pt idx="163">
                  <c:v>4877</c:v>
                </c:pt>
                <c:pt idx="164">
                  <c:v>4877</c:v>
                </c:pt>
                <c:pt idx="165">
                  <c:v>4877</c:v>
                </c:pt>
                <c:pt idx="166">
                  <c:v>4877</c:v>
                </c:pt>
                <c:pt idx="167">
                  <c:v>4877</c:v>
                </c:pt>
                <c:pt idx="168">
                  <c:v>4877</c:v>
                </c:pt>
                <c:pt idx="169">
                  <c:v>4877</c:v>
                </c:pt>
                <c:pt idx="170">
                  <c:v>4877</c:v>
                </c:pt>
                <c:pt idx="171">
                  <c:v>4877</c:v>
                </c:pt>
                <c:pt idx="172">
                  <c:v>4877</c:v>
                </c:pt>
                <c:pt idx="173">
                  <c:v>4877</c:v>
                </c:pt>
                <c:pt idx="174">
                  <c:v>4877</c:v>
                </c:pt>
                <c:pt idx="175">
                  <c:v>4877</c:v>
                </c:pt>
                <c:pt idx="176">
                  <c:v>4877</c:v>
                </c:pt>
                <c:pt idx="177">
                  <c:v>4877</c:v>
                </c:pt>
                <c:pt idx="178">
                  <c:v>4877</c:v>
                </c:pt>
                <c:pt idx="179">
                  <c:v>4877</c:v>
                </c:pt>
                <c:pt idx="180">
                  <c:v>4877</c:v>
                </c:pt>
                <c:pt idx="181">
                  <c:v>4877</c:v>
                </c:pt>
                <c:pt idx="182">
                  <c:v>4877</c:v>
                </c:pt>
                <c:pt idx="183">
                  <c:v>4877</c:v>
                </c:pt>
                <c:pt idx="184">
                  <c:v>4877</c:v>
                </c:pt>
                <c:pt idx="185">
                  <c:v>4877</c:v>
                </c:pt>
                <c:pt idx="186">
                  <c:v>4877</c:v>
                </c:pt>
                <c:pt idx="187">
                  <c:v>4877</c:v>
                </c:pt>
                <c:pt idx="188">
                  <c:v>4877</c:v>
                </c:pt>
                <c:pt idx="189">
                  <c:v>4877</c:v>
                </c:pt>
                <c:pt idx="190">
                  <c:v>4877</c:v>
                </c:pt>
                <c:pt idx="191">
                  <c:v>4877</c:v>
                </c:pt>
                <c:pt idx="192">
                  <c:v>4877</c:v>
                </c:pt>
                <c:pt idx="193">
                  <c:v>4877</c:v>
                </c:pt>
                <c:pt idx="194">
                  <c:v>4877</c:v>
                </c:pt>
                <c:pt idx="195">
                  <c:v>4877</c:v>
                </c:pt>
                <c:pt idx="196">
                  <c:v>4877</c:v>
                </c:pt>
                <c:pt idx="197">
                  <c:v>4877</c:v>
                </c:pt>
                <c:pt idx="198">
                  <c:v>4877</c:v>
                </c:pt>
                <c:pt idx="199">
                  <c:v>4877</c:v>
                </c:pt>
                <c:pt idx="200">
                  <c:v>4877</c:v>
                </c:pt>
                <c:pt idx="201">
                  <c:v>4877</c:v>
                </c:pt>
                <c:pt idx="202">
                  <c:v>4877</c:v>
                </c:pt>
                <c:pt idx="203">
                  <c:v>4877</c:v>
                </c:pt>
                <c:pt idx="204">
                  <c:v>4877</c:v>
                </c:pt>
                <c:pt idx="205">
                  <c:v>4877</c:v>
                </c:pt>
                <c:pt idx="206">
                  <c:v>4877</c:v>
                </c:pt>
                <c:pt idx="207">
                  <c:v>4877</c:v>
                </c:pt>
                <c:pt idx="208">
                  <c:v>4877</c:v>
                </c:pt>
                <c:pt idx="209">
                  <c:v>4877</c:v>
                </c:pt>
                <c:pt idx="210">
                  <c:v>4877</c:v>
                </c:pt>
                <c:pt idx="211">
                  <c:v>4877</c:v>
                </c:pt>
                <c:pt idx="212">
                  <c:v>4877</c:v>
                </c:pt>
                <c:pt idx="213">
                  <c:v>4877</c:v>
                </c:pt>
                <c:pt idx="214">
                  <c:v>4877</c:v>
                </c:pt>
                <c:pt idx="215">
                  <c:v>4877</c:v>
                </c:pt>
                <c:pt idx="216">
                  <c:v>4877</c:v>
                </c:pt>
                <c:pt idx="217">
                  <c:v>4877</c:v>
                </c:pt>
                <c:pt idx="218">
                  <c:v>4877</c:v>
                </c:pt>
                <c:pt idx="219">
                  <c:v>4877</c:v>
                </c:pt>
                <c:pt idx="220">
                  <c:v>4877</c:v>
                </c:pt>
                <c:pt idx="221">
                  <c:v>4877</c:v>
                </c:pt>
                <c:pt idx="222">
                  <c:v>4877</c:v>
                </c:pt>
                <c:pt idx="223">
                  <c:v>4877</c:v>
                </c:pt>
                <c:pt idx="224">
                  <c:v>4877</c:v>
                </c:pt>
                <c:pt idx="225">
                  <c:v>4877</c:v>
                </c:pt>
                <c:pt idx="226">
                  <c:v>4877</c:v>
                </c:pt>
                <c:pt idx="227">
                  <c:v>4877</c:v>
                </c:pt>
                <c:pt idx="228">
                  <c:v>4877</c:v>
                </c:pt>
                <c:pt idx="229">
                  <c:v>4877</c:v>
                </c:pt>
                <c:pt idx="230">
                  <c:v>4877</c:v>
                </c:pt>
                <c:pt idx="231">
                  <c:v>4877</c:v>
                </c:pt>
                <c:pt idx="232">
                  <c:v>4877</c:v>
                </c:pt>
                <c:pt idx="233">
                  <c:v>4877</c:v>
                </c:pt>
                <c:pt idx="234">
                  <c:v>4877</c:v>
                </c:pt>
                <c:pt idx="235">
                  <c:v>4877</c:v>
                </c:pt>
                <c:pt idx="236">
                  <c:v>4877</c:v>
                </c:pt>
                <c:pt idx="237">
                  <c:v>4877</c:v>
                </c:pt>
                <c:pt idx="238">
                  <c:v>4877</c:v>
                </c:pt>
                <c:pt idx="239">
                  <c:v>4877</c:v>
                </c:pt>
                <c:pt idx="240">
                  <c:v>4877</c:v>
                </c:pt>
                <c:pt idx="241">
                  <c:v>4877</c:v>
                </c:pt>
                <c:pt idx="242">
                  <c:v>4877</c:v>
                </c:pt>
                <c:pt idx="243">
                  <c:v>4877</c:v>
                </c:pt>
                <c:pt idx="244">
                  <c:v>4877</c:v>
                </c:pt>
                <c:pt idx="245">
                  <c:v>4877</c:v>
                </c:pt>
                <c:pt idx="246">
                  <c:v>4877</c:v>
                </c:pt>
                <c:pt idx="247">
                  <c:v>4877</c:v>
                </c:pt>
                <c:pt idx="248">
                  <c:v>4877</c:v>
                </c:pt>
                <c:pt idx="249">
                  <c:v>4877</c:v>
                </c:pt>
                <c:pt idx="250">
                  <c:v>4877</c:v>
                </c:pt>
                <c:pt idx="251">
                  <c:v>4877</c:v>
                </c:pt>
                <c:pt idx="252">
                  <c:v>4877</c:v>
                </c:pt>
                <c:pt idx="253">
                  <c:v>4877</c:v>
                </c:pt>
                <c:pt idx="254">
                  <c:v>4877</c:v>
                </c:pt>
                <c:pt idx="255">
                  <c:v>4877</c:v>
                </c:pt>
                <c:pt idx="256">
                  <c:v>4877</c:v>
                </c:pt>
                <c:pt idx="257">
                  <c:v>4877</c:v>
                </c:pt>
                <c:pt idx="258">
                  <c:v>4877</c:v>
                </c:pt>
                <c:pt idx="259">
                  <c:v>4877</c:v>
                </c:pt>
                <c:pt idx="260">
                  <c:v>4877</c:v>
                </c:pt>
                <c:pt idx="261">
                  <c:v>4877</c:v>
                </c:pt>
                <c:pt idx="262">
                  <c:v>4877</c:v>
                </c:pt>
                <c:pt idx="263">
                  <c:v>4877</c:v>
                </c:pt>
                <c:pt idx="264">
                  <c:v>4877</c:v>
                </c:pt>
                <c:pt idx="265">
                  <c:v>4877</c:v>
                </c:pt>
                <c:pt idx="266">
                  <c:v>4877</c:v>
                </c:pt>
                <c:pt idx="267">
                  <c:v>4877</c:v>
                </c:pt>
                <c:pt idx="268">
                  <c:v>4877</c:v>
                </c:pt>
                <c:pt idx="269">
                  <c:v>4877</c:v>
                </c:pt>
                <c:pt idx="270">
                  <c:v>4877</c:v>
                </c:pt>
                <c:pt idx="271">
                  <c:v>4877</c:v>
                </c:pt>
                <c:pt idx="272">
                  <c:v>4877</c:v>
                </c:pt>
                <c:pt idx="273">
                  <c:v>4877</c:v>
                </c:pt>
                <c:pt idx="274">
                  <c:v>4877</c:v>
                </c:pt>
                <c:pt idx="275">
                  <c:v>4877</c:v>
                </c:pt>
                <c:pt idx="276">
                  <c:v>4877</c:v>
                </c:pt>
                <c:pt idx="277">
                  <c:v>4877</c:v>
                </c:pt>
                <c:pt idx="278">
                  <c:v>4877</c:v>
                </c:pt>
                <c:pt idx="279">
                  <c:v>4877</c:v>
                </c:pt>
                <c:pt idx="280">
                  <c:v>4877</c:v>
                </c:pt>
                <c:pt idx="281">
                  <c:v>4877</c:v>
                </c:pt>
                <c:pt idx="282">
                  <c:v>4877</c:v>
                </c:pt>
                <c:pt idx="283">
                  <c:v>4877</c:v>
                </c:pt>
                <c:pt idx="284">
                  <c:v>4877</c:v>
                </c:pt>
                <c:pt idx="285">
                  <c:v>4877</c:v>
                </c:pt>
                <c:pt idx="286">
                  <c:v>4877</c:v>
                </c:pt>
                <c:pt idx="287">
                  <c:v>4877</c:v>
                </c:pt>
                <c:pt idx="288">
                  <c:v>4877</c:v>
                </c:pt>
                <c:pt idx="289">
                  <c:v>4877</c:v>
                </c:pt>
                <c:pt idx="290">
                  <c:v>4877</c:v>
                </c:pt>
                <c:pt idx="291">
                  <c:v>4877</c:v>
                </c:pt>
                <c:pt idx="292">
                  <c:v>4877</c:v>
                </c:pt>
                <c:pt idx="293">
                  <c:v>4877</c:v>
                </c:pt>
                <c:pt idx="294">
                  <c:v>4877</c:v>
                </c:pt>
                <c:pt idx="295">
                  <c:v>4877</c:v>
                </c:pt>
                <c:pt idx="296">
                  <c:v>4877</c:v>
                </c:pt>
                <c:pt idx="297">
                  <c:v>4877</c:v>
                </c:pt>
                <c:pt idx="298">
                  <c:v>4877</c:v>
                </c:pt>
                <c:pt idx="299">
                  <c:v>4877</c:v>
                </c:pt>
                <c:pt idx="300">
                  <c:v>4877</c:v>
                </c:pt>
                <c:pt idx="301">
                  <c:v>4877</c:v>
                </c:pt>
                <c:pt idx="302">
                  <c:v>4877</c:v>
                </c:pt>
                <c:pt idx="303">
                  <c:v>4877</c:v>
                </c:pt>
                <c:pt idx="304">
                  <c:v>4877</c:v>
                </c:pt>
                <c:pt idx="305">
                  <c:v>4877</c:v>
                </c:pt>
                <c:pt idx="306">
                  <c:v>4877</c:v>
                </c:pt>
                <c:pt idx="307">
                  <c:v>4877</c:v>
                </c:pt>
                <c:pt idx="308">
                  <c:v>4877</c:v>
                </c:pt>
                <c:pt idx="309">
                  <c:v>4877</c:v>
                </c:pt>
                <c:pt idx="310">
                  <c:v>4877</c:v>
                </c:pt>
                <c:pt idx="311">
                  <c:v>4877</c:v>
                </c:pt>
                <c:pt idx="312">
                  <c:v>4877</c:v>
                </c:pt>
                <c:pt idx="313">
                  <c:v>4877</c:v>
                </c:pt>
                <c:pt idx="314">
                  <c:v>4877</c:v>
                </c:pt>
                <c:pt idx="315">
                  <c:v>4877</c:v>
                </c:pt>
                <c:pt idx="316">
                  <c:v>4877</c:v>
                </c:pt>
                <c:pt idx="317">
                  <c:v>4877</c:v>
                </c:pt>
                <c:pt idx="318">
                  <c:v>4877</c:v>
                </c:pt>
                <c:pt idx="319">
                  <c:v>4877</c:v>
                </c:pt>
                <c:pt idx="320">
                  <c:v>4877</c:v>
                </c:pt>
                <c:pt idx="321">
                  <c:v>4877</c:v>
                </c:pt>
                <c:pt idx="322">
                  <c:v>4877</c:v>
                </c:pt>
                <c:pt idx="323">
                  <c:v>4877</c:v>
                </c:pt>
                <c:pt idx="324">
                  <c:v>4877</c:v>
                </c:pt>
                <c:pt idx="325">
                  <c:v>4877</c:v>
                </c:pt>
                <c:pt idx="326">
                  <c:v>4877</c:v>
                </c:pt>
                <c:pt idx="327">
                  <c:v>4877</c:v>
                </c:pt>
                <c:pt idx="328">
                  <c:v>4877</c:v>
                </c:pt>
                <c:pt idx="329">
                  <c:v>4877</c:v>
                </c:pt>
                <c:pt idx="330">
                  <c:v>4877</c:v>
                </c:pt>
                <c:pt idx="331">
                  <c:v>4877</c:v>
                </c:pt>
                <c:pt idx="332">
                  <c:v>4877</c:v>
                </c:pt>
                <c:pt idx="333">
                  <c:v>4877</c:v>
                </c:pt>
                <c:pt idx="334">
                  <c:v>4877</c:v>
                </c:pt>
                <c:pt idx="335">
                  <c:v>4877</c:v>
                </c:pt>
                <c:pt idx="336">
                  <c:v>4877</c:v>
                </c:pt>
                <c:pt idx="337">
                  <c:v>4877</c:v>
                </c:pt>
                <c:pt idx="338">
                  <c:v>4877</c:v>
                </c:pt>
                <c:pt idx="339">
                  <c:v>4877</c:v>
                </c:pt>
                <c:pt idx="340">
                  <c:v>4877</c:v>
                </c:pt>
                <c:pt idx="341">
                  <c:v>4877</c:v>
                </c:pt>
                <c:pt idx="342">
                  <c:v>4877</c:v>
                </c:pt>
                <c:pt idx="343">
                  <c:v>4877</c:v>
                </c:pt>
                <c:pt idx="344">
                  <c:v>4877</c:v>
                </c:pt>
                <c:pt idx="345">
                  <c:v>4877</c:v>
                </c:pt>
                <c:pt idx="346">
                  <c:v>4877</c:v>
                </c:pt>
                <c:pt idx="347">
                  <c:v>4877</c:v>
                </c:pt>
                <c:pt idx="348">
                  <c:v>4877</c:v>
                </c:pt>
                <c:pt idx="349">
                  <c:v>4877</c:v>
                </c:pt>
                <c:pt idx="350">
                  <c:v>4877</c:v>
                </c:pt>
                <c:pt idx="351">
                  <c:v>4877</c:v>
                </c:pt>
                <c:pt idx="352">
                  <c:v>4877</c:v>
                </c:pt>
                <c:pt idx="353">
                  <c:v>4877</c:v>
                </c:pt>
                <c:pt idx="354">
                  <c:v>4877</c:v>
                </c:pt>
                <c:pt idx="355">
                  <c:v>4877</c:v>
                </c:pt>
                <c:pt idx="356">
                  <c:v>4877</c:v>
                </c:pt>
                <c:pt idx="357">
                  <c:v>4877</c:v>
                </c:pt>
                <c:pt idx="358">
                  <c:v>4877</c:v>
                </c:pt>
                <c:pt idx="359">
                  <c:v>4877</c:v>
                </c:pt>
                <c:pt idx="360">
                  <c:v>4877</c:v>
                </c:pt>
                <c:pt idx="361">
                  <c:v>4877</c:v>
                </c:pt>
                <c:pt idx="362">
                  <c:v>4877</c:v>
                </c:pt>
                <c:pt idx="363">
                  <c:v>4877</c:v>
                </c:pt>
                <c:pt idx="364">
                  <c:v>4877</c:v>
                </c:pt>
                <c:pt idx="365">
                  <c:v>4877</c:v>
                </c:pt>
                <c:pt idx="366">
                  <c:v>4877</c:v>
                </c:pt>
                <c:pt idx="367">
                  <c:v>4877</c:v>
                </c:pt>
                <c:pt idx="368">
                  <c:v>4877</c:v>
                </c:pt>
                <c:pt idx="369">
                  <c:v>4877</c:v>
                </c:pt>
                <c:pt idx="370">
                  <c:v>4877</c:v>
                </c:pt>
                <c:pt idx="371">
                  <c:v>4877</c:v>
                </c:pt>
                <c:pt idx="372">
                  <c:v>4877</c:v>
                </c:pt>
                <c:pt idx="373">
                  <c:v>4877</c:v>
                </c:pt>
                <c:pt idx="374">
                  <c:v>4877</c:v>
                </c:pt>
                <c:pt idx="375">
                  <c:v>4877</c:v>
                </c:pt>
                <c:pt idx="376">
                  <c:v>4877</c:v>
                </c:pt>
                <c:pt idx="377">
                  <c:v>4877</c:v>
                </c:pt>
                <c:pt idx="378">
                  <c:v>4877</c:v>
                </c:pt>
                <c:pt idx="379">
                  <c:v>4877</c:v>
                </c:pt>
                <c:pt idx="380">
                  <c:v>4877</c:v>
                </c:pt>
                <c:pt idx="381">
                  <c:v>4877</c:v>
                </c:pt>
                <c:pt idx="382">
                  <c:v>4877</c:v>
                </c:pt>
                <c:pt idx="383">
                  <c:v>4877</c:v>
                </c:pt>
                <c:pt idx="384">
                  <c:v>4877</c:v>
                </c:pt>
                <c:pt idx="385">
                  <c:v>4877</c:v>
                </c:pt>
                <c:pt idx="386">
                  <c:v>4877</c:v>
                </c:pt>
                <c:pt idx="387">
                  <c:v>4877</c:v>
                </c:pt>
                <c:pt idx="388">
                  <c:v>4877</c:v>
                </c:pt>
                <c:pt idx="389">
                  <c:v>4877</c:v>
                </c:pt>
                <c:pt idx="390">
                  <c:v>4877</c:v>
                </c:pt>
                <c:pt idx="391">
                  <c:v>4877</c:v>
                </c:pt>
                <c:pt idx="392">
                  <c:v>4877</c:v>
                </c:pt>
                <c:pt idx="393">
                  <c:v>4877</c:v>
                </c:pt>
                <c:pt idx="394">
                  <c:v>4877</c:v>
                </c:pt>
                <c:pt idx="395">
                  <c:v>4877</c:v>
                </c:pt>
                <c:pt idx="396">
                  <c:v>4877</c:v>
                </c:pt>
                <c:pt idx="397">
                  <c:v>4877</c:v>
                </c:pt>
                <c:pt idx="398">
                  <c:v>4877</c:v>
                </c:pt>
                <c:pt idx="399">
                  <c:v>4877</c:v>
                </c:pt>
                <c:pt idx="400">
                  <c:v>4877</c:v>
                </c:pt>
                <c:pt idx="401">
                  <c:v>4877</c:v>
                </c:pt>
                <c:pt idx="402">
                  <c:v>4877</c:v>
                </c:pt>
                <c:pt idx="403">
                  <c:v>4877</c:v>
                </c:pt>
                <c:pt idx="404">
                  <c:v>4877</c:v>
                </c:pt>
                <c:pt idx="405">
                  <c:v>4877</c:v>
                </c:pt>
                <c:pt idx="406">
                  <c:v>4877</c:v>
                </c:pt>
                <c:pt idx="407">
                  <c:v>4877</c:v>
                </c:pt>
                <c:pt idx="408">
                  <c:v>4877</c:v>
                </c:pt>
                <c:pt idx="409">
                  <c:v>4877</c:v>
                </c:pt>
                <c:pt idx="410">
                  <c:v>4877</c:v>
                </c:pt>
                <c:pt idx="411">
                  <c:v>4877</c:v>
                </c:pt>
                <c:pt idx="412">
                  <c:v>4877</c:v>
                </c:pt>
                <c:pt idx="413">
                  <c:v>4877</c:v>
                </c:pt>
                <c:pt idx="414">
                  <c:v>4877</c:v>
                </c:pt>
                <c:pt idx="415">
                  <c:v>4877</c:v>
                </c:pt>
                <c:pt idx="416">
                  <c:v>4877</c:v>
                </c:pt>
                <c:pt idx="417">
                  <c:v>4877</c:v>
                </c:pt>
                <c:pt idx="418">
                  <c:v>4877</c:v>
                </c:pt>
                <c:pt idx="419">
                  <c:v>4877</c:v>
                </c:pt>
                <c:pt idx="420">
                  <c:v>4877</c:v>
                </c:pt>
                <c:pt idx="421">
                  <c:v>4877</c:v>
                </c:pt>
                <c:pt idx="422">
                  <c:v>4877</c:v>
                </c:pt>
                <c:pt idx="423">
                  <c:v>4877</c:v>
                </c:pt>
                <c:pt idx="424">
                  <c:v>4877</c:v>
                </c:pt>
                <c:pt idx="425">
                  <c:v>4877</c:v>
                </c:pt>
                <c:pt idx="426">
                  <c:v>4877</c:v>
                </c:pt>
                <c:pt idx="427">
                  <c:v>4877</c:v>
                </c:pt>
                <c:pt idx="428">
                  <c:v>4877</c:v>
                </c:pt>
                <c:pt idx="429">
                  <c:v>4877</c:v>
                </c:pt>
                <c:pt idx="430">
                  <c:v>4877</c:v>
                </c:pt>
                <c:pt idx="431">
                  <c:v>4877</c:v>
                </c:pt>
                <c:pt idx="432">
                  <c:v>4877</c:v>
                </c:pt>
                <c:pt idx="433">
                  <c:v>4877</c:v>
                </c:pt>
                <c:pt idx="434">
                  <c:v>4877</c:v>
                </c:pt>
                <c:pt idx="435">
                  <c:v>4877</c:v>
                </c:pt>
                <c:pt idx="436">
                  <c:v>4877</c:v>
                </c:pt>
                <c:pt idx="437">
                  <c:v>4877</c:v>
                </c:pt>
                <c:pt idx="438">
                  <c:v>4877</c:v>
                </c:pt>
                <c:pt idx="439">
                  <c:v>4877</c:v>
                </c:pt>
                <c:pt idx="440">
                  <c:v>4877</c:v>
                </c:pt>
                <c:pt idx="441">
                  <c:v>4877</c:v>
                </c:pt>
                <c:pt idx="442">
                  <c:v>4877</c:v>
                </c:pt>
                <c:pt idx="443">
                  <c:v>4877</c:v>
                </c:pt>
                <c:pt idx="444">
                  <c:v>4877</c:v>
                </c:pt>
                <c:pt idx="445">
                  <c:v>4877</c:v>
                </c:pt>
                <c:pt idx="446">
                  <c:v>4877</c:v>
                </c:pt>
                <c:pt idx="447">
                  <c:v>4877</c:v>
                </c:pt>
                <c:pt idx="448">
                  <c:v>4877</c:v>
                </c:pt>
                <c:pt idx="449">
                  <c:v>4877</c:v>
                </c:pt>
                <c:pt idx="450">
                  <c:v>4877</c:v>
                </c:pt>
                <c:pt idx="451">
                  <c:v>4877</c:v>
                </c:pt>
                <c:pt idx="452">
                  <c:v>4877</c:v>
                </c:pt>
                <c:pt idx="453">
                  <c:v>4877</c:v>
                </c:pt>
                <c:pt idx="454">
                  <c:v>4877</c:v>
                </c:pt>
                <c:pt idx="455">
                  <c:v>4877</c:v>
                </c:pt>
                <c:pt idx="456">
                  <c:v>4877</c:v>
                </c:pt>
                <c:pt idx="457">
                  <c:v>4877</c:v>
                </c:pt>
                <c:pt idx="458">
                  <c:v>4877</c:v>
                </c:pt>
                <c:pt idx="459">
                  <c:v>4877</c:v>
                </c:pt>
                <c:pt idx="460">
                  <c:v>4877</c:v>
                </c:pt>
                <c:pt idx="461">
                  <c:v>4877</c:v>
                </c:pt>
                <c:pt idx="462">
                  <c:v>4877</c:v>
                </c:pt>
                <c:pt idx="463">
                  <c:v>4877</c:v>
                </c:pt>
                <c:pt idx="464">
                  <c:v>4877</c:v>
                </c:pt>
                <c:pt idx="465">
                  <c:v>4877</c:v>
                </c:pt>
                <c:pt idx="466">
                  <c:v>4877</c:v>
                </c:pt>
                <c:pt idx="467">
                  <c:v>4877</c:v>
                </c:pt>
                <c:pt idx="468">
                  <c:v>4877</c:v>
                </c:pt>
                <c:pt idx="469">
                  <c:v>4877</c:v>
                </c:pt>
                <c:pt idx="470">
                  <c:v>4877</c:v>
                </c:pt>
                <c:pt idx="471">
                  <c:v>4877</c:v>
                </c:pt>
                <c:pt idx="472">
                  <c:v>4877</c:v>
                </c:pt>
                <c:pt idx="473">
                  <c:v>4877</c:v>
                </c:pt>
                <c:pt idx="474">
                  <c:v>4877</c:v>
                </c:pt>
                <c:pt idx="475">
                  <c:v>4877</c:v>
                </c:pt>
                <c:pt idx="476">
                  <c:v>4877</c:v>
                </c:pt>
                <c:pt idx="477">
                  <c:v>4877</c:v>
                </c:pt>
                <c:pt idx="478">
                  <c:v>4877</c:v>
                </c:pt>
                <c:pt idx="479">
                  <c:v>4877</c:v>
                </c:pt>
                <c:pt idx="480">
                  <c:v>4877</c:v>
                </c:pt>
                <c:pt idx="481">
                  <c:v>4877</c:v>
                </c:pt>
                <c:pt idx="482">
                  <c:v>4877</c:v>
                </c:pt>
                <c:pt idx="483">
                  <c:v>4877</c:v>
                </c:pt>
                <c:pt idx="484">
                  <c:v>4877</c:v>
                </c:pt>
                <c:pt idx="485">
                  <c:v>4877</c:v>
                </c:pt>
                <c:pt idx="486">
                  <c:v>4877</c:v>
                </c:pt>
                <c:pt idx="487">
                  <c:v>4877</c:v>
                </c:pt>
                <c:pt idx="488">
                  <c:v>4877</c:v>
                </c:pt>
                <c:pt idx="489">
                  <c:v>4877</c:v>
                </c:pt>
                <c:pt idx="490">
                  <c:v>4877</c:v>
                </c:pt>
                <c:pt idx="491">
                  <c:v>4877</c:v>
                </c:pt>
                <c:pt idx="492">
                  <c:v>4877</c:v>
                </c:pt>
                <c:pt idx="493">
                  <c:v>4877</c:v>
                </c:pt>
                <c:pt idx="494">
                  <c:v>4877</c:v>
                </c:pt>
                <c:pt idx="495">
                  <c:v>4877</c:v>
                </c:pt>
                <c:pt idx="496">
                  <c:v>4877</c:v>
                </c:pt>
                <c:pt idx="497">
                  <c:v>4877</c:v>
                </c:pt>
                <c:pt idx="498">
                  <c:v>4877</c:v>
                </c:pt>
                <c:pt idx="499">
                  <c:v>4877</c:v>
                </c:pt>
                <c:pt idx="500">
                  <c:v>4877</c:v>
                </c:pt>
                <c:pt idx="501">
                  <c:v>4877</c:v>
                </c:pt>
                <c:pt idx="502">
                  <c:v>4877</c:v>
                </c:pt>
                <c:pt idx="503">
                  <c:v>4877</c:v>
                </c:pt>
                <c:pt idx="504">
                  <c:v>4877</c:v>
                </c:pt>
                <c:pt idx="505">
                  <c:v>4877</c:v>
                </c:pt>
                <c:pt idx="506">
                  <c:v>4877</c:v>
                </c:pt>
                <c:pt idx="507">
                  <c:v>4877</c:v>
                </c:pt>
                <c:pt idx="508">
                  <c:v>4877</c:v>
                </c:pt>
                <c:pt idx="509">
                  <c:v>4877</c:v>
                </c:pt>
                <c:pt idx="510">
                  <c:v>4877</c:v>
                </c:pt>
                <c:pt idx="511">
                  <c:v>4877</c:v>
                </c:pt>
                <c:pt idx="512">
                  <c:v>4877</c:v>
                </c:pt>
                <c:pt idx="513">
                  <c:v>4877</c:v>
                </c:pt>
                <c:pt idx="514">
                  <c:v>4877</c:v>
                </c:pt>
                <c:pt idx="515">
                  <c:v>4877</c:v>
                </c:pt>
                <c:pt idx="516">
                  <c:v>4877</c:v>
                </c:pt>
                <c:pt idx="517">
                  <c:v>4877</c:v>
                </c:pt>
                <c:pt idx="518">
                  <c:v>4877</c:v>
                </c:pt>
                <c:pt idx="519">
                  <c:v>4877</c:v>
                </c:pt>
                <c:pt idx="520">
                  <c:v>4877</c:v>
                </c:pt>
                <c:pt idx="521">
                  <c:v>4877</c:v>
                </c:pt>
                <c:pt idx="522">
                  <c:v>4877</c:v>
                </c:pt>
                <c:pt idx="523">
                  <c:v>4877</c:v>
                </c:pt>
                <c:pt idx="524">
                  <c:v>4877</c:v>
                </c:pt>
                <c:pt idx="525">
                  <c:v>4877</c:v>
                </c:pt>
                <c:pt idx="526">
                  <c:v>4877</c:v>
                </c:pt>
                <c:pt idx="527">
                  <c:v>4877</c:v>
                </c:pt>
                <c:pt idx="528">
                  <c:v>4877</c:v>
                </c:pt>
                <c:pt idx="529">
                  <c:v>4877</c:v>
                </c:pt>
                <c:pt idx="530">
                  <c:v>4877</c:v>
                </c:pt>
                <c:pt idx="531">
                  <c:v>4877</c:v>
                </c:pt>
                <c:pt idx="532">
                  <c:v>4877</c:v>
                </c:pt>
                <c:pt idx="533">
                  <c:v>4877</c:v>
                </c:pt>
                <c:pt idx="534">
                  <c:v>4877</c:v>
                </c:pt>
                <c:pt idx="535">
                  <c:v>4877</c:v>
                </c:pt>
                <c:pt idx="536">
                  <c:v>4877</c:v>
                </c:pt>
                <c:pt idx="537">
                  <c:v>4877</c:v>
                </c:pt>
                <c:pt idx="538">
                  <c:v>4877</c:v>
                </c:pt>
                <c:pt idx="539">
                  <c:v>4877</c:v>
                </c:pt>
                <c:pt idx="540">
                  <c:v>4877</c:v>
                </c:pt>
                <c:pt idx="541">
                  <c:v>4877</c:v>
                </c:pt>
                <c:pt idx="542">
                  <c:v>4877</c:v>
                </c:pt>
                <c:pt idx="543">
                  <c:v>4877</c:v>
                </c:pt>
                <c:pt idx="544">
                  <c:v>4877</c:v>
                </c:pt>
                <c:pt idx="545">
                  <c:v>4877</c:v>
                </c:pt>
                <c:pt idx="546">
                  <c:v>4877</c:v>
                </c:pt>
                <c:pt idx="547">
                  <c:v>4877</c:v>
                </c:pt>
                <c:pt idx="548">
                  <c:v>4877</c:v>
                </c:pt>
                <c:pt idx="549">
                  <c:v>4877</c:v>
                </c:pt>
                <c:pt idx="550">
                  <c:v>4877</c:v>
                </c:pt>
                <c:pt idx="551">
                  <c:v>4877</c:v>
                </c:pt>
                <c:pt idx="552">
                  <c:v>4877</c:v>
                </c:pt>
                <c:pt idx="553">
                  <c:v>4877</c:v>
                </c:pt>
                <c:pt idx="554">
                  <c:v>4877</c:v>
                </c:pt>
                <c:pt idx="555">
                  <c:v>4877</c:v>
                </c:pt>
                <c:pt idx="556">
                  <c:v>4877</c:v>
                </c:pt>
                <c:pt idx="557">
                  <c:v>4877</c:v>
                </c:pt>
                <c:pt idx="558">
                  <c:v>4877</c:v>
                </c:pt>
                <c:pt idx="559">
                  <c:v>4877</c:v>
                </c:pt>
                <c:pt idx="560">
                  <c:v>4877</c:v>
                </c:pt>
                <c:pt idx="561">
                  <c:v>4877</c:v>
                </c:pt>
                <c:pt idx="562">
                  <c:v>4877</c:v>
                </c:pt>
                <c:pt idx="563">
                  <c:v>4877</c:v>
                </c:pt>
                <c:pt idx="564">
                  <c:v>4877</c:v>
                </c:pt>
                <c:pt idx="565">
                  <c:v>4877</c:v>
                </c:pt>
                <c:pt idx="566">
                  <c:v>4877</c:v>
                </c:pt>
                <c:pt idx="567">
                  <c:v>4877</c:v>
                </c:pt>
                <c:pt idx="568">
                  <c:v>4877</c:v>
                </c:pt>
                <c:pt idx="569">
                  <c:v>4877</c:v>
                </c:pt>
                <c:pt idx="570">
                  <c:v>4877</c:v>
                </c:pt>
                <c:pt idx="571">
                  <c:v>4877</c:v>
                </c:pt>
                <c:pt idx="572">
                  <c:v>4877</c:v>
                </c:pt>
                <c:pt idx="573">
                  <c:v>4877</c:v>
                </c:pt>
                <c:pt idx="574">
                  <c:v>4877</c:v>
                </c:pt>
                <c:pt idx="575">
                  <c:v>4877</c:v>
                </c:pt>
                <c:pt idx="576">
                  <c:v>4877</c:v>
                </c:pt>
                <c:pt idx="577">
                  <c:v>4877</c:v>
                </c:pt>
                <c:pt idx="578">
                  <c:v>4877</c:v>
                </c:pt>
                <c:pt idx="579">
                  <c:v>4877</c:v>
                </c:pt>
                <c:pt idx="580">
                  <c:v>4877</c:v>
                </c:pt>
                <c:pt idx="581">
                  <c:v>4877</c:v>
                </c:pt>
                <c:pt idx="582">
                  <c:v>4877</c:v>
                </c:pt>
                <c:pt idx="583">
                  <c:v>4877</c:v>
                </c:pt>
                <c:pt idx="584">
                  <c:v>4877</c:v>
                </c:pt>
                <c:pt idx="585">
                  <c:v>4877</c:v>
                </c:pt>
                <c:pt idx="586">
                  <c:v>4877</c:v>
                </c:pt>
                <c:pt idx="587">
                  <c:v>4877</c:v>
                </c:pt>
                <c:pt idx="588">
                  <c:v>4877</c:v>
                </c:pt>
                <c:pt idx="589">
                  <c:v>4877</c:v>
                </c:pt>
                <c:pt idx="590">
                  <c:v>4877</c:v>
                </c:pt>
                <c:pt idx="591">
                  <c:v>4877</c:v>
                </c:pt>
                <c:pt idx="592">
                  <c:v>4877</c:v>
                </c:pt>
                <c:pt idx="593">
                  <c:v>4877</c:v>
                </c:pt>
                <c:pt idx="594">
                  <c:v>4877</c:v>
                </c:pt>
                <c:pt idx="595">
                  <c:v>4877</c:v>
                </c:pt>
                <c:pt idx="596">
                  <c:v>4877</c:v>
                </c:pt>
                <c:pt idx="597">
                  <c:v>4877</c:v>
                </c:pt>
                <c:pt idx="598">
                  <c:v>4877</c:v>
                </c:pt>
                <c:pt idx="599">
                  <c:v>4877</c:v>
                </c:pt>
                <c:pt idx="600">
                  <c:v>4877</c:v>
                </c:pt>
                <c:pt idx="601">
                  <c:v>4877</c:v>
                </c:pt>
                <c:pt idx="602">
                  <c:v>4877</c:v>
                </c:pt>
                <c:pt idx="603">
                  <c:v>4877</c:v>
                </c:pt>
                <c:pt idx="604">
                  <c:v>4877</c:v>
                </c:pt>
                <c:pt idx="605">
                  <c:v>4877</c:v>
                </c:pt>
                <c:pt idx="606">
                  <c:v>4877</c:v>
                </c:pt>
                <c:pt idx="607">
                  <c:v>4877</c:v>
                </c:pt>
                <c:pt idx="608">
                  <c:v>4877</c:v>
                </c:pt>
                <c:pt idx="609">
                  <c:v>4877</c:v>
                </c:pt>
                <c:pt idx="610">
                  <c:v>4877</c:v>
                </c:pt>
                <c:pt idx="611">
                  <c:v>4877</c:v>
                </c:pt>
                <c:pt idx="612">
                  <c:v>4877</c:v>
                </c:pt>
                <c:pt idx="613">
                  <c:v>4877</c:v>
                </c:pt>
                <c:pt idx="614">
                  <c:v>4877</c:v>
                </c:pt>
                <c:pt idx="615">
                  <c:v>4877</c:v>
                </c:pt>
                <c:pt idx="616">
                  <c:v>4877</c:v>
                </c:pt>
                <c:pt idx="617">
                  <c:v>4877</c:v>
                </c:pt>
                <c:pt idx="618">
                  <c:v>4877</c:v>
                </c:pt>
                <c:pt idx="619">
                  <c:v>4877</c:v>
                </c:pt>
                <c:pt idx="620">
                  <c:v>4877</c:v>
                </c:pt>
                <c:pt idx="621">
                  <c:v>4877</c:v>
                </c:pt>
                <c:pt idx="622">
                  <c:v>4877</c:v>
                </c:pt>
                <c:pt idx="623">
                  <c:v>4877</c:v>
                </c:pt>
                <c:pt idx="624">
                  <c:v>4877</c:v>
                </c:pt>
                <c:pt idx="625">
                  <c:v>4877</c:v>
                </c:pt>
                <c:pt idx="626">
                  <c:v>4877</c:v>
                </c:pt>
                <c:pt idx="627">
                  <c:v>4877</c:v>
                </c:pt>
                <c:pt idx="628">
                  <c:v>4877</c:v>
                </c:pt>
                <c:pt idx="629">
                  <c:v>4877</c:v>
                </c:pt>
                <c:pt idx="630">
                  <c:v>4877</c:v>
                </c:pt>
                <c:pt idx="631">
                  <c:v>4877</c:v>
                </c:pt>
                <c:pt idx="632">
                  <c:v>4877</c:v>
                </c:pt>
                <c:pt idx="633">
                  <c:v>4877</c:v>
                </c:pt>
                <c:pt idx="634">
                  <c:v>4877</c:v>
                </c:pt>
                <c:pt idx="635">
                  <c:v>4877</c:v>
                </c:pt>
                <c:pt idx="636">
                  <c:v>4877</c:v>
                </c:pt>
                <c:pt idx="637">
                  <c:v>4877</c:v>
                </c:pt>
                <c:pt idx="638">
                  <c:v>4877</c:v>
                </c:pt>
                <c:pt idx="639">
                  <c:v>4877</c:v>
                </c:pt>
                <c:pt idx="640">
                  <c:v>4877</c:v>
                </c:pt>
                <c:pt idx="641">
                  <c:v>4877</c:v>
                </c:pt>
                <c:pt idx="642">
                  <c:v>4877</c:v>
                </c:pt>
                <c:pt idx="643">
                  <c:v>4877</c:v>
                </c:pt>
                <c:pt idx="644">
                  <c:v>4877</c:v>
                </c:pt>
                <c:pt idx="645">
                  <c:v>4877</c:v>
                </c:pt>
                <c:pt idx="646">
                  <c:v>4877</c:v>
                </c:pt>
                <c:pt idx="647">
                  <c:v>4877</c:v>
                </c:pt>
                <c:pt idx="648">
                  <c:v>4877</c:v>
                </c:pt>
                <c:pt idx="649">
                  <c:v>4877</c:v>
                </c:pt>
                <c:pt idx="650">
                  <c:v>4877</c:v>
                </c:pt>
                <c:pt idx="651">
                  <c:v>4877</c:v>
                </c:pt>
                <c:pt idx="652">
                  <c:v>4877</c:v>
                </c:pt>
                <c:pt idx="653">
                  <c:v>4877</c:v>
                </c:pt>
                <c:pt idx="654">
                  <c:v>4877</c:v>
                </c:pt>
                <c:pt idx="655">
                  <c:v>4877</c:v>
                </c:pt>
                <c:pt idx="656">
                  <c:v>4877</c:v>
                </c:pt>
                <c:pt idx="657">
                  <c:v>4877</c:v>
                </c:pt>
                <c:pt idx="658">
                  <c:v>4877</c:v>
                </c:pt>
                <c:pt idx="659">
                  <c:v>4877</c:v>
                </c:pt>
                <c:pt idx="660">
                  <c:v>4877</c:v>
                </c:pt>
                <c:pt idx="661">
                  <c:v>4877</c:v>
                </c:pt>
                <c:pt idx="662">
                  <c:v>4877</c:v>
                </c:pt>
                <c:pt idx="663">
                  <c:v>4877</c:v>
                </c:pt>
                <c:pt idx="664">
                  <c:v>4877</c:v>
                </c:pt>
                <c:pt idx="665">
                  <c:v>4877</c:v>
                </c:pt>
                <c:pt idx="666">
                  <c:v>4877</c:v>
                </c:pt>
                <c:pt idx="667">
                  <c:v>4877</c:v>
                </c:pt>
                <c:pt idx="668">
                  <c:v>4877</c:v>
                </c:pt>
                <c:pt idx="669">
                  <c:v>4877</c:v>
                </c:pt>
                <c:pt idx="670">
                  <c:v>4877</c:v>
                </c:pt>
                <c:pt idx="671">
                  <c:v>4877</c:v>
                </c:pt>
                <c:pt idx="672">
                  <c:v>4877</c:v>
                </c:pt>
                <c:pt idx="673">
                  <c:v>4877</c:v>
                </c:pt>
                <c:pt idx="674">
                  <c:v>4877</c:v>
                </c:pt>
                <c:pt idx="675">
                  <c:v>4877</c:v>
                </c:pt>
                <c:pt idx="676">
                  <c:v>4877</c:v>
                </c:pt>
                <c:pt idx="677">
                  <c:v>4877</c:v>
                </c:pt>
                <c:pt idx="678">
                  <c:v>4877</c:v>
                </c:pt>
                <c:pt idx="679">
                  <c:v>4877</c:v>
                </c:pt>
                <c:pt idx="680">
                  <c:v>4877</c:v>
                </c:pt>
                <c:pt idx="681">
                  <c:v>4877</c:v>
                </c:pt>
                <c:pt idx="682">
                  <c:v>4877</c:v>
                </c:pt>
                <c:pt idx="683">
                  <c:v>4877</c:v>
                </c:pt>
                <c:pt idx="684">
                  <c:v>4877</c:v>
                </c:pt>
                <c:pt idx="685">
                  <c:v>4877</c:v>
                </c:pt>
                <c:pt idx="686">
                  <c:v>4877</c:v>
                </c:pt>
                <c:pt idx="687">
                  <c:v>4877</c:v>
                </c:pt>
                <c:pt idx="688">
                  <c:v>4877</c:v>
                </c:pt>
                <c:pt idx="689">
                  <c:v>4877</c:v>
                </c:pt>
                <c:pt idx="690">
                  <c:v>4877</c:v>
                </c:pt>
                <c:pt idx="691">
                  <c:v>4877</c:v>
                </c:pt>
                <c:pt idx="692">
                  <c:v>4877</c:v>
                </c:pt>
                <c:pt idx="693">
                  <c:v>4877</c:v>
                </c:pt>
                <c:pt idx="694">
                  <c:v>4877</c:v>
                </c:pt>
                <c:pt idx="695">
                  <c:v>4877</c:v>
                </c:pt>
                <c:pt idx="696">
                  <c:v>4877</c:v>
                </c:pt>
                <c:pt idx="697">
                  <c:v>4877</c:v>
                </c:pt>
                <c:pt idx="698">
                  <c:v>4877</c:v>
                </c:pt>
                <c:pt idx="699">
                  <c:v>4877</c:v>
                </c:pt>
                <c:pt idx="700">
                  <c:v>4877</c:v>
                </c:pt>
                <c:pt idx="701">
                  <c:v>4877</c:v>
                </c:pt>
                <c:pt idx="702">
                  <c:v>4877</c:v>
                </c:pt>
                <c:pt idx="703">
                  <c:v>4877</c:v>
                </c:pt>
                <c:pt idx="704">
                  <c:v>4877</c:v>
                </c:pt>
                <c:pt idx="705">
                  <c:v>4877</c:v>
                </c:pt>
                <c:pt idx="706">
                  <c:v>4877</c:v>
                </c:pt>
                <c:pt idx="707">
                  <c:v>4877</c:v>
                </c:pt>
                <c:pt idx="708">
                  <c:v>4877</c:v>
                </c:pt>
                <c:pt idx="709">
                  <c:v>4877</c:v>
                </c:pt>
                <c:pt idx="710">
                  <c:v>4877</c:v>
                </c:pt>
                <c:pt idx="711">
                  <c:v>4877</c:v>
                </c:pt>
                <c:pt idx="712">
                  <c:v>4877</c:v>
                </c:pt>
                <c:pt idx="713">
                  <c:v>4877</c:v>
                </c:pt>
                <c:pt idx="714">
                  <c:v>4877</c:v>
                </c:pt>
                <c:pt idx="715">
                  <c:v>4877</c:v>
                </c:pt>
                <c:pt idx="716">
                  <c:v>4877</c:v>
                </c:pt>
                <c:pt idx="717">
                  <c:v>4877</c:v>
                </c:pt>
                <c:pt idx="718">
                  <c:v>4877</c:v>
                </c:pt>
                <c:pt idx="719">
                  <c:v>4877</c:v>
                </c:pt>
                <c:pt idx="720">
                  <c:v>4877</c:v>
                </c:pt>
                <c:pt idx="721">
                  <c:v>4877</c:v>
                </c:pt>
                <c:pt idx="722">
                  <c:v>4877</c:v>
                </c:pt>
                <c:pt idx="723">
                  <c:v>4877</c:v>
                </c:pt>
                <c:pt idx="724">
                  <c:v>4877</c:v>
                </c:pt>
                <c:pt idx="725">
                  <c:v>4877</c:v>
                </c:pt>
                <c:pt idx="726">
                  <c:v>4877</c:v>
                </c:pt>
                <c:pt idx="727">
                  <c:v>4877</c:v>
                </c:pt>
                <c:pt idx="728">
                  <c:v>4877</c:v>
                </c:pt>
                <c:pt idx="729">
                  <c:v>4877</c:v>
                </c:pt>
                <c:pt idx="730">
                  <c:v>4877</c:v>
                </c:pt>
                <c:pt idx="731">
                  <c:v>4877</c:v>
                </c:pt>
                <c:pt idx="732">
                  <c:v>4877</c:v>
                </c:pt>
                <c:pt idx="733">
                  <c:v>4877</c:v>
                </c:pt>
                <c:pt idx="734">
                  <c:v>4877</c:v>
                </c:pt>
                <c:pt idx="735">
                  <c:v>4877</c:v>
                </c:pt>
                <c:pt idx="736">
                  <c:v>4877</c:v>
                </c:pt>
                <c:pt idx="737">
                  <c:v>4877</c:v>
                </c:pt>
                <c:pt idx="738">
                  <c:v>4877</c:v>
                </c:pt>
                <c:pt idx="739">
                  <c:v>4877</c:v>
                </c:pt>
                <c:pt idx="740">
                  <c:v>4877</c:v>
                </c:pt>
                <c:pt idx="741">
                  <c:v>4877</c:v>
                </c:pt>
                <c:pt idx="742">
                  <c:v>4877</c:v>
                </c:pt>
                <c:pt idx="743">
                  <c:v>4877</c:v>
                </c:pt>
                <c:pt idx="744">
                  <c:v>4877</c:v>
                </c:pt>
                <c:pt idx="745">
                  <c:v>4877</c:v>
                </c:pt>
                <c:pt idx="746">
                  <c:v>4877</c:v>
                </c:pt>
                <c:pt idx="747">
                  <c:v>4877</c:v>
                </c:pt>
                <c:pt idx="748">
                  <c:v>4877</c:v>
                </c:pt>
                <c:pt idx="749">
                  <c:v>4877</c:v>
                </c:pt>
                <c:pt idx="750">
                  <c:v>4877</c:v>
                </c:pt>
                <c:pt idx="751">
                  <c:v>4877</c:v>
                </c:pt>
                <c:pt idx="752">
                  <c:v>4877</c:v>
                </c:pt>
                <c:pt idx="753">
                  <c:v>4877</c:v>
                </c:pt>
                <c:pt idx="754">
                  <c:v>4877</c:v>
                </c:pt>
                <c:pt idx="755">
                  <c:v>4877</c:v>
                </c:pt>
                <c:pt idx="756">
                  <c:v>4877</c:v>
                </c:pt>
                <c:pt idx="757">
                  <c:v>4877</c:v>
                </c:pt>
                <c:pt idx="758">
                  <c:v>4877</c:v>
                </c:pt>
                <c:pt idx="759">
                  <c:v>4877</c:v>
                </c:pt>
                <c:pt idx="760">
                  <c:v>4877</c:v>
                </c:pt>
                <c:pt idx="761">
                  <c:v>4877</c:v>
                </c:pt>
                <c:pt idx="762">
                  <c:v>4877</c:v>
                </c:pt>
                <c:pt idx="763">
                  <c:v>4877</c:v>
                </c:pt>
                <c:pt idx="764">
                  <c:v>4877</c:v>
                </c:pt>
                <c:pt idx="765">
                  <c:v>4877</c:v>
                </c:pt>
                <c:pt idx="766">
                  <c:v>4877</c:v>
                </c:pt>
                <c:pt idx="767">
                  <c:v>4877</c:v>
                </c:pt>
                <c:pt idx="768">
                  <c:v>4877</c:v>
                </c:pt>
                <c:pt idx="769">
                  <c:v>4877</c:v>
                </c:pt>
                <c:pt idx="770">
                  <c:v>4877</c:v>
                </c:pt>
                <c:pt idx="771">
                  <c:v>4877</c:v>
                </c:pt>
                <c:pt idx="772">
                  <c:v>4877</c:v>
                </c:pt>
                <c:pt idx="773">
                  <c:v>4877</c:v>
                </c:pt>
                <c:pt idx="774">
                  <c:v>4877</c:v>
                </c:pt>
                <c:pt idx="775">
                  <c:v>4877</c:v>
                </c:pt>
                <c:pt idx="776">
                  <c:v>4877</c:v>
                </c:pt>
                <c:pt idx="777">
                  <c:v>4877</c:v>
                </c:pt>
                <c:pt idx="778">
                  <c:v>4877</c:v>
                </c:pt>
                <c:pt idx="779">
                  <c:v>4877</c:v>
                </c:pt>
                <c:pt idx="780">
                  <c:v>4877</c:v>
                </c:pt>
                <c:pt idx="781">
                  <c:v>4877</c:v>
                </c:pt>
                <c:pt idx="782">
                  <c:v>4877</c:v>
                </c:pt>
                <c:pt idx="783">
                  <c:v>4877</c:v>
                </c:pt>
                <c:pt idx="784">
                  <c:v>4877</c:v>
                </c:pt>
                <c:pt idx="785">
                  <c:v>4877</c:v>
                </c:pt>
                <c:pt idx="786">
                  <c:v>4877</c:v>
                </c:pt>
                <c:pt idx="787">
                  <c:v>4877</c:v>
                </c:pt>
                <c:pt idx="788">
                  <c:v>4877</c:v>
                </c:pt>
                <c:pt idx="789">
                  <c:v>4877</c:v>
                </c:pt>
                <c:pt idx="790">
                  <c:v>4877</c:v>
                </c:pt>
                <c:pt idx="791">
                  <c:v>4877</c:v>
                </c:pt>
                <c:pt idx="792">
                  <c:v>4877</c:v>
                </c:pt>
                <c:pt idx="793">
                  <c:v>4877</c:v>
                </c:pt>
                <c:pt idx="794">
                  <c:v>4877</c:v>
                </c:pt>
                <c:pt idx="795">
                  <c:v>4877</c:v>
                </c:pt>
                <c:pt idx="796">
                  <c:v>4877</c:v>
                </c:pt>
                <c:pt idx="797">
                  <c:v>4877</c:v>
                </c:pt>
                <c:pt idx="798">
                  <c:v>4877</c:v>
                </c:pt>
                <c:pt idx="799">
                  <c:v>4877</c:v>
                </c:pt>
                <c:pt idx="800">
                  <c:v>4877</c:v>
                </c:pt>
                <c:pt idx="801">
                  <c:v>4877</c:v>
                </c:pt>
                <c:pt idx="802">
                  <c:v>4877</c:v>
                </c:pt>
                <c:pt idx="803">
                  <c:v>4877</c:v>
                </c:pt>
                <c:pt idx="804">
                  <c:v>4877</c:v>
                </c:pt>
                <c:pt idx="805">
                  <c:v>4877</c:v>
                </c:pt>
                <c:pt idx="806">
                  <c:v>4877</c:v>
                </c:pt>
                <c:pt idx="807">
                  <c:v>4877</c:v>
                </c:pt>
                <c:pt idx="808">
                  <c:v>4877</c:v>
                </c:pt>
                <c:pt idx="809">
                  <c:v>4877</c:v>
                </c:pt>
                <c:pt idx="810">
                  <c:v>4877</c:v>
                </c:pt>
                <c:pt idx="811">
                  <c:v>4877</c:v>
                </c:pt>
                <c:pt idx="812">
                  <c:v>4877</c:v>
                </c:pt>
                <c:pt idx="813">
                  <c:v>4877</c:v>
                </c:pt>
                <c:pt idx="814">
                  <c:v>4877</c:v>
                </c:pt>
                <c:pt idx="815">
                  <c:v>4877</c:v>
                </c:pt>
                <c:pt idx="816">
                  <c:v>4877</c:v>
                </c:pt>
                <c:pt idx="817">
                  <c:v>4877</c:v>
                </c:pt>
                <c:pt idx="818">
                  <c:v>4877</c:v>
                </c:pt>
                <c:pt idx="819">
                  <c:v>4877</c:v>
                </c:pt>
                <c:pt idx="820">
                  <c:v>4877</c:v>
                </c:pt>
                <c:pt idx="821">
                  <c:v>4877</c:v>
                </c:pt>
                <c:pt idx="822">
                  <c:v>4877</c:v>
                </c:pt>
                <c:pt idx="823">
                  <c:v>4877</c:v>
                </c:pt>
                <c:pt idx="824">
                  <c:v>4877</c:v>
                </c:pt>
                <c:pt idx="825">
                  <c:v>4877</c:v>
                </c:pt>
                <c:pt idx="826">
                  <c:v>4877</c:v>
                </c:pt>
                <c:pt idx="827">
                  <c:v>4877</c:v>
                </c:pt>
                <c:pt idx="828">
                  <c:v>4877</c:v>
                </c:pt>
                <c:pt idx="829">
                  <c:v>4877</c:v>
                </c:pt>
                <c:pt idx="830">
                  <c:v>4877</c:v>
                </c:pt>
                <c:pt idx="831">
                  <c:v>4877</c:v>
                </c:pt>
                <c:pt idx="832">
                  <c:v>4877</c:v>
                </c:pt>
                <c:pt idx="833">
                  <c:v>4877</c:v>
                </c:pt>
                <c:pt idx="834">
                  <c:v>4877</c:v>
                </c:pt>
                <c:pt idx="835">
                  <c:v>4877</c:v>
                </c:pt>
                <c:pt idx="836">
                  <c:v>4877</c:v>
                </c:pt>
                <c:pt idx="837">
                  <c:v>4877</c:v>
                </c:pt>
                <c:pt idx="838">
                  <c:v>4877</c:v>
                </c:pt>
                <c:pt idx="839">
                  <c:v>4877</c:v>
                </c:pt>
                <c:pt idx="840">
                  <c:v>4877</c:v>
                </c:pt>
                <c:pt idx="841">
                  <c:v>4877</c:v>
                </c:pt>
                <c:pt idx="842">
                  <c:v>4877</c:v>
                </c:pt>
                <c:pt idx="843">
                  <c:v>4877</c:v>
                </c:pt>
                <c:pt idx="844">
                  <c:v>4877</c:v>
                </c:pt>
                <c:pt idx="845">
                  <c:v>4877</c:v>
                </c:pt>
                <c:pt idx="846">
                  <c:v>4877</c:v>
                </c:pt>
                <c:pt idx="847">
                  <c:v>4877</c:v>
                </c:pt>
                <c:pt idx="848">
                  <c:v>4877</c:v>
                </c:pt>
                <c:pt idx="849">
                  <c:v>4877</c:v>
                </c:pt>
                <c:pt idx="850">
                  <c:v>4877</c:v>
                </c:pt>
                <c:pt idx="851">
                  <c:v>4877</c:v>
                </c:pt>
                <c:pt idx="852">
                  <c:v>4877</c:v>
                </c:pt>
                <c:pt idx="853">
                  <c:v>4877</c:v>
                </c:pt>
                <c:pt idx="854">
                  <c:v>4877</c:v>
                </c:pt>
                <c:pt idx="855">
                  <c:v>4877</c:v>
                </c:pt>
                <c:pt idx="856">
                  <c:v>4877</c:v>
                </c:pt>
                <c:pt idx="857">
                  <c:v>4877</c:v>
                </c:pt>
                <c:pt idx="858">
                  <c:v>4877</c:v>
                </c:pt>
                <c:pt idx="859">
                  <c:v>4877</c:v>
                </c:pt>
                <c:pt idx="860">
                  <c:v>4877</c:v>
                </c:pt>
                <c:pt idx="861">
                  <c:v>4877</c:v>
                </c:pt>
                <c:pt idx="862">
                  <c:v>4877</c:v>
                </c:pt>
                <c:pt idx="863">
                  <c:v>4877</c:v>
                </c:pt>
                <c:pt idx="864">
                  <c:v>4877</c:v>
                </c:pt>
                <c:pt idx="865">
                  <c:v>4877</c:v>
                </c:pt>
                <c:pt idx="866">
                  <c:v>4877</c:v>
                </c:pt>
                <c:pt idx="867">
                  <c:v>4877</c:v>
                </c:pt>
                <c:pt idx="868">
                  <c:v>4877</c:v>
                </c:pt>
                <c:pt idx="869">
                  <c:v>4877</c:v>
                </c:pt>
                <c:pt idx="870">
                  <c:v>4877</c:v>
                </c:pt>
                <c:pt idx="871">
                  <c:v>4877</c:v>
                </c:pt>
                <c:pt idx="872">
                  <c:v>4877</c:v>
                </c:pt>
                <c:pt idx="873">
                  <c:v>4877</c:v>
                </c:pt>
                <c:pt idx="874">
                  <c:v>4877</c:v>
                </c:pt>
                <c:pt idx="875">
                  <c:v>4877</c:v>
                </c:pt>
                <c:pt idx="876">
                  <c:v>4877</c:v>
                </c:pt>
                <c:pt idx="877">
                  <c:v>4877</c:v>
                </c:pt>
                <c:pt idx="878">
                  <c:v>4877</c:v>
                </c:pt>
                <c:pt idx="879">
                  <c:v>4877</c:v>
                </c:pt>
                <c:pt idx="880">
                  <c:v>4877</c:v>
                </c:pt>
                <c:pt idx="881">
                  <c:v>4877</c:v>
                </c:pt>
                <c:pt idx="882">
                  <c:v>4877</c:v>
                </c:pt>
                <c:pt idx="883">
                  <c:v>4877</c:v>
                </c:pt>
                <c:pt idx="884">
                  <c:v>4877</c:v>
                </c:pt>
                <c:pt idx="885">
                  <c:v>4877</c:v>
                </c:pt>
                <c:pt idx="886">
                  <c:v>4877</c:v>
                </c:pt>
                <c:pt idx="887">
                  <c:v>4877</c:v>
                </c:pt>
                <c:pt idx="888">
                  <c:v>4877</c:v>
                </c:pt>
                <c:pt idx="889">
                  <c:v>4877</c:v>
                </c:pt>
                <c:pt idx="890">
                  <c:v>4877</c:v>
                </c:pt>
                <c:pt idx="891">
                  <c:v>4877</c:v>
                </c:pt>
                <c:pt idx="892">
                  <c:v>4877</c:v>
                </c:pt>
                <c:pt idx="893">
                  <c:v>4877</c:v>
                </c:pt>
                <c:pt idx="894">
                  <c:v>4877</c:v>
                </c:pt>
                <c:pt idx="895">
                  <c:v>4877</c:v>
                </c:pt>
                <c:pt idx="896">
                  <c:v>4877</c:v>
                </c:pt>
                <c:pt idx="897">
                  <c:v>4877</c:v>
                </c:pt>
                <c:pt idx="898">
                  <c:v>4877</c:v>
                </c:pt>
                <c:pt idx="899">
                  <c:v>4877</c:v>
                </c:pt>
                <c:pt idx="900">
                  <c:v>4877</c:v>
                </c:pt>
                <c:pt idx="901">
                  <c:v>4877</c:v>
                </c:pt>
                <c:pt idx="902">
                  <c:v>4877</c:v>
                </c:pt>
                <c:pt idx="903">
                  <c:v>4877</c:v>
                </c:pt>
                <c:pt idx="904">
                  <c:v>4877</c:v>
                </c:pt>
                <c:pt idx="905">
                  <c:v>4877</c:v>
                </c:pt>
                <c:pt idx="906">
                  <c:v>4877</c:v>
                </c:pt>
                <c:pt idx="907">
                  <c:v>4877</c:v>
                </c:pt>
                <c:pt idx="908">
                  <c:v>4877</c:v>
                </c:pt>
                <c:pt idx="909">
                  <c:v>4877</c:v>
                </c:pt>
                <c:pt idx="910">
                  <c:v>4877</c:v>
                </c:pt>
                <c:pt idx="911">
                  <c:v>4877</c:v>
                </c:pt>
                <c:pt idx="912">
                  <c:v>4877</c:v>
                </c:pt>
                <c:pt idx="913">
                  <c:v>4877</c:v>
                </c:pt>
                <c:pt idx="914">
                  <c:v>4877</c:v>
                </c:pt>
                <c:pt idx="915">
                  <c:v>4877</c:v>
                </c:pt>
                <c:pt idx="916">
                  <c:v>4877</c:v>
                </c:pt>
                <c:pt idx="917">
                  <c:v>4877</c:v>
                </c:pt>
                <c:pt idx="918">
                  <c:v>4877</c:v>
                </c:pt>
                <c:pt idx="919">
                  <c:v>4877</c:v>
                </c:pt>
                <c:pt idx="920">
                  <c:v>4877</c:v>
                </c:pt>
                <c:pt idx="921">
                  <c:v>4877</c:v>
                </c:pt>
                <c:pt idx="922">
                  <c:v>4877</c:v>
                </c:pt>
                <c:pt idx="923">
                  <c:v>4877</c:v>
                </c:pt>
                <c:pt idx="924">
                  <c:v>4877</c:v>
                </c:pt>
                <c:pt idx="925">
                  <c:v>4877</c:v>
                </c:pt>
                <c:pt idx="926">
                  <c:v>4877</c:v>
                </c:pt>
                <c:pt idx="927">
                  <c:v>4877</c:v>
                </c:pt>
                <c:pt idx="928">
                  <c:v>4877</c:v>
                </c:pt>
                <c:pt idx="929">
                  <c:v>4877</c:v>
                </c:pt>
                <c:pt idx="930">
                  <c:v>4877</c:v>
                </c:pt>
                <c:pt idx="931">
                  <c:v>4877</c:v>
                </c:pt>
                <c:pt idx="932">
                  <c:v>4877</c:v>
                </c:pt>
                <c:pt idx="933">
                  <c:v>4877</c:v>
                </c:pt>
                <c:pt idx="934">
                  <c:v>4877</c:v>
                </c:pt>
                <c:pt idx="935">
                  <c:v>4877</c:v>
                </c:pt>
                <c:pt idx="936">
                  <c:v>4877</c:v>
                </c:pt>
                <c:pt idx="937">
                  <c:v>4877</c:v>
                </c:pt>
                <c:pt idx="938">
                  <c:v>4877</c:v>
                </c:pt>
                <c:pt idx="939">
                  <c:v>4877</c:v>
                </c:pt>
                <c:pt idx="940">
                  <c:v>4877</c:v>
                </c:pt>
                <c:pt idx="941">
                  <c:v>4877</c:v>
                </c:pt>
                <c:pt idx="942">
                  <c:v>4877</c:v>
                </c:pt>
                <c:pt idx="943">
                  <c:v>4877</c:v>
                </c:pt>
                <c:pt idx="944">
                  <c:v>4877</c:v>
                </c:pt>
                <c:pt idx="945">
                  <c:v>4877</c:v>
                </c:pt>
                <c:pt idx="946">
                  <c:v>4877</c:v>
                </c:pt>
                <c:pt idx="947">
                  <c:v>4877</c:v>
                </c:pt>
                <c:pt idx="948">
                  <c:v>4877</c:v>
                </c:pt>
                <c:pt idx="949">
                  <c:v>4877</c:v>
                </c:pt>
                <c:pt idx="950">
                  <c:v>4877</c:v>
                </c:pt>
                <c:pt idx="951">
                  <c:v>4877</c:v>
                </c:pt>
                <c:pt idx="952">
                  <c:v>4877</c:v>
                </c:pt>
                <c:pt idx="953">
                  <c:v>4877</c:v>
                </c:pt>
                <c:pt idx="954">
                  <c:v>4877</c:v>
                </c:pt>
                <c:pt idx="955">
                  <c:v>4877</c:v>
                </c:pt>
                <c:pt idx="956">
                  <c:v>4877</c:v>
                </c:pt>
                <c:pt idx="957">
                  <c:v>4877</c:v>
                </c:pt>
                <c:pt idx="958">
                  <c:v>4877</c:v>
                </c:pt>
                <c:pt idx="959">
                  <c:v>4877</c:v>
                </c:pt>
                <c:pt idx="960">
                  <c:v>4877</c:v>
                </c:pt>
                <c:pt idx="961">
                  <c:v>4877</c:v>
                </c:pt>
                <c:pt idx="962">
                  <c:v>4877</c:v>
                </c:pt>
                <c:pt idx="963">
                  <c:v>4877</c:v>
                </c:pt>
                <c:pt idx="964">
                  <c:v>4877</c:v>
                </c:pt>
                <c:pt idx="965">
                  <c:v>4877</c:v>
                </c:pt>
                <c:pt idx="966">
                  <c:v>4877</c:v>
                </c:pt>
                <c:pt idx="967">
                  <c:v>4877</c:v>
                </c:pt>
                <c:pt idx="968">
                  <c:v>4877</c:v>
                </c:pt>
                <c:pt idx="969">
                  <c:v>4877</c:v>
                </c:pt>
                <c:pt idx="970">
                  <c:v>4877</c:v>
                </c:pt>
                <c:pt idx="971">
                  <c:v>4877</c:v>
                </c:pt>
                <c:pt idx="972">
                  <c:v>4877</c:v>
                </c:pt>
                <c:pt idx="973">
                  <c:v>4877</c:v>
                </c:pt>
                <c:pt idx="974">
                  <c:v>4877</c:v>
                </c:pt>
                <c:pt idx="975">
                  <c:v>4877</c:v>
                </c:pt>
                <c:pt idx="976">
                  <c:v>4877</c:v>
                </c:pt>
                <c:pt idx="977">
                  <c:v>4877</c:v>
                </c:pt>
                <c:pt idx="978">
                  <c:v>4877</c:v>
                </c:pt>
                <c:pt idx="979">
                  <c:v>4877</c:v>
                </c:pt>
                <c:pt idx="980">
                  <c:v>4877</c:v>
                </c:pt>
                <c:pt idx="981">
                  <c:v>4877</c:v>
                </c:pt>
                <c:pt idx="982">
                  <c:v>4877</c:v>
                </c:pt>
                <c:pt idx="983">
                  <c:v>4877</c:v>
                </c:pt>
                <c:pt idx="984">
                  <c:v>4877</c:v>
                </c:pt>
                <c:pt idx="985">
                  <c:v>4877</c:v>
                </c:pt>
                <c:pt idx="986">
                  <c:v>4877</c:v>
                </c:pt>
                <c:pt idx="987">
                  <c:v>4877</c:v>
                </c:pt>
                <c:pt idx="988">
                  <c:v>4877</c:v>
                </c:pt>
                <c:pt idx="989">
                  <c:v>4877</c:v>
                </c:pt>
                <c:pt idx="990">
                  <c:v>4877</c:v>
                </c:pt>
                <c:pt idx="991">
                  <c:v>4877</c:v>
                </c:pt>
                <c:pt idx="992">
                  <c:v>4877</c:v>
                </c:pt>
                <c:pt idx="993">
                  <c:v>4877</c:v>
                </c:pt>
                <c:pt idx="994">
                  <c:v>4877</c:v>
                </c:pt>
                <c:pt idx="995">
                  <c:v>4877</c:v>
                </c:pt>
                <c:pt idx="996">
                  <c:v>4877</c:v>
                </c:pt>
                <c:pt idx="997">
                  <c:v>4877</c:v>
                </c:pt>
                <c:pt idx="998">
                  <c:v>4877</c:v>
                </c:pt>
                <c:pt idx="999">
                  <c:v>4877</c:v>
                </c:pt>
                <c:pt idx="1000">
                  <c:v>4877</c:v>
                </c:pt>
                <c:pt idx="1001">
                  <c:v>4877</c:v>
                </c:pt>
                <c:pt idx="1002">
                  <c:v>4877</c:v>
                </c:pt>
                <c:pt idx="1003">
                  <c:v>4877</c:v>
                </c:pt>
                <c:pt idx="1004">
                  <c:v>4877</c:v>
                </c:pt>
                <c:pt idx="1005">
                  <c:v>4877</c:v>
                </c:pt>
                <c:pt idx="1006">
                  <c:v>4877</c:v>
                </c:pt>
                <c:pt idx="1007">
                  <c:v>4877</c:v>
                </c:pt>
                <c:pt idx="1008">
                  <c:v>4877</c:v>
                </c:pt>
                <c:pt idx="1009">
                  <c:v>4877</c:v>
                </c:pt>
                <c:pt idx="1010">
                  <c:v>4877</c:v>
                </c:pt>
                <c:pt idx="1011">
                  <c:v>4877</c:v>
                </c:pt>
                <c:pt idx="1012">
                  <c:v>4877</c:v>
                </c:pt>
                <c:pt idx="1013">
                  <c:v>4877</c:v>
                </c:pt>
                <c:pt idx="1014">
                  <c:v>4877</c:v>
                </c:pt>
                <c:pt idx="1015">
                  <c:v>4877</c:v>
                </c:pt>
                <c:pt idx="1016">
                  <c:v>4877</c:v>
                </c:pt>
                <c:pt idx="1017">
                  <c:v>4877</c:v>
                </c:pt>
                <c:pt idx="1018">
                  <c:v>4877</c:v>
                </c:pt>
                <c:pt idx="1019">
                  <c:v>4877</c:v>
                </c:pt>
                <c:pt idx="1020">
                  <c:v>4877</c:v>
                </c:pt>
                <c:pt idx="1021">
                  <c:v>4877</c:v>
                </c:pt>
                <c:pt idx="1022">
                  <c:v>4877</c:v>
                </c:pt>
                <c:pt idx="1023">
                  <c:v>4877</c:v>
                </c:pt>
                <c:pt idx="1024">
                  <c:v>4877</c:v>
                </c:pt>
                <c:pt idx="1025">
                  <c:v>4877</c:v>
                </c:pt>
                <c:pt idx="1026">
                  <c:v>4877</c:v>
                </c:pt>
                <c:pt idx="1027">
                  <c:v>4877</c:v>
                </c:pt>
                <c:pt idx="1028">
                  <c:v>4877</c:v>
                </c:pt>
                <c:pt idx="1029">
                  <c:v>4877</c:v>
                </c:pt>
                <c:pt idx="1030">
                  <c:v>4877</c:v>
                </c:pt>
                <c:pt idx="1031">
                  <c:v>4877</c:v>
                </c:pt>
                <c:pt idx="1032">
                  <c:v>4877</c:v>
                </c:pt>
                <c:pt idx="1033">
                  <c:v>4877</c:v>
                </c:pt>
                <c:pt idx="1034">
                  <c:v>4877</c:v>
                </c:pt>
                <c:pt idx="1035">
                  <c:v>4877</c:v>
                </c:pt>
                <c:pt idx="1036">
                  <c:v>4877</c:v>
                </c:pt>
                <c:pt idx="1037">
                  <c:v>4877</c:v>
                </c:pt>
                <c:pt idx="1038">
                  <c:v>4877</c:v>
                </c:pt>
                <c:pt idx="1039">
                  <c:v>4877</c:v>
                </c:pt>
                <c:pt idx="1040">
                  <c:v>4877</c:v>
                </c:pt>
                <c:pt idx="1041">
                  <c:v>4877</c:v>
                </c:pt>
                <c:pt idx="1042">
                  <c:v>4877</c:v>
                </c:pt>
                <c:pt idx="1043">
                  <c:v>4877</c:v>
                </c:pt>
                <c:pt idx="1044">
                  <c:v>4877</c:v>
                </c:pt>
                <c:pt idx="1045">
                  <c:v>4877</c:v>
                </c:pt>
                <c:pt idx="1046">
                  <c:v>4877</c:v>
                </c:pt>
                <c:pt idx="1047">
                  <c:v>4877</c:v>
                </c:pt>
                <c:pt idx="1048">
                  <c:v>4877</c:v>
                </c:pt>
                <c:pt idx="1049">
                  <c:v>4877</c:v>
                </c:pt>
                <c:pt idx="1050">
                  <c:v>4877</c:v>
                </c:pt>
                <c:pt idx="1051">
                  <c:v>4877</c:v>
                </c:pt>
                <c:pt idx="1052">
                  <c:v>4877</c:v>
                </c:pt>
                <c:pt idx="1053">
                  <c:v>4877</c:v>
                </c:pt>
                <c:pt idx="1054">
                  <c:v>4877</c:v>
                </c:pt>
                <c:pt idx="1055">
                  <c:v>4877</c:v>
                </c:pt>
                <c:pt idx="1056">
                  <c:v>4877</c:v>
                </c:pt>
                <c:pt idx="1057">
                  <c:v>4877</c:v>
                </c:pt>
                <c:pt idx="1058">
                  <c:v>4877</c:v>
                </c:pt>
                <c:pt idx="1059">
                  <c:v>4877</c:v>
                </c:pt>
                <c:pt idx="1060">
                  <c:v>4877</c:v>
                </c:pt>
                <c:pt idx="1061">
                  <c:v>4877</c:v>
                </c:pt>
                <c:pt idx="1062">
                  <c:v>4877</c:v>
                </c:pt>
                <c:pt idx="1063">
                  <c:v>4877</c:v>
                </c:pt>
                <c:pt idx="1064">
                  <c:v>4877</c:v>
                </c:pt>
                <c:pt idx="1065">
                  <c:v>4877</c:v>
                </c:pt>
                <c:pt idx="1066">
                  <c:v>4877</c:v>
                </c:pt>
                <c:pt idx="1067">
                  <c:v>4877</c:v>
                </c:pt>
                <c:pt idx="1068">
                  <c:v>4877</c:v>
                </c:pt>
                <c:pt idx="1069">
                  <c:v>4877</c:v>
                </c:pt>
                <c:pt idx="1070">
                  <c:v>4877</c:v>
                </c:pt>
                <c:pt idx="1071">
                  <c:v>4877</c:v>
                </c:pt>
                <c:pt idx="1072">
                  <c:v>4877</c:v>
                </c:pt>
                <c:pt idx="1073">
                  <c:v>4877</c:v>
                </c:pt>
                <c:pt idx="1074">
                  <c:v>4877</c:v>
                </c:pt>
                <c:pt idx="1075">
                  <c:v>4877</c:v>
                </c:pt>
                <c:pt idx="1076">
                  <c:v>4877</c:v>
                </c:pt>
                <c:pt idx="1077">
                  <c:v>4877</c:v>
                </c:pt>
                <c:pt idx="1078">
                  <c:v>4877</c:v>
                </c:pt>
                <c:pt idx="1079">
                  <c:v>4877</c:v>
                </c:pt>
                <c:pt idx="1080">
                  <c:v>4877</c:v>
                </c:pt>
                <c:pt idx="1081">
                  <c:v>4877</c:v>
                </c:pt>
                <c:pt idx="1082">
                  <c:v>4877</c:v>
                </c:pt>
                <c:pt idx="1083">
                  <c:v>4877</c:v>
                </c:pt>
                <c:pt idx="1084">
                  <c:v>4877</c:v>
                </c:pt>
                <c:pt idx="1085">
                  <c:v>4877</c:v>
                </c:pt>
                <c:pt idx="1086">
                  <c:v>4877</c:v>
                </c:pt>
                <c:pt idx="1087">
                  <c:v>4877</c:v>
                </c:pt>
                <c:pt idx="1088">
                  <c:v>4877</c:v>
                </c:pt>
                <c:pt idx="1089">
                  <c:v>4877</c:v>
                </c:pt>
                <c:pt idx="1090">
                  <c:v>4877</c:v>
                </c:pt>
                <c:pt idx="1091">
                  <c:v>4877</c:v>
                </c:pt>
                <c:pt idx="1092">
                  <c:v>4877</c:v>
                </c:pt>
                <c:pt idx="1093">
                  <c:v>4877</c:v>
                </c:pt>
                <c:pt idx="1094">
                  <c:v>4877</c:v>
                </c:pt>
                <c:pt idx="1095">
                  <c:v>4877</c:v>
                </c:pt>
                <c:pt idx="1096">
                  <c:v>4877</c:v>
                </c:pt>
                <c:pt idx="1097">
                  <c:v>4877</c:v>
                </c:pt>
                <c:pt idx="1098">
                  <c:v>4877</c:v>
                </c:pt>
                <c:pt idx="1099">
                  <c:v>4877</c:v>
                </c:pt>
                <c:pt idx="1100">
                  <c:v>4877</c:v>
                </c:pt>
                <c:pt idx="1101">
                  <c:v>4877</c:v>
                </c:pt>
                <c:pt idx="1102">
                  <c:v>4877</c:v>
                </c:pt>
                <c:pt idx="1103">
                  <c:v>4877</c:v>
                </c:pt>
                <c:pt idx="1104">
                  <c:v>4877</c:v>
                </c:pt>
                <c:pt idx="1105">
                  <c:v>4877</c:v>
                </c:pt>
                <c:pt idx="1106">
                  <c:v>4877</c:v>
                </c:pt>
                <c:pt idx="1107">
                  <c:v>4877</c:v>
                </c:pt>
                <c:pt idx="1108">
                  <c:v>4877</c:v>
                </c:pt>
                <c:pt idx="1109">
                  <c:v>4877</c:v>
                </c:pt>
                <c:pt idx="1110">
                  <c:v>4877</c:v>
                </c:pt>
                <c:pt idx="1111">
                  <c:v>4877</c:v>
                </c:pt>
                <c:pt idx="1112">
                  <c:v>4877</c:v>
                </c:pt>
                <c:pt idx="1113">
                  <c:v>4877</c:v>
                </c:pt>
                <c:pt idx="1114">
                  <c:v>4877</c:v>
                </c:pt>
                <c:pt idx="1115">
                  <c:v>4877</c:v>
                </c:pt>
                <c:pt idx="1116">
                  <c:v>4877</c:v>
                </c:pt>
                <c:pt idx="1117">
                  <c:v>4877</c:v>
                </c:pt>
                <c:pt idx="1118">
                  <c:v>4877</c:v>
                </c:pt>
                <c:pt idx="1119">
                  <c:v>4877</c:v>
                </c:pt>
                <c:pt idx="1120">
                  <c:v>4877</c:v>
                </c:pt>
                <c:pt idx="1121">
                  <c:v>4877</c:v>
                </c:pt>
                <c:pt idx="1122">
                  <c:v>4877</c:v>
                </c:pt>
                <c:pt idx="1123">
                  <c:v>4877</c:v>
                </c:pt>
                <c:pt idx="1124">
                  <c:v>4877</c:v>
                </c:pt>
                <c:pt idx="1125">
                  <c:v>4877</c:v>
                </c:pt>
                <c:pt idx="1126">
                  <c:v>4877</c:v>
                </c:pt>
                <c:pt idx="1127">
                  <c:v>4877</c:v>
                </c:pt>
                <c:pt idx="1128">
                  <c:v>4877</c:v>
                </c:pt>
                <c:pt idx="1129">
                  <c:v>4877</c:v>
                </c:pt>
                <c:pt idx="1130">
                  <c:v>4877</c:v>
                </c:pt>
                <c:pt idx="1131">
                  <c:v>4877</c:v>
                </c:pt>
                <c:pt idx="1132">
                  <c:v>4877</c:v>
                </c:pt>
                <c:pt idx="1133">
                  <c:v>4877</c:v>
                </c:pt>
                <c:pt idx="1134">
                  <c:v>4877</c:v>
                </c:pt>
                <c:pt idx="1135">
                  <c:v>4877</c:v>
                </c:pt>
                <c:pt idx="1136">
                  <c:v>4877</c:v>
                </c:pt>
                <c:pt idx="1137">
                  <c:v>4877</c:v>
                </c:pt>
                <c:pt idx="1138">
                  <c:v>4877</c:v>
                </c:pt>
                <c:pt idx="1139">
                  <c:v>4877</c:v>
                </c:pt>
                <c:pt idx="1140">
                  <c:v>4877</c:v>
                </c:pt>
                <c:pt idx="1141">
                  <c:v>4877</c:v>
                </c:pt>
                <c:pt idx="1142">
                  <c:v>4877</c:v>
                </c:pt>
                <c:pt idx="1143">
                  <c:v>4877</c:v>
                </c:pt>
                <c:pt idx="1144">
                  <c:v>4877</c:v>
                </c:pt>
                <c:pt idx="1145">
                  <c:v>4877</c:v>
                </c:pt>
                <c:pt idx="1146">
                  <c:v>4877</c:v>
                </c:pt>
                <c:pt idx="1147">
                  <c:v>4877</c:v>
                </c:pt>
                <c:pt idx="1148">
                  <c:v>4877</c:v>
                </c:pt>
                <c:pt idx="1149">
                  <c:v>4877</c:v>
                </c:pt>
                <c:pt idx="1150">
                  <c:v>4877</c:v>
                </c:pt>
                <c:pt idx="1151">
                  <c:v>4877</c:v>
                </c:pt>
                <c:pt idx="1152">
                  <c:v>4877</c:v>
                </c:pt>
                <c:pt idx="1153">
                  <c:v>4877</c:v>
                </c:pt>
                <c:pt idx="1154">
                  <c:v>4877</c:v>
                </c:pt>
                <c:pt idx="1155">
                  <c:v>4877</c:v>
                </c:pt>
                <c:pt idx="1156">
                  <c:v>4877</c:v>
                </c:pt>
                <c:pt idx="1157">
                  <c:v>4877</c:v>
                </c:pt>
                <c:pt idx="1158">
                  <c:v>4877</c:v>
                </c:pt>
                <c:pt idx="1159">
                  <c:v>4877</c:v>
                </c:pt>
                <c:pt idx="1160">
                  <c:v>4877</c:v>
                </c:pt>
                <c:pt idx="1161">
                  <c:v>4877</c:v>
                </c:pt>
                <c:pt idx="1162">
                  <c:v>4877</c:v>
                </c:pt>
                <c:pt idx="1163">
                  <c:v>4877</c:v>
                </c:pt>
                <c:pt idx="1164">
                  <c:v>4877</c:v>
                </c:pt>
                <c:pt idx="1165">
                  <c:v>4877</c:v>
                </c:pt>
                <c:pt idx="1166">
                  <c:v>4877</c:v>
                </c:pt>
                <c:pt idx="1167">
                  <c:v>4877</c:v>
                </c:pt>
                <c:pt idx="1168">
                  <c:v>4877</c:v>
                </c:pt>
                <c:pt idx="1169">
                  <c:v>4877</c:v>
                </c:pt>
                <c:pt idx="1170">
                  <c:v>4877</c:v>
                </c:pt>
                <c:pt idx="1171">
                  <c:v>4877</c:v>
                </c:pt>
                <c:pt idx="1172">
                  <c:v>4877</c:v>
                </c:pt>
                <c:pt idx="1173">
                  <c:v>4877</c:v>
                </c:pt>
                <c:pt idx="1174">
                  <c:v>4877</c:v>
                </c:pt>
                <c:pt idx="1175">
                  <c:v>4877</c:v>
                </c:pt>
                <c:pt idx="1176">
                  <c:v>4877</c:v>
                </c:pt>
                <c:pt idx="1177">
                  <c:v>4877</c:v>
                </c:pt>
                <c:pt idx="1178">
                  <c:v>4877</c:v>
                </c:pt>
                <c:pt idx="1179">
                  <c:v>4877</c:v>
                </c:pt>
                <c:pt idx="1180">
                  <c:v>4877</c:v>
                </c:pt>
                <c:pt idx="1181">
                  <c:v>4877</c:v>
                </c:pt>
                <c:pt idx="1182">
                  <c:v>4877</c:v>
                </c:pt>
                <c:pt idx="1183">
                  <c:v>4877</c:v>
                </c:pt>
                <c:pt idx="1184">
                  <c:v>4877</c:v>
                </c:pt>
                <c:pt idx="1185">
                  <c:v>4877</c:v>
                </c:pt>
                <c:pt idx="1186">
                  <c:v>4877</c:v>
                </c:pt>
                <c:pt idx="1187">
                  <c:v>4877</c:v>
                </c:pt>
                <c:pt idx="1188">
                  <c:v>4877</c:v>
                </c:pt>
                <c:pt idx="1189">
                  <c:v>4877</c:v>
                </c:pt>
                <c:pt idx="1190">
                  <c:v>4877</c:v>
                </c:pt>
                <c:pt idx="1191">
                  <c:v>4877</c:v>
                </c:pt>
                <c:pt idx="1192">
                  <c:v>4877</c:v>
                </c:pt>
                <c:pt idx="1193">
                  <c:v>4877</c:v>
                </c:pt>
                <c:pt idx="1194">
                  <c:v>4877</c:v>
                </c:pt>
                <c:pt idx="1195">
                  <c:v>4877</c:v>
                </c:pt>
                <c:pt idx="1196">
                  <c:v>4877</c:v>
                </c:pt>
                <c:pt idx="1197">
                  <c:v>4877</c:v>
                </c:pt>
                <c:pt idx="1198">
                  <c:v>4877</c:v>
                </c:pt>
                <c:pt idx="1199">
                  <c:v>4877</c:v>
                </c:pt>
                <c:pt idx="1200">
                  <c:v>4877</c:v>
                </c:pt>
                <c:pt idx="1201">
                  <c:v>4877</c:v>
                </c:pt>
                <c:pt idx="1202">
                  <c:v>4877</c:v>
                </c:pt>
                <c:pt idx="1203">
                  <c:v>4877</c:v>
                </c:pt>
                <c:pt idx="1204">
                  <c:v>4877</c:v>
                </c:pt>
                <c:pt idx="1205">
                  <c:v>4877</c:v>
                </c:pt>
                <c:pt idx="1206">
                  <c:v>4877</c:v>
                </c:pt>
                <c:pt idx="1207">
                  <c:v>4877</c:v>
                </c:pt>
                <c:pt idx="1208">
                  <c:v>4877</c:v>
                </c:pt>
                <c:pt idx="1209">
                  <c:v>4877</c:v>
                </c:pt>
                <c:pt idx="1210">
                  <c:v>4877</c:v>
                </c:pt>
                <c:pt idx="1211">
                  <c:v>4877</c:v>
                </c:pt>
                <c:pt idx="1212">
                  <c:v>4877</c:v>
                </c:pt>
                <c:pt idx="1213">
                  <c:v>4877</c:v>
                </c:pt>
                <c:pt idx="1214">
                  <c:v>4877</c:v>
                </c:pt>
                <c:pt idx="1215">
                  <c:v>4877</c:v>
                </c:pt>
                <c:pt idx="1216">
                  <c:v>4877</c:v>
                </c:pt>
                <c:pt idx="1217">
                  <c:v>4877</c:v>
                </c:pt>
                <c:pt idx="1218">
                  <c:v>4877</c:v>
                </c:pt>
                <c:pt idx="1219">
                  <c:v>4877</c:v>
                </c:pt>
                <c:pt idx="1220">
                  <c:v>4877</c:v>
                </c:pt>
                <c:pt idx="1221">
                  <c:v>4877</c:v>
                </c:pt>
                <c:pt idx="1222">
                  <c:v>4877</c:v>
                </c:pt>
                <c:pt idx="1223">
                  <c:v>4877</c:v>
                </c:pt>
                <c:pt idx="1224">
                  <c:v>4877</c:v>
                </c:pt>
                <c:pt idx="1225">
                  <c:v>4877</c:v>
                </c:pt>
                <c:pt idx="1226">
                  <c:v>4877</c:v>
                </c:pt>
                <c:pt idx="1227">
                  <c:v>4877</c:v>
                </c:pt>
                <c:pt idx="1228">
                  <c:v>4877</c:v>
                </c:pt>
                <c:pt idx="1229">
                  <c:v>4877</c:v>
                </c:pt>
                <c:pt idx="1230">
                  <c:v>4877</c:v>
                </c:pt>
                <c:pt idx="1231">
                  <c:v>4877</c:v>
                </c:pt>
                <c:pt idx="1232">
                  <c:v>4877</c:v>
                </c:pt>
                <c:pt idx="1233">
                  <c:v>4877</c:v>
                </c:pt>
                <c:pt idx="1234">
                  <c:v>4877</c:v>
                </c:pt>
                <c:pt idx="1235">
                  <c:v>4877</c:v>
                </c:pt>
                <c:pt idx="1236">
                  <c:v>4877</c:v>
                </c:pt>
                <c:pt idx="1237">
                  <c:v>4877</c:v>
                </c:pt>
                <c:pt idx="1238">
                  <c:v>4877</c:v>
                </c:pt>
                <c:pt idx="1239">
                  <c:v>4877</c:v>
                </c:pt>
                <c:pt idx="1240">
                  <c:v>4877</c:v>
                </c:pt>
                <c:pt idx="1241">
                  <c:v>4877</c:v>
                </c:pt>
                <c:pt idx="1242">
                  <c:v>4877</c:v>
                </c:pt>
                <c:pt idx="1243">
                  <c:v>4877</c:v>
                </c:pt>
                <c:pt idx="1244">
                  <c:v>4877</c:v>
                </c:pt>
                <c:pt idx="1245">
                  <c:v>4877</c:v>
                </c:pt>
                <c:pt idx="1246">
                  <c:v>4877</c:v>
                </c:pt>
                <c:pt idx="1247">
                  <c:v>4877</c:v>
                </c:pt>
                <c:pt idx="1248">
                  <c:v>4877</c:v>
                </c:pt>
                <c:pt idx="1249">
                  <c:v>4877</c:v>
                </c:pt>
                <c:pt idx="1250">
                  <c:v>4877</c:v>
                </c:pt>
                <c:pt idx="1251">
                  <c:v>4877</c:v>
                </c:pt>
                <c:pt idx="1252">
                  <c:v>4877</c:v>
                </c:pt>
                <c:pt idx="1253">
                  <c:v>4877</c:v>
                </c:pt>
                <c:pt idx="1254">
                  <c:v>4877</c:v>
                </c:pt>
                <c:pt idx="1255">
                  <c:v>4877</c:v>
                </c:pt>
                <c:pt idx="1256">
                  <c:v>4877</c:v>
                </c:pt>
                <c:pt idx="1257">
                  <c:v>4877</c:v>
                </c:pt>
                <c:pt idx="1258">
                  <c:v>4877</c:v>
                </c:pt>
                <c:pt idx="1259">
                  <c:v>4877</c:v>
                </c:pt>
                <c:pt idx="1260">
                  <c:v>4877</c:v>
                </c:pt>
                <c:pt idx="1261">
                  <c:v>4877</c:v>
                </c:pt>
                <c:pt idx="1262">
                  <c:v>4877</c:v>
                </c:pt>
                <c:pt idx="1263">
                  <c:v>4877</c:v>
                </c:pt>
                <c:pt idx="1264">
                  <c:v>4877</c:v>
                </c:pt>
                <c:pt idx="1265">
                  <c:v>4877</c:v>
                </c:pt>
                <c:pt idx="1266">
                  <c:v>4877</c:v>
                </c:pt>
                <c:pt idx="1267">
                  <c:v>4877</c:v>
                </c:pt>
                <c:pt idx="1268">
                  <c:v>4877</c:v>
                </c:pt>
                <c:pt idx="1269">
                  <c:v>4877</c:v>
                </c:pt>
                <c:pt idx="1270">
                  <c:v>4877</c:v>
                </c:pt>
                <c:pt idx="1271">
                  <c:v>4877</c:v>
                </c:pt>
                <c:pt idx="1272">
                  <c:v>4877</c:v>
                </c:pt>
                <c:pt idx="1273">
                  <c:v>4877</c:v>
                </c:pt>
                <c:pt idx="1274">
                  <c:v>4877</c:v>
                </c:pt>
                <c:pt idx="1275">
                  <c:v>4877</c:v>
                </c:pt>
                <c:pt idx="1276">
                  <c:v>4877</c:v>
                </c:pt>
                <c:pt idx="1277">
                  <c:v>4877</c:v>
                </c:pt>
                <c:pt idx="1278">
                  <c:v>4877</c:v>
                </c:pt>
                <c:pt idx="1279">
                  <c:v>4877</c:v>
                </c:pt>
                <c:pt idx="1280">
                  <c:v>4877</c:v>
                </c:pt>
                <c:pt idx="1281">
                  <c:v>4877</c:v>
                </c:pt>
                <c:pt idx="1282">
                  <c:v>4877</c:v>
                </c:pt>
                <c:pt idx="1283">
                  <c:v>4877</c:v>
                </c:pt>
                <c:pt idx="1284">
                  <c:v>4877</c:v>
                </c:pt>
                <c:pt idx="1285">
                  <c:v>4877</c:v>
                </c:pt>
                <c:pt idx="1286">
                  <c:v>4877</c:v>
                </c:pt>
                <c:pt idx="1287">
                  <c:v>4877</c:v>
                </c:pt>
                <c:pt idx="1288">
                  <c:v>4877</c:v>
                </c:pt>
                <c:pt idx="1289">
                  <c:v>4877</c:v>
                </c:pt>
                <c:pt idx="1290">
                  <c:v>4877</c:v>
                </c:pt>
                <c:pt idx="1291">
                  <c:v>4877</c:v>
                </c:pt>
                <c:pt idx="1292">
                  <c:v>4877</c:v>
                </c:pt>
                <c:pt idx="1293">
                  <c:v>4877</c:v>
                </c:pt>
                <c:pt idx="1294">
                  <c:v>4877</c:v>
                </c:pt>
                <c:pt idx="1295">
                  <c:v>4877</c:v>
                </c:pt>
                <c:pt idx="1296">
                  <c:v>4877</c:v>
                </c:pt>
                <c:pt idx="1297">
                  <c:v>4877</c:v>
                </c:pt>
                <c:pt idx="1298">
                  <c:v>4877</c:v>
                </c:pt>
                <c:pt idx="1299">
                  <c:v>4877</c:v>
                </c:pt>
                <c:pt idx="1300">
                  <c:v>4877</c:v>
                </c:pt>
                <c:pt idx="1301">
                  <c:v>4877</c:v>
                </c:pt>
                <c:pt idx="1302">
                  <c:v>4877</c:v>
                </c:pt>
                <c:pt idx="1303">
                  <c:v>4877</c:v>
                </c:pt>
                <c:pt idx="1304">
                  <c:v>4877</c:v>
                </c:pt>
                <c:pt idx="1305">
                  <c:v>4877</c:v>
                </c:pt>
                <c:pt idx="1306">
                  <c:v>4877</c:v>
                </c:pt>
                <c:pt idx="1307">
                  <c:v>4877</c:v>
                </c:pt>
                <c:pt idx="1308">
                  <c:v>4877</c:v>
                </c:pt>
                <c:pt idx="1309">
                  <c:v>4877</c:v>
                </c:pt>
                <c:pt idx="1310">
                  <c:v>4877</c:v>
                </c:pt>
                <c:pt idx="1311">
                  <c:v>4877</c:v>
                </c:pt>
                <c:pt idx="1312">
                  <c:v>4877</c:v>
                </c:pt>
                <c:pt idx="1313">
                  <c:v>4877</c:v>
                </c:pt>
                <c:pt idx="1314">
                  <c:v>4877</c:v>
                </c:pt>
                <c:pt idx="1315">
                  <c:v>4877</c:v>
                </c:pt>
                <c:pt idx="1316">
                  <c:v>4877</c:v>
                </c:pt>
                <c:pt idx="1317">
                  <c:v>4877</c:v>
                </c:pt>
                <c:pt idx="1318">
                  <c:v>4877</c:v>
                </c:pt>
                <c:pt idx="1319">
                  <c:v>4877</c:v>
                </c:pt>
                <c:pt idx="1320">
                  <c:v>4877</c:v>
                </c:pt>
                <c:pt idx="1321">
                  <c:v>4877</c:v>
                </c:pt>
                <c:pt idx="1322">
                  <c:v>4877</c:v>
                </c:pt>
                <c:pt idx="1323">
                  <c:v>4877</c:v>
                </c:pt>
                <c:pt idx="1324">
                  <c:v>4877</c:v>
                </c:pt>
                <c:pt idx="1325">
                  <c:v>4877</c:v>
                </c:pt>
                <c:pt idx="1326">
                  <c:v>4877</c:v>
                </c:pt>
                <c:pt idx="1327">
                  <c:v>4877</c:v>
                </c:pt>
                <c:pt idx="1328">
                  <c:v>4877</c:v>
                </c:pt>
                <c:pt idx="1329">
                  <c:v>4877</c:v>
                </c:pt>
                <c:pt idx="1330">
                  <c:v>4877</c:v>
                </c:pt>
                <c:pt idx="1331">
                  <c:v>4877</c:v>
                </c:pt>
                <c:pt idx="1332">
                  <c:v>4877</c:v>
                </c:pt>
                <c:pt idx="1333">
                  <c:v>4877</c:v>
                </c:pt>
                <c:pt idx="1334">
                  <c:v>4877</c:v>
                </c:pt>
                <c:pt idx="1335">
                  <c:v>4877</c:v>
                </c:pt>
                <c:pt idx="1336">
                  <c:v>4877</c:v>
                </c:pt>
                <c:pt idx="1337">
                  <c:v>4877</c:v>
                </c:pt>
                <c:pt idx="1338">
                  <c:v>4877</c:v>
                </c:pt>
                <c:pt idx="1339">
                  <c:v>4877</c:v>
                </c:pt>
                <c:pt idx="1340">
                  <c:v>4877</c:v>
                </c:pt>
                <c:pt idx="1341">
                  <c:v>4877</c:v>
                </c:pt>
                <c:pt idx="1342">
                  <c:v>4877</c:v>
                </c:pt>
                <c:pt idx="1343">
                  <c:v>4877</c:v>
                </c:pt>
                <c:pt idx="1344">
                  <c:v>4877</c:v>
                </c:pt>
                <c:pt idx="1345">
                  <c:v>4877</c:v>
                </c:pt>
                <c:pt idx="1346">
                  <c:v>4877</c:v>
                </c:pt>
                <c:pt idx="1347">
                  <c:v>4877</c:v>
                </c:pt>
                <c:pt idx="1348">
                  <c:v>4877</c:v>
                </c:pt>
                <c:pt idx="1349">
                  <c:v>4877</c:v>
                </c:pt>
                <c:pt idx="1350">
                  <c:v>4877</c:v>
                </c:pt>
                <c:pt idx="1351">
                  <c:v>4877</c:v>
                </c:pt>
                <c:pt idx="1352">
                  <c:v>4877</c:v>
                </c:pt>
                <c:pt idx="1353">
                  <c:v>4877</c:v>
                </c:pt>
                <c:pt idx="1354">
                  <c:v>4877</c:v>
                </c:pt>
                <c:pt idx="1355">
                  <c:v>4877</c:v>
                </c:pt>
                <c:pt idx="1356">
                  <c:v>4877</c:v>
                </c:pt>
                <c:pt idx="1357">
                  <c:v>4877</c:v>
                </c:pt>
                <c:pt idx="1358">
                  <c:v>4877</c:v>
                </c:pt>
                <c:pt idx="1359">
                  <c:v>4877</c:v>
                </c:pt>
                <c:pt idx="1360">
                  <c:v>4877</c:v>
                </c:pt>
                <c:pt idx="1361">
                  <c:v>4877</c:v>
                </c:pt>
                <c:pt idx="1362">
                  <c:v>4877</c:v>
                </c:pt>
                <c:pt idx="1363">
                  <c:v>4877</c:v>
                </c:pt>
                <c:pt idx="1364">
                  <c:v>4877</c:v>
                </c:pt>
                <c:pt idx="1365">
                  <c:v>4877</c:v>
                </c:pt>
                <c:pt idx="1366">
                  <c:v>4877</c:v>
                </c:pt>
                <c:pt idx="1367">
                  <c:v>4877</c:v>
                </c:pt>
                <c:pt idx="1368">
                  <c:v>4877</c:v>
                </c:pt>
                <c:pt idx="1369">
                  <c:v>4877</c:v>
                </c:pt>
                <c:pt idx="1370">
                  <c:v>4877</c:v>
                </c:pt>
                <c:pt idx="1371">
                  <c:v>4877</c:v>
                </c:pt>
                <c:pt idx="1372">
                  <c:v>4877</c:v>
                </c:pt>
                <c:pt idx="1373">
                  <c:v>4877</c:v>
                </c:pt>
                <c:pt idx="1374">
                  <c:v>4877</c:v>
                </c:pt>
                <c:pt idx="1375">
                  <c:v>4877</c:v>
                </c:pt>
                <c:pt idx="1376">
                  <c:v>4877</c:v>
                </c:pt>
                <c:pt idx="1377">
                  <c:v>4877</c:v>
                </c:pt>
                <c:pt idx="1378">
                  <c:v>4877</c:v>
                </c:pt>
                <c:pt idx="1379">
                  <c:v>4877</c:v>
                </c:pt>
                <c:pt idx="1380">
                  <c:v>4877</c:v>
                </c:pt>
                <c:pt idx="1381">
                  <c:v>4877</c:v>
                </c:pt>
                <c:pt idx="1382">
                  <c:v>4877</c:v>
                </c:pt>
                <c:pt idx="1383">
                  <c:v>4877</c:v>
                </c:pt>
                <c:pt idx="1384">
                  <c:v>4877</c:v>
                </c:pt>
                <c:pt idx="1385">
                  <c:v>4877</c:v>
                </c:pt>
                <c:pt idx="1386">
                  <c:v>4877</c:v>
                </c:pt>
                <c:pt idx="1387">
                  <c:v>4877</c:v>
                </c:pt>
                <c:pt idx="1388">
                  <c:v>4877</c:v>
                </c:pt>
                <c:pt idx="1389">
                  <c:v>4877</c:v>
                </c:pt>
                <c:pt idx="1390">
                  <c:v>4877</c:v>
                </c:pt>
                <c:pt idx="1391">
                  <c:v>4877</c:v>
                </c:pt>
                <c:pt idx="1392">
                  <c:v>4877</c:v>
                </c:pt>
                <c:pt idx="1393">
                  <c:v>4877</c:v>
                </c:pt>
                <c:pt idx="1394">
                  <c:v>4877</c:v>
                </c:pt>
                <c:pt idx="1395">
                  <c:v>4877</c:v>
                </c:pt>
                <c:pt idx="1396">
                  <c:v>4877</c:v>
                </c:pt>
                <c:pt idx="1397">
                  <c:v>4877</c:v>
                </c:pt>
                <c:pt idx="1398">
                  <c:v>4877</c:v>
                </c:pt>
                <c:pt idx="1399">
                  <c:v>4877</c:v>
                </c:pt>
                <c:pt idx="1400">
                  <c:v>4877</c:v>
                </c:pt>
                <c:pt idx="1401">
                  <c:v>4877</c:v>
                </c:pt>
                <c:pt idx="1402">
                  <c:v>4877</c:v>
                </c:pt>
                <c:pt idx="1403">
                  <c:v>4877</c:v>
                </c:pt>
                <c:pt idx="1404">
                  <c:v>4877</c:v>
                </c:pt>
                <c:pt idx="1405">
                  <c:v>4877</c:v>
                </c:pt>
                <c:pt idx="1406">
                  <c:v>4877</c:v>
                </c:pt>
                <c:pt idx="1407">
                  <c:v>4877</c:v>
                </c:pt>
                <c:pt idx="1408">
                  <c:v>4877</c:v>
                </c:pt>
                <c:pt idx="1409">
                  <c:v>4877</c:v>
                </c:pt>
                <c:pt idx="1410">
                  <c:v>4877</c:v>
                </c:pt>
                <c:pt idx="1411">
                  <c:v>4877</c:v>
                </c:pt>
                <c:pt idx="1412">
                  <c:v>4877</c:v>
                </c:pt>
                <c:pt idx="1413">
                  <c:v>4877</c:v>
                </c:pt>
                <c:pt idx="1414">
                  <c:v>4877</c:v>
                </c:pt>
                <c:pt idx="1415">
                  <c:v>4877</c:v>
                </c:pt>
                <c:pt idx="1416">
                  <c:v>4877</c:v>
                </c:pt>
                <c:pt idx="1417">
                  <c:v>4877</c:v>
                </c:pt>
                <c:pt idx="1418">
                  <c:v>4877</c:v>
                </c:pt>
                <c:pt idx="1419">
                  <c:v>4877</c:v>
                </c:pt>
                <c:pt idx="1420">
                  <c:v>4877</c:v>
                </c:pt>
                <c:pt idx="1421">
                  <c:v>4877</c:v>
                </c:pt>
                <c:pt idx="1422">
                  <c:v>4877</c:v>
                </c:pt>
                <c:pt idx="1423">
                  <c:v>4877</c:v>
                </c:pt>
                <c:pt idx="1424">
                  <c:v>4877</c:v>
                </c:pt>
                <c:pt idx="1425">
                  <c:v>4877</c:v>
                </c:pt>
                <c:pt idx="1426">
                  <c:v>4877</c:v>
                </c:pt>
                <c:pt idx="1427">
                  <c:v>4877</c:v>
                </c:pt>
                <c:pt idx="1428">
                  <c:v>4877</c:v>
                </c:pt>
                <c:pt idx="1429">
                  <c:v>4877</c:v>
                </c:pt>
                <c:pt idx="1430">
                  <c:v>4877</c:v>
                </c:pt>
                <c:pt idx="1431">
                  <c:v>4877</c:v>
                </c:pt>
                <c:pt idx="1432">
                  <c:v>4877</c:v>
                </c:pt>
                <c:pt idx="1433">
                  <c:v>4877</c:v>
                </c:pt>
                <c:pt idx="1434">
                  <c:v>4877</c:v>
                </c:pt>
                <c:pt idx="1435">
                  <c:v>4877</c:v>
                </c:pt>
                <c:pt idx="1436">
                  <c:v>4877</c:v>
                </c:pt>
                <c:pt idx="1437">
                  <c:v>4877</c:v>
                </c:pt>
                <c:pt idx="1438">
                  <c:v>4877</c:v>
                </c:pt>
                <c:pt idx="1439">
                  <c:v>4877</c:v>
                </c:pt>
                <c:pt idx="1440">
                  <c:v>4877</c:v>
                </c:pt>
                <c:pt idx="1441">
                  <c:v>4877</c:v>
                </c:pt>
                <c:pt idx="1442">
                  <c:v>4877</c:v>
                </c:pt>
                <c:pt idx="1443">
                  <c:v>4877</c:v>
                </c:pt>
                <c:pt idx="1444">
                  <c:v>4877</c:v>
                </c:pt>
                <c:pt idx="1445">
                  <c:v>4877</c:v>
                </c:pt>
                <c:pt idx="1446">
                  <c:v>4877</c:v>
                </c:pt>
                <c:pt idx="1447">
                  <c:v>4877</c:v>
                </c:pt>
                <c:pt idx="1448">
                  <c:v>4877</c:v>
                </c:pt>
                <c:pt idx="1449">
                  <c:v>4877</c:v>
                </c:pt>
                <c:pt idx="1450">
                  <c:v>4877</c:v>
                </c:pt>
                <c:pt idx="1451">
                  <c:v>4877</c:v>
                </c:pt>
                <c:pt idx="1452">
                  <c:v>4877</c:v>
                </c:pt>
                <c:pt idx="1453">
                  <c:v>4877</c:v>
                </c:pt>
                <c:pt idx="1454">
                  <c:v>4877</c:v>
                </c:pt>
                <c:pt idx="1455">
                  <c:v>4877</c:v>
                </c:pt>
                <c:pt idx="1456">
                  <c:v>4877</c:v>
                </c:pt>
                <c:pt idx="1457">
                  <c:v>4877</c:v>
                </c:pt>
                <c:pt idx="1458">
                  <c:v>4877</c:v>
                </c:pt>
                <c:pt idx="1459">
                  <c:v>4877</c:v>
                </c:pt>
                <c:pt idx="1460">
                  <c:v>4877</c:v>
                </c:pt>
                <c:pt idx="1461">
                  <c:v>4877</c:v>
                </c:pt>
                <c:pt idx="1462">
                  <c:v>4877</c:v>
                </c:pt>
                <c:pt idx="1463">
                  <c:v>4877</c:v>
                </c:pt>
                <c:pt idx="1464">
                  <c:v>4877</c:v>
                </c:pt>
                <c:pt idx="1465">
                  <c:v>4877</c:v>
                </c:pt>
                <c:pt idx="1466">
                  <c:v>4877</c:v>
                </c:pt>
                <c:pt idx="1467">
                  <c:v>4877</c:v>
                </c:pt>
                <c:pt idx="1468">
                  <c:v>4877</c:v>
                </c:pt>
                <c:pt idx="1469">
                  <c:v>4877</c:v>
                </c:pt>
                <c:pt idx="1470">
                  <c:v>4877</c:v>
                </c:pt>
                <c:pt idx="1471">
                  <c:v>4877</c:v>
                </c:pt>
                <c:pt idx="1472">
                  <c:v>4877</c:v>
                </c:pt>
                <c:pt idx="1473">
                  <c:v>4877</c:v>
                </c:pt>
                <c:pt idx="1474">
                  <c:v>4877</c:v>
                </c:pt>
                <c:pt idx="1475">
                  <c:v>4877</c:v>
                </c:pt>
                <c:pt idx="1476">
                  <c:v>4877</c:v>
                </c:pt>
                <c:pt idx="1477">
                  <c:v>4877</c:v>
                </c:pt>
                <c:pt idx="1478">
                  <c:v>4877</c:v>
                </c:pt>
                <c:pt idx="1479">
                  <c:v>4877</c:v>
                </c:pt>
                <c:pt idx="1480">
                  <c:v>4877</c:v>
                </c:pt>
                <c:pt idx="1481">
                  <c:v>4877</c:v>
                </c:pt>
                <c:pt idx="1482">
                  <c:v>4877</c:v>
                </c:pt>
                <c:pt idx="1483">
                  <c:v>4877</c:v>
                </c:pt>
                <c:pt idx="1484">
                  <c:v>4877</c:v>
                </c:pt>
                <c:pt idx="1485">
                  <c:v>4877</c:v>
                </c:pt>
                <c:pt idx="1486">
                  <c:v>4877</c:v>
                </c:pt>
                <c:pt idx="1487">
                  <c:v>4877</c:v>
                </c:pt>
                <c:pt idx="1488">
                  <c:v>4877</c:v>
                </c:pt>
                <c:pt idx="1489">
                  <c:v>4877</c:v>
                </c:pt>
                <c:pt idx="1490">
                  <c:v>4877</c:v>
                </c:pt>
                <c:pt idx="1491">
                  <c:v>4877</c:v>
                </c:pt>
                <c:pt idx="1492">
                  <c:v>4877</c:v>
                </c:pt>
                <c:pt idx="1493">
                  <c:v>4877</c:v>
                </c:pt>
                <c:pt idx="1494">
                  <c:v>4877</c:v>
                </c:pt>
                <c:pt idx="1495">
                  <c:v>4877</c:v>
                </c:pt>
                <c:pt idx="1496">
                  <c:v>4877</c:v>
                </c:pt>
                <c:pt idx="1497">
                  <c:v>4877</c:v>
                </c:pt>
                <c:pt idx="1498">
                  <c:v>4877</c:v>
                </c:pt>
                <c:pt idx="1499">
                  <c:v>4877</c:v>
                </c:pt>
                <c:pt idx="1500">
                  <c:v>4877</c:v>
                </c:pt>
                <c:pt idx="1501">
                  <c:v>4877</c:v>
                </c:pt>
                <c:pt idx="1502">
                  <c:v>4877</c:v>
                </c:pt>
                <c:pt idx="1503">
                  <c:v>4877</c:v>
                </c:pt>
                <c:pt idx="1504">
                  <c:v>4877</c:v>
                </c:pt>
                <c:pt idx="1505">
                  <c:v>4877</c:v>
                </c:pt>
                <c:pt idx="1506">
                  <c:v>4877</c:v>
                </c:pt>
                <c:pt idx="1507">
                  <c:v>4877</c:v>
                </c:pt>
                <c:pt idx="1508">
                  <c:v>4877</c:v>
                </c:pt>
                <c:pt idx="1509">
                  <c:v>4877</c:v>
                </c:pt>
                <c:pt idx="1510">
                  <c:v>4877</c:v>
                </c:pt>
                <c:pt idx="1511">
                  <c:v>4877</c:v>
                </c:pt>
                <c:pt idx="1512">
                  <c:v>4877</c:v>
                </c:pt>
                <c:pt idx="1513">
                  <c:v>4877</c:v>
                </c:pt>
                <c:pt idx="1514">
                  <c:v>4877</c:v>
                </c:pt>
                <c:pt idx="1515">
                  <c:v>4877</c:v>
                </c:pt>
                <c:pt idx="1516">
                  <c:v>4877</c:v>
                </c:pt>
                <c:pt idx="1517">
                  <c:v>4877</c:v>
                </c:pt>
                <c:pt idx="1518">
                  <c:v>4877</c:v>
                </c:pt>
                <c:pt idx="1519">
                  <c:v>4877</c:v>
                </c:pt>
                <c:pt idx="1520">
                  <c:v>4877</c:v>
                </c:pt>
                <c:pt idx="1521">
                  <c:v>4877</c:v>
                </c:pt>
                <c:pt idx="1522">
                  <c:v>4877</c:v>
                </c:pt>
                <c:pt idx="1523">
                  <c:v>4877</c:v>
                </c:pt>
                <c:pt idx="1524">
                  <c:v>4877</c:v>
                </c:pt>
                <c:pt idx="1525">
                  <c:v>4877</c:v>
                </c:pt>
                <c:pt idx="1526">
                  <c:v>4877</c:v>
                </c:pt>
                <c:pt idx="1527">
                  <c:v>4877</c:v>
                </c:pt>
                <c:pt idx="1528">
                  <c:v>4877</c:v>
                </c:pt>
                <c:pt idx="1529">
                  <c:v>4877</c:v>
                </c:pt>
                <c:pt idx="1530">
                  <c:v>4877</c:v>
                </c:pt>
                <c:pt idx="1531">
                  <c:v>4877</c:v>
                </c:pt>
                <c:pt idx="1532">
                  <c:v>4877</c:v>
                </c:pt>
                <c:pt idx="1533">
                  <c:v>4877</c:v>
                </c:pt>
                <c:pt idx="1534">
                  <c:v>4877</c:v>
                </c:pt>
                <c:pt idx="1535">
                  <c:v>4877</c:v>
                </c:pt>
                <c:pt idx="1536">
                  <c:v>4877</c:v>
                </c:pt>
                <c:pt idx="1537">
                  <c:v>4877</c:v>
                </c:pt>
                <c:pt idx="1538">
                  <c:v>4877</c:v>
                </c:pt>
                <c:pt idx="1539">
                  <c:v>4877</c:v>
                </c:pt>
                <c:pt idx="1540">
                  <c:v>4877</c:v>
                </c:pt>
                <c:pt idx="1541">
                  <c:v>4877</c:v>
                </c:pt>
                <c:pt idx="1542">
                  <c:v>4877</c:v>
                </c:pt>
                <c:pt idx="1543">
                  <c:v>4877</c:v>
                </c:pt>
                <c:pt idx="1544">
                  <c:v>4877</c:v>
                </c:pt>
                <c:pt idx="1545">
                  <c:v>4877</c:v>
                </c:pt>
                <c:pt idx="1546">
                  <c:v>4877</c:v>
                </c:pt>
                <c:pt idx="1547">
                  <c:v>4877</c:v>
                </c:pt>
                <c:pt idx="1548">
                  <c:v>4877</c:v>
                </c:pt>
                <c:pt idx="1549">
                  <c:v>4877</c:v>
                </c:pt>
                <c:pt idx="1550">
                  <c:v>4877</c:v>
                </c:pt>
                <c:pt idx="1551">
                  <c:v>4877</c:v>
                </c:pt>
                <c:pt idx="1552">
                  <c:v>4877</c:v>
                </c:pt>
                <c:pt idx="1553">
                  <c:v>4877</c:v>
                </c:pt>
                <c:pt idx="1554">
                  <c:v>4877</c:v>
                </c:pt>
                <c:pt idx="1555">
                  <c:v>4877</c:v>
                </c:pt>
                <c:pt idx="1556">
                  <c:v>4877</c:v>
                </c:pt>
                <c:pt idx="1557">
                  <c:v>4877</c:v>
                </c:pt>
                <c:pt idx="1558">
                  <c:v>4877</c:v>
                </c:pt>
                <c:pt idx="1559">
                  <c:v>4877</c:v>
                </c:pt>
                <c:pt idx="1560">
                  <c:v>4877</c:v>
                </c:pt>
                <c:pt idx="1561">
                  <c:v>4877</c:v>
                </c:pt>
                <c:pt idx="1562">
                  <c:v>4877</c:v>
                </c:pt>
                <c:pt idx="1563">
                  <c:v>4877</c:v>
                </c:pt>
                <c:pt idx="1564">
                  <c:v>4877</c:v>
                </c:pt>
                <c:pt idx="1565">
                  <c:v>4877</c:v>
                </c:pt>
                <c:pt idx="1566">
                  <c:v>4877</c:v>
                </c:pt>
                <c:pt idx="1567">
                  <c:v>4877</c:v>
                </c:pt>
                <c:pt idx="1568">
                  <c:v>4877</c:v>
                </c:pt>
                <c:pt idx="1569">
                  <c:v>4877</c:v>
                </c:pt>
                <c:pt idx="1570">
                  <c:v>4877</c:v>
                </c:pt>
                <c:pt idx="1571">
                  <c:v>4877</c:v>
                </c:pt>
                <c:pt idx="1572">
                  <c:v>4877</c:v>
                </c:pt>
                <c:pt idx="1573">
                  <c:v>4877</c:v>
                </c:pt>
                <c:pt idx="1574">
                  <c:v>4877</c:v>
                </c:pt>
                <c:pt idx="1575">
                  <c:v>4877</c:v>
                </c:pt>
                <c:pt idx="1576">
                  <c:v>4877</c:v>
                </c:pt>
                <c:pt idx="1577">
                  <c:v>4877</c:v>
                </c:pt>
                <c:pt idx="1578">
                  <c:v>4877</c:v>
                </c:pt>
                <c:pt idx="1579">
                  <c:v>4877</c:v>
                </c:pt>
                <c:pt idx="1580">
                  <c:v>4877</c:v>
                </c:pt>
                <c:pt idx="1581">
                  <c:v>4877</c:v>
                </c:pt>
                <c:pt idx="1582">
                  <c:v>4877</c:v>
                </c:pt>
                <c:pt idx="1583">
                  <c:v>4877</c:v>
                </c:pt>
                <c:pt idx="1584">
                  <c:v>4877</c:v>
                </c:pt>
                <c:pt idx="1585">
                  <c:v>4877</c:v>
                </c:pt>
                <c:pt idx="1586">
                  <c:v>4877</c:v>
                </c:pt>
                <c:pt idx="1587">
                  <c:v>4877</c:v>
                </c:pt>
                <c:pt idx="1588">
                  <c:v>4877</c:v>
                </c:pt>
                <c:pt idx="1589">
                  <c:v>4877</c:v>
                </c:pt>
                <c:pt idx="1590">
                  <c:v>4877</c:v>
                </c:pt>
                <c:pt idx="1591">
                  <c:v>4877</c:v>
                </c:pt>
                <c:pt idx="1592">
                  <c:v>4877</c:v>
                </c:pt>
                <c:pt idx="1593">
                  <c:v>4877</c:v>
                </c:pt>
                <c:pt idx="1594">
                  <c:v>4877</c:v>
                </c:pt>
                <c:pt idx="1595">
                  <c:v>4877</c:v>
                </c:pt>
                <c:pt idx="1596">
                  <c:v>4877</c:v>
                </c:pt>
                <c:pt idx="1597">
                  <c:v>4877</c:v>
                </c:pt>
                <c:pt idx="1598">
                  <c:v>4877</c:v>
                </c:pt>
                <c:pt idx="1599">
                  <c:v>4877</c:v>
                </c:pt>
                <c:pt idx="1600">
                  <c:v>4877</c:v>
                </c:pt>
                <c:pt idx="1601">
                  <c:v>4877</c:v>
                </c:pt>
                <c:pt idx="1602">
                  <c:v>4877</c:v>
                </c:pt>
                <c:pt idx="1603">
                  <c:v>4877</c:v>
                </c:pt>
                <c:pt idx="1604">
                  <c:v>4877</c:v>
                </c:pt>
                <c:pt idx="1605">
                  <c:v>4877</c:v>
                </c:pt>
                <c:pt idx="1606">
                  <c:v>4877</c:v>
                </c:pt>
                <c:pt idx="1607">
                  <c:v>4877</c:v>
                </c:pt>
                <c:pt idx="1608">
                  <c:v>4877</c:v>
                </c:pt>
                <c:pt idx="1609">
                  <c:v>4877</c:v>
                </c:pt>
                <c:pt idx="1610">
                  <c:v>4877</c:v>
                </c:pt>
                <c:pt idx="1611">
                  <c:v>4877</c:v>
                </c:pt>
                <c:pt idx="1612">
                  <c:v>4877</c:v>
                </c:pt>
                <c:pt idx="1613">
                  <c:v>4877</c:v>
                </c:pt>
                <c:pt idx="1614">
                  <c:v>4877</c:v>
                </c:pt>
                <c:pt idx="1615">
                  <c:v>4877</c:v>
                </c:pt>
                <c:pt idx="1616">
                  <c:v>4877</c:v>
                </c:pt>
                <c:pt idx="1617">
                  <c:v>4877</c:v>
                </c:pt>
                <c:pt idx="1618">
                  <c:v>4877</c:v>
                </c:pt>
                <c:pt idx="1619">
                  <c:v>4877</c:v>
                </c:pt>
                <c:pt idx="1620">
                  <c:v>4877</c:v>
                </c:pt>
                <c:pt idx="1621">
                  <c:v>4877</c:v>
                </c:pt>
                <c:pt idx="1622">
                  <c:v>4877</c:v>
                </c:pt>
                <c:pt idx="1623">
                  <c:v>4877</c:v>
                </c:pt>
                <c:pt idx="1624">
                  <c:v>4877</c:v>
                </c:pt>
                <c:pt idx="1625">
                  <c:v>4877</c:v>
                </c:pt>
                <c:pt idx="1626">
                  <c:v>4877</c:v>
                </c:pt>
                <c:pt idx="1627">
                  <c:v>4877</c:v>
                </c:pt>
                <c:pt idx="1628">
                  <c:v>4877</c:v>
                </c:pt>
                <c:pt idx="1629">
                  <c:v>4877</c:v>
                </c:pt>
                <c:pt idx="1630">
                  <c:v>4877</c:v>
                </c:pt>
                <c:pt idx="1631">
                  <c:v>4877</c:v>
                </c:pt>
                <c:pt idx="1632">
                  <c:v>4877</c:v>
                </c:pt>
                <c:pt idx="1633">
                  <c:v>4877</c:v>
                </c:pt>
                <c:pt idx="1634">
                  <c:v>4877</c:v>
                </c:pt>
                <c:pt idx="1635">
                  <c:v>4877</c:v>
                </c:pt>
                <c:pt idx="1636">
                  <c:v>4877</c:v>
                </c:pt>
                <c:pt idx="1637">
                  <c:v>4877</c:v>
                </c:pt>
                <c:pt idx="1638">
                  <c:v>4877</c:v>
                </c:pt>
                <c:pt idx="1639">
                  <c:v>4877</c:v>
                </c:pt>
                <c:pt idx="1640">
                  <c:v>4877</c:v>
                </c:pt>
                <c:pt idx="1641">
                  <c:v>4877</c:v>
                </c:pt>
                <c:pt idx="1642">
                  <c:v>4877</c:v>
                </c:pt>
                <c:pt idx="1643">
                  <c:v>4877</c:v>
                </c:pt>
                <c:pt idx="1644">
                  <c:v>4877</c:v>
                </c:pt>
                <c:pt idx="1645">
                  <c:v>4877</c:v>
                </c:pt>
                <c:pt idx="1646">
                  <c:v>4877</c:v>
                </c:pt>
                <c:pt idx="1647">
                  <c:v>4877</c:v>
                </c:pt>
                <c:pt idx="1648">
                  <c:v>4877</c:v>
                </c:pt>
                <c:pt idx="1649">
                  <c:v>4877</c:v>
                </c:pt>
                <c:pt idx="1650">
                  <c:v>4877</c:v>
                </c:pt>
                <c:pt idx="1651">
                  <c:v>4877</c:v>
                </c:pt>
                <c:pt idx="1652">
                  <c:v>4877</c:v>
                </c:pt>
                <c:pt idx="1653">
                  <c:v>4877</c:v>
                </c:pt>
                <c:pt idx="1654">
                  <c:v>4877</c:v>
                </c:pt>
                <c:pt idx="1655">
                  <c:v>4877</c:v>
                </c:pt>
                <c:pt idx="1656">
                  <c:v>4877</c:v>
                </c:pt>
                <c:pt idx="1657">
                  <c:v>4877</c:v>
                </c:pt>
                <c:pt idx="1658">
                  <c:v>4877</c:v>
                </c:pt>
                <c:pt idx="1659">
                  <c:v>4877</c:v>
                </c:pt>
                <c:pt idx="1660">
                  <c:v>4877</c:v>
                </c:pt>
                <c:pt idx="1661">
                  <c:v>4877</c:v>
                </c:pt>
                <c:pt idx="1662">
                  <c:v>4877</c:v>
                </c:pt>
                <c:pt idx="1663">
                  <c:v>4877</c:v>
                </c:pt>
                <c:pt idx="1664">
                  <c:v>4877</c:v>
                </c:pt>
                <c:pt idx="1665">
                  <c:v>4877</c:v>
                </c:pt>
                <c:pt idx="1666">
                  <c:v>4877</c:v>
                </c:pt>
                <c:pt idx="1667">
                  <c:v>4877</c:v>
                </c:pt>
                <c:pt idx="1668">
                  <c:v>4877</c:v>
                </c:pt>
                <c:pt idx="1669">
                  <c:v>4877</c:v>
                </c:pt>
                <c:pt idx="1670">
                  <c:v>4877</c:v>
                </c:pt>
                <c:pt idx="1671">
                  <c:v>4877</c:v>
                </c:pt>
                <c:pt idx="1672">
                  <c:v>4877</c:v>
                </c:pt>
                <c:pt idx="1673">
                  <c:v>4877</c:v>
                </c:pt>
                <c:pt idx="1674">
                  <c:v>4877</c:v>
                </c:pt>
                <c:pt idx="1675">
                  <c:v>4877</c:v>
                </c:pt>
                <c:pt idx="1676">
                  <c:v>4877</c:v>
                </c:pt>
                <c:pt idx="1677">
                  <c:v>4877</c:v>
                </c:pt>
                <c:pt idx="1678">
                  <c:v>4877</c:v>
                </c:pt>
                <c:pt idx="1679">
                  <c:v>4877</c:v>
                </c:pt>
                <c:pt idx="1680">
                  <c:v>4877</c:v>
                </c:pt>
                <c:pt idx="1681">
                  <c:v>4877</c:v>
                </c:pt>
                <c:pt idx="1682">
                  <c:v>4877</c:v>
                </c:pt>
                <c:pt idx="1683">
                  <c:v>4877</c:v>
                </c:pt>
                <c:pt idx="1684">
                  <c:v>4877</c:v>
                </c:pt>
                <c:pt idx="1685">
                  <c:v>4877</c:v>
                </c:pt>
                <c:pt idx="1686">
                  <c:v>4877</c:v>
                </c:pt>
                <c:pt idx="1687">
                  <c:v>4877</c:v>
                </c:pt>
                <c:pt idx="1688">
                  <c:v>4877</c:v>
                </c:pt>
                <c:pt idx="1689">
                  <c:v>4877</c:v>
                </c:pt>
                <c:pt idx="1690">
                  <c:v>4877</c:v>
                </c:pt>
                <c:pt idx="1691">
                  <c:v>4877</c:v>
                </c:pt>
                <c:pt idx="1692">
                  <c:v>4877</c:v>
                </c:pt>
                <c:pt idx="1693">
                  <c:v>4877</c:v>
                </c:pt>
                <c:pt idx="1694">
                  <c:v>4877</c:v>
                </c:pt>
                <c:pt idx="1695">
                  <c:v>4877</c:v>
                </c:pt>
                <c:pt idx="1696">
                  <c:v>4877</c:v>
                </c:pt>
                <c:pt idx="1697">
                  <c:v>4877</c:v>
                </c:pt>
                <c:pt idx="1698">
                  <c:v>4877</c:v>
                </c:pt>
                <c:pt idx="1699">
                  <c:v>4877</c:v>
                </c:pt>
                <c:pt idx="1700">
                  <c:v>4877</c:v>
                </c:pt>
                <c:pt idx="1701">
                  <c:v>4877</c:v>
                </c:pt>
                <c:pt idx="1702">
                  <c:v>4877</c:v>
                </c:pt>
                <c:pt idx="1703">
                  <c:v>4877</c:v>
                </c:pt>
                <c:pt idx="1704">
                  <c:v>4877</c:v>
                </c:pt>
                <c:pt idx="1705">
                  <c:v>4877</c:v>
                </c:pt>
                <c:pt idx="1706">
                  <c:v>4877</c:v>
                </c:pt>
                <c:pt idx="1707">
                  <c:v>4877</c:v>
                </c:pt>
                <c:pt idx="1708">
                  <c:v>4877</c:v>
                </c:pt>
                <c:pt idx="1709">
                  <c:v>4877</c:v>
                </c:pt>
                <c:pt idx="1710">
                  <c:v>4877</c:v>
                </c:pt>
                <c:pt idx="1711">
                  <c:v>4877</c:v>
                </c:pt>
                <c:pt idx="1712">
                  <c:v>4877</c:v>
                </c:pt>
                <c:pt idx="1713">
                  <c:v>4877</c:v>
                </c:pt>
                <c:pt idx="1714">
                  <c:v>4877</c:v>
                </c:pt>
                <c:pt idx="1715">
                  <c:v>4877</c:v>
                </c:pt>
                <c:pt idx="1716">
                  <c:v>4877</c:v>
                </c:pt>
                <c:pt idx="1717">
                  <c:v>4877</c:v>
                </c:pt>
                <c:pt idx="1718">
                  <c:v>4877</c:v>
                </c:pt>
                <c:pt idx="1719">
                  <c:v>4877</c:v>
                </c:pt>
                <c:pt idx="1720">
                  <c:v>4877</c:v>
                </c:pt>
                <c:pt idx="1721">
                  <c:v>4877</c:v>
                </c:pt>
                <c:pt idx="1722">
                  <c:v>4877</c:v>
                </c:pt>
                <c:pt idx="1723">
                  <c:v>4877</c:v>
                </c:pt>
                <c:pt idx="1724">
                  <c:v>4877</c:v>
                </c:pt>
                <c:pt idx="1725">
                  <c:v>4877</c:v>
                </c:pt>
                <c:pt idx="1726">
                  <c:v>4877</c:v>
                </c:pt>
                <c:pt idx="1727">
                  <c:v>4877</c:v>
                </c:pt>
                <c:pt idx="1728">
                  <c:v>4877</c:v>
                </c:pt>
                <c:pt idx="1729">
                  <c:v>4877</c:v>
                </c:pt>
                <c:pt idx="1730">
                  <c:v>4877</c:v>
                </c:pt>
                <c:pt idx="1731">
                  <c:v>4877</c:v>
                </c:pt>
                <c:pt idx="1732">
                  <c:v>4877</c:v>
                </c:pt>
                <c:pt idx="1733">
                  <c:v>4877</c:v>
                </c:pt>
                <c:pt idx="1734">
                  <c:v>4877</c:v>
                </c:pt>
                <c:pt idx="1735">
                  <c:v>4877</c:v>
                </c:pt>
                <c:pt idx="1736">
                  <c:v>4877</c:v>
                </c:pt>
                <c:pt idx="1737">
                  <c:v>4877</c:v>
                </c:pt>
                <c:pt idx="1738">
                  <c:v>4877</c:v>
                </c:pt>
                <c:pt idx="1739">
                  <c:v>4877</c:v>
                </c:pt>
                <c:pt idx="1740">
                  <c:v>4877</c:v>
                </c:pt>
                <c:pt idx="1741">
                  <c:v>4877</c:v>
                </c:pt>
                <c:pt idx="1742">
                  <c:v>4877</c:v>
                </c:pt>
                <c:pt idx="1743">
                  <c:v>4877</c:v>
                </c:pt>
                <c:pt idx="1744">
                  <c:v>4877</c:v>
                </c:pt>
                <c:pt idx="1745">
                  <c:v>4877</c:v>
                </c:pt>
                <c:pt idx="1746">
                  <c:v>4877</c:v>
                </c:pt>
                <c:pt idx="1747">
                  <c:v>4877</c:v>
                </c:pt>
                <c:pt idx="1748">
                  <c:v>4877</c:v>
                </c:pt>
                <c:pt idx="1749">
                  <c:v>4877</c:v>
                </c:pt>
                <c:pt idx="1750">
                  <c:v>4877</c:v>
                </c:pt>
                <c:pt idx="1751">
                  <c:v>4877</c:v>
                </c:pt>
                <c:pt idx="1752">
                  <c:v>4877</c:v>
                </c:pt>
                <c:pt idx="1753">
                  <c:v>4877</c:v>
                </c:pt>
                <c:pt idx="1754">
                  <c:v>4877</c:v>
                </c:pt>
                <c:pt idx="1755">
                  <c:v>4877</c:v>
                </c:pt>
                <c:pt idx="1756">
                  <c:v>4877</c:v>
                </c:pt>
                <c:pt idx="1757">
                  <c:v>4877</c:v>
                </c:pt>
                <c:pt idx="1758">
                  <c:v>4877</c:v>
                </c:pt>
                <c:pt idx="1759">
                  <c:v>4877</c:v>
                </c:pt>
                <c:pt idx="1760">
                  <c:v>4877</c:v>
                </c:pt>
                <c:pt idx="1761">
                  <c:v>4877</c:v>
                </c:pt>
                <c:pt idx="1762">
                  <c:v>4877</c:v>
                </c:pt>
                <c:pt idx="1763">
                  <c:v>4877</c:v>
                </c:pt>
                <c:pt idx="1764">
                  <c:v>4877</c:v>
                </c:pt>
                <c:pt idx="1765">
                  <c:v>4877</c:v>
                </c:pt>
                <c:pt idx="1766">
                  <c:v>4877</c:v>
                </c:pt>
                <c:pt idx="1767">
                  <c:v>4877</c:v>
                </c:pt>
                <c:pt idx="1768">
                  <c:v>4877</c:v>
                </c:pt>
                <c:pt idx="1769">
                  <c:v>4877</c:v>
                </c:pt>
                <c:pt idx="1770">
                  <c:v>4877</c:v>
                </c:pt>
                <c:pt idx="1771">
                  <c:v>4877</c:v>
                </c:pt>
                <c:pt idx="1772">
                  <c:v>4877</c:v>
                </c:pt>
                <c:pt idx="1773">
                  <c:v>4877</c:v>
                </c:pt>
                <c:pt idx="1774">
                  <c:v>4877</c:v>
                </c:pt>
                <c:pt idx="1775">
                  <c:v>4877</c:v>
                </c:pt>
                <c:pt idx="1776">
                  <c:v>4877</c:v>
                </c:pt>
                <c:pt idx="1777">
                  <c:v>4877</c:v>
                </c:pt>
                <c:pt idx="1778">
                  <c:v>4877</c:v>
                </c:pt>
                <c:pt idx="1779">
                  <c:v>4877</c:v>
                </c:pt>
                <c:pt idx="1780">
                  <c:v>4877</c:v>
                </c:pt>
                <c:pt idx="1781">
                  <c:v>4877</c:v>
                </c:pt>
                <c:pt idx="1782">
                  <c:v>4877</c:v>
                </c:pt>
                <c:pt idx="1783">
                  <c:v>4877</c:v>
                </c:pt>
                <c:pt idx="1784">
                  <c:v>4877</c:v>
                </c:pt>
                <c:pt idx="1785">
                  <c:v>4877</c:v>
                </c:pt>
                <c:pt idx="1786">
                  <c:v>4877</c:v>
                </c:pt>
                <c:pt idx="1787">
                  <c:v>4877</c:v>
                </c:pt>
                <c:pt idx="1788">
                  <c:v>4877</c:v>
                </c:pt>
                <c:pt idx="1789">
                  <c:v>4877</c:v>
                </c:pt>
                <c:pt idx="1790">
                  <c:v>4877</c:v>
                </c:pt>
                <c:pt idx="1791">
                  <c:v>4877</c:v>
                </c:pt>
                <c:pt idx="1792">
                  <c:v>4877</c:v>
                </c:pt>
                <c:pt idx="1793">
                  <c:v>4877</c:v>
                </c:pt>
                <c:pt idx="1794">
                  <c:v>4877</c:v>
                </c:pt>
                <c:pt idx="1795">
                  <c:v>4877</c:v>
                </c:pt>
                <c:pt idx="1796">
                  <c:v>4877</c:v>
                </c:pt>
                <c:pt idx="1797">
                  <c:v>4877</c:v>
                </c:pt>
                <c:pt idx="1798">
                  <c:v>4877</c:v>
                </c:pt>
                <c:pt idx="1799">
                  <c:v>4877</c:v>
                </c:pt>
                <c:pt idx="1800">
                  <c:v>4877</c:v>
                </c:pt>
                <c:pt idx="1801">
                  <c:v>4877</c:v>
                </c:pt>
                <c:pt idx="1802">
                  <c:v>4877</c:v>
                </c:pt>
                <c:pt idx="1803">
                  <c:v>4877</c:v>
                </c:pt>
                <c:pt idx="1804">
                  <c:v>4877</c:v>
                </c:pt>
                <c:pt idx="1805">
                  <c:v>4877</c:v>
                </c:pt>
                <c:pt idx="1806">
                  <c:v>4877</c:v>
                </c:pt>
                <c:pt idx="1807">
                  <c:v>4877</c:v>
                </c:pt>
                <c:pt idx="1808">
                  <c:v>4877</c:v>
                </c:pt>
                <c:pt idx="1809">
                  <c:v>4877</c:v>
                </c:pt>
                <c:pt idx="1810">
                  <c:v>4877</c:v>
                </c:pt>
                <c:pt idx="1811">
                  <c:v>4877</c:v>
                </c:pt>
                <c:pt idx="1812">
                  <c:v>4877</c:v>
                </c:pt>
                <c:pt idx="1813">
                  <c:v>4877</c:v>
                </c:pt>
                <c:pt idx="1814">
                  <c:v>4877</c:v>
                </c:pt>
                <c:pt idx="1815">
                  <c:v>4877</c:v>
                </c:pt>
                <c:pt idx="1816">
                  <c:v>4877</c:v>
                </c:pt>
                <c:pt idx="1817">
                  <c:v>4877</c:v>
                </c:pt>
                <c:pt idx="1818">
                  <c:v>4877</c:v>
                </c:pt>
                <c:pt idx="1819">
                  <c:v>4877</c:v>
                </c:pt>
                <c:pt idx="1820">
                  <c:v>4877</c:v>
                </c:pt>
                <c:pt idx="1821">
                  <c:v>4877</c:v>
                </c:pt>
                <c:pt idx="1822">
                  <c:v>4877</c:v>
                </c:pt>
                <c:pt idx="1823">
                  <c:v>4877</c:v>
                </c:pt>
                <c:pt idx="1824">
                  <c:v>4877</c:v>
                </c:pt>
                <c:pt idx="1825">
                  <c:v>4877</c:v>
                </c:pt>
                <c:pt idx="1826">
                  <c:v>4877</c:v>
                </c:pt>
                <c:pt idx="1827">
                  <c:v>4877</c:v>
                </c:pt>
                <c:pt idx="1828">
                  <c:v>4877</c:v>
                </c:pt>
                <c:pt idx="1829">
                  <c:v>4877</c:v>
                </c:pt>
                <c:pt idx="1830">
                  <c:v>4877</c:v>
                </c:pt>
                <c:pt idx="1831">
                  <c:v>4877</c:v>
                </c:pt>
                <c:pt idx="1832">
                  <c:v>4877</c:v>
                </c:pt>
                <c:pt idx="1833">
                  <c:v>4877</c:v>
                </c:pt>
                <c:pt idx="1834">
                  <c:v>4877</c:v>
                </c:pt>
                <c:pt idx="1835">
                  <c:v>4877</c:v>
                </c:pt>
                <c:pt idx="1836">
                  <c:v>4877</c:v>
                </c:pt>
                <c:pt idx="1837">
                  <c:v>4877</c:v>
                </c:pt>
                <c:pt idx="1838">
                  <c:v>4877</c:v>
                </c:pt>
                <c:pt idx="1839">
                  <c:v>4877</c:v>
                </c:pt>
                <c:pt idx="1840">
                  <c:v>4877</c:v>
                </c:pt>
                <c:pt idx="1841">
                  <c:v>4877</c:v>
                </c:pt>
                <c:pt idx="1842">
                  <c:v>4877</c:v>
                </c:pt>
                <c:pt idx="1843">
                  <c:v>4877</c:v>
                </c:pt>
                <c:pt idx="1844">
                  <c:v>4877</c:v>
                </c:pt>
                <c:pt idx="1845">
                  <c:v>4877</c:v>
                </c:pt>
                <c:pt idx="1846">
                  <c:v>4877</c:v>
                </c:pt>
                <c:pt idx="1847">
                  <c:v>4877</c:v>
                </c:pt>
                <c:pt idx="1848">
                  <c:v>4877</c:v>
                </c:pt>
                <c:pt idx="1849">
                  <c:v>4877</c:v>
                </c:pt>
                <c:pt idx="1850">
                  <c:v>4877</c:v>
                </c:pt>
                <c:pt idx="1851">
                  <c:v>4877</c:v>
                </c:pt>
                <c:pt idx="1852">
                  <c:v>4877</c:v>
                </c:pt>
                <c:pt idx="1853">
                  <c:v>4877</c:v>
                </c:pt>
                <c:pt idx="1854">
                  <c:v>4877</c:v>
                </c:pt>
                <c:pt idx="1855">
                  <c:v>4877</c:v>
                </c:pt>
                <c:pt idx="1856">
                  <c:v>4877</c:v>
                </c:pt>
                <c:pt idx="1857">
                  <c:v>4877</c:v>
                </c:pt>
                <c:pt idx="1858">
                  <c:v>4877</c:v>
                </c:pt>
                <c:pt idx="1859">
                  <c:v>4877</c:v>
                </c:pt>
                <c:pt idx="1860">
                  <c:v>4877</c:v>
                </c:pt>
                <c:pt idx="1861">
                  <c:v>4877</c:v>
                </c:pt>
                <c:pt idx="1862">
                  <c:v>4877</c:v>
                </c:pt>
                <c:pt idx="1863">
                  <c:v>4877</c:v>
                </c:pt>
                <c:pt idx="1864">
                  <c:v>4877</c:v>
                </c:pt>
                <c:pt idx="1865">
                  <c:v>4877</c:v>
                </c:pt>
                <c:pt idx="1866">
                  <c:v>4877</c:v>
                </c:pt>
                <c:pt idx="1867">
                  <c:v>4877</c:v>
                </c:pt>
                <c:pt idx="1868">
                  <c:v>4877</c:v>
                </c:pt>
                <c:pt idx="1869">
                  <c:v>4877</c:v>
                </c:pt>
                <c:pt idx="1870">
                  <c:v>4877</c:v>
                </c:pt>
                <c:pt idx="1871">
                  <c:v>4877</c:v>
                </c:pt>
                <c:pt idx="1872">
                  <c:v>4877</c:v>
                </c:pt>
                <c:pt idx="1873">
                  <c:v>4877</c:v>
                </c:pt>
                <c:pt idx="1874">
                  <c:v>4877</c:v>
                </c:pt>
                <c:pt idx="1875">
                  <c:v>4877</c:v>
                </c:pt>
                <c:pt idx="1876">
                  <c:v>4877</c:v>
                </c:pt>
                <c:pt idx="1877">
                  <c:v>4877</c:v>
                </c:pt>
                <c:pt idx="1878">
                  <c:v>4877</c:v>
                </c:pt>
                <c:pt idx="1879">
                  <c:v>4877</c:v>
                </c:pt>
                <c:pt idx="1880">
                  <c:v>4877</c:v>
                </c:pt>
                <c:pt idx="1881">
                  <c:v>4877</c:v>
                </c:pt>
                <c:pt idx="1882">
                  <c:v>4877</c:v>
                </c:pt>
                <c:pt idx="1883">
                  <c:v>4877</c:v>
                </c:pt>
                <c:pt idx="1884">
                  <c:v>4877</c:v>
                </c:pt>
                <c:pt idx="1885">
                  <c:v>4877</c:v>
                </c:pt>
                <c:pt idx="1886">
                  <c:v>4877</c:v>
                </c:pt>
                <c:pt idx="1887">
                  <c:v>4877</c:v>
                </c:pt>
                <c:pt idx="1888">
                  <c:v>4877</c:v>
                </c:pt>
                <c:pt idx="1889">
                  <c:v>4877</c:v>
                </c:pt>
                <c:pt idx="1890">
                  <c:v>4877</c:v>
                </c:pt>
                <c:pt idx="1891">
                  <c:v>4877</c:v>
                </c:pt>
                <c:pt idx="1892">
                  <c:v>4877</c:v>
                </c:pt>
                <c:pt idx="1893">
                  <c:v>4877</c:v>
                </c:pt>
                <c:pt idx="1894">
                  <c:v>4877</c:v>
                </c:pt>
                <c:pt idx="1895">
                  <c:v>4877</c:v>
                </c:pt>
                <c:pt idx="1896">
                  <c:v>4877</c:v>
                </c:pt>
                <c:pt idx="1897">
                  <c:v>4877</c:v>
                </c:pt>
                <c:pt idx="1898">
                  <c:v>4877</c:v>
                </c:pt>
                <c:pt idx="1899">
                  <c:v>4877</c:v>
                </c:pt>
                <c:pt idx="1900">
                  <c:v>4877</c:v>
                </c:pt>
                <c:pt idx="1901">
                  <c:v>4877</c:v>
                </c:pt>
                <c:pt idx="1902">
                  <c:v>4877</c:v>
                </c:pt>
                <c:pt idx="1903">
                  <c:v>4877</c:v>
                </c:pt>
                <c:pt idx="1904">
                  <c:v>4877</c:v>
                </c:pt>
                <c:pt idx="1905">
                  <c:v>4877</c:v>
                </c:pt>
                <c:pt idx="1906">
                  <c:v>4877</c:v>
                </c:pt>
                <c:pt idx="1907">
                  <c:v>4877</c:v>
                </c:pt>
                <c:pt idx="1908">
                  <c:v>4877</c:v>
                </c:pt>
                <c:pt idx="1909">
                  <c:v>4877</c:v>
                </c:pt>
                <c:pt idx="1910">
                  <c:v>4877</c:v>
                </c:pt>
                <c:pt idx="1911">
                  <c:v>4877</c:v>
                </c:pt>
                <c:pt idx="1912">
                  <c:v>4877</c:v>
                </c:pt>
                <c:pt idx="1913">
                  <c:v>4877</c:v>
                </c:pt>
                <c:pt idx="1914">
                  <c:v>4877</c:v>
                </c:pt>
                <c:pt idx="1915">
                  <c:v>4877</c:v>
                </c:pt>
                <c:pt idx="1916">
                  <c:v>4877</c:v>
                </c:pt>
                <c:pt idx="1917">
                  <c:v>4877</c:v>
                </c:pt>
                <c:pt idx="1918">
                  <c:v>4877</c:v>
                </c:pt>
                <c:pt idx="1919">
                  <c:v>4877</c:v>
                </c:pt>
                <c:pt idx="1920">
                  <c:v>4877</c:v>
                </c:pt>
                <c:pt idx="1921">
                  <c:v>4877</c:v>
                </c:pt>
                <c:pt idx="1922">
                  <c:v>4877</c:v>
                </c:pt>
                <c:pt idx="1923">
                  <c:v>4877</c:v>
                </c:pt>
                <c:pt idx="1924">
                  <c:v>4877</c:v>
                </c:pt>
                <c:pt idx="1925">
                  <c:v>4877</c:v>
                </c:pt>
                <c:pt idx="1926">
                  <c:v>4877</c:v>
                </c:pt>
                <c:pt idx="1927">
                  <c:v>4877</c:v>
                </c:pt>
                <c:pt idx="1928">
                  <c:v>4877</c:v>
                </c:pt>
                <c:pt idx="1929">
                  <c:v>4877</c:v>
                </c:pt>
                <c:pt idx="1930">
                  <c:v>4877</c:v>
                </c:pt>
                <c:pt idx="1931">
                  <c:v>4877</c:v>
                </c:pt>
                <c:pt idx="1932">
                  <c:v>4877</c:v>
                </c:pt>
                <c:pt idx="1933">
                  <c:v>4877</c:v>
                </c:pt>
                <c:pt idx="1934">
                  <c:v>4877</c:v>
                </c:pt>
                <c:pt idx="1935">
                  <c:v>4877</c:v>
                </c:pt>
                <c:pt idx="1936">
                  <c:v>4877</c:v>
                </c:pt>
                <c:pt idx="1937">
                  <c:v>4877</c:v>
                </c:pt>
                <c:pt idx="1938">
                  <c:v>4877</c:v>
                </c:pt>
                <c:pt idx="1939">
                  <c:v>4877</c:v>
                </c:pt>
                <c:pt idx="1940">
                  <c:v>4877</c:v>
                </c:pt>
                <c:pt idx="1941">
                  <c:v>4877</c:v>
                </c:pt>
                <c:pt idx="1942">
                  <c:v>4877</c:v>
                </c:pt>
                <c:pt idx="1943">
                  <c:v>4877</c:v>
                </c:pt>
                <c:pt idx="1944">
                  <c:v>4877</c:v>
                </c:pt>
                <c:pt idx="1945">
                  <c:v>4877</c:v>
                </c:pt>
                <c:pt idx="1946">
                  <c:v>4877</c:v>
                </c:pt>
                <c:pt idx="1947">
                  <c:v>4877</c:v>
                </c:pt>
                <c:pt idx="1948">
                  <c:v>4877</c:v>
                </c:pt>
                <c:pt idx="1949">
                  <c:v>4877</c:v>
                </c:pt>
                <c:pt idx="1950">
                  <c:v>4877</c:v>
                </c:pt>
                <c:pt idx="1951">
                  <c:v>4877</c:v>
                </c:pt>
                <c:pt idx="1952">
                  <c:v>4877</c:v>
                </c:pt>
                <c:pt idx="1953">
                  <c:v>4877</c:v>
                </c:pt>
                <c:pt idx="1954">
                  <c:v>4877</c:v>
                </c:pt>
                <c:pt idx="1955">
                  <c:v>4877</c:v>
                </c:pt>
                <c:pt idx="1956">
                  <c:v>4877</c:v>
                </c:pt>
                <c:pt idx="1957">
                  <c:v>4877</c:v>
                </c:pt>
                <c:pt idx="1958">
                  <c:v>4877</c:v>
                </c:pt>
                <c:pt idx="1959">
                  <c:v>4877</c:v>
                </c:pt>
                <c:pt idx="1960">
                  <c:v>4877</c:v>
                </c:pt>
                <c:pt idx="1961">
                  <c:v>4877</c:v>
                </c:pt>
                <c:pt idx="1962">
                  <c:v>4877</c:v>
                </c:pt>
                <c:pt idx="1963">
                  <c:v>4877</c:v>
                </c:pt>
                <c:pt idx="1964">
                  <c:v>4877</c:v>
                </c:pt>
                <c:pt idx="1965">
                  <c:v>4877</c:v>
                </c:pt>
                <c:pt idx="1966">
                  <c:v>4877</c:v>
                </c:pt>
                <c:pt idx="1967">
                  <c:v>4877</c:v>
                </c:pt>
                <c:pt idx="1968">
                  <c:v>4877</c:v>
                </c:pt>
                <c:pt idx="1969">
                  <c:v>4877</c:v>
                </c:pt>
                <c:pt idx="1970">
                  <c:v>4877</c:v>
                </c:pt>
                <c:pt idx="1971">
                  <c:v>4877</c:v>
                </c:pt>
                <c:pt idx="1972">
                  <c:v>4877</c:v>
                </c:pt>
                <c:pt idx="1973">
                  <c:v>4877</c:v>
                </c:pt>
                <c:pt idx="1974">
                  <c:v>4877</c:v>
                </c:pt>
                <c:pt idx="1975">
                  <c:v>4877</c:v>
                </c:pt>
                <c:pt idx="1976">
                  <c:v>4877</c:v>
                </c:pt>
                <c:pt idx="1977">
                  <c:v>4877</c:v>
                </c:pt>
                <c:pt idx="1978">
                  <c:v>4877</c:v>
                </c:pt>
                <c:pt idx="1979">
                  <c:v>4877</c:v>
                </c:pt>
                <c:pt idx="1980">
                  <c:v>4877</c:v>
                </c:pt>
                <c:pt idx="1981">
                  <c:v>4877</c:v>
                </c:pt>
                <c:pt idx="1982">
                  <c:v>4877</c:v>
                </c:pt>
                <c:pt idx="1983">
                  <c:v>4877</c:v>
                </c:pt>
                <c:pt idx="1984">
                  <c:v>4877</c:v>
                </c:pt>
                <c:pt idx="1985">
                  <c:v>4877</c:v>
                </c:pt>
                <c:pt idx="1986">
                  <c:v>4877</c:v>
                </c:pt>
                <c:pt idx="1987">
                  <c:v>4877</c:v>
                </c:pt>
                <c:pt idx="1988">
                  <c:v>4877</c:v>
                </c:pt>
                <c:pt idx="1989">
                  <c:v>4877</c:v>
                </c:pt>
                <c:pt idx="1990">
                  <c:v>4877</c:v>
                </c:pt>
                <c:pt idx="1991">
                  <c:v>4877</c:v>
                </c:pt>
                <c:pt idx="1992">
                  <c:v>4877</c:v>
                </c:pt>
                <c:pt idx="1993">
                  <c:v>4877</c:v>
                </c:pt>
                <c:pt idx="1994">
                  <c:v>4877</c:v>
                </c:pt>
                <c:pt idx="1995">
                  <c:v>4877</c:v>
                </c:pt>
                <c:pt idx="1996">
                  <c:v>4877</c:v>
                </c:pt>
                <c:pt idx="1997">
                  <c:v>4877</c:v>
                </c:pt>
                <c:pt idx="1998">
                  <c:v>4877</c:v>
                </c:pt>
                <c:pt idx="1999">
                  <c:v>4877</c:v>
                </c:pt>
                <c:pt idx="2000">
                  <c:v>4877</c:v>
                </c:pt>
                <c:pt idx="2001">
                  <c:v>4877</c:v>
                </c:pt>
                <c:pt idx="2002">
                  <c:v>4877</c:v>
                </c:pt>
                <c:pt idx="2003">
                  <c:v>4877</c:v>
                </c:pt>
                <c:pt idx="2004">
                  <c:v>4877</c:v>
                </c:pt>
                <c:pt idx="2005">
                  <c:v>4877</c:v>
                </c:pt>
                <c:pt idx="2006">
                  <c:v>4877</c:v>
                </c:pt>
                <c:pt idx="2007">
                  <c:v>4877</c:v>
                </c:pt>
                <c:pt idx="2008">
                  <c:v>4877</c:v>
                </c:pt>
                <c:pt idx="2009">
                  <c:v>4877</c:v>
                </c:pt>
                <c:pt idx="2010">
                  <c:v>4877</c:v>
                </c:pt>
                <c:pt idx="2011">
                  <c:v>4877</c:v>
                </c:pt>
                <c:pt idx="2012">
                  <c:v>4877</c:v>
                </c:pt>
                <c:pt idx="2013">
                  <c:v>4877</c:v>
                </c:pt>
                <c:pt idx="2014">
                  <c:v>4877</c:v>
                </c:pt>
                <c:pt idx="2015">
                  <c:v>4877</c:v>
                </c:pt>
                <c:pt idx="2016">
                  <c:v>4877</c:v>
                </c:pt>
                <c:pt idx="2017">
                  <c:v>4877</c:v>
                </c:pt>
                <c:pt idx="2018">
                  <c:v>4877</c:v>
                </c:pt>
                <c:pt idx="2019">
                  <c:v>4877</c:v>
                </c:pt>
                <c:pt idx="2020">
                  <c:v>4877</c:v>
                </c:pt>
                <c:pt idx="2021">
                  <c:v>4877</c:v>
                </c:pt>
                <c:pt idx="2022">
                  <c:v>4877</c:v>
                </c:pt>
                <c:pt idx="2023">
                  <c:v>4877</c:v>
                </c:pt>
                <c:pt idx="2024">
                  <c:v>4877</c:v>
                </c:pt>
                <c:pt idx="2025">
                  <c:v>4877</c:v>
                </c:pt>
                <c:pt idx="2026">
                  <c:v>4877</c:v>
                </c:pt>
                <c:pt idx="2027">
                  <c:v>4877</c:v>
                </c:pt>
                <c:pt idx="2028">
                  <c:v>4877</c:v>
                </c:pt>
                <c:pt idx="2029">
                  <c:v>4877</c:v>
                </c:pt>
                <c:pt idx="2030">
                  <c:v>4877</c:v>
                </c:pt>
                <c:pt idx="2031">
                  <c:v>4877</c:v>
                </c:pt>
                <c:pt idx="2032">
                  <c:v>4877</c:v>
                </c:pt>
                <c:pt idx="2033">
                  <c:v>4877</c:v>
                </c:pt>
                <c:pt idx="2034">
                  <c:v>4877</c:v>
                </c:pt>
                <c:pt idx="2035">
                  <c:v>4877</c:v>
                </c:pt>
                <c:pt idx="2036">
                  <c:v>4877</c:v>
                </c:pt>
                <c:pt idx="2037">
                  <c:v>4877</c:v>
                </c:pt>
                <c:pt idx="2038">
                  <c:v>4877</c:v>
                </c:pt>
                <c:pt idx="2039">
                  <c:v>4877</c:v>
                </c:pt>
                <c:pt idx="2040">
                  <c:v>4877</c:v>
                </c:pt>
                <c:pt idx="2041">
                  <c:v>4877</c:v>
                </c:pt>
                <c:pt idx="2042">
                  <c:v>4877</c:v>
                </c:pt>
                <c:pt idx="2043">
                  <c:v>4877</c:v>
                </c:pt>
                <c:pt idx="2044">
                  <c:v>4877</c:v>
                </c:pt>
                <c:pt idx="2045">
                  <c:v>4877</c:v>
                </c:pt>
                <c:pt idx="2046">
                  <c:v>4877</c:v>
                </c:pt>
                <c:pt idx="2047">
                  <c:v>4877</c:v>
                </c:pt>
                <c:pt idx="2048">
                  <c:v>4877</c:v>
                </c:pt>
                <c:pt idx="2049">
                  <c:v>4877</c:v>
                </c:pt>
                <c:pt idx="2050">
                  <c:v>4877</c:v>
                </c:pt>
                <c:pt idx="2051">
                  <c:v>4877</c:v>
                </c:pt>
                <c:pt idx="2052">
                  <c:v>4877</c:v>
                </c:pt>
                <c:pt idx="2053">
                  <c:v>4877</c:v>
                </c:pt>
                <c:pt idx="2054">
                  <c:v>4877</c:v>
                </c:pt>
                <c:pt idx="2055">
                  <c:v>4877</c:v>
                </c:pt>
                <c:pt idx="2056">
                  <c:v>4877</c:v>
                </c:pt>
                <c:pt idx="2057">
                  <c:v>4877</c:v>
                </c:pt>
                <c:pt idx="2058">
                  <c:v>4877</c:v>
                </c:pt>
                <c:pt idx="2059">
                  <c:v>4877</c:v>
                </c:pt>
                <c:pt idx="2060">
                  <c:v>4877</c:v>
                </c:pt>
                <c:pt idx="2061">
                  <c:v>4877</c:v>
                </c:pt>
                <c:pt idx="2062">
                  <c:v>4877</c:v>
                </c:pt>
                <c:pt idx="2063">
                  <c:v>4877</c:v>
                </c:pt>
                <c:pt idx="2064">
                  <c:v>4877</c:v>
                </c:pt>
                <c:pt idx="2065">
                  <c:v>4877</c:v>
                </c:pt>
                <c:pt idx="2066">
                  <c:v>4877</c:v>
                </c:pt>
                <c:pt idx="2067">
                  <c:v>4877</c:v>
                </c:pt>
                <c:pt idx="2068">
                  <c:v>4877</c:v>
                </c:pt>
                <c:pt idx="2069">
                  <c:v>4877</c:v>
                </c:pt>
                <c:pt idx="2070">
                  <c:v>4877</c:v>
                </c:pt>
                <c:pt idx="2071">
                  <c:v>4877</c:v>
                </c:pt>
                <c:pt idx="2072">
                  <c:v>4877</c:v>
                </c:pt>
                <c:pt idx="2073">
                  <c:v>4877</c:v>
                </c:pt>
                <c:pt idx="2074">
                  <c:v>4877</c:v>
                </c:pt>
                <c:pt idx="2075">
                  <c:v>4877</c:v>
                </c:pt>
                <c:pt idx="2076">
                  <c:v>4877</c:v>
                </c:pt>
                <c:pt idx="2077">
                  <c:v>4877</c:v>
                </c:pt>
                <c:pt idx="2078">
                  <c:v>4877</c:v>
                </c:pt>
                <c:pt idx="2079">
                  <c:v>4877</c:v>
                </c:pt>
                <c:pt idx="2080">
                  <c:v>4877</c:v>
                </c:pt>
                <c:pt idx="2081">
                  <c:v>4877</c:v>
                </c:pt>
                <c:pt idx="2082">
                  <c:v>4877</c:v>
                </c:pt>
                <c:pt idx="2083">
                  <c:v>4877</c:v>
                </c:pt>
                <c:pt idx="2084">
                  <c:v>4877</c:v>
                </c:pt>
                <c:pt idx="2085">
                  <c:v>4877</c:v>
                </c:pt>
                <c:pt idx="2086">
                  <c:v>4877</c:v>
                </c:pt>
                <c:pt idx="2087">
                  <c:v>4877</c:v>
                </c:pt>
                <c:pt idx="2088">
                  <c:v>4877</c:v>
                </c:pt>
                <c:pt idx="2089">
                  <c:v>4877</c:v>
                </c:pt>
                <c:pt idx="2090">
                  <c:v>4877</c:v>
                </c:pt>
                <c:pt idx="2091">
                  <c:v>4877</c:v>
                </c:pt>
                <c:pt idx="2092">
                  <c:v>4877</c:v>
                </c:pt>
                <c:pt idx="2093">
                  <c:v>4877</c:v>
                </c:pt>
                <c:pt idx="2094">
                  <c:v>4877</c:v>
                </c:pt>
                <c:pt idx="2095">
                  <c:v>4877</c:v>
                </c:pt>
                <c:pt idx="2096">
                  <c:v>4877</c:v>
                </c:pt>
                <c:pt idx="2097">
                  <c:v>4877</c:v>
                </c:pt>
                <c:pt idx="2098">
                  <c:v>4877</c:v>
                </c:pt>
                <c:pt idx="2099">
                  <c:v>4877</c:v>
                </c:pt>
                <c:pt idx="2100">
                  <c:v>4877</c:v>
                </c:pt>
                <c:pt idx="2101">
                  <c:v>4877</c:v>
                </c:pt>
                <c:pt idx="2102">
                  <c:v>4877</c:v>
                </c:pt>
                <c:pt idx="2103">
                  <c:v>4877</c:v>
                </c:pt>
                <c:pt idx="2104">
                  <c:v>4877</c:v>
                </c:pt>
                <c:pt idx="2105">
                  <c:v>4877</c:v>
                </c:pt>
                <c:pt idx="2106">
                  <c:v>4877</c:v>
                </c:pt>
                <c:pt idx="2107">
                  <c:v>4877</c:v>
                </c:pt>
                <c:pt idx="2108">
                  <c:v>4877</c:v>
                </c:pt>
                <c:pt idx="2109">
                  <c:v>4877</c:v>
                </c:pt>
                <c:pt idx="2110">
                  <c:v>4877</c:v>
                </c:pt>
                <c:pt idx="2111">
                  <c:v>4877</c:v>
                </c:pt>
                <c:pt idx="2112">
                  <c:v>4877</c:v>
                </c:pt>
                <c:pt idx="2113">
                  <c:v>4877</c:v>
                </c:pt>
                <c:pt idx="2114">
                  <c:v>4877</c:v>
                </c:pt>
                <c:pt idx="2115">
                  <c:v>4877</c:v>
                </c:pt>
                <c:pt idx="2116">
                  <c:v>4877</c:v>
                </c:pt>
                <c:pt idx="2117">
                  <c:v>4877</c:v>
                </c:pt>
                <c:pt idx="2118">
                  <c:v>4877</c:v>
                </c:pt>
                <c:pt idx="2119">
                  <c:v>4877</c:v>
                </c:pt>
                <c:pt idx="2120">
                  <c:v>4877</c:v>
                </c:pt>
                <c:pt idx="2121">
                  <c:v>4877</c:v>
                </c:pt>
                <c:pt idx="2122">
                  <c:v>4877</c:v>
                </c:pt>
                <c:pt idx="2123">
                  <c:v>4877</c:v>
                </c:pt>
                <c:pt idx="2124">
                  <c:v>4877</c:v>
                </c:pt>
                <c:pt idx="2125">
                  <c:v>4877</c:v>
                </c:pt>
                <c:pt idx="2126">
                  <c:v>4877</c:v>
                </c:pt>
                <c:pt idx="2127">
                  <c:v>4877</c:v>
                </c:pt>
                <c:pt idx="2128">
                  <c:v>4877</c:v>
                </c:pt>
                <c:pt idx="2129">
                  <c:v>4877</c:v>
                </c:pt>
                <c:pt idx="2130">
                  <c:v>4877</c:v>
                </c:pt>
                <c:pt idx="2131">
                  <c:v>4877</c:v>
                </c:pt>
                <c:pt idx="2132">
                  <c:v>4877</c:v>
                </c:pt>
                <c:pt idx="2133">
                  <c:v>4877</c:v>
                </c:pt>
                <c:pt idx="2134">
                  <c:v>4877</c:v>
                </c:pt>
                <c:pt idx="2135">
                  <c:v>4877</c:v>
                </c:pt>
                <c:pt idx="2136">
                  <c:v>4877</c:v>
                </c:pt>
                <c:pt idx="2137">
                  <c:v>4877</c:v>
                </c:pt>
                <c:pt idx="2138">
                  <c:v>4877</c:v>
                </c:pt>
                <c:pt idx="2139">
                  <c:v>4877</c:v>
                </c:pt>
                <c:pt idx="2140">
                  <c:v>4877</c:v>
                </c:pt>
                <c:pt idx="2141">
                  <c:v>4877</c:v>
                </c:pt>
                <c:pt idx="2142">
                  <c:v>4877</c:v>
                </c:pt>
                <c:pt idx="2143">
                  <c:v>4877</c:v>
                </c:pt>
                <c:pt idx="2144">
                  <c:v>4877</c:v>
                </c:pt>
                <c:pt idx="2145">
                  <c:v>4877</c:v>
                </c:pt>
                <c:pt idx="2146">
                  <c:v>4877</c:v>
                </c:pt>
                <c:pt idx="2147">
                  <c:v>4877</c:v>
                </c:pt>
                <c:pt idx="2148">
                  <c:v>4877</c:v>
                </c:pt>
                <c:pt idx="2149">
                  <c:v>4877</c:v>
                </c:pt>
                <c:pt idx="2150">
                  <c:v>4877</c:v>
                </c:pt>
                <c:pt idx="2151">
                  <c:v>4877</c:v>
                </c:pt>
                <c:pt idx="2152">
                  <c:v>4877</c:v>
                </c:pt>
                <c:pt idx="2153">
                  <c:v>4877</c:v>
                </c:pt>
                <c:pt idx="2154">
                  <c:v>4877</c:v>
                </c:pt>
                <c:pt idx="2155">
                  <c:v>4877</c:v>
                </c:pt>
                <c:pt idx="2156">
                  <c:v>4877</c:v>
                </c:pt>
                <c:pt idx="2157">
                  <c:v>4877</c:v>
                </c:pt>
                <c:pt idx="2158">
                  <c:v>4877</c:v>
                </c:pt>
                <c:pt idx="2159">
                  <c:v>4877</c:v>
                </c:pt>
                <c:pt idx="2160">
                  <c:v>4877</c:v>
                </c:pt>
                <c:pt idx="2161">
                  <c:v>4877</c:v>
                </c:pt>
                <c:pt idx="2162">
                  <c:v>4877</c:v>
                </c:pt>
                <c:pt idx="2163">
                  <c:v>4877</c:v>
                </c:pt>
                <c:pt idx="2164">
                  <c:v>4877</c:v>
                </c:pt>
                <c:pt idx="2165">
                  <c:v>4877</c:v>
                </c:pt>
                <c:pt idx="2166">
                  <c:v>4877</c:v>
                </c:pt>
                <c:pt idx="2167">
                  <c:v>4877</c:v>
                </c:pt>
                <c:pt idx="2168">
                  <c:v>4877</c:v>
                </c:pt>
                <c:pt idx="2169">
                  <c:v>4877</c:v>
                </c:pt>
                <c:pt idx="2170">
                  <c:v>4877</c:v>
                </c:pt>
                <c:pt idx="2171">
                  <c:v>4877</c:v>
                </c:pt>
                <c:pt idx="2172">
                  <c:v>4877</c:v>
                </c:pt>
                <c:pt idx="2173">
                  <c:v>4877</c:v>
                </c:pt>
                <c:pt idx="2174">
                  <c:v>4877</c:v>
                </c:pt>
                <c:pt idx="2175">
                  <c:v>4877</c:v>
                </c:pt>
                <c:pt idx="2176">
                  <c:v>4877</c:v>
                </c:pt>
                <c:pt idx="2177">
                  <c:v>4877</c:v>
                </c:pt>
                <c:pt idx="2178">
                  <c:v>4877</c:v>
                </c:pt>
                <c:pt idx="2179">
                  <c:v>4877</c:v>
                </c:pt>
                <c:pt idx="2180">
                  <c:v>4877</c:v>
                </c:pt>
                <c:pt idx="2181">
                  <c:v>4877</c:v>
                </c:pt>
                <c:pt idx="2182">
                  <c:v>4877</c:v>
                </c:pt>
                <c:pt idx="2183">
                  <c:v>4877</c:v>
                </c:pt>
                <c:pt idx="2184">
                  <c:v>4877</c:v>
                </c:pt>
                <c:pt idx="2185">
                  <c:v>4877</c:v>
                </c:pt>
                <c:pt idx="2186">
                  <c:v>4877</c:v>
                </c:pt>
                <c:pt idx="2187">
                  <c:v>4877</c:v>
                </c:pt>
                <c:pt idx="2188">
                  <c:v>4877</c:v>
                </c:pt>
                <c:pt idx="2189">
                  <c:v>4877</c:v>
                </c:pt>
                <c:pt idx="2190">
                  <c:v>4877</c:v>
                </c:pt>
                <c:pt idx="2191">
                  <c:v>4877</c:v>
                </c:pt>
                <c:pt idx="2192">
                  <c:v>4877</c:v>
                </c:pt>
                <c:pt idx="2193">
                  <c:v>4877</c:v>
                </c:pt>
                <c:pt idx="2194">
                  <c:v>4877</c:v>
                </c:pt>
                <c:pt idx="2195">
                  <c:v>4877</c:v>
                </c:pt>
                <c:pt idx="2196">
                  <c:v>4877</c:v>
                </c:pt>
                <c:pt idx="2197">
                  <c:v>4877</c:v>
                </c:pt>
                <c:pt idx="2198">
                  <c:v>4877</c:v>
                </c:pt>
                <c:pt idx="2199">
                  <c:v>4877</c:v>
                </c:pt>
                <c:pt idx="2200">
                  <c:v>4877</c:v>
                </c:pt>
                <c:pt idx="2201">
                  <c:v>4877</c:v>
                </c:pt>
                <c:pt idx="2202">
                  <c:v>4877</c:v>
                </c:pt>
                <c:pt idx="2203">
                  <c:v>4877</c:v>
                </c:pt>
                <c:pt idx="2204">
                  <c:v>4877</c:v>
                </c:pt>
                <c:pt idx="2205">
                  <c:v>4877</c:v>
                </c:pt>
                <c:pt idx="2206">
                  <c:v>4877</c:v>
                </c:pt>
                <c:pt idx="2207">
                  <c:v>4877</c:v>
                </c:pt>
                <c:pt idx="2208">
                  <c:v>4877</c:v>
                </c:pt>
                <c:pt idx="2209">
                  <c:v>4877</c:v>
                </c:pt>
                <c:pt idx="2210">
                  <c:v>4877</c:v>
                </c:pt>
                <c:pt idx="2211">
                  <c:v>4877</c:v>
                </c:pt>
                <c:pt idx="2212">
                  <c:v>4877</c:v>
                </c:pt>
                <c:pt idx="2213">
                  <c:v>4877</c:v>
                </c:pt>
                <c:pt idx="2214">
                  <c:v>4877</c:v>
                </c:pt>
                <c:pt idx="2215">
                  <c:v>4877</c:v>
                </c:pt>
                <c:pt idx="2216">
                  <c:v>4877</c:v>
                </c:pt>
                <c:pt idx="2217">
                  <c:v>4877</c:v>
                </c:pt>
                <c:pt idx="2218">
                  <c:v>4877</c:v>
                </c:pt>
                <c:pt idx="2219">
                  <c:v>4877</c:v>
                </c:pt>
                <c:pt idx="2220">
                  <c:v>4877</c:v>
                </c:pt>
                <c:pt idx="2221">
                  <c:v>4877</c:v>
                </c:pt>
                <c:pt idx="2222">
                  <c:v>4877</c:v>
                </c:pt>
                <c:pt idx="2223">
                  <c:v>4877</c:v>
                </c:pt>
                <c:pt idx="2224">
                  <c:v>4877</c:v>
                </c:pt>
                <c:pt idx="2225">
                  <c:v>4877</c:v>
                </c:pt>
                <c:pt idx="2226">
                  <c:v>4877</c:v>
                </c:pt>
                <c:pt idx="2227">
                  <c:v>4877</c:v>
                </c:pt>
                <c:pt idx="2228">
                  <c:v>4877</c:v>
                </c:pt>
                <c:pt idx="2229">
                  <c:v>4877</c:v>
                </c:pt>
                <c:pt idx="2230">
                  <c:v>4877</c:v>
                </c:pt>
                <c:pt idx="2231">
                  <c:v>4877</c:v>
                </c:pt>
                <c:pt idx="2232">
                  <c:v>4877</c:v>
                </c:pt>
                <c:pt idx="2233">
                  <c:v>4877</c:v>
                </c:pt>
                <c:pt idx="2234">
                  <c:v>4877</c:v>
                </c:pt>
                <c:pt idx="2235">
                  <c:v>4877</c:v>
                </c:pt>
                <c:pt idx="2236">
                  <c:v>4877</c:v>
                </c:pt>
                <c:pt idx="2237">
                  <c:v>4877</c:v>
                </c:pt>
                <c:pt idx="2238">
                  <c:v>4877</c:v>
                </c:pt>
                <c:pt idx="2239">
                  <c:v>4877</c:v>
                </c:pt>
                <c:pt idx="2240">
                  <c:v>4877</c:v>
                </c:pt>
                <c:pt idx="2241">
                  <c:v>4877</c:v>
                </c:pt>
                <c:pt idx="2242">
                  <c:v>4877</c:v>
                </c:pt>
                <c:pt idx="2243">
                  <c:v>4877</c:v>
                </c:pt>
                <c:pt idx="2244">
                  <c:v>4877</c:v>
                </c:pt>
                <c:pt idx="2245">
                  <c:v>4877</c:v>
                </c:pt>
                <c:pt idx="2246">
                  <c:v>4877</c:v>
                </c:pt>
                <c:pt idx="2247">
                  <c:v>4877</c:v>
                </c:pt>
                <c:pt idx="2248">
                  <c:v>4877</c:v>
                </c:pt>
                <c:pt idx="2249">
                  <c:v>4877</c:v>
                </c:pt>
                <c:pt idx="2250">
                  <c:v>4877</c:v>
                </c:pt>
                <c:pt idx="2251">
                  <c:v>4877</c:v>
                </c:pt>
                <c:pt idx="2252">
                  <c:v>4877</c:v>
                </c:pt>
                <c:pt idx="2253">
                  <c:v>4877</c:v>
                </c:pt>
                <c:pt idx="2254">
                  <c:v>4877</c:v>
                </c:pt>
                <c:pt idx="2255">
                  <c:v>4877</c:v>
                </c:pt>
                <c:pt idx="2256">
                  <c:v>4877</c:v>
                </c:pt>
                <c:pt idx="2257">
                  <c:v>4877</c:v>
                </c:pt>
                <c:pt idx="2258">
                  <c:v>4877</c:v>
                </c:pt>
                <c:pt idx="2259">
                  <c:v>4877</c:v>
                </c:pt>
                <c:pt idx="2260">
                  <c:v>4877</c:v>
                </c:pt>
                <c:pt idx="2261">
                  <c:v>4877</c:v>
                </c:pt>
                <c:pt idx="2262">
                  <c:v>4877</c:v>
                </c:pt>
                <c:pt idx="2263">
                  <c:v>4877</c:v>
                </c:pt>
                <c:pt idx="2264">
                  <c:v>4877</c:v>
                </c:pt>
                <c:pt idx="2265">
                  <c:v>4877</c:v>
                </c:pt>
                <c:pt idx="2266">
                  <c:v>4877</c:v>
                </c:pt>
                <c:pt idx="2267">
                  <c:v>4877</c:v>
                </c:pt>
                <c:pt idx="2268">
                  <c:v>4877</c:v>
                </c:pt>
                <c:pt idx="2269">
                  <c:v>4877</c:v>
                </c:pt>
                <c:pt idx="2270">
                  <c:v>4877</c:v>
                </c:pt>
                <c:pt idx="2271">
                  <c:v>4877</c:v>
                </c:pt>
                <c:pt idx="2272">
                  <c:v>4877</c:v>
                </c:pt>
                <c:pt idx="2273">
                  <c:v>4877</c:v>
                </c:pt>
                <c:pt idx="2274">
                  <c:v>4877</c:v>
                </c:pt>
                <c:pt idx="2275">
                  <c:v>4877</c:v>
                </c:pt>
                <c:pt idx="2276">
                  <c:v>4877</c:v>
                </c:pt>
                <c:pt idx="2277">
                  <c:v>4877</c:v>
                </c:pt>
                <c:pt idx="2278">
                  <c:v>4877</c:v>
                </c:pt>
                <c:pt idx="2279">
                  <c:v>4877</c:v>
                </c:pt>
                <c:pt idx="2280">
                  <c:v>4877</c:v>
                </c:pt>
                <c:pt idx="2281">
                  <c:v>4877</c:v>
                </c:pt>
                <c:pt idx="2282">
                  <c:v>4877</c:v>
                </c:pt>
                <c:pt idx="2283">
                  <c:v>4877</c:v>
                </c:pt>
                <c:pt idx="2284">
                  <c:v>4877</c:v>
                </c:pt>
                <c:pt idx="2285">
                  <c:v>4877</c:v>
                </c:pt>
                <c:pt idx="2286">
                  <c:v>4877</c:v>
                </c:pt>
                <c:pt idx="2287">
                  <c:v>4877</c:v>
                </c:pt>
                <c:pt idx="2288">
                  <c:v>4877</c:v>
                </c:pt>
                <c:pt idx="2289">
                  <c:v>4877</c:v>
                </c:pt>
                <c:pt idx="2290">
                  <c:v>4877</c:v>
                </c:pt>
                <c:pt idx="2291">
                  <c:v>4877</c:v>
                </c:pt>
                <c:pt idx="2292">
                  <c:v>4877</c:v>
                </c:pt>
                <c:pt idx="2293">
                  <c:v>4877</c:v>
                </c:pt>
                <c:pt idx="2294">
                  <c:v>4877</c:v>
                </c:pt>
                <c:pt idx="2295">
                  <c:v>4877</c:v>
                </c:pt>
                <c:pt idx="2296">
                  <c:v>4877</c:v>
                </c:pt>
                <c:pt idx="2297">
                  <c:v>4877</c:v>
                </c:pt>
                <c:pt idx="2298">
                  <c:v>4877</c:v>
                </c:pt>
                <c:pt idx="2299">
                  <c:v>4877</c:v>
                </c:pt>
                <c:pt idx="2300">
                  <c:v>4877</c:v>
                </c:pt>
                <c:pt idx="2301">
                  <c:v>4877</c:v>
                </c:pt>
                <c:pt idx="2302">
                  <c:v>4877</c:v>
                </c:pt>
                <c:pt idx="2303">
                  <c:v>4877</c:v>
                </c:pt>
                <c:pt idx="2304">
                  <c:v>4877</c:v>
                </c:pt>
                <c:pt idx="2305">
                  <c:v>4877</c:v>
                </c:pt>
                <c:pt idx="2306">
                  <c:v>4877</c:v>
                </c:pt>
                <c:pt idx="2307">
                  <c:v>4877</c:v>
                </c:pt>
                <c:pt idx="2308">
                  <c:v>4877</c:v>
                </c:pt>
                <c:pt idx="2309">
                  <c:v>4877</c:v>
                </c:pt>
                <c:pt idx="2310">
                  <c:v>4877</c:v>
                </c:pt>
                <c:pt idx="2311">
                  <c:v>4877</c:v>
                </c:pt>
                <c:pt idx="2312">
                  <c:v>4877</c:v>
                </c:pt>
                <c:pt idx="2313">
                  <c:v>4877</c:v>
                </c:pt>
                <c:pt idx="2314">
                  <c:v>4877</c:v>
                </c:pt>
                <c:pt idx="2315">
                  <c:v>4877</c:v>
                </c:pt>
                <c:pt idx="2316">
                  <c:v>4877</c:v>
                </c:pt>
                <c:pt idx="2317">
                  <c:v>4877</c:v>
                </c:pt>
                <c:pt idx="2318">
                  <c:v>4877</c:v>
                </c:pt>
                <c:pt idx="2319">
                  <c:v>4877</c:v>
                </c:pt>
                <c:pt idx="2320">
                  <c:v>4877</c:v>
                </c:pt>
                <c:pt idx="2321">
                  <c:v>4877</c:v>
                </c:pt>
                <c:pt idx="2322">
                  <c:v>4877</c:v>
                </c:pt>
                <c:pt idx="2323">
                  <c:v>4877</c:v>
                </c:pt>
                <c:pt idx="2324">
                  <c:v>4877</c:v>
                </c:pt>
                <c:pt idx="2325">
                  <c:v>4877</c:v>
                </c:pt>
                <c:pt idx="2326">
                  <c:v>4877</c:v>
                </c:pt>
                <c:pt idx="2327">
                  <c:v>4877</c:v>
                </c:pt>
                <c:pt idx="2328">
                  <c:v>4877</c:v>
                </c:pt>
                <c:pt idx="2329">
                  <c:v>4877</c:v>
                </c:pt>
                <c:pt idx="2330">
                  <c:v>4877</c:v>
                </c:pt>
                <c:pt idx="2331">
                  <c:v>4877</c:v>
                </c:pt>
                <c:pt idx="2332">
                  <c:v>4877</c:v>
                </c:pt>
                <c:pt idx="2333">
                  <c:v>4877</c:v>
                </c:pt>
                <c:pt idx="2334">
                  <c:v>4877</c:v>
                </c:pt>
                <c:pt idx="2335">
                  <c:v>4877</c:v>
                </c:pt>
                <c:pt idx="2336">
                  <c:v>4877</c:v>
                </c:pt>
                <c:pt idx="2337">
                  <c:v>4877</c:v>
                </c:pt>
                <c:pt idx="2338">
                  <c:v>4877</c:v>
                </c:pt>
                <c:pt idx="2339">
                  <c:v>4877</c:v>
                </c:pt>
                <c:pt idx="2340">
                  <c:v>4877</c:v>
                </c:pt>
                <c:pt idx="2341">
                  <c:v>4877</c:v>
                </c:pt>
                <c:pt idx="2342">
                  <c:v>4877</c:v>
                </c:pt>
                <c:pt idx="2343">
                  <c:v>4877</c:v>
                </c:pt>
                <c:pt idx="2344">
                  <c:v>4877</c:v>
                </c:pt>
                <c:pt idx="2345">
                  <c:v>4877</c:v>
                </c:pt>
                <c:pt idx="2346">
                  <c:v>4877</c:v>
                </c:pt>
                <c:pt idx="2347">
                  <c:v>4877</c:v>
                </c:pt>
                <c:pt idx="2348">
                  <c:v>4877</c:v>
                </c:pt>
                <c:pt idx="2349">
                  <c:v>4877</c:v>
                </c:pt>
                <c:pt idx="2350">
                  <c:v>4877</c:v>
                </c:pt>
                <c:pt idx="2351">
                  <c:v>4877</c:v>
                </c:pt>
                <c:pt idx="2352">
                  <c:v>4877</c:v>
                </c:pt>
                <c:pt idx="2353">
                  <c:v>4877</c:v>
                </c:pt>
                <c:pt idx="2354">
                  <c:v>4877</c:v>
                </c:pt>
                <c:pt idx="2355">
                  <c:v>4877</c:v>
                </c:pt>
                <c:pt idx="2356">
                  <c:v>4877</c:v>
                </c:pt>
                <c:pt idx="2357">
                  <c:v>4877</c:v>
                </c:pt>
                <c:pt idx="2358">
                  <c:v>4877</c:v>
                </c:pt>
                <c:pt idx="2359">
                  <c:v>4877</c:v>
                </c:pt>
                <c:pt idx="2360">
                  <c:v>4877</c:v>
                </c:pt>
                <c:pt idx="2361">
                  <c:v>4877</c:v>
                </c:pt>
                <c:pt idx="2362">
                  <c:v>4877</c:v>
                </c:pt>
                <c:pt idx="2363">
                  <c:v>4877</c:v>
                </c:pt>
                <c:pt idx="2364">
                  <c:v>4877</c:v>
                </c:pt>
                <c:pt idx="2365">
                  <c:v>4877</c:v>
                </c:pt>
                <c:pt idx="2366">
                  <c:v>4877</c:v>
                </c:pt>
                <c:pt idx="2367">
                  <c:v>4877</c:v>
                </c:pt>
                <c:pt idx="2368">
                  <c:v>4877</c:v>
                </c:pt>
                <c:pt idx="2369">
                  <c:v>4877</c:v>
                </c:pt>
                <c:pt idx="2370">
                  <c:v>4877</c:v>
                </c:pt>
                <c:pt idx="2371">
                  <c:v>4877</c:v>
                </c:pt>
                <c:pt idx="2372">
                  <c:v>4877</c:v>
                </c:pt>
                <c:pt idx="2373">
                  <c:v>4877</c:v>
                </c:pt>
                <c:pt idx="2374">
                  <c:v>4877</c:v>
                </c:pt>
                <c:pt idx="2375">
                  <c:v>4877</c:v>
                </c:pt>
                <c:pt idx="2376">
                  <c:v>4877</c:v>
                </c:pt>
                <c:pt idx="2377">
                  <c:v>4877</c:v>
                </c:pt>
                <c:pt idx="2378">
                  <c:v>4877</c:v>
                </c:pt>
                <c:pt idx="2379">
                  <c:v>4877</c:v>
                </c:pt>
                <c:pt idx="2380">
                  <c:v>4877</c:v>
                </c:pt>
                <c:pt idx="2381">
                  <c:v>4877</c:v>
                </c:pt>
                <c:pt idx="2382">
                  <c:v>4877</c:v>
                </c:pt>
                <c:pt idx="2383">
                  <c:v>4877</c:v>
                </c:pt>
                <c:pt idx="2384">
                  <c:v>4877</c:v>
                </c:pt>
                <c:pt idx="2385">
                  <c:v>4877</c:v>
                </c:pt>
                <c:pt idx="2386">
                  <c:v>4877</c:v>
                </c:pt>
                <c:pt idx="2387">
                  <c:v>4877</c:v>
                </c:pt>
                <c:pt idx="2388">
                  <c:v>4877</c:v>
                </c:pt>
                <c:pt idx="2389">
                  <c:v>4877</c:v>
                </c:pt>
                <c:pt idx="2390">
                  <c:v>4877</c:v>
                </c:pt>
                <c:pt idx="2391">
                  <c:v>4877</c:v>
                </c:pt>
                <c:pt idx="2392">
                  <c:v>4877</c:v>
                </c:pt>
                <c:pt idx="2393">
                  <c:v>4877</c:v>
                </c:pt>
                <c:pt idx="2394">
                  <c:v>4877</c:v>
                </c:pt>
                <c:pt idx="2395">
                  <c:v>4877</c:v>
                </c:pt>
                <c:pt idx="2396">
                  <c:v>4877</c:v>
                </c:pt>
                <c:pt idx="2397">
                  <c:v>4877</c:v>
                </c:pt>
                <c:pt idx="2398">
                  <c:v>4877</c:v>
                </c:pt>
                <c:pt idx="2399">
                  <c:v>4877</c:v>
                </c:pt>
                <c:pt idx="2400">
                  <c:v>4877</c:v>
                </c:pt>
                <c:pt idx="2401">
                  <c:v>4877</c:v>
                </c:pt>
                <c:pt idx="2402">
                  <c:v>4877</c:v>
                </c:pt>
                <c:pt idx="2403">
                  <c:v>4877</c:v>
                </c:pt>
                <c:pt idx="2404">
                  <c:v>4877</c:v>
                </c:pt>
                <c:pt idx="2405">
                  <c:v>4877</c:v>
                </c:pt>
                <c:pt idx="2406">
                  <c:v>4877</c:v>
                </c:pt>
                <c:pt idx="2407">
                  <c:v>4877</c:v>
                </c:pt>
                <c:pt idx="2408">
                  <c:v>4877</c:v>
                </c:pt>
                <c:pt idx="2409">
                  <c:v>4877</c:v>
                </c:pt>
                <c:pt idx="2410">
                  <c:v>4877</c:v>
                </c:pt>
                <c:pt idx="2411">
                  <c:v>4877</c:v>
                </c:pt>
                <c:pt idx="2412">
                  <c:v>4877</c:v>
                </c:pt>
                <c:pt idx="2413">
                  <c:v>4877</c:v>
                </c:pt>
                <c:pt idx="2414">
                  <c:v>4877</c:v>
                </c:pt>
                <c:pt idx="2415">
                  <c:v>4877</c:v>
                </c:pt>
                <c:pt idx="2416">
                  <c:v>4877</c:v>
                </c:pt>
                <c:pt idx="2417">
                  <c:v>4877</c:v>
                </c:pt>
                <c:pt idx="2418">
                  <c:v>4877</c:v>
                </c:pt>
                <c:pt idx="2419">
                  <c:v>4877</c:v>
                </c:pt>
                <c:pt idx="2420">
                  <c:v>4877</c:v>
                </c:pt>
                <c:pt idx="2421">
                  <c:v>4877</c:v>
                </c:pt>
                <c:pt idx="2422">
                  <c:v>4877</c:v>
                </c:pt>
                <c:pt idx="2423">
                  <c:v>4877</c:v>
                </c:pt>
                <c:pt idx="2424">
                  <c:v>4877</c:v>
                </c:pt>
                <c:pt idx="2425">
                  <c:v>4877</c:v>
                </c:pt>
                <c:pt idx="2426">
                  <c:v>4877</c:v>
                </c:pt>
                <c:pt idx="2427">
                  <c:v>4877</c:v>
                </c:pt>
                <c:pt idx="2428">
                  <c:v>4877</c:v>
                </c:pt>
                <c:pt idx="2429">
                  <c:v>4877</c:v>
                </c:pt>
                <c:pt idx="2430">
                  <c:v>4877</c:v>
                </c:pt>
                <c:pt idx="2431">
                  <c:v>4877</c:v>
                </c:pt>
                <c:pt idx="2432">
                  <c:v>4877</c:v>
                </c:pt>
                <c:pt idx="2433">
                  <c:v>4877</c:v>
                </c:pt>
                <c:pt idx="2434">
                  <c:v>4877</c:v>
                </c:pt>
                <c:pt idx="2435">
                  <c:v>4877</c:v>
                </c:pt>
                <c:pt idx="2436">
                  <c:v>4877</c:v>
                </c:pt>
                <c:pt idx="2437">
                  <c:v>4877</c:v>
                </c:pt>
                <c:pt idx="2438">
                  <c:v>4877</c:v>
                </c:pt>
                <c:pt idx="2439">
                  <c:v>4877</c:v>
                </c:pt>
                <c:pt idx="2440">
                  <c:v>4877</c:v>
                </c:pt>
                <c:pt idx="2441">
                  <c:v>4877</c:v>
                </c:pt>
                <c:pt idx="2442">
                  <c:v>4877</c:v>
                </c:pt>
                <c:pt idx="2443">
                  <c:v>4877</c:v>
                </c:pt>
                <c:pt idx="2444">
                  <c:v>4877</c:v>
                </c:pt>
                <c:pt idx="2445">
                  <c:v>4877</c:v>
                </c:pt>
                <c:pt idx="2446">
                  <c:v>4877</c:v>
                </c:pt>
                <c:pt idx="2447">
                  <c:v>4877</c:v>
                </c:pt>
                <c:pt idx="2448">
                  <c:v>4877</c:v>
                </c:pt>
                <c:pt idx="2449">
                  <c:v>4877</c:v>
                </c:pt>
                <c:pt idx="2450">
                  <c:v>4877</c:v>
                </c:pt>
                <c:pt idx="2451">
                  <c:v>4877</c:v>
                </c:pt>
                <c:pt idx="2452">
                  <c:v>4877</c:v>
                </c:pt>
                <c:pt idx="2453">
                  <c:v>4877</c:v>
                </c:pt>
                <c:pt idx="2454">
                  <c:v>4877</c:v>
                </c:pt>
                <c:pt idx="2455">
                  <c:v>4877</c:v>
                </c:pt>
                <c:pt idx="2456">
                  <c:v>4877</c:v>
                </c:pt>
                <c:pt idx="2457">
                  <c:v>4877</c:v>
                </c:pt>
                <c:pt idx="2458">
                  <c:v>4877</c:v>
                </c:pt>
                <c:pt idx="2459">
                  <c:v>4877</c:v>
                </c:pt>
                <c:pt idx="2460">
                  <c:v>4877</c:v>
                </c:pt>
                <c:pt idx="2461">
                  <c:v>4877</c:v>
                </c:pt>
                <c:pt idx="2462">
                  <c:v>4877</c:v>
                </c:pt>
                <c:pt idx="2463">
                  <c:v>4877</c:v>
                </c:pt>
                <c:pt idx="2464">
                  <c:v>4877</c:v>
                </c:pt>
                <c:pt idx="2465">
                  <c:v>4877</c:v>
                </c:pt>
                <c:pt idx="2466">
                  <c:v>4877</c:v>
                </c:pt>
                <c:pt idx="2467">
                  <c:v>4877</c:v>
                </c:pt>
                <c:pt idx="2468">
                  <c:v>4877</c:v>
                </c:pt>
                <c:pt idx="2469">
                  <c:v>4877</c:v>
                </c:pt>
                <c:pt idx="2470">
                  <c:v>4877</c:v>
                </c:pt>
                <c:pt idx="2471">
                  <c:v>4877</c:v>
                </c:pt>
                <c:pt idx="2472">
                  <c:v>4877</c:v>
                </c:pt>
                <c:pt idx="2473">
                  <c:v>4877</c:v>
                </c:pt>
                <c:pt idx="2474">
                  <c:v>4877</c:v>
                </c:pt>
                <c:pt idx="2475">
                  <c:v>4877</c:v>
                </c:pt>
                <c:pt idx="2476">
                  <c:v>4877</c:v>
                </c:pt>
                <c:pt idx="2477">
                  <c:v>4877</c:v>
                </c:pt>
                <c:pt idx="2478">
                  <c:v>4877</c:v>
                </c:pt>
                <c:pt idx="2479">
                  <c:v>4877</c:v>
                </c:pt>
                <c:pt idx="2480">
                  <c:v>4877</c:v>
                </c:pt>
                <c:pt idx="2481">
                  <c:v>4877</c:v>
                </c:pt>
                <c:pt idx="2482">
                  <c:v>4877</c:v>
                </c:pt>
                <c:pt idx="2483">
                  <c:v>4877</c:v>
                </c:pt>
                <c:pt idx="2484">
                  <c:v>4877</c:v>
                </c:pt>
                <c:pt idx="2485">
                  <c:v>4877</c:v>
                </c:pt>
                <c:pt idx="2486">
                  <c:v>4877</c:v>
                </c:pt>
                <c:pt idx="2487">
                  <c:v>4877</c:v>
                </c:pt>
                <c:pt idx="2488">
                  <c:v>4877</c:v>
                </c:pt>
                <c:pt idx="2489">
                  <c:v>4877</c:v>
                </c:pt>
                <c:pt idx="2490">
                  <c:v>4877</c:v>
                </c:pt>
                <c:pt idx="2491">
                  <c:v>4877</c:v>
                </c:pt>
                <c:pt idx="2492">
                  <c:v>4877</c:v>
                </c:pt>
                <c:pt idx="2493">
                  <c:v>4877</c:v>
                </c:pt>
                <c:pt idx="2494">
                  <c:v>4877</c:v>
                </c:pt>
                <c:pt idx="2495">
                  <c:v>4877</c:v>
                </c:pt>
                <c:pt idx="2496">
                  <c:v>4877</c:v>
                </c:pt>
                <c:pt idx="2497">
                  <c:v>4877</c:v>
                </c:pt>
                <c:pt idx="2498">
                  <c:v>4877</c:v>
                </c:pt>
                <c:pt idx="2499">
                  <c:v>4877</c:v>
                </c:pt>
                <c:pt idx="2500">
                  <c:v>4877</c:v>
                </c:pt>
                <c:pt idx="2501">
                  <c:v>4877</c:v>
                </c:pt>
                <c:pt idx="2502">
                  <c:v>4877</c:v>
                </c:pt>
                <c:pt idx="2503">
                  <c:v>4877</c:v>
                </c:pt>
                <c:pt idx="2504">
                  <c:v>4877</c:v>
                </c:pt>
                <c:pt idx="2505">
                  <c:v>4877</c:v>
                </c:pt>
                <c:pt idx="2506">
                  <c:v>4877</c:v>
                </c:pt>
                <c:pt idx="2507">
                  <c:v>4877</c:v>
                </c:pt>
                <c:pt idx="2508">
                  <c:v>4877</c:v>
                </c:pt>
                <c:pt idx="2509">
                  <c:v>4877</c:v>
                </c:pt>
                <c:pt idx="2510">
                  <c:v>4877</c:v>
                </c:pt>
                <c:pt idx="2511">
                  <c:v>4877</c:v>
                </c:pt>
                <c:pt idx="2512">
                  <c:v>4877</c:v>
                </c:pt>
                <c:pt idx="2513">
                  <c:v>4877</c:v>
                </c:pt>
                <c:pt idx="2514">
                  <c:v>4877</c:v>
                </c:pt>
                <c:pt idx="2515">
                  <c:v>4877</c:v>
                </c:pt>
                <c:pt idx="2516">
                  <c:v>4877</c:v>
                </c:pt>
                <c:pt idx="2517">
                  <c:v>4877</c:v>
                </c:pt>
                <c:pt idx="2518">
                  <c:v>4877</c:v>
                </c:pt>
                <c:pt idx="2519">
                  <c:v>4877</c:v>
                </c:pt>
                <c:pt idx="2520">
                  <c:v>4877</c:v>
                </c:pt>
                <c:pt idx="2521">
                  <c:v>4877</c:v>
                </c:pt>
                <c:pt idx="2522">
                  <c:v>4877</c:v>
                </c:pt>
                <c:pt idx="2523">
                  <c:v>4877</c:v>
                </c:pt>
                <c:pt idx="2524">
                  <c:v>4877</c:v>
                </c:pt>
                <c:pt idx="2525">
                  <c:v>4877</c:v>
                </c:pt>
                <c:pt idx="2526">
                  <c:v>4877</c:v>
                </c:pt>
                <c:pt idx="2527">
                  <c:v>4877</c:v>
                </c:pt>
                <c:pt idx="2528">
                  <c:v>4877</c:v>
                </c:pt>
                <c:pt idx="2529">
                  <c:v>4877</c:v>
                </c:pt>
                <c:pt idx="2530">
                  <c:v>4877</c:v>
                </c:pt>
                <c:pt idx="2531">
                  <c:v>4877</c:v>
                </c:pt>
                <c:pt idx="2532">
                  <c:v>4877</c:v>
                </c:pt>
                <c:pt idx="2533">
                  <c:v>4877</c:v>
                </c:pt>
                <c:pt idx="2534">
                  <c:v>4877</c:v>
                </c:pt>
                <c:pt idx="2535">
                  <c:v>4877</c:v>
                </c:pt>
                <c:pt idx="2536">
                  <c:v>4877</c:v>
                </c:pt>
                <c:pt idx="2537">
                  <c:v>4877</c:v>
                </c:pt>
                <c:pt idx="2538">
                  <c:v>4877</c:v>
                </c:pt>
                <c:pt idx="2539">
                  <c:v>4877</c:v>
                </c:pt>
                <c:pt idx="2540">
                  <c:v>4877</c:v>
                </c:pt>
                <c:pt idx="2541">
                  <c:v>4877</c:v>
                </c:pt>
                <c:pt idx="2542">
                  <c:v>4877</c:v>
                </c:pt>
                <c:pt idx="2543">
                  <c:v>4877</c:v>
                </c:pt>
                <c:pt idx="2544">
                  <c:v>4877</c:v>
                </c:pt>
                <c:pt idx="2545">
                  <c:v>4877</c:v>
                </c:pt>
                <c:pt idx="2546">
                  <c:v>4877</c:v>
                </c:pt>
                <c:pt idx="2547">
                  <c:v>4877</c:v>
                </c:pt>
                <c:pt idx="2548">
                  <c:v>4877</c:v>
                </c:pt>
                <c:pt idx="2549">
                  <c:v>4877</c:v>
                </c:pt>
                <c:pt idx="2550">
                  <c:v>4877</c:v>
                </c:pt>
                <c:pt idx="2551">
                  <c:v>4877</c:v>
                </c:pt>
                <c:pt idx="2552">
                  <c:v>4877</c:v>
                </c:pt>
                <c:pt idx="2553">
                  <c:v>4877</c:v>
                </c:pt>
                <c:pt idx="2554">
                  <c:v>4877</c:v>
                </c:pt>
                <c:pt idx="2555">
                  <c:v>4877</c:v>
                </c:pt>
                <c:pt idx="2556">
                  <c:v>4877</c:v>
                </c:pt>
                <c:pt idx="2557">
                  <c:v>4877</c:v>
                </c:pt>
                <c:pt idx="2558">
                  <c:v>4877</c:v>
                </c:pt>
                <c:pt idx="2559">
                  <c:v>4877</c:v>
                </c:pt>
                <c:pt idx="2560">
                  <c:v>4877</c:v>
                </c:pt>
                <c:pt idx="2561">
                  <c:v>4877</c:v>
                </c:pt>
                <c:pt idx="2562">
                  <c:v>4877</c:v>
                </c:pt>
                <c:pt idx="2563">
                  <c:v>4877</c:v>
                </c:pt>
                <c:pt idx="2564">
                  <c:v>4877</c:v>
                </c:pt>
                <c:pt idx="2565">
                  <c:v>4877</c:v>
                </c:pt>
                <c:pt idx="2566">
                  <c:v>4877</c:v>
                </c:pt>
                <c:pt idx="2567">
                  <c:v>4877</c:v>
                </c:pt>
                <c:pt idx="2568">
                  <c:v>4877</c:v>
                </c:pt>
                <c:pt idx="2569">
                  <c:v>4877</c:v>
                </c:pt>
                <c:pt idx="2570">
                  <c:v>4877</c:v>
                </c:pt>
                <c:pt idx="2571">
                  <c:v>4877</c:v>
                </c:pt>
                <c:pt idx="2572">
                  <c:v>4877</c:v>
                </c:pt>
                <c:pt idx="2573">
                  <c:v>4877</c:v>
                </c:pt>
                <c:pt idx="2574">
                  <c:v>4877</c:v>
                </c:pt>
                <c:pt idx="2575">
                  <c:v>4877</c:v>
                </c:pt>
                <c:pt idx="2576">
                  <c:v>4877</c:v>
                </c:pt>
                <c:pt idx="2577">
                  <c:v>4877</c:v>
                </c:pt>
                <c:pt idx="2578">
                  <c:v>4877</c:v>
                </c:pt>
                <c:pt idx="2579">
                  <c:v>4877</c:v>
                </c:pt>
                <c:pt idx="2580">
                  <c:v>4877</c:v>
                </c:pt>
                <c:pt idx="2581">
                  <c:v>4877</c:v>
                </c:pt>
                <c:pt idx="2582">
                  <c:v>4877</c:v>
                </c:pt>
                <c:pt idx="2583">
                  <c:v>4877</c:v>
                </c:pt>
                <c:pt idx="2584">
                  <c:v>4877</c:v>
                </c:pt>
                <c:pt idx="2585">
                  <c:v>4877</c:v>
                </c:pt>
                <c:pt idx="2586">
                  <c:v>4877</c:v>
                </c:pt>
                <c:pt idx="2587">
                  <c:v>4877</c:v>
                </c:pt>
                <c:pt idx="2588">
                  <c:v>4877</c:v>
                </c:pt>
                <c:pt idx="2589">
                  <c:v>4877</c:v>
                </c:pt>
                <c:pt idx="2590">
                  <c:v>4877</c:v>
                </c:pt>
                <c:pt idx="2591">
                  <c:v>4877</c:v>
                </c:pt>
                <c:pt idx="2592">
                  <c:v>4877</c:v>
                </c:pt>
                <c:pt idx="2593">
                  <c:v>4877</c:v>
                </c:pt>
                <c:pt idx="2594">
                  <c:v>4877</c:v>
                </c:pt>
                <c:pt idx="2595">
                  <c:v>4877</c:v>
                </c:pt>
                <c:pt idx="2596">
                  <c:v>4877</c:v>
                </c:pt>
                <c:pt idx="2597">
                  <c:v>4877</c:v>
                </c:pt>
                <c:pt idx="2598">
                  <c:v>4877</c:v>
                </c:pt>
                <c:pt idx="2599">
                  <c:v>4877</c:v>
                </c:pt>
                <c:pt idx="2600">
                  <c:v>4877</c:v>
                </c:pt>
                <c:pt idx="2601">
                  <c:v>4877</c:v>
                </c:pt>
                <c:pt idx="2602">
                  <c:v>4877</c:v>
                </c:pt>
                <c:pt idx="2603">
                  <c:v>4877</c:v>
                </c:pt>
                <c:pt idx="2604">
                  <c:v>4877</c:v>
                </c:pt>
                <c:pt idx="2605">
                  <c:v>4877</c:v>
                </c:pt>
                <c:pt idx="2606">
                  <c:v>4877</c:v>
                </c:pt>
                <c:pt idx="2607">
                  <c:v>4877</c:v>
                </c:pt>
                <c:pt idx="2608">
                  <c:v>4877</c:v>
                </c:pt>
                <c:pt idx="2609">
                  <c:v>4877</c:v>
                </c:pt>
                <c:pt idx="2610">
                  <c:v>4877</c:v>
                </c:pt>
                <c:pt idx="2611">
                  <c:v>4877</c:v>
                </c:pt>
                <c:pt idx="2612">
                  <c:v>4877</c:v>
                </c:pt>
                <c:pt idx="2613">
                  <c:v>4877</c:v>
                </c:pt>
                <c:pt idx="2614">
                  <c:v>4877</c:v>
                </c:pt>
                <c:pt idx="2615">
                  <c:v>4877</c:v>
                </c:pt>
                <c:pt idx="2616">
                  <c:v>4877</c:v>
                </c:pt>
                <c:pt idx="2617">
                  <c:v>4877</c:v>
                </c:pt>
                <c:pt idx="2618">
                  <c:v>4877</c:v>
                </c:pt>
                <c:pt idx="2619">
                  <c:v>4877</c:v>
                </c:pt>
                <c:pt idx="2620">
                  <c:v>4877</c:v>
                </c:pt>
                <c:pt idx="2621">
                  <c:v>4877</c:v>
                </c:pt>
                <c:pt idx="2622">
                  <c:v>4877</c:v>
                </c:pt>
                <c:pt idx="2623">
                  <c:v>4877</c:v>
                </c:pt>
                <c:pt idx="2624">
                  <c:v>4877</c:v>
                </c:pt>
                <c:pt idx="2625">
                  <c:v>4877</c:v>
                </c:pt>
                <c:pt idx="2626">
                  <c:v>4877</c:v>
                </c:pt>
                <c:pt idx="2627">
                  <c:v>4877</c:v>
                </c:pt>
                <c:pt idx="2628">
                  <c:v>4877</c:v>
                </c:pt>
                <c:pt idx="2629">
                  <c:v>4877</c:v>
                </c:pt>
                <c:pt idx="2630">
                  <c:v>4877</c:v>
                </c:pt>
                <c:pt idx="2631">
                  <c:v>4877</c:v>
                </c:pt>
                <c:pt idx="2632">
                  <c:v>4877</c:v>
                </c:pt>
                <c:pt idx="2633">
                  <c:v>4877</c:v>
                </c:pt>
                <c:pt idx="2634">
                  <c:v>4877</c:v>
                </c:pt>
                <c:pt idx="2635">
                  <c:v>4877</c:v>
                </c:pt>
                <c:pt idx="2636">
                  <c:v>4877</c:v>
                </c:pt>
                <c:pt idx="2637">
                  <c:v>4877</c:v>
                </c:pt>
                <c:pt idx="2638">
                  <c:v>4877</c:v>
                </c:pt>
                <c:pt idx="2639">
                  <c:v>4877</c:v>
                </c:pt>
                <c:pt idx="2640">
                  <c:v>4877</c:v>
                </c:pt>
                <c:pt idx="2641">
                  <c:v>4877</c:v>
                </c:pt>
                <c:pt idx="2642">
                  <c:v>4877</c:v>
                </c:pt>
                <c:pt idx="2643">
                  <c:v>4877</c:v>
                </c:pt>
                <c:pt idx="2644">
                  <c:v>4877</c:v>
                </c:pt>
                <c:pt idx="2645">
                  <c:v>4877</c:v>
                </c:pt>
                <c:pt idx="2646">
                  <c:v>4877</c:v>
                </c:pt>
                <c:pt idx="2647">
                  <c:v>4877</c:v>
                </c:pt>
                <c:pt idx="2648">
                  <c:v>4877</c:v>
                </c:pt>
                <c:pt idx="2649">
                  <c:v>4877</c:v>
                </c:pt>
                <c:pt idx="2650">
                  <c:v>4877</c:v>
                </c:pt>
                <c:pt idx="2651">
                  <c:v>4877</c:v>
                </c:pt>
                <c:pt idx="2652">
                  <c:v>4877</c:v>
                </c:pt>
                <c:pt idx="2653">
                  <c:v>4877</c:v>
                </c:pt>
                <c:pt idx="2654">
                  <c:v>4877</c:v>
                </c:pt>
                <c:pt idx="2655">
                  <c:v>4877</c:v>
                </c:pt>
                <c:pt idx="2656">
                  <c:v>4877</c:v>
                </c:pt>
                <c:pt idx="2657">
                  <c:v>4877</c:v>
                </c:pt>
                <c:pt idx="2658">
                  <c:v>4877</c:v>
                </c:pt>
                <c:pt idx="2659">
                  <c:v>4877</c:v>
                </c:pt>
                <c:pt idx="2660">
                  <c:v>4877</c:v>
                </c:pt>
                <c:pt idx="2661">
                  <c:v>4877</c:v>
                </c:pt>
                <c:pt idx="2662">
                  <c:v>4877</c:v>
                </c:pt>
                <c:pt idx="2663">
                  <c:v>4877</c:v>
                </c:pt>
                <c:pt idx="2664">
                  <c:v>4877</c:v>
                </c:pt>
                <c:pt idx="2665">
                  <c:v>4877</c:v>
                </c:pt>
                <c:pt idx="2666">
                  <c:v>4877</c:v>
                </c:pt>
                <c:pt idx="2667">
                  <c:v>4877</c:v>
                </c:pt>
                <c:pt idx="2668">
                  <c:v>4877</c:v>
                </c:pt>
                <c:pt idx="2669">
                  <c:v>4877</c:v>
                </c:pt>
                <c:pt idx="2670">
                  <c:v>4877</c:v>
                </c:pt>
                <c:pt idx="2671">
                  <c:v>4877</c:v>
                </c:pt>
                <c:pt idx="2672">
                  <c:v>4877</c:v>
                </c:pt>
                <c:pt idx="2673">
                  <c:v>4877</c:v>
                </c:pt>
                <c:pt idx="2674">
                  <c:v>4877</c:v>
                </c:pt>
                <c:pt idx="2675">
                  <c:v>4877</c:v>
                </c:pt>
                <c:pt idx="2676">
                  <c:v>4877</c:v>
                </c:pt>
                <c:pt idx="2677">
                  <c:v>4877</c:v>
                </c:pt>
                <c:pt idx="2678">
                  <c:v>4877</c:v>
                </c:pt>
                <c:pt idx="2679">
                  <c:v>4877</c:v>
                </c:pt>
                <c:pt idx="2680">
                  <c:v>4877</c:v>
                </c:pt>
                <c:pt idx="2681">
                  <c:v>4877</c:v>
                </c:pt>
                <c:pt idx="2682">
                  <c:v>4877</c:v>
                </c:pt>
                <c:pt idx="2683">
                  <c:v>4877</c:v>
                </c:pt>
                <c:pt idx="2684">
                  <c:v>4877</c:v>
                </c:pt>
                <c:pt idx="2685">
                  <c:v>4877</c:v>
                </c:pt>
                <c:pt idx="2686">
                  <c:v>4877</c:v>
                </c:pt>
                <c:pt idx="2687">
                  <c:v>4877</c:v>
                </c:pt>
                <c:pt idx="2688">
                  <c:v>4877</c:v>
                </c:pt>
                <c:pt idx="2689">
                  <c:v>4877</c:v>
                </c:pt>
                <c:pt idx="2690">
                  <c:v>4877</c:v>
                </c:pt>
                <c:pt idx="2691">
                  <c:v>4877</c:v>
                </c:pt>
                <c:pt idx="2692">
                  <c:v>4877</c:v>
                </c:pt>
                <c:pt idx="2693">
                  <c:v>4877</c:v>
                </c:pt>
                <c:pt idx="2694">
                  <c:v>4877</c:v>
                </c:pt>
                <c:pt idx="2695">
                  <c:v>4877</c:v>
                </c:pt>
                <c:pt idx="2696">
                  <c:v>4877</c:v>
                </c:pt>
                <c:pt idx="2697">
                  <c:v>4877</c:v>
                </c:pt>
                <c:pt idx="2698">
                  <c:v>4877</c:v>
                </c:pt>
                <c:pt idx="2699">
                  <c:v>4877</c:v>
                </c:pt>
                <c:pt idx="2700">
                  <c:v>4877</c:v>
                </c:pt>
                <c:pt idx="2701">
                  <c:v>4877</c:v>
                </c:pt>
                <c:pt idx="2702">
                  <c:v>4877</c:v>
                </c:pt>
                <c:pt idx="2703">
                  <c:v>4877</c:v>
                </c:pt>
                <c:pt idx="2704">
                  <c:v>4877</c:v>
                </c:pt>
                <c:pt idx="2705">
                  <c:v>4877</c:v>
                </c:pt>
                <c:pt idx="2706">
                  <c:v>4877</c:v>
                </c:pt>
                <c:pt idx="2707">
                  <c:v>4877</c:v>
                </c:pt>
                <c:pt idx="2708">
                  <c:v>4877</c:v>
                </c:pt>
                <c:pt idx="2709">
                  <c:v>4877</c:v>
                </c:pt>
                <c:pt idx="2710">
                  <c:v>4877</c:v>
                </c:pt>
                <c:pt idx="2711">
                  <c:v>4877</c:v>
                </c:pt>
                <c:pt idx="2712">
                  <c:v>4877</c:v>
                </c:pt>
                <c:pt idx="2713">
                  <c:v>4877</c:v>
                </c:pt>
                <c:pt idx="2714">
                  <c:v>4877</c:v>
                </c:pt>
                <c:pt idx="2715">
                  <c:v>4877</c:v>
                </c:pt>
                <c:pt idx="2716">
                  <c:v>4877</c:v>
                </c:pt>
                <c:pt idx="2717">
                  <c:v>4877</c:v>
                </c:pt>
                <c:pt idx="2718">
                  <c:v>4877</c:v>
                </c:pt>
                <c:pt idx="2719">
                  <c:v>4877</c:v>
                </c:pt>
                <c:pt idx="2720">
                  <c:v>4877</c:v>
                </c:pt>
                <c:pt idx="2721">
                  <c:v>4877</c:v>
                </c:pt>
                <c:pt idx="2722">
                  <c:v>4877</c:v>
                </c:pt>
                <c:pt idx="2723">
                  <c:v>4877</c:v>
                </c:pt>
                <c:pt idx="2724">
                  <c:v>4877</c:v>
                </c:pt>
                <c:pt idx="2725">
                  <c:v>4877</c:v>
                </c:pt>
                <c:pt idx="2726">
                  <c:v>4877</c:v>
                </c:pt>
                <c:pt idx="2727">
                  <c:v>4877</c:v>
                </c:pt>
                <c:pt idx="2728">
                  <c:v>4877</c:v>
                </c:pt>
                <c:pt idx="2729">
                  <c:v>4877</c:v>
                </c:pt>
                <c:pt idx="2730">
                  <c:v>4877</c:v>
                </c:pt>
                <c:pt idx="2731">
                  <c:v>4877</c:v>
                </c:pt>
                <c:pt idx="2732">
                  <c:v>4877</c:v>
                </c:pt>
                <c:pt idx="2733">
                  <c:v>4877</c:v>
                </c:pt>
                <c:pt idx="2734">
                  <c:v>4877</c:v>
                </c:pt>
                <c:pt idx="2735">
                  <c:v>4877</c:v>
                </c:pt>
                <c:pt idx="2736">
                  <c:v>4877</c:v>
                </c:pt>
                <c:pt idx="2737">
                  <c:v>4877</c:v>
                </c:pt>
                <c:pt idx="2738">
                  <c:v>4877</c:v>
                </c:pt>
                <c:pt idx="2739">
                  <c:v>4877</c:v>
                </c:pt>
                <c:pt idx="2740">
                  <c:v>4877</c:v>
                </c:pt>
                <c:pt idx="2741">
                  <c:v>4877</c:v>
                </c:pt>
                <c:pt idx="2742">
                  <c:v>4877</c:v>
                </c:pt>
                <c:pt idx="2743">
                  <c:v>4877</c:v>
                </c:pt>
                <c:pt idx="2744">
                  <c:v>4877</c:v>
                </c:pt>
                <c:pt idx="2745">
                  <c:v>4877</c:v>
                </c:pt>
                <c:pt idx="2746">
                  <c:v>4877</c:v>
                </c:pt>
                <c:pt idx="2747">
                  <c:v>4877</c:v>
                </c:pt>
                <c:pt idx="2748">
                  <c:v>4877</c:v>
                </c:pt>
                <c:pt idx="2749">
                  <c:v>4877</c:v>
                </c:pt>
                <c:pt idx="2750">
                  <c:v>4877</c:v>
                </c:pt>
                <c:pt idx="2751">
                  <c:v>4877</c:v>
                </c:pt>
                <c:pt idx="2752">
                  <c:v>4877</c:v>
                </c:pt>
                <c:pt idx="2753">
                  <c:v>4877</c:v>
                </c:pt>
                <c:pt idx="2754">
                  <c:v>4877</c:v>
                </c:pt>
                <c:pt idx="2755">
                  <c:v>4877</c:v>
                </c:pt>
                <c:pt idx="2756">
                  <c:v>4877</c:v>
                </c:pt>
                <c:pt idx="2757">
                  <c:v>4877</c:v>
                </c:pt>
                <c:pt idx="2758">
                  <c:v>4877</c:v>
                </c:pt>
                <c:pt idx="2759">
                  <c:v>4877</c:v>
                </c:pt>
                <c:pt idx="2760">
                  <c:v>4877</c:v>
                </c:pt>
                <c:pt idx="2761">
                  <c:v>4877</c:v>
                </c:pt>
                <c:pt idx="2762">
                  <c:v>4877</c:v>
                </c:pt>
                <c:pt idx="2763">
                  <c:v>4877</c:v>
                </c:pt>
                <c:pt idx="2764">
                  <c:v>4877</c:v>
                </c:pt>
                <c:pt idx="2765">
                  <c:v>4877</c:v>
                </c:pt>
                <c:pt idx="2766">
                  <c:v>4877</c:v>
                </c:pt>
                <c:pt idx="2767">
                  <c:v>4877</c:v>
                </c:pt>
                <c:pt idx="2768">
                  <c:v>4877</c:v>
                </c:pt>
                <c:pt idx="2769">
                  <c:v>4877</c:v>
                </c:pt>
                <c:pt idx="2770">
                  <c:v>4877</c:v>
                </c:pt>
                <c:pt idx="2771">
                  <c:v>4877</c:v>
                </c:pt>
                <c:pt idx="2772">
                  <c:v>4877</c:v>
                </c:pt>
                <c:pt idx="2773">
                  <c:v>4877</c:v>
                </c:pt>
                <c:pt idx="2774">
                  <c:v>4877</c:v>
                </c:pt>
                <c:pt idx="2775">
                  <c:v>4877</c:v>
                </c:pt>
                <c:pt idx="2776">
                  <c:v>4877</c:v>
                </c:pt>
                <c:pt idx="2777">
                  <c:v>4877</c:v>
                </c:pt>
                <c:pt idx="2778">
                  <c:v>4877</c:v>
                </c:pt>
                <c:pt idx="2779">
                  <c:v>4877</c:v>
                </c:pt>
                <c:pt idx="2780">
                  <c:v>4877</c:v>
                </c:pt>
                <c:pt idx="2781">
                  <c:v>4877</c:v>
                </c:pt>
                <c:pt idx="2782">
                  <c:v>4877</c:v>
                </c:pt>
                <c:pt idx="2783">
                  <c:v>4877</c:v>
                </c:pt>
                <c:pt idx="2784">
                  <c:v>4877</c:v>
                </c:pt>
                <c:pt idx="2785">
                  <c:v>4877</c:v>
                </c:pt>
                <c:pt idx="2786">
                  <c:v>4877</c:v>
                </c:pt>
                <c:pt idx="2787">
                  <c:v>4877</c:v>
                </c:pt>
                <c:pt idx="2788">
                  <c:v>4877</c:v>
                </c:pt>
                <c:pt idx="2789">
                  <c:v>4877</c:v>
                </c:pt>
                <c:pt idx="2790">
                  <c:v>4877</c:v>
                </c:pt>
                <c:pt idx="2791">
                  <c:v>4877</c:v>
                </c:pt>
                <c:pt idx="2792">
                  <c:v>4877</c:v>
                </c:pt>
                <c:pt idx="2793">
                  <c:v>4877</c:v>
                </c:pt>
                <c:pt idx="2794">
                  <c:v>4877</c:v>
                </c:pt>
                <c:pt idx="2795">
                  <c:v>4877</c:v>
                </c:pt>
                <c:pt idx="2796">
                  <c:v>4877</c:v>
                </c:pt>
                <c:pt idx="2797">
                  <c:v>4877</c:v>
                </c:pt>
                <c:pt idx="2798">
                  <c:v>4877</c:v>
                </c:pt>
                <c:pt idx="2799">
                  <c:v>4877</c:v>
                </c:pt>
                <c:pt idx="2800">
                  <c:v>4877</c:v>
                </c:pt>
                <c:pt idx="2801">
                  <c:v>4877</c:v>
                </c:pt>
                <c:pt idx="2802">
                  <c:v>4877</c:v>
                </c:pt>
                <c:pt idx="2803">
                  <c:v>4877</c:v>
                </c:pt>
                <c:pt idx="2804">
                  <c:v>4877</c:v>
                </c:pt>
                <c:pt idx="2805">
                  <c:v>4877</c:v>
                </c:pt>
                <c:pt idx="2806">
                  <c:v>4877</c:v>
                </c:pt>
                <c:pt idx="2807">
                  <c:v>4877</c:v>
                </c:pt>
                <c:pt idx="2808">
                  <c:v>4877</c:v>
                </c:pt>
                <c:pt idx="2809">
                  <c:v>4877</c:v>
                </c:pt>
                <c:pt idx="2810">
                  <c:v>4877</c:v>
                </c:pt>
                <c:pt idx="2811">
                  <c:v>4877</c:v>
                </c:pt>
                <c:pt idx="2812">
                  <c:v>4877</c:v>
                </c:pt>
                <c:pt idx="2813">
                  <c:v>4877</c:v>
                </c:pt>
                <c:pt idx="2814">
                  <c:v>4877</c:v>
                </c:pt>
                <c:pt idx="2815">
                  <c:v>4877</c:v>
                </c:pt>
                <c:pt idx="2816">
                  <c:v>4877</c:v>
                </c:pt>
                <c:pt idx="2817">
                  <c:v>4877</c:v>
                </c:pt>
                <c:pt idx="2818">
                  <c:v>4877</c:v>
                </c:pt>
                <c:pt idx="2819">
                  <c:v>4877</c:v>
                </c:pt>
                <c:pt idx="2820">
                  <c:v>4877</c:v>
                </c:pt>
                <c:pt idx="2821">
                  <c:v>4877</c:v>
                </c:pt>
                <c:pt idx="2822">
                  <c:v>4877</c:v>
                </c:pt>
                <c:pt idx="2823">
                  <c:v>4877</c:v>
                </c:pt>
                <c:pt idx="2824">
                  <c:v>4877</c:v>
                </c:pt>
                <c:pt idx="2825">
                  <c:v>4877</c:v>
                </c:pt>
                <c:pt idx="2826">
                  <c:v>4877</c:v>
                </c:pt>
                <c:pt idx="2827">
                  <c:v>4877</c:v>
                </c:pt>
                <c:pt idx="2828">
                  <c:v>4877</c:v>
                </c:pt>
                <c:pt idx="2829">
                  <c:v>4877</c:v>
                </c:pt>
                <c:pt idx="2830">
                  <c:v>4877</c:v>
                </c:pt>
                <c:pt idx="2831">
                  <c:v>4877</c:v>
                </c:pt>
                <c:pt idx="2832">
                  <c:v>4877</c:v>
                </c:pt>
                <c:pt idx="2833">
                  <c:v>4877</c:v>
                </c:pt>
                <c:pt idx="2834">
                  <c:v>4877</c:v>
                </c:pt>
                <c:pt idx="2835">
                  <c:v>4877</c:v>
                </c:pt>
                <c:pt idx="2836">
                  <c:v>4877</c:v>
                </c:pt>
                <c:pt idx="2837">
                  <c:v>4877</c:v>
                </c:pt>
                <c:pt idx="2838">
                  <c:v>4877</c:v>
                </c:pt>
                <c:pt idx="2839">
                  <c:v>4877</c:v>
                </c:pt>
                <c:pt idx="2840">
                  <c:v>4877</c:v>
                </c:pt>
                <c:pt idx="2841">
                  <c:v>4877</c:v>
                </c:pt>
                <c:pt idx="2842">
                  <c:v>4877</c:v>
                </c:pt>
                <c:pt idx="2843">
                  <c:v>4877</c:v>
                </c:pt>
                <c:pt idx="2844">
                  <c:v>4877</c:v>
                </c:pt>
                <c:pt idx="2845">
                  <c:v>4877</c:v>
                </c:pt>
                <c:pt idx="2846">
                  <c:v>4877</c:v>
                </c:pt>
                <c:pt idx="2847">
                  <c:v>4877</c:v>
                </c:pt>
                <c:pt idx="2848">
                  <c:v>4877</c:v>
                </c:pt>
                <c:pt idx="2849">
                  <c:v>4877</c:v>
                </c:pt>
                <c:pt idx="2850">
                  <c:v>4877</c:v>
                </c:pt>
                <c:pt idx="2851">
                  <c:v>4877</c:v>
                </c:pt>
                <c:pt idx="2852">
                  <c:v>4877</c:v>
                </c:pt>
                <c:pt idx="2853">
                  <c:v>4877</c:v>
                </c:pt>
                <c:pt idx="2854">
                  <c:v>4877</c:v>
                </c:pt>
                <c:pt idx="2855">
                  <c:v>4877</c:v>
                </c:pt>
                <c:pt idx="2856">
                  <c:v>4877</c:v>
                </c:pt>
                <c:pt idx="2857">
                  <c:v>4877</c:v>
                </c:pt>
                <c:pt idx="2858">
                  <c:v>4877</c:v>
                </c:pt>
                <c:pt idx="2859">
                  <c:v>4877</c:v>
                </c:pt>
                <c:pt idx="2860">
                  <c:v>4877</c:v>
                </c:pt>
                <c:pt idx="2861">
                  <c:v>4877</c:v>
                </c:pt>
                <c:pt idx="2862">
                  <c:v>4877</c:v>
                </c:pt>
                <c:pt idx="2863">
                  <c:v>4877</c:v>
                </c:pt>
                <c:pt idx="2864">
                  <c:v>4877</c:v>
                </c:pt>
                <c:pt idx="2865">
                  <c:v>4877</c:v>
                </c:pt>
                <c:pt idx="2866">
                  <c:v>4877</c:v>
                </c:pt>
                <c:pt idx="2867">
                  <c:v>4877</c:v>
                </c:pt>
                <c:pt idx="2868">
                  <c:v>4877</c:v>
                </c:pt>
                <c:pt idx="2869">
                  <c:v>4877</c:v>
                </c:pt>
                <c:pt idx="2870">
                  <c:v>4877</c:v>
                </c:pt>
                <c:pt idx="2871">
                  <c:v>4877</c:v>
                </c:pt>
                <c:pt idx="2872">
                  <c:v>4877</c:v>
                </c:pt>
                <c:pt idx="2873">
                  <c:v>4877</c:v>
                </c:pt>
                <c:pt idx="2874">
                  <c:v>4877</c:v>
                </c:pt>
                <c:pt idx="2875">
                  <c:v>4877</c:v>
                </c:pt>
                <c:pt idx="2876">
                  <c:v>4877</c:v>
                </c:pt>
                <c:pt idx="2877">
                  <c:v>4877</c:v>
                </c:pt>
                <c:pt idx="2878">
                  <c:v>4877</c:v>
                </c:pt>
                <c:pt idx="2879">
                  <c:v>4877</c:v>
                </c:pt>
                <c:pt idx="2880">
                  <c:v>4877</c:v>
                </c:pt>
                <c:pt idx="2881">
                  <c:v>4877</c:v>
                </c:pt>
                <c:pt idx="2882">
                  <c:v>4877</c:v>
                </c:pt>
                <c:pt idx="2883">
                  <c:v>4877</c:v>
                </c:pt>
                <c:pt idx="2884">
                  <c:v>4877</c:v>
                </c:pt>
                <c:pt idx="2885">
                  <c:v>4877</c:v>
                </c:pt>
                <c:pt idx="2886">
                  <c:v>4877</c:v>
                </c:pt>
                <c:pt idx="2887">
                  <c:v>4877</c:v>
                </c:pt>
                <c:pt idx="2888">
                  <c:v>4877</c:v>
                </c:pt>
                <c:pt idx="2889">
                  <c:v>4877</c:v>
                </c:pt>
                <c:pt idx="2890">
                  <c:v>4877</c:v>
                </c:pt>
                <c:pt idx="2891">
                  <c:v>4877</c:v>
                </c:pt>
                <c:pt idx="2892">
                  <c:v>4877</c:v>
                </c:pt>
                <c:pt idx="2893">
                  <c:v>4877</c:v>
                </c:pt>
                <c:pt idx="2894">
                  <c:v>4877</c:v>
                </c:pt>
                <c:pt idx="2895">
                  <c:v>4877</c:v>
                </c:pt>
                <c:pt idx="2896">
                  <c:v>4877</c:v>
                </c:pt>
                <c:pt idx="2897">
                  <c:v>4877</c:v>
                </c:pt>
                <c:pt idx="2898">
                  <c:v>4877</c:v>
                </c:pt>
                <c:pt idx="2899">
                  <c:v>4877</c:v>
                </c:pt>
                <c:pt idx="2900">
                  <c:v>4877</c:v>
                </c:pt>
                <c:pt idx="2901">
                  <c:v>4877</c:v>
                </c:pt>
                <c:pt idx="2902">
                  <c:v>4877</c:v>
                </c:pt>
                <c:pt idx="2903">
                  <c:v>4877</c:v>
                </c:pt>
                <c:pt idx="2904">
                  <c:v>4877</c:v>
                </c:pt>
                <c:pt idx="2905">
                  <c:v>4877</c:v>
                </c:pt>
                <c:pt idx="2906">
                  <c:v>4877</c:v>
                </c:pt>
                <c:pt idx="2907">
                  <c:v>4877</c:v>
                </c:pt>
                <c:pt idx="2908">
                  <c:v>4877</c:v>
                </c:pt>
                <c:pt idx="2909">
                  <c:v>4877</c:v>
                </c:pt>
                <c:pt idx="2910">
                  <c:v>4877</c:v>
                </c:pt>
                <c:pt idx="2911">
                  <c:v>4877</c:v>
                </c:pt>
                <c:pt idx="2912">
                  <c:v>4877</c:v>
                </c:pt>
                <c:pt idx="2913">
                  <c:v>4877</c:v>
                </c:pt>
                <c:pt idx="2914">
                  <c:v>4877</c:v>
                </c:pt>
                <c:pt idx="2915">
                  <c:v>4877</c:v>
                </c:pt>
                <c:pt idx="2916">
                  <c:v>4877</c:v>
                </c:pt>
                <c:pt idx="2917">
                  <c:v>4877</c:v>
                </c:pt>
                <c:pt idx="2918">
                  <c:v>4877</c:v>
                </c:pt>
                <c:pt idx="2919">
                  <c:v>4877</c:v>
                </c:pt>
                <c:pt idx="2920">
                  <c:v>4877</c:v>
                </c:pt>
                <c:pt idx="2921">
                  <c:v>4877</c:v>
                </c:pt>
                <c:pt idx="2922">
                  <c:v>4877</c:v>
                </c:pt>
                <c:pt idx="2923">
                  <c:v>4877</c:v>
                </c:pt>
                <c:pt idx="2924">
                  <c:v>4877</c:v>
                </c:pt>
                <c:pt idx="2925">
                  <c:v>4877</c:v>
                </c:pt>
                <c:pt idx="2926">
                  <c:v>4877</c:v>
                </c:pt>
                <c:pt idx="2927">
                  <c:v>4877</c:v>
                </c:pt>
                <c:pt idx="2928">
                  <c:v>4877</c:v>
                </c:pt>
                <c:pt idx="2929">
                  <c:v>4877</c:v>
                </c:pt>
                <c:pt idx="2930">
                  <c:v>4877</c:v>
                </c:pt>
                <c:pt idx="2931">
                  <c:v>4877</c:v>
                </c:pt>
                <c:pt idx="2932">
                  <c:v>4877</c:v>
                </c:pt>
                <c:pt idx="2933">
                  <c:v>4877</c:v>
                </c:pt>
                <c:pt idx="2934">
                  <c:v>4877</c:v>
                </c:pt>
                <c:pt idx="2935">
                  <c:v>4877</c:v>
                </c:pt>
                <c:pt idx="2936">
                  <c:v>4877</c:v>
                </c:pt>
                <c:pt idx="2937">
                  <c:v>4877</c:v>
                </c:pt>
                <c:pt idx="2938">
                  <c:v>4877</c:v>
                </c:pt>
                <c:pt idx="2939">
                  <c:v>4877</c:v>
                </c:pt>
                <c:pt idx="2940">
                  <c:v>4877</c:v>
                </c:pt>
                <c:pt idx="2941">
                  <c:v>4877</c:v>
                </c:pt>
                <c:pt idx="2942">
                  <c:v>4877</c:v>
                </c:pt>
                <c:pt idx="2943">
                  <c:v>4877</c:v>
                </c:pt>
                <c:pt idx="2944">
                  <c:v>4877</c:v>
                </c:pt>
                <c:pt idx="2945">
                  <c:v>4877</c:v>
                </c:pt>
                <c:pt idx="2946">
                  <c:v>4877</c:v>
                </c:pt>
                <c:pt idx="2947">
                  <c:v>4877</c:v>
                </c:pt>
                <c:pt idx="2948">
                  <c:v>4877</c:v>
                </c:pt>
                <c:pt idx="2949">
                  <c:v>4877</c:v>
                </c:pt>
                <c:pt idx="2950">
                  <c:v>4877</c:v>
                </c:pt>
                <c:pt idx="2951">
                  <c:v>4877</c:v>
                </c:pt>
                <c:pt idx="2952">
                  <c:v>4877</c:v>
                </c:pt>
                <c:pt idx="2953">
                  <c:v>4877</c:v>
                </c:pt>
                <c:pt idx="2954">
                  <c:v>4877</c:v>
                </c:pt>
                <c:pt idx="2955">
                  <c:v>4877</c:v>
                </c:pt>
                <c:pt idx="2956">
                  <c:v>4877</c:v>
                </c:pt>
                <c:pt idx="2957">
                  <c:v>4877</c:v>
                </c:pt>
                <c:pt idx="2958">
                  <c:v>4877</c:v>
                </c:pt>
                <c:pt idx="2959">
                  <c:v>4877</c:v>
                </c:pt>
                <c:pt idx="2960">
                  <c:v>4877</c:v>
                </c:pt>
                <c:pt idx="2961">
                  <c:v>4877</c:v>
                </c:pt>
                <c:pt idx="2962">
                  <c:v>4877</c:v>
                </c:pt>
                <c:pt idx="2963">
                  <c:v>4877</c:v>
                </c:pt>
                <c:pt idx="2964">
                  <c:v>4877</c:v>
                </c:pt>
                <c:pt idx="2965">
                  <c:v>4877</c:v>
                </c:pt>
                <c:pt idx="2966">
                  <c:v>4877</c:v>
                </c:pt>
                <c:pt idx="2967">
                  <c:v>4877</c:v>
                </c:pt>
                <c:pt idx="2968">
                  <c:v>4877</c:v>
                </c:pt>
                <c:pt idx="2969">
                  <c:v>4877</c:v>
                </c:pt>
                <c:pt idx="2970">
                  <c:v>4877</c:v>
                </c:pt>
                <c:pt idx="2971">
                  <c:v>4877</c:v>
                </c:pt>
                <c:pt idx="2972">
                  <c:v>4877</c:v>
                </c:pt>
                <c:pt idx="2973">
                  <c:v>4877</c:v>
                </c:pt>
                <c:pt idx="2974">
                  <c:v>4877</c:v>
                </c:pt>
                <c:pt idx="2975">
                  <c:v>4877</c:v>
                </c:pt>
                <c:pt idx="2976">
                  <c:v>4877</c:v>
                </c:pt>
                <c:pt idx="2977">
                  <c:v>4877</c:v>
                </c:pt>
                <c:pt idx="2978">
                  <c:v>4877</c:v>
                </c:pt>
                <c:pt idx="2979">
                  <c:v>4877</c:v>
                </c:pt>
                <c:pt idx="2980">
                  <c:v>4877</c:v>
                </c:pt>
                <c:pt idx="2981">
                  <c:v>4877</c:v>
                </c:pt>
                <c:pt idx="2982">
                  <c:v>4877</c:v>
                </c:pt>
                <c:pt idx="2983">
                  <c:v>4877</c:v>
                </c:pt>
                <c:pt idx="2984">
                  <c:v>4877</c:v>
                </c:pt>
                <c:pt idx="2985">
                  <c:v>4877</c:v>
                </c:pt>
                <c:pt idx="2986">
                  <c:v>4877</c:v>
                </c:pt>
                <c:pt idx="2987">
                  <c:v>4877</c:v>
                </c:pt>
                <c:pt idx="2988">
                  <c:v>4877</c:v>
                </c:pt>
                <c:pt idx="2989">
                  <c:v>4877</c:v>
                </c:pt>
                <c:pt idx="2990">
                  <c:v>4877</c:v>
                </c:pt>
                <c:pt idx="2991">
                  <c:v>4877</c:v>
                </c:pt>
                <c:pt idx="2992">
                  <c:v>4877</c:v>
                </c:pt>
                <c:pt idx="2993">
                  <c:v>4877</c:v>
                </c:pt>
                <c:pt idx="2994">
                  <c:v>4877</c:v>
                </c:pt>
                <c:pt idx="2995">
                  <c:v>4877</c:v>
                </c:pt>
                <c:pt idx="2996">
                  <c:v>4877</c:v>
                </c:pt>
                <c:pt idx="2997">
                  <c:v>4877</c:v>
                </c:pt>
                <c:pt idx="2998">
                  <c:v>4877</c:v>
                </c:pt>
                <c:pt idx="2999">
                  <c:v>4877</c:v>
                </c:pt>
                <c:pt idx="3000">
                  <c:v>4877</c:v>
                </c:pt>
                <c:pt idx="3001">
                  <c:v>4877</c:v>
                </c:pt>
                <c:pt idx="3002">
                  <c:v>4877</c:v>
                </c:pt>
                <c:pt idx="3003">
                  <c:v>4877</c:v>
                </c:pt>
                <c:pt idx="3004">
                  <c:v>4877</c:v>
                </c:pt>
                <c:pt idx="3005">
                  <c:v>4877</c:v>
                </c:pt>
                <c:pt idx="3006">
                  <c:v>4877</c:v>
                </c:pt>
                <c:pt idx="3007">
                  <c:v>4877</c:v>
                </c:pt>
                <c:pt idx="3008">
                  <c:v>4877</c:v>
                </c:pt>
                <c:pt idx="3009">
                  <c:v>4877</c:v>
                </c:pt>
                <c:pt idx="3010">
                  <c:v>4877</c:v>
                </c:pt>
                <c:pt idx="3011">
                  <c:v>4877</c:v>
                </c:pt>
                <c:pt idx="3012">
                  <c:v>4877</c:v>
                </c:pt>
                <c:pt idx="3013">
                  <c:v>4877</c:v>
                </c:pt>
                <c:pt idx="3014">
                  <c:v>4877</c:v>
                </c:pt>
                <c:pt idx="3015">
                  <c:v>4877</c:v>
                </c:pt>
                <c:pt idx="3016">
                  <c:v>4877</c:v>
                </c:pt>
                <c:pt idx="3017">
                  <c:v>4877</c:v>
                </c:pt>
                <c:pt idx="3018">
                  <c:v>4877</c:v>
                </c:pt>
                <c:pt idx="3019">
                  <c:v>4877</c:v>
                </c:pt>
                <c:pt idx="3020">
                  <c:v>4877</c:v>
                </c:pt>
                <c:pt idx="3021">
                  <c:v>4877</c:v>
                </c:pt>
                <c:pt idx="3022">
                  <c:v>4877</c:v>
                </c:pt>
                <c:pt idx="3023">
                  <c:v>4877</c:v>
                </c:pt>
                <c:pt idx="3024">
                  <c:v>4877</c:v>
                </c:pt>
                <c:pt idx="3025">
                  <c:v>4877</c:v>
                </c:pt>
                <c:pt idx="3026">
                  <c:v>4877</c:v>
                </c:pt>
                <c:pt idx="3027">
                  <c:v>4877</c:v>
                </c:pt>
                <c:pt idx="3028">
                  <c:v>4877</c:v>
                </c:pt>
                <c:pt idx="3029">
                  <c:v>4877</c:v>
                </c:pt>
                <c:pt idx="3030">
                  <c:v>4877</c:v>
                </c:pt>
                <c:pt idx="3031">
                  <c:v>4877</c:v>
                </c:pt>
                <c:pt idx="3032">
                  <c:v>4877</c:v>
                </c:pt>
                <c:pt idx="3033">
                  <c:v>4877</c:v>
                </c:pt>
                <c:pt idx="3034">
                  <c:v>4877</c:v>
                </c:pt>
                <c:pt idx="3035">
                  <c:v>4877</c:v>
                </c:pt>
                <c:pt idx="3036">
                  <c:v>4877</c:v>
                </c:pt>
                <c:pt idx="3037">
                  <c:v>4877</c:v>
                </c:pt>
                <c:pt idx="3038">
                  <c:v>4877</c:v>
                </c:pt>
                <c:pt idx="3039">
                  <c:v>4877</c:v>
                </c:pt>
                <c:pt idx="3040">
                  <c:v>4877</c:v>
                </c:pt>
                <c:pt idx="3041">
                  <c:v>4877</c:v>
                </c:pt>
                <c:pt idx="3042">
                  <c:v>4877</c:v>
                </c:pt>
                <c:pt idx="3043">
                  <c:v>4877</c:v>
                </c:pt>
                <c:pt idx="3044">
                  <c:v>4877</c:v>
                </c:pt>
                <c:pt idx="3045">
                  <c:v>4877</c:v>
                </c:pt>
                <c:pt idx="3046">
                  <c:v>4877</c:v>
                </c:pt>
                <c:pt idx="3047">
                  <c:v>4877</c:v>
                </c:pt>
                <c:pt idx="3048">
                  <c:v>4877</c:v>
                </c:pt>
                <c:pt idx="3049">
                  <c:v>4877</c:v>
                </c:pt>
                <c:pt idx="3050">
                  <c:v>4877</c:v>
                </c:pt>
                <c:pt idx="3051">
                  <c:v>4877</c:v>
                </c:pt>
                <c:pt idx="3052">
                  <c:v>4877</c:v>
                </c:pt>
                <c:pt idx="3053">
                  <c:v>4877</c:v>
                </c:pt>
                <c:pt idx="3054">
                  <c:v>4877</c:v>
                </c:pt>
                <c:pt idx="3055">
                  <c:v>4877</c:v>
                </c:pt>
                <c:pt idx="3056">
                  <c:v>4877</c:v>
                </c:pt>
                <c:pt idx="3057">
                  <c:v>4877</c:v>
                </c:pt>
                <c:pt idx="3058">
                  <c:v>4877</c:v>
                </c:pt>
                <c:pt idx="3059">
                  <c:v>4877</c:v>
                </c:pt>
                <c:pt idx="3060">
                  <c:v>4877</c:v>
                </c:pt>
                <c:pt idx="3061">
                  <c:v>4877</c:v>
                </c:pt>
                <c:pt idx="3062">
                  <c:v>4877</c:v>
                </c:pt>
                <c:pt idx="3063">
                  <c:v>4877</c:v>
                </c:pt>
                <c:pt idx="3064">
                  <c:v>4877</c:v>
                </c:pt>
                <c:pt idx="3065">
                  <c:v>4877</c:v>
                </c:pt>
                <c:pt idx="3066">
                  <c:v>4877</c:v>
                </c:pt>
                <c:pt idx="3067">
                  <c:v>4877</c:v>
                </c:pt>
                <c:pt idx="3068">
                  <c:v>4877</c:v>
                </c:pt>
                <c:pt idx="3069">
                  <c:v>4877</c:v>
                </c:pt>
                <c:pt idx="3070">
                  <c:v>4877</c:v>
                </c:pt>
                <c:pt idx="3071">
                  <c:v>4877</c:v>
                </c:pt>
                <c:pt idx="3072">
                  <c:v>4877</c:v>
                </c:pt>
                <c:pt idx="3073">
                  <c:v>4877</c:v>
                </c:pt>
                <c:pt idx="3074">
                  <c:v>4877</c:v>
                </c:pt>
                <c:pt idx="3075">
                  <c:v>4877</c:v>
                </c:pt>
                <c:pt idx="3076">
                  <c:v>4877</c:v>
                </c:pt>
                <c:pt idx="3077">
                  <c:v>4877</c:v>
                </c:pt>
                <c:pt idx="3078">
                  <c:v>4877</c:v>
                </c:pt>
                <c:pt idx="3079">
                  <c:v>4877</c:v>
                </c:pt>
                <c:pt idx="3080">
                  <c:v>4877</c:v>
                </c:pt>
                <c:pt idx="3081">
                  <c:v>4877</c:v>
                </c:pt>
                <c:pt idx="3082">
                  <c:v>4877</c:v>
                </c:pt>
                <c:pt idx="3083">
                  <c:v>4877</c:v>
                </c:pt>
                <c:pt idx="3084">
                  <c:v>4877</c:v>
                </c:pt>
                <c:pt idx="3085">
                  <c:v>4877</c:v>
                </c:pt>
                <c:pt idx="3086">
                  <c:v>4877</c:v>
                </c:pt>
                <c:pt idx="3087">
                  <c:v>4877</c:v>
                </c:pt>
                <c:pt idx="3088">
                  <c:v>4877</c:v>
                </c:pt>
                <c:pt idx="3089">
                  <c:v>4877</c:v>
                </c:pt>
                <c:pt idx="3090">
                  <c:v>4877</c:v>
                </c:pt>
                <c:pt idx="3091">
                  <c:v>4877</c:v>
                </c:pt>
                <c:pt idx="3092">
                  <c:v>4877</c:v>
                </c:pt>
                <c:pt idx="3093">
                  <c:v>4877</c:v>
                </c:pt>
                <c:pt idx="3094">
                  <c:v>4877</c:v>
                </c:pt>
                <c:pt idx="3095">
                  <c:v>4877</c:v>
                </c:pt>
                <c:pt idx="3096">
                  <c:v>4877</c:v>
                </c:pt>
                <c:pt idx="3097">
                  <c:v>4877</c:v>
                </c:pt>
                <c:pt idx="3098">
                  <c:v>4877</c:v>
                </c:pt>
                <c:pt idx="3099">
                  <c:v>4877</c:v>
                </c:pt>
                <c:pt idx="3100">
                  <c:v>4877</c:v>
                </c:pt>
                <c:pt idx="3101">
                  <c:v>4877</c:v>
                </c:pt>
                <c:pt idx="3102">
                  <c:v>4877</c:v>
                </c:pt>
                <c:pt idx="3103">
                  <c:v>4877</c:v>
                </c:pt>
                <c:pt idx="3104">
                  <c:v>4877</c:v>
                </c:pt>
                <c:pt idx="3105">
                  <c:v>4877</c:v>
                </c:pt>
                <c:pt idx="3106">
                  <c:v>4877</c:v>
                </c:pt>
                <c:pt idx="3107">
                  <c:v>4877</c:v>
                </c:pt>
                <c:pt idx="3108">
                  <c:v>4877</c:v>
                </c:pt>
                <c:pt idx="3109">
                  <c:v>4877</c:v>
                </c:pt>
                <c:pt idx="3110">
                  <c:v>4877</c:v>
                </c:pt>
                <c:pt idx="3111">
                  <c:v>4877</c:v>
                </c:pt>
                <c:pt idx="3112">
                  <c:v>4877</c:v>
                </c:pt>
                <c:pt idx="3113">
                  <c:v>4877</c:v>
                </c:pt>
                <c:pt idx="3114">
                  <c:v>4877</c:v>
                </c:pt>
                <c:pt idx="3115">
                  <c:v>4877</c:v>
                </c:pt>
                <c:pt idx="3116">
                  <c:v>4877</c:v>
                </c:pt>
                <c:pt idx="3117">
                  <c:v>4877</c:v>
                </c:pt>
                <c:pt idx="3118">
                  <c:v>4877</c:v>
                </c:pt>
                <c:pt idx="3119">
                  <c:v>4877</c:v>
                </c:pt>
                <c:pt idx="3120">
                  <c:v>4877</c:v>
                </c:pt>
                <c:pt idx="3121">
                  <c:v>4877</c:v>
                </c:pt>
                <c:pt idx="3122">
                  <c:v>4877</c:v>
                </c:pt>
                <c:pt idx="3123">
                  <c:v>4877</c:v>
                </c:pt>
                <c:pt idx="3124">
                  <c:v>4877</c:v>
                </c:pt>
                <c:pt idx="3125">
                  <c:v>4877</c:v>
                </c:pt>
                <c:pt idx="3126">
                  <c:v>4877</c:v>
                </c:pt>
                <c:pt idx="3127">
                  <c:v>4877</c:v>
                </c:pt>
                <c:pt idx="3128">
                  <c:v>4877</c:v>
                </c:pt>
                <c:pt idx="3129">
                  <c:v>4877</c:v>
                </c:pt>
                <c:pt idx="3130">
                  <c:v>4877</c:v>
                </c:pt>
                <c:pt idx="3131">
                  <c:v>4877</c:v>
                </c:pt>
                <c:pt idx="3132">
                  <c:v>4877</c:v>
                </c:pt>
                <c:pt idx="3133">
                  <c:v>4877</c:v>
                </c:pt>
                <c:pt idx="3134">
                  <c:v>4877</c:v>
                </c:pt>
                <c:pt idx="3135">
                  <c:v>4877</c:v>
                </c:pt>
                <c:pt idx="3136">
                  <c:v>4877</c:v>
                </c:pt>
                <c:pt idx="3137">
                  <c:v>4877</c:v>
                </c:pt>
                <c:pt idx="3138">
                  <c:v>4877</c:v>
                </c:pt>
                <c:pt idx="3139">
                  <c:v>4877</c:v>
                </c:pt>
                <c:pt idx="3140">
                  <c:v>4877</c:v>
                </c:pt>
                <c:pt idx="3141">
                  <c:v>4877</c:v>
                </c:pt>
                <c:pt idx="3142">
                  <c:v>4877</c:v>
                </c:pt>
                <c:pt idx="3143">
                  <c:v>4877</c:v>
                </c:pt>
                <c:pt idx="3144">
                  <c:v>4877</c:v>
                </c:pt>
                <c:pt idx="3145">
                  <c:v>4877</c:v>
                </c:pt>
                <c:pt idx="3146">
                  <c:v>4877</c:v>
                </c:pt>
                <c:pt idx="3147">
                  <c:v>4877</c:v>
                </c:pt>
                <c:pt idx="3148">
                  <c:v>4877</c:v>
                </c:pt>
                <c:pt idx="3149">
                  <c:v>4877</c:v>
                </c:pt>
                <c:pt idx="3150">
                  <c:v>4877</c:v>
                </c:pt>
                <c:pt idx="3151">
                  <c:v>4877</c:v>
                </c:pt>
                <c:pt idx="3152">
                  <c:v>4877</c:v>
                </c:pt>
                <c:pt idx="3153">
                  <c:v>4877</c:v>
                </c:pt>
                <c:pt idx="3154">
                  <c:v>4877</c:v>
                </c:pt>
                <c:pt idx="3155">
                  <c:v>4877</c:v>
                </c:pt>
                <c:pt idx="3156">
                  <c:v>4877</c:v>
                </c:pt>
                <c:pt idx="3157">
                  <c:v>4877</c:v>
                </c:pt>
                <c:pt idx="3158">
                  <c:v>4877</c:v>
                </c:pt>
                <c:pt idx="3159">
                  <c:v>4877</c:v>
                </c:pt>
                <c:pt idx="3160">
                  <c:v>4877</c:v>
                </c:pt>
                <c:pt idx="3161">
                  <c:v>4877</c:v>
                </c:pt>
                <c:pt idx="3162">
                  <c:v>4877</c:v>
                </c:pt>
                <c:pt idx="3163">
                  <c:v>4877</c:v>
                </c:pt>
                <c:pt idx="3164">
                  <c:v>4877</c:v>
                </c:pt>
                <c:pt idx="3165">
                  <c:v>4877</c:v>
                </c:pt>
                <c:pt idx="3166">
                  <c:v>4877</c:v>
                </c:pt>
                <c:pt idx="3167">
                  <c:v>4877</c:v>
                </c:pt>
                <c:pt idx="3168">
                  <c:v>4877</c:v>
                </c:pt>
                <c:pt idx="3169">
                  <c:v>4877</c:v>
                </c:pt>
                <c:pt idx="3170">
                  <c:v>4877</c:v>
                </c:pt>
                <c:pt idx="3171">
                  <c:v>4877</c:v>
                </c:pt>
                <c:pt idx="3172">
                  <c:v>4877</c:v>
                </c:pt>
                <c:pt idx="3173">
                  <c:v>4877</c:v>
                </c:pt>
                <c:pt idx="3174">
                  <c:v>4877</c:v>
                </c:pt>
                <c:pt idx="3175">
                  <c:v>4877</c:v>
                </c:pt>
                <c:pt idx="3176">
                  <c:v>4877</c:v>
                </c:pt>
                <c:pt idx="3177">
                  <c:v>4877</c:v>
                </c:pt>
                <c:pt idx="3178">
                  <c:v>4877</c:v>
                </c:pt>
                <c:pt idx="3179">
                  <c:v>4877</c:v>
                </c:pt>
                <c:pt idx="3180">
                  <c:v>4877</c:v>
                </c:pt>
                <c:pt idx="3181">
                  <c:v>4877</c:v>
                </c:pt>
                <c:pt idx="3182">
                  <c:v>4877</c:v>
                </c:pt>
                <c:pt idx="3183">
                  <c:v>4877</c:v>
                </c:pt>
                <c:pt idx="3184">
                  <c:v>4877</c:v>
                </c:pt>
                <c:pt idx="3185">
                  <c:v>4877</c:v>
                </c:pt>
                <c:pt idx="3186">
                  <c:v>4877</c:v>
                </c:pt>
                <c:pt idx="3187">
                  <c:v>4877</c:v>
                </c:pt>
                <c:pt idx="3188">
                  <c:v>4877</c:v>
                </c:pt>
                <c:pt idx="3189">
                  <c:v>4877</c:v>
                </c:pt>
                <c:pt idx="3190">
                  <c:v>4877</c:v>
                </c:pt>
                <c:pt idx="3191">
                  <c:v>4877</c:v>
                </c:pt>
                <c:pt idx="3192">
                  <c:v>4877</c:v>
                </c:pt>
                <c:pt idx="3193">
                  <c:v>4877</c:v>
                </c:pt>
                <c:pt idx="3194">
                  <c:v>4877</c:v>
                </c:pt>
                <c:pt idx="3195">
                  <c:v>4877</c:v>
                </c:pt>
                <c:pt idx="3196">
                  <c:v>4877</c:v>
                </c:pt>
                <c:pt idx="3197">
                  <c:v>4877</c:v>
                </c:pt>
                <c:pt idx="3198">
                  <c:v>4877</c:v>
                </c:pt>
                <c:pt idx="3199">
                  <c:v>4877</c:v>
                </c:pt>
                <c:pt idx="3200">
                  <c:v>4877</c:v>
                </c:pt>
                <c:pt idx="3201">
                  <c:v>4877</c:v>
                </c:pt>
                <c:pt idx="3202">
                  <c:v>4877</c:v>
                </c:pt>
                <c:pt idx="3203">
                  <c:v>4877</c:v>
                </c:pt>
                <c:pt idx="3204">
                  <c:v>4877</c:v>
                </c:pt>
                <c:pt idx="3205">
                  <c:v>4877</c:v>
                </c:pt>
                <c:pt idx="3206">
                  <c:v>4877</c:v>
                </c:pt>
                <c:pt idx="3207">
                  <c:v>4877</c:v>
                </c:pt>
                <c:pt idx="3208">
                  <c:v>4877</c:v>
                </c:pt>
                <c:pt idx="3209">
                  <c:v>4877</c:v>
                </c:pt>
                <c:pt idx="3210">
                  <c:v>4877</c:v>
                </c:pt>
                <c:pt idx="3211">
                  <c:v>4877</c:v>
                </c:pt>
                <c:pt idx="3212">
                  <c:v>4877</c:v>
                </c:pt>
                <c:pt idx="3213">
                  <c:v>4877</c:v>
                </c:pt>
                <c:pt idx="3214">
                  <c:v>4877</c:v>
                </c:pt>
                <c:pt idx="3215">
                  <c:v>4877</c:v>
                </c:pt>
                <c:pt idx="3216">
                  <c:v>4877</c:v>
                </c:pt>
                <c:pt idx="3217">
                  <c:v>4877</c:v>
                </c:pt>
                <c:pt idx="3218">
                  <c:v>4877</c:v>
                </c:pt>
                <c:pt idx="3219">
                  <c:v>4877</c:v>
                </c:pt>
                <c:pt idx="3220">
                  <c:v>4877</c:v>
                </c:pt>
                <c:pt idx="3221">
                  <c:v>4877</c:v>
                </c:pt>
                <c:pt idx="3222">
                  <c:v>4877</c:v>
                </c:pt>
                <c:pt idx="3223">
                  <c:v>4877</c:v>
                </c:pt>
                <c:pt idx="3224">
                  <c:v>4877</c:v>
                </c:pt>
                <c:pt idx="3225">
                  <c:v>4877</c:v>
                </c:pt>
                <c:pt idx="3226">
                  <c:v>4877</c:v>
                </c:pt>
                <c:pt idx="3227">
                  <c:v>4877</c:v>
                </c:pt>
                <c:pt idx="3228">
                  <c:v>4877</c:v>
                </c:pt>
                <c:pt idx="3229">
                  <c:v>4877</c:v>
                </c:pt>
                <c:pt idx="3230">
                  <c:v>4877</c:v>
                </c:pt>
                <c:pt idx="3231">
                  <c:v>4877</c:v>
                </c:pt>
                <c:pt idx="3232">
                  <c:v>4877</c:v>
                </c:pt>
                <c:pt idx="3233">
                  <c:v>4877</c:v>
                </c:pt>
                <c:pt idx="3234">
                  <c:v>4877</c:v>
                </c:pt>
                <c:pt idx="3235">
                  <c:v>4877</c:v>
                </c:pt>
                <c:pt idx="3236">
                  <c:v>4877</c:v>
                </c:pt>
                <c:pt idx="3237">
                  <c:v>4877</c:v>
                </c:pt>
                <c:pt idx="3238">
                  <c:v>4877</c:v>
                </c:pt>
                <c:pt idx="3239">
                  <c:v>4877</c:v>
                </c:pt>
                <c:pt idx="3240">
                  <c:v>4877</c:v>
                </c:pt>
                <c:pt idx="3241">
                  <c:v>4877</c:v>
                </c:pt>
                <c:pt idx="3242">
                  <c:v>4877</c:v>
                </c:pt>
                <c:pt idx="3243">
                  <c:v>4877</c:v>
                </c:pt>
                <c:pt idx="3244">
                  <c:v>4877</c:v>
                </c:pt>
                <c:pt idx="3245">
                  <c:v>4877</c:v>
                </c:pt>
                <c:pt idx="3246">
                  <c:v>4877</c:v>
                </c:pt>
                <c:pt idx="3247">
                  <c:v>4877</c:v>
                </c:pt>
                <c:pt idx="3248">
                  <c:v>4877</c:v>
                </c:pt>
                <c:pt idx="3249">
                  <c:v>4877</c:v>
                </c:pt>
                <c:pt idx="3250">
                  <c:v>4877</c:v>
                </c:pt>
                <c:pt idx="3251">
                  <c:v>4877</c:v>
                </c:pt>
                <c:pt idx="3252">
                  <c:v>4877</c:v>
                </c:pt>
                <c:pt idx="3253">
                  <c:v>4877</c:v>
                </c:pt>
                <c:pt idx="3254">
                  <c:v>4877</c:v>
                </c:pt>
                <c:pt idx="3255">
                  <c:v>4877</c:v>
                </c:pt>
                <c:pt idx="3256">
                  <c:v>4877</c:v>
                </c:pt>
                <c:pt idx="3257">
                  <c:v>4877</c:v>
                </c:pt>
                <c:pt idx="3258">
                  <c:v>4877</c:v>
                </c:pt>
                <c:pt idx="3259">
                  <c:v>4877</c:v>
                </c:pt>
                <c:pt idx="3260">
                  <c:v>4877</c:v>
                </c:pt>
                <c:pt idx="3261">
                  <c:v>4877</c:v>
                </c:pt>
                <c:pt idx="3262">
                  <c:v>4877</c:v>
                </c:pt>
                <c:pt idx="3263">
                  <c:v>4877</c:v>
                </c:pt>
                <c:pt idx="3264">
                  <c:v>4877</c:v>
                </c:pt>
                <c:pt idx="3265">
                  <c:v>4877</c:v>
                </c:pt>
                <c:pt idx="3266">
                  <c:v>4877</c:v>
                </c:pt>
                <c:pt idx="3267">
                  <c:v>4877</c:v>
                </c:pt>
                <c:pt idx="3268">
                  <c:v>4877</c:v>
                </c:pt>
                <c:pt idx="3269">
                  <c:v>4877</c:v>
                </c:pt>
                <c:pt idx="3270">
                  <c:v>4877</c:v>
                </c:pt>
                <c:pt idx="3271">
                  <c:v>4877</c:v>
                </c:pt>
                <c:pt idx="3272">
                  <c:v>4877</c:v>
                </c:pt>
                <c:pt idx="3273">
                  <c:v>4877</c:v>
                </c:pt>
                <c:pt idx="3274">
                  <c:v>4877</c:v>
                </c:pt>
                <c:pt idx="3275">
                  <c:v>4877</c:v>
                </c:pt>
                <c:pt idx="3276">
                  <c:v>4877</c:v>
                </c:pt>
                <c:pt idx="3277">
                  <c:v>4877</c:v>
                </c:pt>
                <c:pt idx="3278">
                  <c:v>4877</c:v>
                </c:pt>
                <c:pt idx="3279">
                  <c:v>4877</c:v>
                </c:pt>
                <c:pt idx="3280">
                  <c:v>4877</c:v>
                </c:pt>
                <c:pt idx="3281">
                  <c:v>4877</c:v>
                </c:pt>
                <c:pt idx="3282">
                  <c:v>4877</c:v>
                </c:pt>
                <c:pt idx="3283">
                  <c:v>4877</c:v>
                </c:pt>
                <c:pt idx="3284">
                  <c:v>4877</c:v>
                </c:pt>
                <c:pt idx="3285">
                  <c:v>4877</c:v>
                </c:pt>
                <c:pt idx="3286">
                  <c:v>4877</c:v>
                </c:pt>
                <c:pt idx="3287">
                  <c:v>4877</c:v>
                </c:pt>
                <c:pt idx="3288">
                  <c:v>4877</c:v>
                </c:pt>
                <c:pt idx="3289">
                  <c:v>4877</c:v>
                </c:pt>
                <c:pt idx="3290">
                  <c:v>4877</c:v>
                </c:pt>
                <c:pt idx="3291">
                  <c:v>4877</c:v>
                </c:pt>
                <c:pt idx="3292">
                  <c:v>4877</c:v>
                </c:pt>
                <c:pt idx="3293">
                  <c:v>4877</c:v>
                </c:pt>
                <c:pt idx="3294">
                  <c:v>4877</c:v>
                </c:pt>
                <c:pt idx="3295">
                  <c:v>4877</c:v>
                </c:pt>
                <c:pt idx="3296">
                  <c:v>4877</c:v>
                </c:pt>
                <c:pt idx="3297">
                  <c:v>4877</c:v>
                </c:pt>
                <c:pt idx="3298">
                  <c:v>4877</c:v>
                </c:pt>
                <c:pt idx="3299">
                  <c:v>4877</c:v>
                </c:pt>
                <c:pt idx="3300">
                  <c:v>4877</c:v>
                </c:pt>
                <c:pt idx="3301">
                  <c:v>4877</c:v>
                </c:pt>
                <c:pt idx="3302">
                  <c:v>4877</c:v>
                </c:pt>
                <c:pt idx="3303">
                  <c:v>4877</c:v>
                </c:pt>
                <c:pt idx="3304">
                  <c:v>4877</c:v>
                </c:pt>
                <c:pt idx="3305">
                  <c:v>4877</c:v>
                </c:pt>
                <c:pt idx="3306">
                  <c:v>4877</c:v>
                </c:pt>
                <c:pt idx="3307">
                  <c:v>4877</c:v>
                </c:pt>
                <c:pt idx="3308">
                  <c:v>4877</c:v>
                </c:pt>
                <c:pt idx="3309">
                  <c:v>4877</c:v>
                </c:pt>
                <c:pt idx="3310">
                  <c:v>4877</c:v>
                </c:pt>
                <c:pt idx="3311">
                  <c:v>4877</c:v>
                </c:pt>
                <c:pt idx="3312">
                  <c:v>4877</c:v>
                </c:pt>
                <c:pt idx="3313">
                  <c:v>4877</c:v>
                </c:pt>
                <c:pt idx="3314">
                  <c:v>4877</c:v>
                </c:pt>
                <c:pt idx="3315">
                  <c:v>4877</c:v>
                </c:pt>
                <c:pt idx="3316">
                  <c:v>4877</c:v>
                </c:pt>
                <c:pt idx="3317">
                  <c:v>4877</c:v>
                </c:pt>
                <c:pt idx="3318">
                  <c:v>4877</c:v>
                </c:pt>
                <c:pt idx="3319">
                  <c:v>4877</c:v>
                </c:pt>
                <c:pt idx="3320">
                  <c:v>4877</c:v>
                </c:pt>
                <c:pt idx="3321">
                  <c:v>4877</c:v>
                </c:pt>
                <c:pt idx="3322">
                  <c:v>4877</c:v>
                </c:pt>
                <c:pt idx="3323">
                  <c:v>4877</c:v>
                </c:pt>
                <c:pt idx="3324">
                  <c:v>4877</c:v>
                </c:pt>
                <c:pt idx="3325">
                  <c:v>4877</c:v>
                </c:pt>
                <c:pt idx="3326">
                  <c:v>4877</c:v>
                </c:pt>
                <c:pt idx="3327">
                  <c:v>4877</c:v>
                </c:pt>
                <c:pt idx="3328">
                  <c:v>4877</c:v>
                </c:pt>
                <c:pt idx="3329">
                  <c:v>4877</c:v>
                </c:pt>
                <c:pt idx="3330">
                  <c:v>4877</c:v>
                </c:pt>
                <c:pt idx="3331">
                  <c:v>4877</c:v>
                </c:pt>
                <c:pt idx="3332">
                  <c:v>4877</c:v>
                </c:pt>
                <c:pt idx="3333">
                  <c:v>4877</c:v>
                </c:pt>
                <c:pt idx="3334">
                  <c:v>4877</c:v>
                </c:pt>
                <c:pt idx="3335">
                  <c:v>4877</c:v>
                </c:pt>
                <c:pt idx="3336">
                  <c:v>4877</c:v>
                </c:pt>
                <c:pt idx="3337">
                  <c:v>4877</c:v>
                </c:pt>
                <c:pt idx="3338">
                  <c:v>4877</c:v>
                </c:pt>
                <c:pt idx="3339">
                  <c:v>4877</c:v>
                </c:pt>
                <c:pt idx="3340">
                  <c:v>4877</c:v>
                </c:pt>
                <c:pt idx="3341">
                  <c:v>4877</c:v>
                </c:pt>
                <c:pt idx="3342">
                  <c:v>4877</c:v>
                </c:pt>
                <c:pt idx="3343">
                  <c:v>4877</c:v>
                </c:pt>
                <c:pt idx="3344">
                  <c:v>4877</c:v>
                </c:pt>
                <c:pt idx="3345">
                  <c:v>4877</c:v>
                </c:pt>
                <c:pt idx="3346">
                  <c:v>4877</c:v>
                </c:pt>
                <c:pt idx="3347">
                  <c:v>4877</c:v>
                </c:pt>
                <c:pt idx="3348">
                  <c:v>4877</c:v>
                </c:pt>
                <c:pt idx="3349">
                  <c:v>4877</c:v>
                </c:pt>
                <c:pt idx="3350">
                  <c:v>4877</c:v>
                </c:pt>
                <c:pt idx="3351">
                  <c:v>4877</c:v>
                </c:pt>
                <c:pt idx="3352">
                  <c:v>4877</c:v>
                </c:pt>
                <c:pt idx="3353">
                  <c:v>4877</c:v>
                </c:pt>
                <c:pt idx="3354">
                  <c:v>4877</c:v>
                </c:pt>
                <c:pt idx="3355">
                  <c:v>4877</c:v>
                </c:pt>
                <c:pt idx="3356">
                  <c:v>4877</c:v>
                </c:pt>
                <c:pt idx="3357">
                  <c:v>4877</c:v>
                </c:pt>
                <c:pt idx="3358">
                  <c:v>4877</c:v>
                </c:pt>
                <c:pt idx="3359">
                  <c:v>4877</c:v>
                </c:pt>
                <c:pt idx="3360">
                  <c:v>4877</c:v>
                </c:pt>
                <c:pt idx="3361">
                  <c:v>4877</c:v>
                </c:pt>
                <c:pt idx="3362">
                  <c:v>4877</c:v>
                </c:pt>
                <c:pt idx="3363">
                  <c:v>4877</c:v>
                </c:pt>
                <c:pt idx="3364">
                  <c:v>4877</c:v>
                </c:pt>
                <c:pt idx="3365">
                  <c:v>4877</c:v>
                </c:pt>
                <c:pt idx="3366">
                  <c:v>4877</c:v>
                </c:pt>
                <c:pt idx="3367">
                  <c:v>4877</c:v>
                </c:pt>
                <c:pt idx="3368">
                  <c:v>4877</c:v>
                </c:pt>
                <c:pt idx="3369">
                  <c:v>4877</c:v>
                </c:pt>
                <c:pt idx="3370">
                  <c:v>4877</c:v>
                </c:pt>
                <c:pt idx="3371">
                  <c:v>4877</c:v>
                </c:pt>
                <c:pt idx="3372">
                  <c:v>4877</c:v>
                </c:pt>
                <c:pt idx="3373">
                  <c:v>4877</c:v>
                </c:pt>
                <c:pt idx="3374">
                  <c:v>4877</c:v>
                </c:pt>
                <c:pt idx="3375">
                  <c:v>4877</c:v>
                </c:pt>
                <c:pt idx="3376">
                  <c:v>4877</c:v>
                </c:pt>
                <c:pt idx="3377">
                  <c:v>4877</c:v>
                </c:pt>
                <c:pt idx="3378">
                  <c:v>4877</c:v>
                </c:pt>
                <c:pt idx="3379">
                  <c:v>4877</c:v>
                </c:pt>
                <c:pt idx="3380">
                  <c:v>4877</c:v>
                </c:pt>
                <c:pt idx="3381">
                  <c:v>4877</c:v>
                </c:pt>
                <c:pt idx="3382">
                  <c:v>4877</c:v>
                </c:pt>
                <c:pt idx="3383">
                  <c:v>4877</c:v>
                </c:pt>
                <c:pt idx="3384">
                  <c:v>4877</c:v>
                </c:pt>
                <c:pt idx="3385">
                  <c:v>4877</c:v>
                </c:pt>
                <c:pt idx="3386">
                  <c:v>4877</c:v>
                </c:pt>
                <c:pt idx="3387">
                  <c:v>4877</c:v>
                </c:pt>
                <c:pt idx="3388">
                  <c:v>4877</c:v>
                </c:pt>
                <c:pt idx="3389">
                  <c:v>4877</c:v>
                </c:pt>
                <c:pt idx="3390">
                  <c:v>4877</c:v>
                </c:pt>
                <c:pt idx="3391">
                  <c:v>4877</c:v>
                </c:pt>
                <c:pt idx="3392">
                  <c:v>4877</c:v>
                </c:pt>
                <c:pt idx="3393">
                  <c:v>4877</c:v>
                </c:pt>
                <c:pt idx="3394">
                  <c:v>4877</c:v>
                </c:pt>
                <c:pt idx="3395">
                  <c:v>4877</c:v>
                </c:pt>
                <c:pt idx="3396">
                  <c:v>4877</c:v>
                </c:pt>
                <c:pt idx="3397">
                  <c:v>4877</c:v>
                </c:pt>
                <c:pt idx="3398">
                  <c:v>4877</c:v>
                </c:pt>
                <c:pt idx="3399">
                  <c:v>4877</c:v>
                </c:pt>
                <c:pt idx="3400">
                  <c:v>4877</c:v>
                </c:pt>
                <c:pt idx="3401">
                  <c:v>4877</c:v>
                </c:pt>
                <c:pt idx="3402">
                  <c:v>4877</c:v>
                </c:pt>
                <c:pt idx="3403">
                  <c:v>4877</c:v>
                </c:pt>
                <c:pt idx="3404">
                  <c:v>4877</c:v>
                </c:pt>
                <c:pt idx="3405">
                  <c:v>4877</c:v>
                </c:pt>
                <c:pt idx="3406">
                  <c:v>4877</c:v>
                </c:pt>
                <c:pt idx="3407">
                  <c:v>4877</c:v>
                </c:pt>
                <c:pt idx="3408">
                  <c:v>4877</c:v>
                </c:pt>
                <c:pt idx="3409">
                  <c:v>4877</c:v>
                </c:pt>
                <c:pt idx="3410">
                  <c:v>4877</c:v>
                </c:pt>
                <c:pt idx="3411">
                  <c:v>4877</c:v>
                </c:pt>
                <c:pt idx="3412">
                  <c:v>4877</c:v>
                </c:pt>
                <c:pt idx="3413">
                  <c:v>4877</c:v>
                </c:pt>
                <c:pt idx="3414">
                  <c:v>4877</c:v>
                </c:pt>
                <c:pt idx="3415">
                  <c:v>4877</c:v>
                </c:pt>
                <c:pt idx="3416">
                  <c:v>4877</c:v>
                </c:pt>
                <c:pt idx="3417">
                  <c:v>4877</c:v>
                </c:pt>
                <c:pt idx="3418">
                  <c:v>4877</c:v>
                </c:pt>
                <c:pt idx="3419">
                  <c:v>4877</c:v>
                </c:pt>
                <c:pt idx="3420">
                  <c:v>4877</c:v>
                </c:pt>
                <c:pt idx="3421">
                  <c:v>4877</c:v>
                </c:pt>
                <c:pt idx="3422">
                  <c:v>4877</c:v>
                </c:pt>
                <c:pt idx="3423">
                  <c:v>4877</c:v>
                </c:pt>
                <c:pt idx="3424">
                  <c:v>4877</c:v>
                </c:pt>
                <c:pt idx="3425">
                  <c:v>4877</c:v>
                </c:pt>
                <c:pt idx="3426">
                  <c:v>4877</c:v>
                </c:pt>
                <c:pt idx="3427">
                  <c:v>4877</c:v>
                </c:pt>
                <c:pt idx="3428">
                  <c:v>4877</c:v>
                </c:pt>
                <c:pt idx="3429">
                  <c:v>4877</c:v>
                </c:pt>
                <c:pt idx="3430">
                  <c:v>4877</c:v>
                </c:pt>
                <c:pt idx="3431">
                  <c:v>4877</c:v>
                </c:pt>
                <c:pt idx="3432">
                  <c:v>4877</c:v>
                </c:pt>
                <c:pt idx="3433">
                  <c:v>4877</c:v>
                </c:pt>
                <c:pt idx="3434">
                  <c:v>4877</c:v>
                </c:pt>
                <c:pt idx="3435">
                  <c:v>4877</c:v>
                </c:pt>
                <c:pt idx="3436">
                  <c:v>4877</c:v>
                </c:pt>
                <c:pt idx="3437">
                  <c:v>4877</c:v>
                </c:pt>
                <c:pt idx="3438">
                  <c:v>4877</c:v>
                </c:pt>
                <c:pt idx="3439">
                  <c:v>4877</c:v>
                </c:pt>
                <c:pt idx="3440">
                  <c:v>4877</c:v>
                </c:pt>
                <c:pt idx="3441">
                  <c:v>4877</c:v>
                </c:pt>
                <c:pt idx="3442">
                  <c:v>4877</c:v>
                </c:pt>
                <c:pt idx="3443">
                  <c:v>4877</c:v>
                </c:pt>
                <c:pt idx="3444">
                  <c:v>4877</c:v>
                </c:pt>
                <c:pt idx="3445">
                  <c:v>4877</c:v>
                </c:pt>
                <c:pt idx="3446">
                  <c:v>4877</c:v>
                </c:pt>
                <c:pt idx="3447">
                  <c:v>4877</c:v>
                </c:pt>
                <c:pt idx="3448">
                  <c:v>4877</c:v>
                </c:pt>
                <c:pt idx="3449">
                  <c:v>4877</c:v>
                </c:pt>
                <c:pt idx="3450">
                  <c:v>4877</c:v>
                </c:pt>
                <c:pt idx="3451">
                  <c:v>4877</c:v>
                </c:pt>
                <c:pt idx="3452">
                  <c:v>4877</c:v>
                </c:pt>
                <c:pt idx="3453">
                  <c:v>4877</c:v>
                </c:pt>
                <c:pt idx="3454">
                  <c:v>4877</c:v>
                </c:pt>
                <c:pt idx="3455">
                  <c:v>4877</c:v>
                </c:pt>
                <c:pt idx="3456">
                  <c:v>4877</c:v>
                </c:pt>
                <c:pt idx="3457">
                  <c:v>4877</c:v>
                </c:pt>
                <c:pt idx="3458">
                  <c:v>4877</c:v>
                </c:pt>
                <c:pt idx="3459">
                  <c:v>4877</c:v>
                </c:pt>
                <c:pt idx="3460">
                  <c:v>4877</c:v>
                </c:pt>
                <c:pt idx="3461">
                  <c:v>4877</c:v>
                </c:pt>
                <c:pt idx="3462">
                  <c:v>4877</c:v>
                </c:pt>
                <c:pt idx="3463">
                  <c:v>4877</c:v>
                </c:pt>
                <c:pt idx="3464">
                  <c:v>4877</c:v>
                </c:pt>
                <c:pt idx="3465">
                  <c:v>4877</c:v>
                </c:pt>
                <c:pt idx="3466">
                  <c:v>4877</c:v>
                </c:pt>
                <c:pt idx="3467">
                  <c:v>4877</c:v>
                </c:pt>
                <c:pt idx="3468">
                  <c:v>4877</c:v>
                </c:pt>
                <c:pt idx="3469">
                  <c:v>4877</c:v>
                </c:pt>
                <c:pt idx="3470">
                  <c:v>4877</c:v>
                </c:pt>
                <c:pt idx="3471">
                  <c:v>4877</c:v>
                </c:pt>
                <c:pt idx="3472">
                  <c:v>4877</c:v>
                </c:pt>
                <c:pt idx="3473">
                  <c:v>4877</c:v>
                </c:pt>
                <c:pt idx="3474">
                  <c:v>4877</c:v>
                </c:pt>
                <c:pt idx="3475">
                  <c:v>4877</c:v>
                </c:pt>
                <c:pt idx="3476">
                  <c:v>4877</c:v>
                </c:pt>
                <c:pt idx="3477">
                  <c:v>4877</c:v>
                </c:pt>
                <c:pt idx="3478">
                  <c:v>4877</c:v>
                </c:pt>
                <c:pt idx="3479">
                  <c:v>4877</c:v>
                </c:pt>
                <c:pt idx="3480">
                  <c:v>4877</c:v>
                </c:pt>
                <c:pt idx="3481">
                  <c:v>4877</c:v>
                </c:pt>
                <c:pt idx="3482">
                  <c:v>4877</c:v>
                </c:pt>
                <c:pt idx="3483">
                  <c:v>4877</c:v>
                </c:pt>
                <c:pt idx="3484">
                  <c:v>4877</c:v>
                </c:pt>
                <c:pt idx="3485">
                  <c:v>4877</c:v>
                </c:pt>
                <c:pt idx="3486">
                  <c:v>4877</c:v>
                </c:pt>
                <c:pt idx="3487">
                  <c:v>4877</c:v>
                </c:pt>
                <c:pt idx="3488">
                  <c:v>4877</c:v>
                </c:pt>
                <c:pt idx="3489">
                  <c:v>4877</c:v>
                </c:pt>
                <c:pt idx="3490">
                  <c:v>4877</c:v>
                </c:pt>
                <c:pt idx="3491">
                  <c:v>4877</c:v>
                </c:pt>
                <c:pt idx="3492">
                  <c:v>4877</c:v>
                </c:pt>
                <c:pt idx="3493">
                  <c:v>4877</c:v>
                </c:pt>
                <c:pt idx="3494">
                  <c:v>4877</c:v>
                </c:pt>
                <c:pt idx="3495">
                  <c:v>4877</c:v>
                </c:pt>
                <c:pt idx="3496">
                  <c:v>4877</c:v>
                </c:pt>
                <c:pt idx="3497">
                  <c:v>4877</c:v>
                </c:pt>
                <c:pt idx="3498">
                  <c:v>4877</c:v>
                </c:pt>
                <c:pt idx="3499">
                  <c:v>4877</c:v>
                </c:pt>
                <c:pt idx="3500">
                  <c:v>4877</c:v>
                </c:pt>
                <c:pt idx="3501">
                  <c:v>4877</c:v>
                </c:pt>
                <c:pt idx="3502">
                  <c:v>4877</c:v>
                </c:pt>
                <c:pt idx="3503">
                  <c:v>4877</c:v>
                </c:pt>
                <c:pt idx="3504">
                  <c:v>4877</c:v>
                </c:pt>
                <c:pt idx="3505">
                  <c:v>4877</c:v>
                </c:pt>
                <c:pt idx="3506">
                  <c:v>4877</c:v>
                </c:pt>
                <c:pt idx="3507">
                  <c:v>4877</c:v>
                </c:pt>
                <c:pt idx="3508">
                  <c:v>4877</c:v>
                </c:pt>
                <c:pt idx="3509">
                  <c:v>4877</c:v>
                </c:pt>
                <c:pt idx="3510">
                  <c:v>4877</c:v>
                </c:pt>
                <c:pt idx="3511">
                  <c:v>4877</c:v>
                </c:pt>
                <c:pt idx="3512">
                  <c:v>4877</c:v>
                </c:pt>
                <c:pt idx="3513">
                  <c:v>4877</c:v>
                </c:pt>
                <c:pt idx="3514">
                  <c:v>4877</c:v>
                </c:pt>
                <c:pt idx="3515">
                  <c:v>4877</c:v>
                </c:pt>
                <c:pt idx="3516">
                  <c:v>4877</c:v>
                </c:pt>
                <c:pt idx="3517">
                  <c:v>4877</c:v>
                </c:pt>
                <c:pt idx="3518">
                  <c:v>4877</c:v>
                </c:pt>
                <c:pt idx="3519">
                  <c:v>4877</c:v>
                </c:pt>
                <c:pt idx="3520">
                  <c:v>4877</c:v>
                </c:pt>
                <c:pt idx="3521">
                  <c:v>4877</c:v>
                </c:pt>
                <c:pt idx="3522">
                  <c:v>4877</c:v>
                </c:pt>
                <c:pt idx="3523">
                  <c:v>4877</c:v>
                </c:pt>
                <c:pt idx="3524">
                  <c:v>4877</c:v>
                </c:pt>
                <c:pt idx="3525">
                  <c:v>4877</c:v>
                </c:pt>
                <c:pt idx="3526">
                  <c:v>4877</c:v>
                </c:pt>
                <c:pt idx="3527">
                  <c:v>4877</c:v>
                </c:pt>
                <c:pt idx="3528">
                  <c:v>4877</c:v>
                </c:pt>
                <c:pt idx="3529">
                  <c:v>4877</c:v>
                </c:pt>
                <c:pt idx="3530">
                  <c:v>4877</c:v>
                </c:pt>
                <c:pt idx="3531">
                  <c:v>4877</c:v>
                </c:pt>
                <c:pt idx="3532">
                  <c:v>4877</c:v>
                </c:pt>
                <c:pt idx="3533">
                  <c:v>4877</c:v>
                </c:pt>
                <c:pt idx="3534">
                  <c:v>4877</c:v>
                </c:pt>
                <c:pt idx="3535">
                  <c:v>4877</c:v>
                </c:pt>
                <c:pt idx="3536">
                  <c:v>4877</c:v>
                </c:pt>
                <c:pt idx="3537">
                  <c:v>4877</c:v>
                </c:pt>
                <c:pt idx="3538">
                  <c:v>4877</c:v>
                </c:pt>
                <c:pt idx="3539">
                  <c:v>4877</c:v>
                </c:pt>
                <c:pt idx="3540">
                  <c:v>4877</c:v>
                </c:pt>
                <c:pt idx="3541">
                  <c:v>4877</c:v>
                </c:pt>
                <c:pt idx="3542">
                  <c:v>4877</c:v>
                </c:pt>
                <c:pt idx="3543">
                  <c:v>4877</c:v>
                </c:pt>
                <c:pt idx="3544">
                  <c:v>4877</c:v>
                </c:pt>
                <c:pt idx="3545">
                  <c:v>4877</c:v>
                </c:pt>
                <c:pt idx="3546">
                  <c:v>4877</c:v>
                </c:pt>
                <c:pt idx="3547">
                  <c:v>4877</c:v>
                </c:pt>
                <c:pt idx="3548">
                  <c:v>4877</c:v>
                </c:pt>
                <c:pt idx="3549">
                  <c:v>4877</c:v>
                </c:pt>
                <c:pt idx="3550">
                  <c:v>4877</c:v>
                </c:pt>
                <c:pt idx="3551">
                  <c:v>4877</c:v>
                </c:pt>
                <c:pt idx="3552">
                  <c:v>4877</c:v>
                </c:pt>
                <c:pt idx="3553">
                  <c:v>4877</c:v>
                </c:pt>
                <c:pt idx="3554">
                  <c:v>4877</c:v>
                </c:pt>
                <c:pt idx="3555">
                  <c:v>4877</c:v>
                </c:pt>
                <c:pt idx="3556">
                  <c:v>4877</c:v>
                </c:pt>
                <c:pt idx="3557">
                  <c:v>4877</c:v>
                </c:pt>
                <c:pt idx="3558">
                  <c:v>4877</c:v>
                </c:pt>
                <c:pt idx="3559">
                  <c:v>4877</c:v>
                </c:pt>
                <c:pt idx="3560">
                  <c:v>4877</c:v>
                </c:pt>
                <c:pt idx="3561">
                  <c:v>4877</c:v>
                </c:pt>
                <c:pt idx="3562">
                  <c:v>4877</c:v>
                </c:pt>
                <c:pt idx="3563">
                  <c:v>4877</c:v>
                </c:pt>
                <c:pt idx="3564">
                  <c:v>4877</c:v>
                </c:pt>
                <c:pt idx="3565">
                  <c:v>4877</c:v>
                </c:pt>
                <c:pt idx="3566">
                  <c:v>4877</c:v>
                </c:pt>
                <c:pt idx="3567">
                  <c:v>4877</c:v>
                </c:pt>
                <c:pt idx="3568">
                  <c:v>4877</c:v>
                </c:pt>
                <c:pt idx="3569">
                  <c:v>4877</c:v>
                </c:pt>
                <c:pt idx="3570">
                  <c:v>4877</c:v>
                </c:pt>
                <c:pt idx="3571">
                  <c:v>4877</c:v>
                </c:pt>
                <c:pt idx="3572">
                  <c:v>4877</c:v>
                </c:pt>
                <c:pt idx="3573">
                  <c:v>4877</c:v>
                </c:pt>
                <c:pt idx="3574">
                  <c:v>4877</c:v>
                </c:pt>
                <c:pt idx="3575">
                  <c:v>4877</c:v>
                </c:pt>
                <c:pt idx="3576">
                  <c:v>4877</c:v>
                </c:pt>
                <c:pt idx="3577">
                  <c:v>4877</c:v>
                </c:pt>
                <c:pt idx="3578">
                  <c:v>4877</c:v>
                </c:pt>
                <c:pt idx="3579">
                  <c:v>4877</c:v>
                </c:pt>
                <c:pt idx="3580">
                  <c:v>4877</c:v>
                </c:pt>
                <c:pt idx="3581">
                  <c:v>4877</c:v>
                </c:pt>
                <c:pt idx="3582">
                  <c:v>4877</c:v>
                </c:pt>
                <c:pt idx="3583">
                  <c:v>4877</c:v>
                </c:pt>
                <c:pt idx="3584">
                  <c:v>4877</c:v>
                </c:pt>
                <c:pt idx="3585">
                  <c:v>4877</c:v>
                </c:pt>
                <c:pt idx="3586">
                  <c:v>4877</c:v>
                </c:pt>
                <c:pt idx="3587">
                  <c:v>4877</c:v>
                </c:pt>
                <c:pt idx="3588">
                  <c:v>4877</c:v>
                </c:pt>
                <c:pt idx="3589">
                  <c:v>4877</c:v>
                </c:pt>
                <c:pt idx="3590">
                  <c:v>4877</c:v>
                </c:pt>
                <c:pt idx="3591">
                  <c:v>4877</c:v>
                </c:pt>
                <c:pt idx="3592">
                  <c:v>4877</c:v>
                </c:pt>
                <c:pt idx="3593">
                  <c:v>4877</c:v>
                </c:pt>
                <c:pt idx="3594">
                  <c:v>4877</c:v>
                </c:pt>
                <c:pt idx="3595">
                  <c:v>4877</c:v>
                </c:pt>
                <c:pt idx="3596">
                  <c:v>4877</c:v>
                </c:pt>
                <c:pt idx="3597">
                  <c:v>4877</c:v>
                </c:pt>
                <c:pt idx="3598">
                  <c:v>4877</c:v>
                </c:pt>
                <c:pt idx="3599">
                  <c:v>4877</c:v>
                </c:pt>
                <c:pt idx="3600">
                  <c:v>4877</c:v>
                </c:pt>
                <c:pt idx="3601">
                  <c:v>4877</c:v>
                </c:pt>
                <c:pt idx="3602">
                  <c:v>4877</c:v>
                </c:pt>
                <c:pt idx="3603">
                  <c:v>4877</c:v>
                </c:pt>
                <c:pt idx="3604">
                  <c:v>4877</c:v>
                </c:pt>
                <c:pt idx="3605">
                  <c:v>4877</c:v>
                </c:pt>
                <c:pt idx="3606">
                  <c:v>4877</c:v>
                </c:pt>
                <c:pt idx="3607">
                  <c:v>4877</c:v>
                </c:pt>
                <c:pt idx="3608">
                  <c:v>4877</c:v>
                </c:pt>
                <c:pt idx="3609">
                  <c:v>4877</c:v>
                </c:pt>
                <c:pt idx="3610">
                  <c:v>4877</c:v>
                </c:pt>
                <c:pt idx="3611">
                  <c:v>4877</c:v>
                </c:pt>
                <c:pt idx="3612">
                  <c:v>4877</c:v>
                </c:pt>
                <c:pt idx="3613">
                  <c:v>4877</c:v>
                </c:pt>
                <c:pt idx="3614">
                  <c:v>4877</c:v>
                </c:pt>
                <c:pt idx="3615">
                  <c:v>4877</c:v>
                </c:pt>
                <c:pt idx="3616">
                  <c:v>4877</c:v>
                </c:pt>
                <c:pt idx="3617">
                  <c:v>4877</c:v>
                </c:pt>
                <c:pt idx="3618">
                  <c:v>4877</c:v>
                </c:pt>
                <c:pt idx="3619">
                  <c:v>4877</c:v>
                </c:pt>
                <c:pt idx="3620">
                  <c:v>4877</c:v>
                </c:pt>
                <c:pt idx="3621">
                  <c:v>4877</c:v>
                </c:pt>
                <c:pt idx="3622">
                  <c:v>4877</c:v>
                </c:pt>
                <c:pt idx="3623">
                  <c:v>4877</c:v>
                </c:pt>
                <c:pt idx="3624">
                  <c:v>4877</c:v>
                </c:pt>
                <c:pt idx="3625">
                  <c:v>4877</c:v>
                </c:pt>
                <c:pt idx="3626">
                  <c:v>4877</c:v>
                </c:pt>
                <c:pt idx="3627">
                  <c:v>4877</c:v>
                </c:pt>
                <c:pt idx="3628">
                  <c:v>4877</c:v>
                </c:pt>
                <c:pt idx="3629">
                  <c:v>4877</c:v>
                </c:pt>
                <c:pt idx="3630">
                  <c:v>4877</c:v>
                </c:pt>
                <c:pt idx="3631">
                  <c:v>4877</c:v>
                </c:pt>
                <c:pt idx="3632">
                  <c:v>4877</c:v>
                </c:pt>
                <c:pt idx="3633">
                  <c:v>4877</c:v>
                </c:pt>
                <c:pt idx="3634">
                  <c:v>4877</c:v>
                </c:pt>
                <c:pt idx="3635">
                  <c:v>4877</c:v>
                </c:pt>
                <c:pt idx="3636">
                  <c:v>4877</c:v>
                </c:pt>
                <c:pt idx="3637">
                  <c:v>4877</c:v>
                </c:pt>
                <c:pt idx="3638">
                  <c:v>4877</c:v>
                </c:pt>
                <c:pt idx="3639">
                  <c:v>4877</c:v>
                </c:pt>
                <c:pt idx="3640">
                  <c:v>4877</c:v>
                </c:pt>
                <c:pt idx="3641">
                  <c:v>4877</c:v>
                </c:pt>
                <c:pt idx="3642">
                  <c:v>4877</c:v>
                </c:pt>
                <c:pt idx="3643">
                  <c:v>4877</c:v>
                </c:pt>
                <c:pt idx="3644">
                  <c:v>4877</c:v>
                </c:pt>
                <c:pt idx="3645">
                  <c:v>4877</c:v>
                </c:pt>
                <c:pt idx="3646">
                  <c:v>4877</c:v>
                </c:pt>
                <c:pt idx="3647">
                  <c:v>4877</c:v>
                </c:pt>
                <c:pt idx="3648">
                  <c:v>4877</c:v>
                </c:pt>
                <c:pt idx="3649">
                  <c:v>4877</c:v>
                </c:pt>
                <c:pt idx="3650">
                  <c:v>4877</c:v>
                </c:pt>
                <c:pt idx="3651">
                  <c:v>4877</c:v>
                </c:pt>
                <c:pt idx="3652">
                  <c:v>4877</c:v>
                </c:pt>
                <c:pt idx="3653">
                  <c:v>4877</c:v>
                </c:pt>
                <c:pt idx="3654">
                  <c:v>4877</c:v>
                </c:pt>
                <c:pt idx="3655">
                  <c:v>4877</c:v>
                </c:pt>
                <c:pt idx="3656">
                  <c:v>4877</c:v>
                </c:pt>
                <c:pt idx="3657">
                  <c:v>4877</c:v>
                </c:pt>
                <c:pt idx="3658">
                  <c:v>4877</c:v>
                </c:pt>
                <c:pt idx="3659">
                  <c:v>4877</c:v>
                </c:pt>
                <c:pt idx="3660">
                  <c:v>4877</c:v>
                </c:pt>
                <c:pt idx="3661">
                  <c:v>4877</c:v>
                </c:pt>
                <c:pt idx="3662">
                  <c:v>4877</c:v>
                </c:pt>
                <c:pt idx="3663">
                  <c:v>4877</c:v>
                </c:pt>
                <c:pt idx="3664">
                  <c:v>4877</c:v>
                </c:pt>
                <c:pt idx="3665">
                  <c:v>4877</c:v>
                </c:pt>
                <c:pt idx="3666">
                  <c:v>4877</c:v>
                </c:pt>
                <c:pt idx="3667">
                  <c:v>4877</c:v>
                </c:pt>
                <c:pt idx="3668">
                  <c:v>4877</c:v>
                </c:pt>
                <c:pt idx="3669">
                  <c:v>4877</c:v>
                </c:pt>
                <c:pt idx="3670">
                  <c:v>4877</c:v>
                </c:pt>
                <c:pt idx="3671">
                  <c:v>4877</c:v>
                </c:pt>
                <c:pt idx="3672">
                  <c:v>4877</c:v>
                </c:pt>
                <c:pt idx="3673">
                  <c:v>4877</c:v>
                </c:pt>
                <c:pt idx="3674">
                  <c:v>4877</c:v>
                </c:pt>
                <c:pt idx="3675">
                  <c:v>4877</c:v>
                </c:pt>
                <c:pt idx="3676">
                  <c:v>4877</c:v>
                </c:pt>
                <c:pt idx="3677">
                  <c:v>4877</c:v>
                </c:pt>
                <c:pt idx="3678">
                  <c:v>4877</c:v>
                </c:pt>
                <c:pt idx="3679">
                  <c:v>4877</c:v>
                </c:pt>
                <c:pt idx="3680">
                  <c:v>4877</c:v>
                </c:pt>
                <c:pt idx="3681">
                  <c:v>4877</c:v>
                </c:pt>
                <c:pt idx="3682">
                  <c:v>4877</c:v>
                </c:pt>
                <c:pt idx="3683">
                  <c:v>4877</c:v>
                </c:pt>
                <c:pt idx="3684">
                  <c:v>4877</c:v>
                </c:pt>
                <c:pt idx="3685">
                  <c:v>4877</c:v>
                </c:pt>
                <c:pt idx="3686">
                  <c:v>4877</c:v>
                </c:pt>
                <c:pt idx="3687">
                  <c:v>4877</c:v>
                </c:pt>
                <c:pt idx="3688">
                  <c:v>4877</c:v>
                </c:pt>
                <c:pt idx="3689">
                  <c:v>4877</c:v>
                </c:pt>
                <c:pt idx="3690">
                  <c:v>4877</c:v>
                </c:pt>
                <c:pt idx="3691">
                  <c:v>4877</c:v>
                </c:pt>
                <c:pt idx="3692">
                  <c:v>4877</c:v>
                </c:pt>
                <c:pt idx="3693">
                  <c:v>4877</c:v>
                </c:pt>
                <c:pt idx="3694">
                  <c:v>4877</c:v>
                </c:pt>
                <c:pt idx="3695">
                  <c:v>4877</c:v>
                </c:pt>
                <c:pt idx="3696">
                  <c:v>4877</c:v>
                </c:pt>
                <c:pt idx="3697">
                  <c:v>4877</c:v>
                </c:pt>
                <c:pt idx="3698">
                  <c:v>4877</c:v>
                </c:pt>
                <c:pt idx="3699">
                  <c:v>4877</c:v>
                </c:pt>
                <c:pt idx="3700">
                  <c:v>4877</c:v>
                </c:pt>
                <c:pt idx="3701">
                  <c:v>4877</c:v>
                </c:pt>
                <c:pt idx="3702">
                  <c:v>4877</c:v>
                </c:pt>
                <c:pt idx="3703">
                  <c:v>4877</c:v>
                </c:pt>
                <c:pt idx="3704">
                  <c:v>4877</c:v>
                </c:pt>
                <c:pt idx="3705">
                  <c:v>4877</c:v>
                </c:pt>
                <c:pt idx="3706">
                  <c:v>4877</c:v>
                </c:pt>
                <c:pt idx="3707">
                  <c:v>4877</c:v>
                </c:pt>
                <c:pt idx="3708">
                  <c:v>4877</c:v>
                </c:pt>
                <c:pt idx="3709">
                  <c:v>4877</c:v>
                </c:pt>
                <c:pt idx="3710">
                  <c:v>4877</c:v>
                </c:pt>
                <c:pt idx="3711">
                  <c:v>4877</c:v>
                </c:pt>
                <c:pt idx="3712">
                  <c:v>4877</c:v>
                </c:pt>
                <c:pt idx="3713">
                  <c:v>4877</c:v>
                </c:pt>
                <c:pt idx="3714">
                  <c:v>4877</c:v>
                </c:pt>
                <c:pt idx="3715">
                  <c:v>4877</c:v>
                </c:pt>
                <c:pt idx="3716">
                  <c:v>4877</c:v>
                </c:pt>
                <c:pt idx="3717">
                  <c:v>4877</c:v>
                </c:pt>
                <c:pt idx="3718">
                  <c:v>4877</c:v>
                </c:pt>
                <c:pt idx="3719">
                  <c:v>4877</c:v>
                </c:pt>
                <c:pt idx="3720">
                  <c:v>4877</c:v>
                </c:pt>
                <c:pt idx="3721">
                  <c:v>4877</c:v>
                </c:pt>
                <c:pt idx="3722">
                  <c:v>4877</c:v>
                </c:pt>
                <c:pt idx="3723">
                  <c:v>4877</c:v>
                </c:pt>
                <c:pt idx="3724">
                  <c:v>4877</c:v>
                </c:pt>
                <c:pt idx="3725">
                  <c:v>4877</c:v>
                </c:pt>
                <c:pt idx="3726">
                  <c:v>4877</c:v>
                </c:pt>
                <c:pt idx="3727">
                  <c:v>4877</c:v>
                </c:pt>
                <c:pt idx="3728">
                  <c:v>4877</c:v>
                </c:pt>
                <c:pt idx="3729">
                  <c:v>4877</c:v>
                </c:pt>
                <c:pt idx="3730">
                  <c:v>4877</c:v>
                </c:pt>
                <c:pt idx="3731">
                  <c:v>4877</c:v>
                </c:pt>
                <c:pt idx="3732">
                  <c:v>4877</c:v>
                </c:pt>
                <c:pt idx="3733">
                  <c:v>4877</c:v>
                </c:pt>
                <c:pt idx="3734">
                  <c:v>4877</c:v>
                </c:pt>
                <c:pt idx="3735">
                  <c:v>4877</c:v>
                </c:pt>
                <c:pt idx="3736">
                  <c:v>4877</c:v>
                </c:pt>
                <c:pt idx="3737">
                  <c:v>4877</c:v>
                </c:pt>
                <c:pt idx="3738">
                  <c:v>4877</c:v>
                </c:pt>
                <c:pt idx="3739">
                  <c:v>4877</c:v>
                </c:pt>
                <c:pt idx="3740">
                  <c:v>4877</c:v>
                </c:pt>
                <c:pt idx="3741">
                  <c:v>4877</c:v>
                </c:pt>
                <c:pt idx="3742">
                  <c:v>4877</c:v>
                </c:pt>
                <c:pt idx="3743">
                  <c:v>4877</c:v>
                </c:pt>
                <c:pt idx="3744">
                  <c:v>4877</c:v>
                </c:pt>
                <c:pt idx="3745">
                  <c:v>4877</c:v>
                </c:pt>
                <c:pt idx="3746">
                  <c:v>4877</c:v>
                </c:pt>
                <c:pt idx="3747">
                  <c:v>4877</c:v>
                </c:pt>
                <c:pt idx="3748">
                  <c:v>4877</c:v>
                </c:pt>
                <c:pt idx="3749">
                  <c:v>4877</c:v>
                </c:pt>
                <c:pt idx="3750">
                  <c:v>4877</c:v>
                </c:pt>
                <c:pt idx="3751">
                  <c:v>4877</c:v>
                </c:pt>
                <c:pt idx="3752">
                  <c:v>4877</c:v>
                </c:pt>
                <c:pt idx="3753">
                  <c:v>4877</c:v>
                </c:pt>
                <c:pt idx="3754">
                  <c:v>4877</c:v>
                </c:pt>
                <c:pt idx="3755">
                  <c:v>4877</c:v>
                </c:pt>
                <c:pt idx="3756">
                  <c:v>4877</c:v>
                </c:pt>
                <c:pt idx="3757">
                  <c:v>4877</c:v>
                </c:pt>
                <c:pt idx="3758">
                  <c:v>4877</c:v>
                </c:pt>
                <c:pt idx="3759">
                  <c:v>4877</c:v>
                </c:pt>
                <c:pt idx="3760">
                  <c:v>4877</c:v>
                </c:pt>
                <c:pt idx="3761">
                  <c:v>4877</c:v>
                </c:pt>
                <c:pt idx="3762">
                  <c:v>4877</c:v>
                </c:pt>
                <c:pt idx="3763">
                  <c:v>4877</c:v>
                </c:pt>
                <c:pt idx="3764">
                  <c:v>4877</c:v>
                </c:pt>
                <c:pt idx="3765">
                  <c:v>4877</c:v>
                </c:pt>
                <c:pt idx="3766">
                  <c:v>4877</c:v>
                </c:pt>
                <c:pt idx="3767">
                  <c:v>4877</c:v>
                </c:pt>
                <c:pt idx="3768">
                  <c:v>4877</c:v>
                </c:pt>
                <c:pt idx="3769">
                  <c:v>4877</c:v>
                </c:pt>
                <c:pt idx="3770">
                  <c:v>4877</c:v>
                </c:pt>
                <c:pt idx="3771">
                  <c:v>4877</c:v>
                </c:pt>
                <c:pt idx="3772">
                  <c:v>4877</c:v>
                </c:pt>
                <c:pt idx="3773">
                  <c:v>4877</c:v>
                </c:pt>
                <c:pt idx="3774">
                  <c:v>4877</c:v>
                </c:pt>
                <c:pt idx="3775">
                  <c:v>4877</c:v>
                </c:pt>
                <c:pt idx="3776">
                  <c:v>4877</c:v>
                </c:pt>
                <c:pt idx="3777">
                  <c:v>4877</c:v>
                </c:pt>
                <c:pt idx="3778">
                  <c:v>4877</c:v>
                </c:pt>
                <c:pt idx="3779">
                  <c:v>4877</c:v>
                </c:pt>
                <c:pt idx="3780">
                  <c:v>4877</c:v>
                </c:pt>
                <c:pt idx="3781">
                  <c:v>4877</c:v>
                </c:pt>
                <c:pt idx="3782">
                  <c:v>4877</c:v>
                </c:pt>
                <c:pt idx="3783">
                  <c:v>4877</c:v>
                </c:pt>
                <c:pt idx="3784">
                  <c:v>4877</c:v>
                </c:pt>
                <c:pt idx="3785">
                  <c:v>4877</c:v>
                </c:pt>
                <c:pt idx="3786">
                  <c:v>4877</c:v>
                </c:pt>
                <c:pt idx="3787">
                  <c:v>4877</c:v>
                </c:pt>
                <c:pt idx="3788">
                  <c:v>4877</c:v>
                </c:pt>
                <c:pt idx="3789">
                  <c:v>4877</c:v>
                </c:pt>
                <c:pt idx="3790">
                  <c:v>4877</c:v>
                </c:pt>
                <c:pt idx="3791">
                  <c:v>4877</c:v>
                </c:pt>
                <c:pt idx="3792">
                  <c:v>4877</c:v>
                </c:pt>
                <c:pt idx="3793">
                  <c:v>4877</c:v>
                </c:pt>
                <c:pt idx="3794">
                  <c:v>4877</c:v>
                </c:pt>
                <c:pt idx="3795">
                  <c:v>4877</c:v>
                </c:pt>
                <c:pt idx="3796">
                  <c:v>4877</c:v>
                </c:pt>
                <c:pt idx="3797">
                  <c:v>4877</c:v>
                </c:pt>
                <c:pt idx="3798">
                  <c:v>4877</c:v>
                </c:pt>
                <c:pt idx="3799">
                  <c:v>4877</c:v>
                </c:pt>
                <c:pt idx="3800">
                  <c:v>4877</c:v>
                </c:pt>
                <c:pt idx="3801">
                  <c:v>4877</c:v>
                </c:pt>
                <c:pt idx="3802">
                  <c:v>4877</c:v>
                </c:pt>
                <c:pt idx="3803">
                  <c:v>4877</c:v>
                </c:pt>
                <c:pt idx="3804">
                  <c:v>4877</c:v>
                </c:pt>
                <c:pt idx="3805">
                  <c:v>4877</c:v>
                </c:pt>
                <c:pt idx="3806">
                  <c:v>4877</c:v>
                </c:pt>
                <c:pt idx="3807">
                  <c:v>4877</c:v>
                </c:pt>
                <c:pt idx="3808">
                  <c:v>4877</c:v>
                </c:pt>
                <c:pt idx="3809">
                  <c:v>4877</c:v>
                </c:pt>
                <c:pt idx="3810">
                  <c:v>4877</c:v>
                </c:pt>
                <c:pt idx="3811">
                  <c:v>4877</c:v>
                </c:pt>
                <c:pt idx="3812">
                  <c:v>4877</c:v>
                </c:pt>
                <c:pt idx="3813">
                  <c:v>4877</c:v>
                </c:pt>
                <c:pt idx="3814">
                  <c:v>4877</c:v>
                </c:pt>
                <c:pt idx="3815">
                  <c:v>4877</c:v>
                </c:pt>
                <c:pt idx="3816">
                  <c:v>4877</c:v>
                </c:pt>
                <c:pt idx="3817">
                  <c:v>4877</c:v>
                </c:pt>
                <c:pt idx="3818">
                  <c:v>4877</c:v>
                </c:pt>
                <c:pt idx="3819">
                  <c:v>4877</c:v>
                </c:pt>
                <c:pt idx="3820">
                  <c:v>4877</c:v>
                </c:pt>
                <c:pt idx="3821">
                  <c:v>4877</c:v>
                </c:pt>
                <c:pt idx="3822">
                  <c:v>4877</c:v>
                </c:pt>
                <c:pt idx="3823">
                  <c:v>4877</c:v>
                </c:pt>
                <c:pt idx="3824">
                  <c:v>4877</c:v>
                </c:pt>
                <c:pt idx="3825">
                  <c:v>4877</c:v>
                </c:pt>
                <c:pt idx="3826">
                  <c:v>4877</c:v>
                </c:pt>
                <c:pt idx="3827">
                  <c:v>4877</c:v>
                </c:pt>
                <c:pt idx="3828">
                  <c:v>4877</c:v>
                </c:pt>
                <c:pt idx="3829">
                  <c:v>4877</c:v>
                </c:pt>
                <c:pt idx="3830">
                  <c:v>4877</c:v>
                </c:pt>
                <c:pt idx="3831">
                  <c:v>4877</c:v>
                </c:pt>
                <c:pt idx="3832">
                  <c:v>4877</c:v>
                </c:pt>
                <c:pt idx="3833">
                  <c:v>4877</c:v>
                </c:pt>
                <c:pt idx="3834">
                  <c:v>4877</c:v>
                </c:pt>
                <c:pt idx="3835">
                  <c:v>4877</c:v>
                </c:pt>
                <c:pt idx="3836">
                  <c:v>4877</c:v>
                </c:pt>
                <c:pt idx="3837">
                  <c:v>4877</c:v>
                </c:pt>
                <c:pt idx="3838">
                  <c:v>4877</c:v>
                </c:pt>
                <c:pt idx="3839">
                  <c:v>4877</c:v>
                </c:pt>
                <c:pt idx="3840">
                  <c:v>4877</c:v>
                </c:pt>
                <c:pt idx="3841">
                  <c:v>4877</c:v>
                </c:pt>
                <c:pt idx="3842">
                  <c:v>4877</c:v>
                </c:pt>
                <c:pt idx="3843">
                  <c:v>4877</c:v>
                </c:pt>
                <c:pt idx="3844">
                  <c:v>4877</c:v>
                </c:pt>
                <c:pt idx="3845">
                  <c:v>4877</c:v>
                </c:pt>
                <c:pt idx="3846">
                  <c:v>4877</c:v>
                </c:pt>
                <c:pt idx="3847">
                  <c:v>4877</c:v>
                </c:pt>
                <c:pt idx="3848">
                  <c:v>4877</c:v>
                </c:pt>
                <c:pt idx="3849">
                  <c:v>4877</c:v>
                </c:pt>
                <c:pt idx="3850">
                  <c:v>4877</c:v>
                </c:pt>
                <c:pt idx="3851">
                  <c:v>4877</c:v>
                </c:pt>
                <c:pt idx="3852">
                  <c:v>4877</c:v>
                </c:pt>
                <c:pt idx="3853">
                  <c:v>4877</c:v>
                </c:pt>
                <c:pt idx="3854">
                  <c:v>4877</c:v>
                </c:pt>
                <c:pt idx="3855">
                  <c:v>4877</c:v>
                </c:pt>
                <c:pt idx="3856">
                  <c:v>4877</c:v>
                </c:pt>
                <c:pt idx="3857">
                  <c:v>4877</c:v>
                </c:pt>
                <c:pt idx="3858">
                  <c:v>4877</c:v>
                </c:pt>
                <c:pt idx="3859">
                  <c:v>4877</c:v>
                </c:pt>
                <c:pt idx="3860">
                  <c:v>4877</c:v>
                </c:pt>
                <c:pt idx="3861">
                  <c:v>4877</c:v>
                </c:pt>
                <c:pt idx="3862">
                  <c:v>4877</c:v>
                </c:pt>
                <c:pt idx="3863">
                  <c:v>4877</c:v>
                </c:pt>
                <c:pt idx="3864">
                  <c:v>4877</c:v>
                </c:pt>
                <c:pt idx="3865">
                  <c:v>4877</c:v>
                </c:pt>
                <c:pt idx="3866">
                  <c:v>4877</c:v>
                </c:pt>
                <c:pt idx="3867">
                  <c:v>4877</c:v>
                </c:pt>
                <c:pt idx="3868">
                  <c:v>4877</c:v>
                </c:pt>
                <c:pt idx="3869">
                  <c:v>4877</c:v>
                </c:pt>
                <c:pt idx="3870">
                  <c:v>4877</c:v>
                </c:pt>
                <c:pt idx="3871">
                  <c:v>4877</c:v>
                </c:pt>
                <c:pt idx="3872">
                  <c:v>4877</c:v>
                </c:pt>
                <c:pt idx="3873">
                  <c:v>4877</c:v>
                </c:pt>
                <c:pt idx="3874">
                  <c:v>4877</c:v>
                </c:pt>
                <c:pt idx="3875">
                  <c:v>4877</c:v>
                </c:pt>
                <c:pt idx="3876">
                  <c:v>4877</c:v>
                </c:pt>
                <c:pt idx="3877">
                  <c:v>4877</c:v>
                </c:pt>
                <c:pt idx="3878">
                  <c:v>4877</c:v>
                </c:pt>
                <c:pt idx="3879">
                  <c:v>4877</c:v>
                </c:pt>
                <c:pt idx="3880">
                  <c:v>4877</c:v>
                </c:pt>
                <c:pt idx="3881">
                  <c:v>4877</c:v>
                </c:pt>
                <c:pt idx="3882">
                  <c:v>4877</c:v>
                </c:pt>
                <c:pt idx="3883">
                  <c:v>4877</c:v>
                </c:pt>
                <c:pt idx="3884">
                  <c:v>4877</c:v>
                </c:pt>
                <c:pt idx="3885">
                  <c:v>4877</c:v>
                </c:pt>
                <c:pt idx="3886">
                  <c:v>4877</c:v>
                </c:pt>
                <c:pt idx="3887">
                  <c:v>4877</c:v>
                </c:pt>
                <c:pt idx="3888">
                  <c:v>4877</c:v>
                </c:pt>
                <c:pt idx="3889">
                  <c:v>4877</c:v>
                </c:pt>
                <c:pt idx="3890">
                  <c:v>4877</c:v>
                </c:pt>
                <c:pt idx="3891">
                  <c:v>4877</c:v>
                </c:pt>
                <c:pt idx="3892">
                  <c:v>4877</c:v>
                </c:pt>
                <c:pt idx="3893">
                  <c:v>4877</c:v>
                </c:pt>
                <c:pt idx="3894">
                  <c:v>4877</c:v>
                </c:pt>
                <c:pt idx="3895">
                  <c:v>4877</c:v>
                </c:pt>
                <c:pt idx="3896">
                  <c:v>4877</c:v>
                </c:pt>
                <c:pt idx="3897">
                  <c:v>4877</c:v>
                </c:pt>
                <c:pt idx="3898">
                  <c:v>4877</c:v>
                </c:pt>
                <c:pt idx="3899">
                  <c:v>4877</c:v>
                </c:pt>
                <c:pt idx="3900">
                  <c:v>4877</c:v>
                </c:pt>
                <c:pt idx="3901">
                  <c:v>4877</c:v>
                </c:pt>
                <c:pt idx="3902">
                  <c:v>4877</c:v>
                </c:pt>
                <c:pt idx="3903">
                  <c:v>4877</c:v>
                </c:pt>
                <c:pt idx="3904">
                  <c:v>4877</c:v>
                </c:pt>
                <c:pt idx="3905">
                  <c:v>4877</c:v>
                </c:pt>
                <c:pt idx="3906">
                  <c:v>4877</c:v>
                </c:pt>
                <c:pt idx="3907">
                  <c:v>4877</c:v>
                </c:pt>
                <c:pt idx="3908">
                  <c:v>4877</c:v>
                </c:pt>
                <c:pt idx="3909">
                  <c:v>4877</c:v>
                </c:pt>
                <c:pt idx="3910">
                  <c:v>4877</c:v>
                </c:pt>
                <c:pt idx="3911">
                  <c:v>4877</c:v>
                </c:pt>
                <c:pt idx="3912">
                  <c:v>4877</c:v>
                </c:pt>
                <c:pt idx="3913">
                  <c:v>4877</c:v>
                </c:pt>
                <c:pt idx="3914">
                  <c:v>4877</c:v>
                </c:pt>
                <c:pt idx="3915">
                  <c:v>4877</c:v>
                </c:pt>
                <c:pt idx="3916">
                  <c:v>4877</c:v>
                </c:pt>
                <c:pt idx="3917">
                  <c:v>4877</c:v>
                </c:pt>
                <c:pt idx="3918">
                  <c:v>4877</c:v>
                </c:pt>
                <c:pt idx="3919">
                  <c:v>4877</c:v>
                </c:pt>
                <c:pt idx="3920">
                  <c:v>4877</c:v>
                </c:pt>
                <c:pt idx="3921">
                  <c:v>4877</c:v>
                </c:pt>
                <c:pt idx="3922">
                  <c:v>4877</c:v>
                </c:pt>
                <c:pt idx="3923">
                  <c:v>4877</c:v>
                </c:pt>
                <c:pt idx="3924">
                  <c:v>4877</c:v>
                </c:pt>
                <c:pt idx="3925">
                  <c:v>4877</c:v>
                </c:pt>
                <c:pt idx="3926">
                  <c:v>4877</c:v>
                </c:pt>
                <c:pt idx="3927">
                  <c:v>4877</c:v>
                </c:pt>
                <c:pt idx="3928">
                  <c:v>4877</c:v>
                </c:pt>
                <c:pt idx="3929">
                  <c:v>4877</c:v>
                </c:pt>
                <c:pt idx="3930">
                  <c:v>4877</c:v>
                </c:pt>
                <c:pt idx="3931">
                  <c:v>4877</c:v>
                </c:pt>
                <c:pt idx="3932">
                  <c:v>4877</c:v>
                </c:pt>
                <c:pt idx="3933">
                  <c:v>4877</c:v>
                </c:pt>
                <c:pt idx="3934">
                  <c:v>4877</c:v>
                </c:pt>
                <c:pt idx="3935">
                  <c:v>4877</c:v>
                </c:pt>
                <c:pt idx="3936">
                  <c:v>4877</c:v>
                </c:pt>
                <c:pt idx="3937">
                  <c:v>4877</c:v>
                </c:pt>
                <c:pt idx="3938">
                  <c:v>4877</c:v>
                </c:pt>
                <c:pt idx="3939">
                  <c:v>4877</c:v>
                </c:pt>
                <c:pt idx="3940">
                  <c:v>4877</c:v>
                </c:pt>
                <c:pt idx="3941">
                  <c:v>4877</c:v>
                </c:pt>
                <c:pt idx="3942">
                  <c:v>4877</c:v>
                </c:pt>
                <c:pt idx="3943">
                  <c:v>4877</c:v>
                </c:pt>
                <c:pt idx="3944">
                  <c:v>4877</c:v>
                </c:pt>
                <c:pt idx="3945">
                  <c:v>4877</c:v>
                </c:pt>
                <c:pt idx="3946">
                  <c:v>4877</c:v>
                </c:pt>
                <c:pt idx="3947">
                  <c:v>4877</c:v>
                </c:pt>
                <c:pt idx="3948">
                  <c:v>4877</c:v>
                </c:pt>
                <c:pt idx="3949">
                  <c:v>4877</c:v>
                </c:pt>
                <c:pt idx="3950">
                  <c:v>4877</c:v>
                </c:pt>
                <c:pt idx="3951">
                  <c:v>4877</c:v>
                </c:pt>
                <c:pt idx="3952">
                  <c:v>4877</c:v>
                </c:pt>
                <c:pt idx="3953">
                  <c:v>4877</c:v>
                </c:pt>
                <c:pt idx="3954">
                  <c:v>4877</c:v>
                </c:pt>
                <c:pt idx="3955">
                  <c:v>4877</c:v>
                </c:pt>
                <c:pt idx="3956">
                  <c:v>4877</c:v>
                </c:pt>
                <c:pt idx="3957">
                  <c:v>4877</c:v>
                </c:pt>
                <c:pt idx="3958">
                  <c:v>4877</c:v>
                </c:pt>
                <c:pt idx="3959">
                  <c:v>4877</c:v>
                </c:pt>
                <c:pt idx="3960">
                  <c:v>4877</c:v>
                </c:pt>
                <c:pt idx="3961">
                  <c:v>4877</c:v>
                </c:pt>
                <c:pt idx="3962">
                  <c:v>4877</c:v>
                </c:pt>
                <c:pt idx="3963">
                  <c:v>4877</c:v>
                </c:pt>
                <c:pt idx="3964">
                  <c:v>4877</c:v>
                </c:pt>
                <c:pt idx="3965">
                  <c:v>4877</c:v>
                </c:pt>
                <c:pt idx="3966">
                  <c:v>4877</c:v>
                </c:pt>
                <c:pt idx="3967">
                  <c:v>4877</c:v>
                </c:pt>
                <c:pt idx="3968">
                  <c:v>4877</c:v>
                </c:pt>
                <c:pt idx="3969">
                  <c:v>4877</c:v>
                </c:pt>
                <c:pt idx="3970">
                  <c:v>4877</c:v>
                </c:pt>
                <c:pt idx="3971">
                  <c:v>4877</c:v>
                </c:pt>
                <c:pt idx="3972">
                  <c:v>4877</c:v>
                </c:pt>
                <c:pt idx="3973">
                  <c:v>4877</c:v>
                </c:pt>
                <c:pt idx="3974">
                  <c:v>4877</c:v>
                </c:pt>
                <c:pt idx="3975">
                  <c:v>4877</c:v>
                </c:pt>
                <c:pt idx="3976">
                  <c:v>4877</c:v>
                </c:pt>
                <c:pt idx="3977">
                  <c:v>4877</c:v>
                </c:pt>
                <c:pt idx="3978">
                  <c:v>4877</c:v>
                </c:pt>
                <c:pt idx="3979">
                  <c:v>4877</c:v>
                </c:pt>
                <c:pt idx="3980">
                  <c:v>4877</c:v>
                </c:pt>
                <c:pt idx="3981">
                  <c:v>4877</c:v>
                </c:pt>
                <c:pt idx="3982">
                  <c:v>4877</c:v>
                </c:pt>
                <c:pt idx="3983">
                  <c:v>4877</c:v>
                </c:pt>
                <c:pt idx="3984">
                  <c:v>4877</c:v>
                </c:pt>
                <c:pt idx="3985">
                  <c:v>4877</c:v>
                </c:pt>
                <c:pt idx="3986">
                  <c:v>4877</c:v>
                </c:pt>
                <c:pt idx="3987">
                  <c:v>4877</c:v>
                </c:pt>
                <c:pt idx="3988">
                  <c:v>4877</c:v>
                </c:pt>
                <c:pt idx="3989">
                  <c:v>4877</c:v>
                </c:pt>
                <c:pt idx="3990">
                  <c:v>4877</c:v>
                </c:pt>
                <c:pt idx="3991">
                  <c:v>4877</c:v>
                </c:pt>
                <c:pt idx="3992">
                  <c:v>4877</c:v>
                </c:pt>
                <c:pt idx="3993">
                  <c:v>4877</c:v>
                </c:pt>
                <c:pt idx="3994">
                  <c:v>4877</c:v>
                </c:pt>
                <c:pt idx="3995">
                  <c:v>4877</c:v>
                </c:pt>
                <c:pt idx="3996">
                  <c:v>4877</c:v>
                </c:pt>
                <c:pt idx="3997">
                  <c:v>4877</c:v>
                </c:pt>
                <c:pt idx="3998">
                  <c:v>4877</c:v>
                </c:pt>
                <c:pt idx="3999">
                  <c:v>4877</c:v>
                </c:pt>
                <c:pt idx="4000">
                  <c:v>4877</c:v>
                </c:pt>
                <c:pt idx="4001">
                  <c:v>4877</c:v>
                </c:pt>
                <c:pt idx="4002">
                  <c:v>4877</c:v>
                </c:pt>
                <c:pt idx="4003">
                  <c:v>4877</c:v>
                </c:pt>
                <c:pt idx="4004">
                  <c:v>4877</c:v>
                </c:pt>
                <c:pt idx="4005">
                  <c:v>4877</c:v>
                </c:pt>
                <c:pt idx="4006">
                  <c:v>4877</c:v>
                </c:pt>
                <c:pt idx="4007">
                  <c:v>4877</c:v>
                </c:pt>
                <c:pt idx="4008">
                  <c:v>4877</c:v>
                </c:pt>
                <c:pt idx="4009">
                  <c:v>4877</c:v>
                </c:pt>
                <c:pt idx="4010">
                  <c:v>4877</c:v>
                </c:pt>
                <c:pt idx="4011">
                  <c:v>4877</c:v>
                </c:pt>
                <c:pt idx="4012">
                  <c:v>4877</c:v>
                </c:pt>
                <c:pt idx="4013">
                  <c:v>4877</c:v>
                </c:pt>
                <c:pt idx="4014">
                  <c:v>4877</c:v>
                </c:pt>
                <c:pt idx="4015">
                  <c:v>4877</c:v>
                </c:pt>
                <c:pt idx="4016">
                  <c:v>4877</c:v>
                </c:pt>
                <c:pt idx="4017">
                  <c:v>4877</c:v>
                </c:pt>
                <c:pt idx="4018">
                  <c:v>4877</c:v>
                </c:pt>
                <c:pt idx="4019">
                  <c:v>4877</c:v>
                </c:pt>
                <c:pt idx="4020">
                  <c:v>4877</c:v>
                </c:pt>
                <c:pt idx="4021">
                  <c:v>4877</c:v>
                </c:pt>
                <c:pt idx="4022">
                  <c:v>4877</c:v>
                </c:pt>
                <c:pt idx="4023">
                  <c:v>4877</c:v>
                </c:pt>
                <c:pt idx="4024">
                  <c:v>4877</c:v>
                </c:pt>
                <c:pt idx="4025">
                  <c:v>4877</c:v>
                </c:pt>
                <c:pt idx="4026">
                  <c:v>4877</c:v>
                </c:pt>
                <c:pt idx="4027">
                  <c:v>4877</c:v>
                </c:pt>
                <c:pt idx="4028">
                  <c:v>4877</c:v>
                </c:pt>
                <c:pt idx="4029">
                  <c:v>4877</c:v>
                </c:pt>
                <c:pt idx="4030">
                  <c:v>4877</c:v>
                </c:pt>
                <c:pt idx="4031">
                  <c:v>4877</c:v>
                </c:pt>
                <c:pt idx="4032">
                  <c:v>4877</c:v>
                </c:pt>
                <c:pt idx="4033">
                  <c:v>4877</c:v>
                </c:pt>
                <c:pt idx="4034">
                  <c:v>4877</c:v>
                </c:pt>
                <c:pt idx="4035">
                  <c:v>4877</c:v>
                </c:pt>
                <c:pt idx="4036">
                  <c:v>4877</c:v>
                </c:pt>
                <c:pt idx="4037">
                  <c:v>4877</c:v>
                </c:pt>
                <c:pt idx="4038">
                  <c:v>4877</c:v>
                </c:pt>
                <c:pt idx="4039">
                  <c:v>4877</c:v>
                </c:pt>
                <c:pt idx="4040">
                  <c:v>4877</c:v>
                </c:pt>
                <c:pt idx="4041">
                  <c:v>4877</c:v>
                </c:pt>
                <c:pt idx="4042">
                  <c:v>4877</c:v>
                </c:pt>
                <c:pt idx="4043">
                  <c:v>4877</c:v>
                </c:pt>
                <c:pt idx="4044">
                  <c:v>4877</c:v>
                </c:pt>
                <c:pt idx="4045">
                  <c:v>4877</c:v>
                </c:pt>
                <c:pt idx="4046">
                  <c:v>4877</c:v>
                </c:pt>
                <c:pt idx="4047">
                  <c:v>4877</c:v>
                </c:pt>
                <c:pt idx="4048">
                  <c:v>4877</c:v>
                </c:pt>
                <c:pt idx="4049">
                  <c:v>4877</c:v>
                </c:pt>
                <c:pt idx="4050">
                  <c:v>4877</c:v>
                </c:pt>
                <c:pt idx="4051">
                  <c:v>4877</c:v>
                </c:pt>
                <c:pt idx="4052">
                  <c:v>4877</c:v>
                </c:pt>
                <c:pt idx="4053">
                  <c:v>4877</c:v>
                </c:pt>
                <c:pt idx="4054">
                  <c:v>4877</c:v>
                </c:pt>
                <c:pt idx="4055">
                  <c:v>4877</c:v>
                </c:pt>
                <c:pt idx="4056">
                  <c:v>4877</c:v>
                </c:pt>
                <c:pt idx="4057">
                  <c:v>4877</c:v>
                </c:pt>
                <c:pt idx="4058">
                  <c:v>4877</c:v>
                </c:pt>
                <c:pt idx="4059">
                  <c:v>4877</c:v>
                </c:pt>
                <c:pt idx="4060">
                  <c:v>4877</c:v>
                </c:pt>
                <c:pt idx="4061">
                  <c:v>4877</c:v>
                </c:pt>
                <c:pt idx="4062">
                  <c:v>4877</c:v>
                </c:pt>
                <c:pt idx="4063">
                  <c:v>4877</c:v>
                </c:pt>
                <c:pt idx="4064">
                  <c:v>4877</c:v>
                </c:pt>
                <c:pt idx="4065">
                  <c:v>4877</c:v>
                </c:pt>
                <c:pt idx="4066">
                  <c:v>4877</c:v>
                </c:pt>
                <c:pt idx="4067">
                  <c:v>4877</c:v>
                </c:pt>
                <c:pt idx="4068">
                  <c:v>4877</c:v>
                </c:pt>
                <c:pt idx="4069">
                  <c:v>4877</c:v>
                </c:pt>
                <c:pt idx="4070">
                  <c:v>4877</c:v>
                </c:pt>
                <c:pt idx="4071">
                  <c:v>4877</c:v>
                </c:pt>
                <c:pt idx="4072">
                  <c:v>4877</c:v>
                </c:pt>
                <c:pt idx="4073">
                  <c:v>4877</c:v>
                </c:pt>
                <c:pt idx="4074">
                  <c:v>4877</c:v>
                </c:pt>
                <c:pt idx="4075">
                  <c:v>4877</c:v>
                </c:pt>
                <c:pt idx="4076">
                  <c:v>4877</c:v>
                </c:pt>
                <c:pt idx="4077">
                  <c:v>4877</c:v>
                </c:pt>
                <c:pt idx="4078">
                  <c:v>4877</c:v>
                </c:pt>
                <c:pt idx="4079">
                  <c:v>4877</c:v>
                </c:pt>
                <c:pt idx="4080">
                  <c:v>4877</c:v>
                </c:pt>
                <c:pt idx="4081">
                  <c:v>4877</c:v>
                </c:pt>
                <c:pt idx="4082">
                  <c:v>4877</c:v>
                </c:pt>
                <c:pt idx="4083">
                  <c:v>4877</c:v>
                </c:pt>
                <c:pt idx="4084">
                  <c:v>4877</c:v>
                </c:pt>
                <c:pt idx="4085">
                  <c:v>4877</c:v>
                </c:pt>
                <c:pt idx="4086">
                  <c:v>4877</c:v>
                </c:pt>
                <c:pt idx="4087">
                  <c:v>4877</c:v>
                </c:pt>
                <c:pt idx="4088">
                  <c:v>4877</c:v>
                </c:pt>
                <c:pt idx="4089">
                  <c:v>4877</c:v>
                </c:pt>
                <c:pt idx="4090">
                  <c:v>4877</c:v>
                </c:pt>
                <c:pt idx="4091">
                  <c:v>4877</c:v>
                </c:pt>
                <c:pt idx="4092">
                  <c:v>4877</c:v>
                </c:pt>
                <c:pt idx="4093">
                  <c:v>4877</c:v>
                </c:pt>
                <c:pt idx="4094">
                  <c:v>4877</c:v>
                </c:pt>
                <c:pt idx="4095">
                  <c:v>4877</c:v>
                </c:pt>
                <c:pt idx="4096">
                  <c:v>4877</c:v>
                </c:pt>
                <c:pt idx="4097">
                  <c:v>4877</c:v>
                </c:pt>
                <c:pt idx="4098">
                  <c:v>4877</c:v>
                </c:pt>
                <c:pt idx="4099">
                  <c:v>4877</c:v>
                </c:pt>
                <c:pt idx="4100">
                  <c:v>4877</c:v>
                </c:pt>
                <c:pt idx="4101">
                  <c:v>4877</c:v>
                </c:pt>
                <c:pt idx="4102">
                  <c:v>4877</c:v>
                </c:pt>
                <c:pt idx="4103">
                  <c:v>4877</c:v>
                </c:pt>
                <c:pt idx="4104">
                  <c:v>4877</c:v>
                </c:pt>
                <c:pt idx="4105">
                  <c:v>4877</c:v>
                </c:pt>
                <c:pt idx="4106">
                  <c:v>4877</c:v>
                </c:pt>
                <c:pt idx="4107">
                  <c:v>4877</c:v>
                </c:pt>
                <c:pt idx="4108">
                  <c:v>4877</c:v>
                </c:pt>
                <c:pt idx="4109">
                  <c:v>4877</c:v>
                </c:pt>
                <c:pt idx="4110">
                  <c:v>4877</c:v>
                </c:pt>
                <c:pt idx="4111">
                  <c:v>4877</c:v>
                </c:pt>
                <c:pt idx="4112">
                  <c:v>4877</c:v>
                </c:pt>
                <c:pt idx="4113">
                  <c:v>4877</c:v>
                </c:pt>
                <c:pt idx="4114">
                  <c:v>4877</c:v>
                </c:pt>
                <c:pt idx="4115">
                  <c:v>4877</c:v>
                </c:pt>
                <c:pt idx="4116">
                  <c:v>4877</c:v>
                </c:pt>
                <c:pt idx="4117">
                  <c:v>4877</c:v>
                </c:pt>
                <c:pt idx="4118">
                  <c:v>4877</c:v>
                </c:pt>
                <c:pt idx="4119">
                  <c:v>4877</c:v>
                </c:pt>
                <c:pt idx="4120">
                  <c:v>4877</c:v>
                </c:pt>
                <c:pt idx="4121">
                  <c:v>4877</c:v>
                </c:pt>
                <c:pt idx="4122">
                  <c:v>4877</c:v>
                </c:pt>
                <c:pt idx="4123">
                  <c:v>4877</c:v>
                </c:pt>
                <c:pt idx="4124">
                  <c:v>4877</c:v>
                </c:pt>
                <c:pt idx="4125">
                  <c:v>4877</c:v>
                </c:pt>
                <c:pt idx="4126">
                  <c:v>4877</c:v>
                </c:pt>
                <c:pt idx="4127">
                  <c:v>4877</c:v>
                </c:pt>
                <c:pt idx="4128">
                  <c:v>4877</c:v>
                </c:pt>
                <c:pt idx="4129">
                  <c:v>4877</c:v>
                </c:pt>
                <c:pt idx="4130">
                  <c:v>4877</c:v>
                </c:pt>
                <c:pt idx="4131">
                  <c:v>4877</c:v>
                </c:pt>
                <c:pt idx="4132">
                  <c:v>4877</c:v>
                </c:pt>
                <c:pt idx="4133">
                  <c:v>4877</c:v>
                </c:pt>
                <c:pt idx="4134">
                  <c:v>4877</c:v>
                </c:pt>
                <c:pt idx="4135">
                  <c:v>4877</c:v>
                </c:pt>
                <c:pt idx="4136">
                  <c:v>4877</c:v>
                </c:pt>
                <c:pt idx="4137">
                  <c:v>4877</c:v>
                </c:pt>
                <c:pt idx="4138">
                  <c:v>4877</c:v>
                </c:pt>
                <c:pt idx="4139">
                  <c:v>4877</c:v>
                </c:pt>
                <c:pt idx="4140">
                  <c:v>4877</c:v>
                </c:pt>
                <c:pt idx="4141">
                  <c:v>4877</c:v>
                </c:pt>
                <c:pt idx="4142">
                  <c:v>4877</c:v>
                </c:pt>
                <c:pt idx="4143">
                  <c:v>4877</c:v>
                </c:pt>
                <c:pt idx="4144">
                  <c:v>4877</c:v>
                </c:pt>
                <c:pt idx="4145">
                  <c:v>4877</c:v>
                </c:pt>
                <c:pt idx="4146">
                  <c:v>4877</c:v>
                </c:pt>
                <c:pt idx="4147">
                  <c:v>4877</c:v>
                </c:pt>
                <c:pt idx="4148">
                  <c:v>4877</c:v>
                </c:pt>
                <c:pt idx="4149">
                  <c:v>4877</c:v>
                </c:pt>
                <c:pt idx="4150">
                  <c:v>4877</c:v>
                </c:pt>
                <c:pt idx="4151">
                  <c:v>4877</c:v>
                </c:pt>
                <c:pt idx="4152">
                  <c:v>4877</c:v>
                </c:pt>
                <c:pt idx="4153">
                  <c:v>4877</c:v>
                </c:pt>
                <c:pt idx="4154">
                  <c:v>4877</c:v>
                </c:pt>
                <c:pt idx="4155">
                  <c:v>4877</c:v>
                </c:pt>
                <c:pt idx="4156">
                  <c:v>4877</c:v>
                </c:pt>
                <c:pt idx="4157">
                  <c:v>4877</c:v>
                </c:pt>
                <c:pt idx="4158">
                  <c:v>4877</c:v>
                </c:pt>
                <c:pt idx="4159">
                  <c:v>4877</c:v>
                </c:pt>
                <c:pt idx="4160">
                  <c:v>4877</c:v>
                </c:pt>
                <c:pt idx="4161">
                  <c:v>4877</c:v>
                </c:pt>
                <c:pt idx="4162">
                  <c:v>4877</c:v>
                </c:pt>
                <c:pt idx="4163">
                  <c:v>4877</c:v>
                </c:pt>
                <c:pt idx="4164">
                  <c:v>4877</c:v>
                </c:pt>
                <c:pt idx="4165">
                  <c:v>4877</c:v>
                </c:pt>
                <c:pt idx="4166">
                  <c:v>4877</c:v>
                </c:pt>
                <c:pt idx="4167">
                  <c:v>4877</c:v>
                </c:pt>
                <c:pt idx="4168">
                  <c:v>4877</c:v>
                </c:pt>
                <c:pt idx="4169">
                  <c:v>4877</c:v>
                </c:pt>
                <c:pt idx="4170">
                  <c:v>4877</c:v>
                </c:pt>
                <c:pt idx="4171">
                  <c:v>4877</c:v>
                </c:pt>
                <c:pt idx="4172">
                  <c:v>4877</c:v>
                </c:pt>
                <c:pt idx="4173">
                  <c:v>4877</c:v>
                </c:pt>
                <c:pt idx="4174">
                  <c:v>4877</c:v>
                </c:pt>
                <c:pt idx="4175">
                  <c:v>4877</c:v>
                </c:pt>
                <c:pt idx="4176">
                  <c:v>4877</c:v>
                </c:pt>
                <c:pt idx="4177">
                  <c:v>4877</c:v>
                </c:pt>
                <c:pt idx="4178">
                  <c:v>4877</c:v>
                </c:pt>
                <c:pt idx="4179">
                  <c:v>4877</c:v>
                </c:pt>
                <c:pt idx="4180">
                  <c:v>4877</c:v>
                </c:pt>
                <c:pt idx="4181">
                  <c:v>4877</c:v>
                </c:pt>
                <c:pt idx="4182">
                  <c:v>4877</c:v>
                </c:pt>
                <c:pt idx="4183">
                  <c:v>4877</c:v>
                </c:pt>
                <c:pt idx="4184">
                  <c:v>4877</c:v>
                </c:pt>
                <c:pt idx="4185">
                  <c:v>4877</c:v>
                </c:pt>
                <c:pt idx="4186">
                  <c:v>4877</c:v>
                </c:pt>
                <c:pt idx="4187">
                  <c:v>4877</c:v>
                </c:pt>
                <c:pt idx="4188">
                  <c:v>4877</c:v>
                </c:pt>
                <c:pt idx="4189">
                  <c:v>4877</c:v>
                </c:pt>
                <c:pt idx="4190">
                  <c:v>4877</c:v>
                </c:pt>
                <c:pt idx="4191">
                  <c:v>4877</c:v>
                </c:pt>
                <c:pt idx="4192">
                  <c:v>4877</c:v>
                </c:pt>
                <c:pt idx="4193">
                  <c:v>4877</c:v>
                </c:pt>
                <c:pt idx="4194">
                  <c:v>4877</c:v>
                </c:pt>
                <c:pt idx="4195">
                  <c:v>4877</c:v>
                </c:pt>
                <c:pt idx="4196">
                  <c:v>4877</c:v>
                </c:pt>
                <c:pt idx="4197">
                  <c:v>4877</c:v>
                </c:pt>
                <c:pt idx="4198">
                  <c:v>4877</c:v>
                </c:pt>
                <c:pt idx="4199">
                  <c:v>4877</c:v>
                </c:pt>
                <c:pt idx="4200">
                  <c:v>4877</c:v>
                </c:pt>
                <c:pt idx="4201">
                  <c:v>4877</c:v>
                </c:pt>
                <c:pt idx="4202">
                  <c:v>4877</c:v>
                </c:pt>
                <c:pt idx="4203">
                  <c:v>4877</c:v>
                </c:pt>
                <c:pt idx="4204">
                  <c:v>4877</c:v>
                </c:pt>
                <c:pt idx="4205">
                  <c:v>4877</c:v>
                </c:pt>
                <c:pt idx="4206">
                  <c:v>4877</c:v>
                </c:pt>
                <c:pt idx="4207">
                  <c:v>4877</c:v>
                </c:pt>
                <c:pt idx="4208">
                  <c:v>4877</c:v>
                </c:pt>
                <c:pt idx="4209">
                  <c:v>4877</c:v>
                </c:pt>
                <c:pt idx="4210">
                  <c:v>4877</c:v>
                </c:pt>
                <c:pt idx="4211">
                  <c:v>4877</c:v>
                </c:pt>
                <c:pt idx="4212">
                  <c:v>4877</c:v>
                </c:pt>
                <c:pt idx="4213">
                  <c:v>4877</c:v>
                </c:pt>
                <c:pt idx="4214">
                  <c:v>4877</c:v>
                </c:pt>
                <c:pt idx="4215">
                  <c:v>4877</c:v>
                </c:pt>
                <c:pt idx="4216">
                  <c:v>4877</c:v>
                </c:pt>
                <c:pt idx="4217">
                  <c:v>4877</c:v>
                </c:pt>
                <c:pt idx="4218">
                  <c:v>4877</c:v>
                </c:pt>
                <c:pt idx="4219">
                  <c:v>4877</c:v>
                </c:pt>
                <c:pt idx="4220">
                  <c:v>4877</c:v>
                </c:pt>
                <c:pt idx="4221">
                  <c:v>4877</c:v>
                </c:pt>
                <c:pt idx="4222">
                  <c:v>4877</c:v>
                </c:pt>
                <c:pt idx="4223">
                  <c:v>4877</c:v>
                </c:pt>
                <c:pt idx="4224">
                  <c:v>4877</c:v>
                </c:pt>
                <c:pt idx="4225">
                  <c:v>4877</c:v>
                </c:pt>
                <c:pt idx="4226">
                  <c:v>4877</c:v>
                </c:pt>
                <c:pt idx="4227">
                  <c:v>4877</c:v>
                </c:pt>
                <c:pt idx="4228">
                  <c:v>4877</c:v>
                </c:pt>
                <c:pt idx="4229">
                  <c:v>4877</c:v>
                </c:pt>
                <c:pt idx="4230">
                  <c:v>4877</c:v>
                </c:pt>
                <c:pt idx="4231">
                  <c:v>4877</c:v>
                </c:pt>
                <c:pt idx="4232">
                  <c:v>4877</c:v>
                </c:pt>
                <c:pt idx="4233">
                  <c:v>4877</c:v>
                </c:pt>
                <c:pt idx="4234">
                  <c:v>4877</c:v>
                </c:pt>
                <c:pt idx="4235">
                  <c:v>4877</c:v>
                </c:pt>
                <c:pt idx="4236">
                  <c:v>4877</c:v>
                </c:pt>
                <c:pt idx="4237">
                  <c:v>4877</c:v>
                </c:pt>
                <c:pt idx="4238">
                  <c:v>4877</c:v>
                </c:pt>
                <c:pt idx="4239">
                  <c:v>4877</c:v>
                </c:pt>
                <c:pt idx="4240">
                  <c:v>4877</c:v>
                </c:pt>
                <c:pt idx="4241">
                  <c:v>4877</c:v>
                </c:pt>
                <c:pt idx="4242">
                  <c:v>4877</c:v>
                </c:pt>
                <c:pt idx="4243">
                  <c:v>4877</c:v>
                </c:pt>
                <c:pt idx="4244">
                  <c:v>4877</c:v>
                </c:pt>
                <c:pt idx="4245">
                  <c:v>4877</c:v>
                </c:pt>
                <c:pt idx="4246">
                  <c:v>4877</c:v>
                </c:pt>
                <c:pt idx="4247">
                  <c:v>4877</c:v>
                </c:pt>
                <c:pt idx="4248">
                  <c:v>4877</c:v>
                </c:pt>
                <c:pt idx="4249">
                  <c:v>4877</c:v>
                </c:pt>
                <c:pt idx="4250">
                  <c:v>4877</c:v>
                </c:pt>
                <c:pt idx="4251">
                  <c:v>4877</c:v>
                </c:pt>
                <c:pt idx="4252">
                  <c:v>4877</c:v>
                </c:pt>
                <c:pt idx="4253">
                  <c:v>4877</c:v>
                </c:pt>
                <c:pt idx="4254">
                  <c:v>4877</c:v>
                </c:pt>
                <c:pt idx="4255">
                  <c:v>4877</c:v>
                </c:pt>
                <c:pt idx="4256">
                  <c:v>4877</c:v>
                </c:pt>
                <c:pt idx="4257">
                  <c:v>4877</c:v>
                </c:pt>
                <c:pt idx="4258">
                  <c:v>4877</c:v>
                </c:pt>
                <c:pt idx="4259">
                  <c:v>4877</c:v>
                </c:pt>
                <c:pt idx="4260">
                  <c:v>4877</c:v>
                </c:pt>
                <c:pt idx="4261">
                  <c:v>4877</c:v>
                </c:pt>
                <c:pt idx="4262">
                  <c:v>4877</c:v>
                </c:pt>
                <c:pt idx="4263">
                  <c:v>4877</c:v>
                </c:pt>
                <c:pt idx="4264">
                  <c:v>4877</c:v>
                </c:pt>
                <c:pt idx="4265">
                  <c:v>4877</c:v>
                </c:pt>
                <c:pt idx="4266">
                  <c:v>4877</c:v>
                </c:pt>
                <c:pt idx="4267">
                  <c:v>4877</c:v>
                </c:pt>
                <c:pt idx="4268">
                  <c:v>4877</c:v>
                </c:pt>
                <c:pt idx="4269">
                  <c:v>4877</c:v>
                </c:pt>
                <c:pt idx="4270">
                  <c:v>4877</c:v>
                </c:pt>
                <c:pt idx="4271">
                  <c:v>4877</c:v>
                </c:pt>
                <c:pt idx="4272">
                  <c:v>4877</c:v>
                </c:pt>
                <c:pt idx="4273">
                  <c:v>4877</c:v>
                </c:pt>
                <c:pt idx="4274">
                  <c:v>4877</c:v>
                </c:pt>
                <c:pt idx="4275">
                  <c:v>4877</c:v>
                </c:pt>
                <c:pt idx="4276">
                  <c:v>4877</c:v>
                </c:pt>
                <c:pt idx="4277">
                  <c:v>4877</c:v>
                </c:pt>
                <c:pt idx="4278">
                  <c:v>4877</c:v>
                </c:pt>
                <c:pt idx="4279">
                  <c:v>4877</c:v>
                </c:pt>
                <c:pt idx="4280">
                  <c:v>4877</c:v>
                </c:pt>
                <c:pt idx="4281">
                  <c:v>4877</c:v>
                </c:pt>
                <c:pt idx="4282">
                  <c:v>4877</c:v>
                </c:pt>
                <c:pt idx="4283">
                  <c:v>4877</c:v>
                </c:pt>
                <c:pt idx="4284">
                  <c:v>4877</c:v>
                </c:pt>
                <c:pt idx="4285">
                  <c:v>4877</c:v>
                </c:pt>
                <c:pt idx="4286">
                  <c:v>4877</c:v>
                </c:pt>
                <c:pt idx="4287">
                  <c:v>4877</c:v>
                </c:pt>
                <c:pt idx="4288">
                  <c:v>4877</c:v>
                </c:pt>
                <c:pt idx="4289">
                  <c:v>4877</c:v>
                </c:pt>
                <c:pt idx="4290">
                  <c:v>4877</c:v>
                </c:pt>
                <c:pt idx="4291">
                  <c:v>4877</c:v>
                </c:pt>
                <c:pt idx="4292">
                  <c:v>4877</c:v>
                </c:pt>
                <c:pt idx="4293">
                  <c:v>4877</c:v>
                </c:pt>
                <c:pt idx="4294">
                  <c:v>4877</c:v>
                </c:pt>
                <c:pt idx="4295">
                  <c:v>4877</c:v>
                </c:pt>
                <c:pt idx="4296">
                  <c:v>4877</c:v>
                </c:pt>
                <c:pt idx="4297">
                  <c:v>4877</c:v>
                </c:pt>
                <c:pt idx="4298">
                  <c:v>4877</c:v>
                </c:pt>
                <c:pt idx="4299">
                  <c:v>4877</c:v>
                </c:pt>
                <c:pt idx="4300">
                  <c:v>4877</c:v>
                </c:pt>
                <c:pt idx="4301">
                  <c:v>4877</c:v>
                </c:pt>
                <c:pt idx="4302">
                  <c:v>4877</c:v>
                </c:pt>
                <c:pt idx="4303">
                  <c:v>4877</c:v>
                </c:pt>
                <c:pt idx="4304">
                  <c:v>4877</c:v>
                </c:pt>
                <c:pt idx="4305">
                  <c:v>4877</c:v>
                </c:pt>
                <c:pt idx="4306">
                  <c:v>4877</c:v>
                </c:pt>
                <c:pt idx="4307">
                  <c:v>4877</c:v>
                </c:pt>
                <c:pt idx="4308">
                  <c:v>4877</c:v>
                </c:pt>
                <c:pt idx="4309">
                  <c:v>4877</c:v>
                </c:pt>
                <c:pt idx="4310">
                  <c:v>4877</c:v>
                </c:pt>
                <c:pt idx="4311">
                  <c:v>4877</c:v>
                </c:pt>
                <c:pt idx="4312">
                  <c:v>4877</c:v>
                </c:pt>
                <c:pt idx="4313">
                  <c:v>4877</c:v>
                </c:pt>
                <c:pt idx="4314">
                  <c:v>4877</c:v>
                </c:pt>
                <c:pt idx="4315">
                  <c:v>4877</c:v>
                </c:pt>
                <c:pt idx="4316">
                  <c:v>4877</c:v>
                </c:pt>
                <c:pt idx="4317">
                  <c:v>4877</c:v>
                </c:pt>
                <c:pt idx="4318">
                  <c:v>4877</c:v>
                </c:pt>
                <c:pt idx="4319">
                  <c:v>4877</c:v>
                </c:pt>
                <c:pt idx="4320">
                  <c:v>4877</c:v>
                </c:pt>
                <c:pt idx="4321">
                  <c:v>4877</c:v>
                </c:pt>
                <c:pt idx="4322">
                  <c:v>4877</c:v>
                </c:pt>
                <c:pt idx="4323">
                  <c:v>4877</c:v>
                </c:pt>
                <c:pt idx="4324">
                  <c:v>4877</c:v>
                </c:pt>
                <c:pt idx="4325">
                  <c:v>4877</c:v>
                </c:pt>
                <c:pt idx="4326">
                  <c:v>4877</c:v>
                </c:pt>
                <c:pt idx="4327">
                  <c:v>4877</c:v>
                </c:pt>
                <c:pt idx="4328">
                  <c:v>4877</c:v>
                </c:pt>
                <c:pt idx="4329">
                  <c:v>4877</c:v>
                </c:pt>
                <c:pt idx="4330">
                  <c:v>4877</c:v>
                </c:pt>
                <c:pt idx="4331">
                  <c:v>4877</c:v>
                </c:pt>
                <c:pt idx="4332">
                  <c:v>4877</c:v>
                </c:pt>
                <c:pt idx="4333">
                  <c:v>4877</c:v>
                </c:pt>
                <c:pt idx="4334">
                  <c:v>4877</c:v>
                </c:pt>
                <c:pt idx="4335">
                  <c:v>4877</c:v>
                </c:pt>
                <c:pt idx="4336">
                  <c:v>4877</c:v>
                </c:pt>
                <c:pt idx="4337">
                  <c:v>4877</c:v>
                </c:pt>
                <c:pt idx="4338">
                  <c:v>4877</c:v>
                </c:pt>
                <c:pt idx="4339">
                  <c:v>4877</c:v>
                </c:pt>
                <c:pt idx="4340">
                  <c:v>4877</c:v>
                </c:pt>
                <c:pt idx="4341">
                  <c:v>4877</c:v>
                </c:pt>
                <c:pt idx="4342">
                  <c:v>4877</c:v>
                </c:pt>
                <c:pt idx="4343">
                  <c:v>4877</c:v>
                </c:pt>
                <c:pt idx="4344">
                  <c:v>4877</c:v>
                </c:pt>
                <c:pt idx="4345">
                  <c:v>4877</c:v>
                </c:pt>
                <c:pt idx="4346">
                  <c:v>4877</c:v>
                </c:pt>
                <c:pt idx="4347">
                  <c:v>4877</c:v>
                </c:pt>
                <c:pt idx="4348">
                  <c:v>4877</c:v>
                </c:pt>
                <c:pt idx="4349">
                  <c:v>4877</c:v>
                </c:pt>
                <c:pt idx="4350">
                  <c:v>4877</c:v>
                </c:pt>
                <c:pt idx="4351">
                  <c:v>4877</c:v>
                </c:pt>
                <c:pt idx="4352">
                  <c:v>4877</c:v>
                </c:pt>
                <c:pt idx="4353">
                  <c:v>4877</c:v>
                </c:pt>
                <c:pt idx="4354">
                  <c:v>4877</c:v>
                </c:pt>
                <c:pt idx="4355">
                  <c:v>4877</c:v>
                </c:pt>
                <c:pt idx="4356">
                  <c:v>4877</c:v>
                </c:pt>
                <c:pt idx="4357">
                  <c:v>4877</c:v>
                </c:pt>
                <c:pt idx="4358">
                  <c:v>4877</c:v>
                </c:pt>
                <c:pt idx="4359">
                  <c:v>4877</c:v>
                </c:pt>
                <c:pt idx="4360">
                  <c:v>4877</c:v>
                </c:pt>
                <c:pt idx="4361">
                  <c:v>4877</c:v>
                </c:pt>
                <c:pt idx="4362">
                  <c:v>4877</c:v>
                </c:pt>
                <c:pt idx="4363">
                  <c:v>4877</c:v>
                </c:pt>
                <c:pt idx="4364">
                  <c:v>4877</c:v>
                </c:pt>
                <c:pt idx="4365">
                  <c:v>4877</c:v>
                </c:pt>
                <c:pt idx="4366">
                  <c:v>4877</c:v>
                </c:pt>
                <c:pt idx="4367">
                  <c:v>4877</c:v>
                </c:pt>
                <c:pt idx="4368">
                  <c:v>4877</c:v>
                </c:pt>
                <c:pt idx="4369">
                  <c:v>4877</c:v>
                </c:pt>
                <c:pt idx="4370">
                  <c:v>4877</c:v>
                </c:pt>
                <c:pt idx="4371">
                  <c:v>4877</c:v>
                </c:pt>
                <c:pt idx="4372">
                  <c:v>4877</c:v>
                </c:pt>
                <c:pt idx="4373">
                  <c:v>4877</c:v>
                </c:pt>
                <c:pt idx="4374">
                  <c:v>4877</c:v>
                </c:pt>
                <c:pt idx="4375">
                  <c:v>4877</c:v>
                </c:pt>
                <c:pt idx="4376">
                  <c:v>4877</c:v>
                </c:pt>
                <c:pt idx="4377">
                  <c:v>4877</c:v>
                </c:pt>
                <c:pt idx="4378">
                  <c:v>4877</c:v>
                </c:pt>
                <c:pt idx="4379">
                  <c:v>4877</c:v>
                </c:pt>
                <c:pt idx="4380">
                  <c:v>4877</c:v>
                </c:pt>
                <c:pt idx="4381">
                  <c:v>4877</c:v>
                </c:pt>
                <c:pt idx="4382">
                  <c:v>4877</c:v>
                </c:pt>
                <c:pt idx="4383">
                  <c:v>4877</c:v>
                </c:pt>
                <c:pt idx="4384">
                  <c:v>4877</c:v>
                </c:pt>
                <c:pt idx="4385">
                  <c:v>4877</c:v>
                </c:pt>
                <c:pt idx="4386">
                  <c:v>4877</c:v>
                </c:pt>
                <c:pt idx="4387">
                  <c:v>4877</c:v>
                </c:pt>
                <c:pt idx="4388">
                  <c:v>4877</c:v>
                </c:pt>
                <c:pt idx="4389">
                  <c:v>4877</c:v>
                </c:pt>
                <c:pt idx="4390">
                  <c:v>4877</c:v>
                </c:pt>
                <c:pt idx="4391">
                  <c:v>4877</c:v>
                </c:pt>
                <c:pt idx="4392">
                  <c:v>4877</c:v>
                </c:pt>
                <c:pt idx="4393">
                  <c:v>4877</c:v>
                </c:pt>
                <c:pt idx="4394">
                  <c:v>4877</c:v>
                </c:pt>
                <c:pt idx="4395">
                  <c:v>4877</c:v>
                </c:pt>
                <c:pt idx="4396">
                  <c:v>4877</c:v>
                </c:pt>
                <c:pt idx="4397">
                  <c:v>4877</c:v>
                </c:pt>
                <c:pt idx="4398">
                  <c:v>4877</c:v>
                </c:pt>
                <c:pt idx="4399">
                  <c:v>4877</c:v>
                </c:pt>
                <c:pt idx="4400">
                  <c:v>4877</c:v>
                </c:pt>
                <c:pt idx="4401">
                  <c:v>4877</c:v>
                </c:pt>
                <c:pt idx="4402">
                  <c:v>4877</c:v>
                </c:pt>
                <c:pt idx="4403">
                  <c:v>4877</c:v>
                </c:pt>
                <c:pt idx="4404">
                  <c:v>4877</c:v>
                </c:pt>
                <c:pt idx="4405">
                  <c:v>4877</c:v>
                </c:pt>
                <c:pt idx="4406">
                  <c:v>4877</c:v>
                </c:pt>
                <c:pt idx="4407">
                  <c:v>4877</c:v>
                </c:pt>
                <c:pt idx="4408">
                  <c:v>4877</c:v>
                </c:pt>
                <c:pt idx="4409">
                  <c:v>4877</c:v>
                </c:pt>
                <c:pt idx="4410">
                  <c:v>4877</c:v>
                </c:pt>
                <c:pt idx="4411">
                  <c:v>4877</c:v>
                </c:pt>
                <c:pt idx="4412">
                  <c:v>4877</c:v>
                </c:pt>
                <c:pt idx="4413">
                  <c:v>4877</c:v>
                </c:pt>
                <c:pt idx="4414">
                  <c:v>4877</c:v>
                </c:pt>
                <c:pt idx="4415">
                  <c:v>4877</c:v>
                </c:pt>
                <c:pt idx="4416">
                  <c:v>4877</c:v>
                </c:pt>
                <c:pt idx="4417">
                  <c:v>4877</c:v>
                </c:pt>
                <c:pt idx="4418">
                  <c:v>4877</c:v>
                </c:pt>
                <c:pt idx="4419">
                  <c:v>4877</c:v>
                </c:pt>
                <c:pt idx="4420">
                  <c:v>4877</c:v>
                </c:pt>
                <c:pt idx="4421">
                  <c:v>4877</c:v>
                </c:pt>
                <c:pt idx="4422">
                  <c:v>4877</c:v>
                </c:pt>
                <c:pt idx="4423">
                  <c:v>4877</c:v>
                </c:pt>
                <c:pt idx="4424">
                  <c:v>4877</c:v>
                </c:pt>
                <c:pt idx="4425">
                  <c:v>4877</c:v>
                </c:pt>
                <c:pt idx="4426">
                  <c:v>4877</c:v>
                </c:pt>
                <c:pt idx="4427">
                  <c:v>4877</c:v>
                </c:pt>
                <c:pt idx="4428">
                  <c:v>4877</c:v>
                </c:pt>
                <c:pt idx="4429">
                  <c:v>4877</c:v>
                </c:pt>
                <c:pt idx="4430">
                  <c:v>4877</c:v>
                </c:pt>
                <c:pt idx="4431">
                  <c:v>4877</c:v>
                </c:pt>
                <c:pt idx="4432">
                  <c:v>4877</c:v>
                </c:pt>
                <c:pt idx="4433">
                  <c:v>4877</c:v>
                </c:pt>
                <c:pt idx="4434">
                  <c:v>4877</c:v>
                </c:pt>
                <c:pt idx="4435">
                  <c:v>4877</c:v>
                </c:pt>
                <c:pt idx="4436">
                  <c:v>4877</c:v>
                </c:pt>
                <c:pt idx="4437">
                  <c:v>4877</c:v>
                </c:pt>
                <c:pt idx="4438">
                  <c:v>4877</c:v>
                </c:pt>
                <c:pt idx="4439">
                  <c:v>4877</c:v>
                </c:pt>
                <c:pt idx="4440">
                  <c:v>4877</c:v>
                </c:pt>
                <c:pt idx="4441">
                  <c:v>4877</c:v>
                </c:pt>
                <c:pt idx="4442">
                  <c:v>4877</c:v>
                </c:pt>
                <c:pt idx="4443">
                  <c:v>4877</c:v>
                </c:pt>
                <c:pt idx="4444">
                  <c:v>4877</c:v>
                </c:pt>
                <c:pt idx="4445">
                  <c:v>4877</c:v>
                </c:pt>
                <c:pt idx="4446">
                  <c:v>4877</c:v>
                </c:pt>
                <c:pt idx="4447">
                  <c:v>4877</c:v>
                </c:pt>
                <c:pt idx="4448">
                  <c:v>4877</c:v>
                </c:pt>
                <c:pt idx="4449">
                  <c:v>4877</c:v>
                </c:pt>
                <c:pt idx="4450">
                  <c:v>4877</c:v>
                </c:pt>
                <c:pt idx="4451">
                  <c:v>4877</c:v>
                </c:pt>
                <c:pt idx="4452">
                  <c:v>4877</c:v>
                </c:pt>
                <c:pt idx="4453">
                  <c:v>4877</c:v>
                </c:pt>
                <c:pt idx="4454">
                  <c:v>4877</c:v>
                </c:pt>
                <c:pt idx="4455">
                  <c:v>4877</c:v>
                </c:pt>
                <c:pt idx="4456">
                  <c:v>4877</c:v>
                </c:pt>
                <c:pt idx="4457">
                  <c:v>4877</c:v>
                </c:pt>
                <c:pt idx="4458">
                  <c:v>4877</c:v>
                </c:pt>
                <c:pt idx="4459">
                  <c:v>4877</c:v>
                </c:pt>
                <c:pt idx="4460">
                  <c:v>4877</c:v>
                </c:pt>
                <c:pt idx="4461">
                  <c:v>4877</c:v>
                </c:pt>
                <c:pt idx="4462">
                  <c:v>4877</c:v>
                </c:pt>
                <c:pt idx="4463">
                  <c:v>4877</c:v>
                </c:pt>
                <c:pt idx="4464">
                  <c:v>4877</c:v>
                </c:pt>
                <c:pt idx="4465">
                  <c:v>4877</c:v>
                </c:pt>
                <c:pt idx="4466">
                  <c:v>4877</c:v>
                </c:pt>
                <c:pt idx="4467">
                  <c:v>4877</c:v>
                </c:pt>
                <c:pt idx="4468">
                  <c:v>4877</c:v>
                </c:pt>
                <c:pt idx="4469">
                  <c:v>4877</c:v>
                </c:pt>
                <c:pt idx="4470">
                  <c:v>4877</c:v>
                </c:pt>
                <c:pt idx="4471">
                  <c:v>4877</c:v>
                </c:pt>
                <c:pt idx="4472">
                  <c:v>4877</c:v>
                </c:pt>
                <c:pt idx="4473">
                  <c:v>4877</c:v>
                </c:pt>
                <c:pt idx="4474">
                  <c:v>4877</c:v>
                </c:pt>
                <c:pt idx="4475">
                  <c:v>4877</c:v>
                </c:pt>
                <c:pt idx="4476">
                  <c:v>4877</c:v>
                </c:pt>
                <c:pt idx="4477">
                  <c:v>4877</c:v>
                </c:pt>
                <c:pt idx="4478">
                  <c:v>4877</c:v>
                </c:pt>
                <c:pt idx="4479">
                  <c:v>4877</c:v>
                </c:pt>
                <c:pt idx="4480">
                  <c:v>4877</c:v>
                </c:pt>
                <c:pt idx="4481">
                  <c:v>4877</c:v>
                </c:pt>
                <c:pt idx="4482">
                  <c:v>4877</c:v>
                </c:pt>
                <c:pt idx="4483">
                  <c:v>4877</c:v>
                </c:pt>
                <c:pt idx="4484">
                  <c:v>4877</c:v>
                </c:pt>
                <c:pt idx="4485">
                  <c:v>4877</c:v>
                </c:pt>
                <c:pt idx="4486">
                  <c:v>4877</c:v>
                </c:pt>
                <c:pt idx="4487">
                  <c:v>4877</c:v>
                </c:pt>
                <c:pt idx="4488">
                  <c:v>4877</c:v>
                </c:pt>
                <c:pt idx="4489">
                  <c:v>4877</c:v>
                </c:pt>
                <c:pt idx="4490">
                  <c:v>4877</c:v>
                </c:pt>
                <c:pt idx="4491">
                  <c:v>4877</c:v>
                </c:pt>
                <c:pt idx="4492">
                  <c:v>4877</c:v>
                </c:pt>
                <c:pt idx="4493">
                  <c:v>4877</c:v>
                </c:pt>
                <c:pt idx="4494">
                  <c:v>4877</c:v>
                </c:pt>
                <c:pt idx="4495">
                  <c:v>4877</c:v>
                </c:pt>
                <c:pt idx="4496">
                  <c:v>4877</c:v>
                </c:pt>
                <c:pt idx="4497">
                  <c:v>4877</c:v>
                </c:pt>
                <c:pt idx="4498">
                  <c:v>4877</c:v>
                </c:pt>
                <c:pt idx="4499">
                  <c:v>4877</c:v>
                </c:pt>
                <c:pt idx="4500">
                  <c:v>4877</c:v>
                </c:pt>
                <c:pt idx="4501">
                  <c:v>4877</c:v>
                </c:pt>
                <c:pt idx="4502">
                  <c:v>4877</c:v>
                </c:pt>
                <c:pt idx="4503">
                  <c:v>4877</c:v>
                </c:pt>
                <c:pt idx="4504">
                  <c:v>4877</c:v>
                </c:pt>
                <c:pt idx="4505">
                  <c:v>4877</c:v>
                </c:pt>
                <c:pt idx="4506">
                  <c:v>4877</c:v>
                </c:pt>
                <c:pt idx="4507">
                  <c:v>4877</c:v>
                </c:pt>
                <c:pt idx="4508">
                  <c:v>4877</c:v>
                </c:pt>
                <c:pt idx="4509">
                  <c:v>4877</c:v>
                </c:pt>
                <c:pt idx="4510">
                  <c:v>4877</c:v>
                </c:pt>
                <c:pt idx="4511">
                  <c:v>4877</c:v>
                </c:pt>
                <c:pt idx="4512">
                  <c:v>4877</c:v>
                </c:pt>
                <c:pt idx="4513">
                  <c:v>4877</c:v>
                </c:pt>
                <c:pt idx="4514">
                  <c:v>4877</c:v>
                </c:pt>
                <c:pt idx="4515">
                  <c:v>4877</c:v>
                </c:pt>
                <c:pt idx="4516">
                  <c:v>4877</c:v>
                </c:pt>
                <c:pt idx="4517">
                  <c:v>4877</c:v>
                </c:pt>
                <c:pt idx="4518">
                  <c:v>4877</c:v>
                </c:pt>
                <c:pt idx="4519">
                  <c:v>4877</c:v>
                </c:pt>
                <c:pt idx="4520">
                  <c:v>4877</c:v>
                </c:pt>
                <c:pt idx="4521">
                  <c:v>4877</c:v>
                </c:pt>
                <c:pt idx="4522">
                  <c:v>4877</c:v>
                </c:pt>
                <c:pt idx="4523">
                  <c:v>4877</c:v>
                </c:pt>
                <c:pt idx="4524">
                  <c:v>4877</c:v>
                </c:pt>
                <c:pt idx="4525">
                  <c:v>4877</c:v>
                </c:pt>
                <c:pt idx="4526">
                  <c:v>4877</c:v>
                </c:pt>
                <c:pt idx="4527">
                  <c:v>4877</c:v>
                </c:pt>
                <c:pt idx="4528">
                  <c:v>4877</c:v>
                </c:pt>
                <c:pt idx="4529">
                  <c:v>4877</c:v>
                </c:pt>
                <c:pt idx="4530">
                  <c:v>4877</c:v>
                </c:pt>
                <c:pt idx="4531">
                  <c:v>4877</c:v>
                </c:pt>
                <c:pt idx="4532">
                  <c:v>4877</c:v>
                </c:pt>
                <c:pt idx="4533">
                  <c:v>4877</c:v>
                </c:pt>
                <c:pt idx="4534">
                  <c:v>4877</c:v>
                </c:pt>
                <c:pt idx="4535">
                  <c:v>4877</c:v>
                </c:pt>
                <c:pt idx="4536">
                  <c:v>4877</c:v>
                </c:pt>
                <c:pt idx="4537">
                  <c:v>4877</c:v>
                </c:pt>
                <c:pt idx="4538">
                  <c:v>4877</c:v>
                </c:pt>
                <c:pt idx="4539">
                  <c:v>4877</c:v>
                </c:pt>
                <c:pt idx="4540">
                  <c:v>4877</c:v>
                </c:pt>
                <c:pt idx="4541">
                  <c:v>4877</c:v>
                </c:pt>
                <c:pt idx="4542">
                  <c:v>4877</c:v>
                </c:pt>
                <c:pt idx="4543">
                  <c:v>4877</c:v>
                </c:pt>
                <c:pt idx="4544">
                  <c:v>4877</c:v>
                </c:pt>
                <c:pt idx="4545">
                  <c:v>4877</c:v>
                </c:pt>
                <c:pt idx="4546">
                  <c:v>4877</c:v>
                </c:pt>
                <c:pt idx="4547">
                  <c:v>4877</c:v>
                </c:pt>
                <c:pt idx="4548">
                  <c:v>4877</c:v>
                </c:pt>
                <c:pt idx="4549">
                  <c:v>4877</c:v>
                </c:pt>
                <c:pt idx="4550">
                  <c:v>4877</c:v>
                </c:pt>
                <c:pt idx="4551">
                  <c:v>4877</c:v>
                </c:pt>
                <c:pt idx="4552">
                  <c:v>4877</c:v>
                </c:pt>
                <c:pt idx="4553">
                  <c:v>4877</c:v>
                </c:pt>
                <c:pt idx="4554">
                  <c:v>4877</c:v>
                </c:pt>
                <c:pt idx="4555">
                  <c:v>4877</c:v>
                </c:pt>
                <c:pt idx="4556">
                  <c:v>4877</c:v>
                </c:pt>
                <c:pt idx="4557">
                  <c:v>4877</c:v>
                </c:pt>
                <c:pt idx="4558">
                  <c:v>4877</c:v>
                </c:pt>
                <c:pt idx="4559">
                  <c:v>4877</c:v>
                </c:pt>
                <c:pt idx="4560">
                  <c:v>4877</c:v>
                </c:pt>
                <c:pt idx="4561">
                  <c:v>4877</c:v>
                </c:pt>
                <c:pt idx="4562">
                  <c:v>4877</c:v>
                </c:pt>
                <c:pt idx="4563">
                  <c:v>4877</c:v>
                </c:pt>
                <c:pt idx="4564">
                  <c:v>4877</c:v>
                </c:pt>
                <c:pt idx="4565">
                  <c:v>4877</c:v>
                </c:pt>
                <c:pt idx="4566">
                  <c:v>4877</c:v>
                </c:pt>
                <c:pt idx="4567">
                  <c:v>4877</c:v>
                </c:pt>
                <c:pt idx="4568">
                  <c:v>4877</c:v>
                </c:pt>
                <c:pt idx="4569">
                  <c:v>4877</c:v>
                </c:pt>
                <c:pt idx="4570">
                  <c:v>4877</c:v>
                </c:pt>
                <c:pt idx="4571">
                  <c:v>4877</c:v>
                </c:pt>
                <c:pt idx="4572">
                  <c:v>4877</c:v>
                </c:pt>
                <c:pt idx="4573">
                  <c:v>4877</c:v>
                </c:pt>
                <c:pt idx="4574">
                  <c:v>4877</c:v>
                </c:pt>
                <c:pt idx="4575">
                  <c:v>4877</c:v>
                </c:pt>
                <c:pt idx="4576">
                  <c:v>4877</c:v>
                </c:pt>
                <c:pt idx="4577">
                  <c:v>4877</c:v>
                </c:pt>
                <c:pt idx="4578">
                  <c:v>4877</c:v>
                </c:pt>
                <c:pt idx="4579">
                  <c:v>4877</c:v>
                </c:pt>
                <c:pt idx="4580">
                  <c:v>4877</c:v>
                </c:pt>
                <c:pt idx="4581">
                  <c:v>4877</c:v>
                </c:pt>
                <c:pt idx="4582">
                  <c:v>4877</c:v>
                </c:pt>
                <c:pt idx="4583">
                  <c:v>4877</c:v>
                </c:pt>
                <c:pt idx="4584">
                  <c:v>4877</c:v>
                </c:pt>
                <c:pt idx="4585">
                  <c:v>4877</c:v>
                </c:pt>
                <c:pt idx="4586">
                  <c:v>4877</c:v>
                </c:pt>
                <c:pt idx="4587">
                  <c:v>4877</c:v>
                </c:pt>
                <c:pt idx="4588">
                  <c:v>4877</c:v>
                </c:pt>
                <c:pt idx="4589">
                  <c:v>4877</c:v>
                </c:pt>
                <c:pt idx="4590">
                  <c:v>4877</c:v>
                </c:pt>
                <c:pt idx="4591">
                  <c:v>4877</c:v>
                </c:pt>
                <c:pt idx="4592">
                  <c:v>4877</c:v>
                </c:pt>
                <c:pt idx="4593">
                  <c:v>4877</c:v>
                </c:pt>
                <c:pt idx="4594">
                  <c:v>4877</c:v>
                </c:pt>
                <c:pt idx="4595">
                  <c:v>4877</c:v>
                </c:pt>
                <c:pt idx="4596">
                  <c:v>4877</c:v>
                </c:pt>
                <c:pt idx="4597">
                  <c:v>4877</c:v>
                </c:pt>
                <c:pt idx="4598">
                  <c:v>4877</c:v>
                </c:pt>
                <c:pt idx="4599">
                  <c:v>4877</c:v>
                </c:pt>
                <c:pt idx="4600">
                  <c:v>4877</c:v>
                </c:pt>
                <c:pt idx="4601">
                  <c:v>4877</c:v>
                </c:pt>
                <c:pt idx="4602">
                  <c:v>4877</c:v>
                </c:pt>
                <c:pt idx="4603">
                  <c:v>4877</c:v>
                </c:pt>
                <c:pt idx="4604">
                  <c:v>4877</c:v>
                </c:pt>
                <c:pt idx="4605">
                  <c:v>4877</c:v>
                </c:pt>
                <c:pt idx="4606">
                  <c:v>4877</c:v>
                </c:pt>
                <c:pt idx="4607">
                  <c:v>4877</c:v>
                </c:pt>
                <c:pt idx="4608">
                  <c:v>4877</c:v>
                </c:pt>
                <c:pt idx="4609">
                  <c:v>4877</c:v>
                </c:pt>
                <c:pt idx="4610">
                  <c:v>4877</c:v>
                </c:pt>
                <c:pt idx="4611">
                  <c:v>4877</c:v>
                </c:pt>
                <c:pt idx="4612">
                  <c:v>4877</c:v>
                </c:pt>
                <c:pt idx="4613">
                  <c:v>4877</c:v>
                </c:pt>
                <c:pt idx="4614">
                  <c:v>4877</c:v>
                </c:pt>
                <c:pt idx="4615">
                  <c:v>4877</c:v>
                </c:pt>
                <c:pt idx="4616">
                  <c:v>4877</c:v>
                </c:pt>
                <c:pt idx="4617">
                  <c:v>4877</c:v>
                </c:pt>
                <c:pt idx="4618">
                  <c:v>4877</c:v>
                </c:pt>
                <c:pt idx="4619">
                  <c:v>4877</c:v>
                </c:pt>
                <c:pt idx="4620">
                  <c:v>4877</c:v>
                </c:pt>
                <c:pt idx="4621">
                  <c:v>4877</c:v>
                </c:pt>
                <c:pt idx="4622">
                  <c:v>4877</c:v>
                </c:pt>
                <c:pt idx="4623">
                  <c:v>4877</c:v>
                </c:pt>
                <c:pt idx="4624">
                  <c:v>4877</c:v>
                </c:pt>
                <c:pt idx="4625">
                  <c:v>4877</c:v>
                </c:pt>
                <c:pt idx="4626">
                  <c:v>4877</c:v>
                </c:pt>
                <c:pt idx="4627">
                  <c:v>4877</c:v>
                </c:pt>
                <c:pt idx="4628">
                  <c:v>4877</c:v>
                </c:pt>
                <c:pt idx="4629">
                  <c:v>4877</c:v>
                </c:pt>
                <c:pt idx="4630">
                  <c:v>4877</c:v>
                </c:pt>
                <c:pt idx="4631">
                  <c:v>4877</c:v>
                </c:pt>
                <c:pt idx="4632">
                  <c:v>4877</c:v>
                </c:pt>
                <c:pt idx="4633">
                  <c:v>4877</c:v>
                </c:pt>
                <c:pt idx="4634">
                  <c:v>4877</c:v>
                </c:pt>
                <c:pt idx="4635">
                  <c:v>4877</c:v>
                </c:pt>
                <c:pt idx="4636">
                  <c:v>4877</c:v>
                </c:pt>
                <c:pt idx="4637">
                  <c:v>4877</c:v>
                </c:pt>
                <c:pt idx="4638">
                  <c:v>4877</c:v>
                </c:pt>
                <c:pt idx="4639">
                  <c:v>4877</c:v>
                </c:pt>
                <c:pt idx="4640">
                  <c:v>4877</c:v>
                </c:pt>
                <c:pt idx="4641">
                  <c:v>4877</c:v>
                </c:pt>
                <c:pt idx="4642">
                  <c:v>4877</c:v>
                </c:pt>
                <c:pt idx="4643">
                  <c:v>4877</c:v>
                </c:pt>
                <c:pt idx="4644">
                  <c:v>4877</c:v>
                </c:pt>
                <c:pt idx="4645">
                  <c:v>4877</c:v>
                </c:pt>
                <c:pt idx="4646">
                  <c:v>4877</c:v>
                </c:pt>
                <c:pt idx="4647">
                  <c:v>4877</c:v>
                </c:pt>
                <c:pt idx="4648">
                  <c:v>4877</c:v>
                </c:pt>
                <c:pt idx="4649">
                  <c:v>4877</c:v>
                </c:pt>
                <c:pt idx="4650">
                  <c:v>4877</c:v>
                </c:pt>
                <c:pt idx="4651">
                  <c:v>4877</c:v>
                </c:pt>
                <c:pt idx="4652">
                  <c:v>4877</c:v>
                </c:pt>
                <c:pt idx="4653">
                  <c:v>4877</c:v>
                </c:pt>
                <c:pt idx="4654">
                  <c:v>4877</c:v>
                </c:pt>
                <c:pt idx="4655">
                  <c:v>4877</c:v>
                </c:pt>
                <c:pt idx="4656">
                  <c:v>4877</c:v>
                </c:pt>
                <c:pt idx="4657">
                  <c:v>4877</c:v>
                </c:pt>
                <c:pt idx="4658">
                  <c:v>4877</c:v>
                </c:pt>
                <c:pt idx="4659">
                  <c:v>4877</c:v>
                </c:pt>
                <c:pt idx="4660">
                  <c:v>4877</c:v>
                </c:pt>
                <c:pt idx="4661">
                  <c:v>4877</c:v>
                </c:pt>
                <c:pt idx="4662">
                  <c:v>4877</c:v>
                </c:pt>
                <c:pt idx="4663">
                  <c:v>4877</c:v>
                </c:pt>
                <c:pt idx="4664">
                  <c:v>4877</c:v>
                </c:pt>
                <c:pt idx="4665">
                  <c:v>4877</c:v>
                </c:pt>
                <c:pt idx="4666">
                  <c:v>4877</c:v>
                </c:pt>
                <c:pt idx="4667">
                  <c:v>4877</c:v>
                </c:pt>
                <c:pt idx="4668">
                  <c:v>4877</c:v>
                </c:pt>
                <c:pt idx="4669">
                  <c:v>4877</c:v>
                </c:pt>
                <c:pt idx="4670">
                  <c:v>4877</c:v>
                </c:pt>
                <c:pt idx="4671">
                  <c:v>4877</c:v>
                </c:pt>
                <c:pt idx="4672">
                  <c:v>4877</c:v>
                </c:pt>
                <c:pt idx="4673">
                  <c:v>4877</c:v>
                </c:pt>
                <c:pt idx="4674">
                  <c:v>4877</c:v>
                </c:pt>
                <c:pt idx="4675">
                  <c:v>4877</c:v>
                </c:pt>
                <c:pt idx="4676">
                  <c:v>4877</c:v>
                </c:pt>
                <c:pt idx="4677">
                  <c:v>4877</c:v>
                </c:pt>
                <c:pt idx="4678">
                  <c:v>4877</c:v>
                </c:pt>
                <c:pt idx="4679">
                  <c:v>4877</c:v>
                </c:pt>
                <c:pt idx="4680">
                  <c:v>4877</c:v>
                </c:pt>
                <c:pt idx="4681">
                  <c:v>4877</c:v>
                </c:pt>
                <c:pt idx="4682">
                  <c:v>4877</c:v>
                </c:pt>
                <c:pt idx="4683">
                  <c:v>4877</c:v>
                </c:pt>
                <c:pt idx="4684">
                  <c:v>4877</c:v>
                </c:pt>
                <c:pt idx="4685">
                  <c:v>4877</c:v>
                </c:pt>
                <c:pt idx="4686">
                  <c:v>4877</c:v>
                </c:pt>
                <c:pt idx="4687">
                  <c:v>4877</c:v>
                </c:pt>
                <c:pt idx="4688">
                  <c:v>4877</c:v>
                </c:pt>
                <c:pt idx="4689">
                  <c:v>4877</c:v>
                </c:pt>
                <c:pt idx="4690">
                  <c:v>4877</c:v>
                </c:pt>
                <c:pt idx="4691">
                  <c:v>4877</c:v>
                </c:pt>
                <c:pt idx="4692">
                  <c:v>4877</c:v>
                </c:pt>
                <c:pt idx="4693">
                  <c:v>4877</c:v>
                </c:pt>
                <c:pt idx="4694">
                  <c:v>4877</c:v>
                </c:pt>
                <c:pt idx="4695">
                  <c:v>4877</c:v>
                </c:pt>
                <c:pt idx="4696">
                  <c:v>4877</c:v>
                </c:pt>
                <c:pt idx="4697">
                  <c:v>4877</c:v>
                </c:pt>
                <c:pt idx="4698">
                  <c:v>4877</c:v>
                </c:pt>
                <c:pt idx="4699">
                  <c:v>4877</c:v>
                </c:pt>
                <c:pt idx="4700">
                  <c:v>4877</c:v>
                </c:pt>
                <c:pt idx="4701">
                  <c:v>4877</c:v>
                </c:pt>
                <c:pt idx="4702">
                  <c:v>4877</c:v>
                </c:pt>
                <c:pt idx="4703">
                  <c:v>4877</c:v>
                </c:pt>
                <c:pt idx="4704">
                  <c:v>4877</c:v>
                </c:pt>
                <c:pt idx="4705">
                  <c:v>4877</c:v>
                </c:pt>
                <c:pt idx="4706">
                  <c:v>4877</c:v>
                </c:pt>
                <c:pt idx="4707">
                  <c:v>4877</c:v>
                </c:pt>
                <c:pt idx="4708">
                  <c:v>4877</c:v>
                </c:pt>
                <c:pt idx="4709">
                  <c:v>4877</c:v>
                </c:pt>
                <c:pt idx="4710">
                  <c:v>4877</c:v>
                </c:pt>
                <c:pt idx="4711">
                  <c:v>4877</c:v>
                </c:pt>
                <c:pt idx="4712">
                  <c:v>4877</c:v>
                </c:pt>
                <c:pt idx="4713">
                  <c:v>4877</c:v>
                </c:pt>
                <c:pt idx="4714">
                  <c:v>4877</c:v>
                </c:pt>
                <c:pt idx="4715">
                  <c:v>4877</c:v>
                </c:pt>
                <c:pt idx="4716">
                  <c:v>4877</c:v>
                </c:pt>
                <c:pt idx="4717">
                  <c:v>4877</c:v>
                </c:pt>
                <c:pt idx="4718">
                  <c:v>4877</c:v>
                </c:pt>
                <c:pt idx="4719">
                  <c:v>4877</c:v>
                </c:pt>
                <c:pt idx="4720">
                  <c:v>4877</c:v>
                </c:pt>
                <c:pt idx="4721">
                  <c:v>4877</c:v>
                </c:pt>
                <c:pt idx="4722">
                  <c:v>4877</c:v>
                </c:pt>
                <c:pt idx="4723">
                  <c:v>4877</c:v>
                </c:pt>
                <c:pt idx="4724">
                  <c:v>4877</c:v>
                </c:pt>
                <c:pt idx="4725">
                  <c:v>4877</c:v>
                </c:pt>
                <c:pt idx="4726">
                  <c:v>4877</c:v>
                </c:pt>
                <c:pt idx="4727">
                  <c:v>4877</c:v>
                </c:pt>
                <c:pt idx="4728">
                  <c:v>4877</c:v>
                </c:pt>
                <c:pt idx="4729">
                  <c:v>4877</c:v>
                </c:pt>
                <c:pt idx="4730">
                  <c:v>4877</c:v>
                </c:pt>
                <c:pt idx="4731">
                  <c:v>4877</c:v>
                </c:pt>
                <c:pt idx="4732">
                  <c:v>4877</c:v>
                </c:pt>
                <c:pt idx="4733">
                  <c:v>4877</c:v>
                </c:pt>
                <c:pt idx="4734">
                  <c:v>4877</c:v>
                </c:pt>
                <c:pt idx="4735">
                  <c:v>4877</c:v>
                </c:pt>
                <c:pt idx="4736">
                  <c:v>4877</c:v>
                </c:pt>
                <c:pt idx="4737">
                  <c:v>4877</c:v>
                </c:pt>
                <c:pt idx="4738">
                  <c:v>4877</c:v>
                </c:pt>
                <c:pt idx="4739">
                  <c:v>4877</c:v>
                </c:pt>
                <c:pt idx="4740">
                  <c:v>4877</c:v>
                </c:pt>
                <c:pt idx="4741">
                  <c:v>4877</c:v>
                </c:pt>
                <c:pt idx="4742">
                  <c:v>4877</c:v>
                </c:pt>
                <c:pt idx="4743">
                  <c:v>4877</c:v>
                </c:pt>
                <c:pt idx="4744">
                  <c:v>4877</c:v>
                </c:pt>
                <c:pt idx="4745">
                  <c:v>4877</c:v>
                </c:pt>
                <c:pt idx="4746">
                  <c:v>4877</c:v>
                </c:pt>
                <c:pt idx="4747">
                  <c:v>4877</c:v>
                </c:pt>
                <c:pt idx="4748">
                  <c:v>4877</c:v>
                </c:pt>
                <c:pt idx="4749">
                  <c:v>4877</c:v>
                </c:pt>
                <c:pt idx="4750">
                  <c:v>4877</c:v>
                </c:pt>
                <c:pt idx="4751">
                  <c:v>4877</c:v>
                </c:pt>
                <c:pt idx="4752">
                  <c:v>4877</c:v>
                </c:pt>
                <c:pt idx="4753">
                  <c:v>4877</c:v>
                </c:pt>
                <c:pt idx="4754">
                  <c:v>4877</c:v>
                </c:pt>
                <c:pt idx="4755">
                  <c:v>4877</c:v>
                </c:pt>
                <c:pt idx="4756">
                  <c:v>4877</c:v>
                </c:pt>
                <c:pt idx="4757">
                  <c:v>4877</c:v>
                </c:pt>
                <c:pt idx="4758">
                  <c:v>4877</c:v>
                </c:pt>
                <c:pt idx="4759">
                  <c:v>4877</c:v>
                </c:pt>
                <c:pt idx="4760">
                  <c:v>4877</c:v>
                </c:pt>
                <c:pt idx="4761">
                  <c:v>4877</c:v>
                </c:pt>
                <c:pt idx="4762">
                  <c:v>4877</c:v>
                </c:pt>
                <c:pt idx="4763">
                  <c:v>4877</c:v>
                </c:pt>
                <c:pt idx="4764">
                  <c:v>4877</c:v>
                </c:pt>
                <c:pt idx="4765">
                  <c:v>4877</c:v>
                </c:pt>
                <c:pt idx="4766">
                  <c:v>4877</c:v>
                </c:pt>
                <c:pt idx="4767">
                  <c:v>4877</c:v>
                </c:pt>
                <c:pt idx="4768">
                  <c:v>4877</c:v>
                </c:pt>
                <c:pt idx="4769">
                  <c:v>4877</c:v>
                </c:pt>
                <c:pt idx="4770">
                  <c:v>4877</c:v>
                </c:pt>
                <c:pt idx="4771">
                  <c:v>4877</c:v>
                </c:pt>
                <c:pt idx="4772">
                  <c:v>4877</c:v>
                </c:pt>
                <c:pt idx="4773">
                  <c:v>4877</c:v>
                </c:pt>
                <c:pt idx="4774">
                  <c:v>4877</c:v>
                </c:pt>
                <c:pt idx="4775">
                  <c:v>4877</c:v>
                </c:pt>
                <c:pt idx="4776">
                  <c:v>4877</c:v>
                </c:pt>
                <c:pt idx="4777">
                  <c:v>4877</c:v>
                </c:pt>
                <c:pt idx="4778">
                  <c:v>4877</c:v>
                </c:pt>
                <c:pt idx="4779">
                  <c:v>4877</c:v>
                </c:pt>
                <c:pt idx="4780">
                  <c:v>4877</c:v>
                </c:pt>
                <c:pt idx="4781">
                  <c:v>4877</c:v>
                </c:pt>
                <c:pt idx="4782">
                  <c:v>4877</c:v>
                </c:pt>
                <c:pt idx="4783">
                  <c:v>4877</c:v>
                </c:pt>
                <c:pt idx="4784">
                  <c:v>4877</c:v>
                </c:pt>
                <c:pt idx="4785">
                  <c:v>4877</c:v>
                </c:pt>
                <c:pt idx="4786">
                  <c:v>4877</c:v>
                </c:pt>
                <c:pt idx="4787">
                  <c:v>4877</c:v>
                </c:pt>
                <c:pt idx="4788">
                  <c:v>4877</c:v>
                </c:pt>
                <c:pt idx="4789">
                  <c:v>4877</c:v>
                </c:pt>
                <c:pt idx="4790">
                  <c:v>4877</c:v>
                </c:pt>
                <c:pt idx="4791">
                  <c:v>4877</c:v>
                </c:pt>
                <c:pt idx="4792">
                  <c:v>4877</c:v>
                </c:pt>
                <c:pt idx="4793">
                  <c:v>4877</c:v>
                </c:pt>
                <c:pt idx="4794">
                  <c:v>4877</c:v>
                </c:pt>
                <c:pt idx="4795">
                  <c:v>4877</c:v>
                </c:pt>
                <c:pt idx="4796">
                  <c:v>4877</c:v>
                </c:pt>
                <c:pt idx="4797">
                  <c:v>4877</c:v>
                </c:pt>
                <c:pt idx="4798">
                  <c:v>4877</c:v>
                </c:pt>
                <c:pt idx="4799">
                  <c:v>4877</c:v>
                </c:pt>
                <c:pt idx="4800">
                  <c:v>4877</c:v>
                </c:pt>
                <c:pt idx="4801">
                  <c:v>4877</c:v>
                </c:pt>
                <c:pt idx="4802">
                  <c:v>4877</c:v>
                </c:pt>
                <c:pt idx="4803">
                  <c:v>4877</c:v>
                </c:pt>
                <c:pt idx="4804">
                  <c:v>4877</c:v>
                </c:pt>
                <c:pt idx="4805">
                  <c:v>4877</c:v>
                </c:pt>
                <c:pt idx="4806">
                  <c:v>4877</c:v>
                </c:pt>
                <c:pt idx="4807">
                  <c:v>4877</c:v>
                </c:pt>
                <c:pt idx="4808">
                  <c:v>4877</c:v>
                </c:pt>
                <c:pt idx="4809">
                  <c:v>4877</c:v>
                </c:pt>
                <c:pt idx="4810">
                  <c:v>4877</c:v>
                </c:pt>
                <c:pt idx="4811">
                  <c:v>4877</c:v>
                </c:pt>
                <c:pt idx="4812">
                  <c:v>4877</c:v>
                </c:pt>
                <c:pt idx="4813">
                  <c:v>4877</c:v>
                </c:pt>
                <c:pt idx="4814">
                  <c:v>4877</c:v>
                </c:pt>
                <c:pt idx="4815">
                  <c:v>4877</c:v>
                </c:pt>
                <c:pt idx="4816">
                  <c:v>4877</c:v>
                </c:pt>
                <c:pt idx="4817">
                  <c:v>4877</c:v>
                </c:pt>
                <c:pt idx="4818">
                  <c:v>4877</c:v>
                </c:pt>
                <c:pt idx="4819">
                  <c:v>4877</c:v>
                </c:pt>
                <c:pt idx="4820">
                  <c:v>4877</c:v>
                </c:pt>
                <c:pt idx="4821">
                  <c:v>4877</c:v>
                </c:pt>
                <c:pt idx="4822">
                  <c:v>4877</c:v>
                </c:pt>
                <c:pt idx="4823">
                  <c:v>4877</c:v>
                </c:pt>
                <c:pt idx="4824">
                  <c:v>4877</c:v>
                </c:pt>
                <c:pt idx="4825">
                  <c:v>4877</c:v>
                </c:pt>
                <c:pt idx="4826">
                  <c:v>4877</c:v>
                </c:pt>
                <c:pt idx="4827">
                  <c:v>4877</c:v>
                </c:pt>
                <c:pt idx="4828">
                  <c:v>4877</c:v>
                </c:pt>
                <c:pt idx="4829">
                  <c:v>4877</c:v>
                </c:pt>
                <c:pt idx="4830">
                  <c:v>4877</c:v>
                </c:pt>
                <c:pt idx="4831">
                  <c:v>4877</c:v>
                </c:pt>
                <c:pt idx="4832">
                  <c:v>4877</c:v>
                </c:pt>
                <c:pt idx="4833">
                  <c:v>4877</c:v>
                </c:pt>
                <c:pt idx="4834">
                  <c:v>4877</c:v>
                </c:pt>
                <c:pt idx="4835">
                  <c:v>4877</c:v>
                </c:pt>
                <c:pt idx="4836">
                  <c:v>4877</c:v>
                </c:pt>
                <c:pt idx="4837">
                  <c:v>4877</c:v>
                </c:pt>
                <c:pt idx="4838">
                  <c:v>4877</c:v>
                </c:pt>
                <c:pt idx="4839">
                  <c:v>4877</c:v>
                </c:pt>
                <c:pt idx="4840">
                  <c:v>4877</c:v>
                </c:pt>
                <c:pt idx="4841">
                  <c:v>4877</c:v>
                </c:pt>
                <c:pt idx="4842">
                  <c:v>4877</c:v>
                </c:pt>
                <c:pt idx="4843">
                  <c:v>4877</c:v>
                </c:pt>
                <c:pt idx="4844">
                  <c:v>4877</c:v>
                </c:pt>
                <c:pt idx="4845">
                  <c:v>4877</c:v>
                </c:pt>
                <c:pt idx="4846">
                  <c:v>4877</c:v>
                </c:pt>
                <c:pt idx="4847">
                  <c:v>4877</c:v>
                </c:pt>
                <c:pt idx="4848">
                  <c:v>4877</c:v>
                </c:pt>
                <c:pt idx="4849">
                  <c:v>4877</c:v>
                </c:pt>
                <c:pt idx="4850">
                  <c:v>4877</c:v>
                </c:pt>
                <c:pt idx="4851">
                  <c:v>4877</c:v>
                </c:pt>
                <c:pt idx="4852">
                  <c:v>4877</c:v>
                </c:pt>
                <c:pt idx="4853">
                  <c:v>4877</c:v>
                </c:pt>
                <c:pt idx="4854">
                  <c:v>4877</c:v>
                </c:pt>
                <c:pt idx="4855">
                  <c:v>4877</c:v>
                </c:pt>
                <c:pt idx="4856">
                  <c:v>4877</c:v>
                </c:pt>
                <c:pt idx="4857">
                  <c:v>4877</c:v>
                </c:pt>
                <c:pt idx="4858">
                  <c:v>4877</c:v>
                </c:pt>
                <c:pt idx="4859">
                  <c:v>4877</c:v>
                </c:pt>
                <c:pt idx="4860">
                  <c:v>4877</c:v>
                </c:pt>
                <c:pt idx="4861">
                  <c:v>4877</c:v>
                </c:pt>
                <c:pt idx="4862">
                  <c:v>4877</c:v>
                </c:pt>
                <c:pt idx="4863">
                  <c:v>4877</c:v>
                </c:pt>
                <c:pt idx="4864">
                  <c:v>4877</c:v>
                </c:pt>
                <c:pt idx="4865">
                  <c:v>4877</c:v>
                </c:pt>
                <c:pt idx="4866">
                  <c:v>4877</c:v>
                </c:pt>
                <c:pt idx="4867">
                  <c:v>4877</c:v>
                </c:pt>
                <c:pt idx="4868">
                  <c:v>4877</c:v>
                </c:pt>
                <c:pt idx="4869">
                  <c:v>4877</c:v>
                </c:pt>
                <c:pt idx="4870">
                  <c:v>4877</c:v>
                </c:pt>
                <c:pt idx="4871">
                  <c:v>4877</c:v>
                </c:pt>
                <c:pt idx="4872">
                  <c:v>4877</c:v>
                </c:pt>
                <c:pt idx="4873">
                  <c:v>4877</c:v>
                </c:pt>
                <c:pt idx="4874">
                  <c:v>4877</c:v>
                </c:pt>
                <c:pt idx="4875">
                  <c:v>4877</c:v>
                </c:pt>
                <c:pt idx="4876">
                  <c:v>4877</c:v>
                </c:pt>
                <c:pt idx="4877">
                  <c:v>4877</c:v>
                </c:pt>
                <c:pt idx="4878">
                  <c:v>4877</c:v>
                </c:pt>
                <c:pt idx="4879">
                  <c:v>4877</c:v>
                </c:pt>
                <c:pt idx="4880">
                  <c:v>4877</c:v>
                </c:pt>
                <c:pt idx="4881">
                  <c:v>4877</c:v>
                </c:pt>
                <c:pt idx="4882">
                  <c:v>4877</c:v>
                </c:pt>
                <c:pt idx="4883">
                  <c:v>4877</c:v>
                </c:pt>
                <c:pt idx="4884">
                  <c:v>4877</c:v>
                </c:pt>
                <c:pt idx="4885">
                  <c:v>4877</c:v>
                </c:pt>
                <c:pt idx="4886">
                  <c:v>4877</c:v>
                </c:pt>
                <c:pt idx="4887">
                  <c:v>4877</c:v>
                </c:pt>
                <c:pt idx="4888">
                  <c:v>4877</c:v>
                </c:pt>
                <c:pt idx="4889">
                  <c:v>4877</c:v>
                </c:pt>
                <c:pt idx="4890">
                  <c:v>4877</c:v>
                </c:pt>
                <c:pt idx="4891">
                  <c:v>4877</c:v>
                </c:pt>
                <c:pt idx="4892">
                  <c:v>4877</c:v>
                </c:pt>
                <c:pt idx="4893">
                  <c:v>4877</c:v>
                </c:pt>
                <c:pt idx="4894">
                  <c:v>4877</c:v>
                </c:pt>
                <c:pt idx="4895">
                  <c:v>4877</c:v>
                </c:pt>
                <c:pt idx="4896">
                  <c:v>4877</c:v>
                </c:pt>
                <c:pt idx="4897">
                  <c:v>4877</c:v>
                </c:pt>
                <c:pt idx="4898">
                  <c:v>4877</c:v>
                </c:pt>
                <c:pt idx="4899">
                  <c:v>4877</c:v>
                </c:pt>
                <c:pt idx="4900">
                  <c:v>4877</c:v>
                </c:pt>
                <c:pt idx="4901">
                  <c:v>4877</c:v>
                </c:pt>
                <c:pt idx="4902">
                  <c:v>4877</c:v>
                </c:pt>
                <c:pt idx="4903">
                  <c:v>4877</c:v>
                </c:pt>
                <c:pt idx="4904">
                  <c:v>4877</c:v>
                </c:pt>
                <c:pt idx="4905">
                  <c:v>4877</c:v>
                </c:pt>
                <c:pt idx="4906">
                  <c:v>4877</c:v>
                </c:pt>
                <c:pt idx="4907">
                  <c:v>4877</c:v>
                </c:pt>
                <c:pt idx="4908">
                  <c:v>4877</c:v>
                </c:pt>
                <c:pt idx="4909">
                  <c:v>4877</c:v>
                </c:pt>
                <c:pt idx="4910">
                  <c:v>4877</c:v>
                </c:pt>
                <c:pt idx="4911">
                  <c:v>4877</c:v>
                </c:pt>
                <c:pt idx="4912">
                  <c:v>4877</c:v>
                </c:pt>
                <c:pt idx="4913">
                  <c:v>4877</c:v>
                </c:pt>
                <c:pt idx="4914">
                  <c:v>4877</c:v>
                </c:pt>
                <c:pt idx="4915">
                  <c:v>4877</c:v>
                </c:pt>
                <c:pt idx="4916">
                  <c:v>4877</c:v>
                </c:pt>
                <c:pt idx="4917">
                  <c:v>4877</c:v>
                </c:pt>
                <c:pt idx="4918">
                  <c:v>4877</c:v>
                </c:pt>
                <c:pt idx="4919">
                  <c:v>4877</c:v>
                </c:pt>
                <c:pt idx="4920">
                  <c:v>4877</c:v>
                </c:pt>
                <c:pt idx="4921">
                  <c:v>4877</c:v>
                </c:pt>
                <c:pt idx="4922">
                  <c:v>4877</c:v>
                </c:pt>
                <c:pt idx="4923">
                  <c:v>4877</c:v>
                </c:pt>
                <c:pt idx="4924">
                  <c:v>4877</c:v>
                </c:pt>
                <c:pt idx="4925">
                  <c:v>4877</c:v>
                </c:pt>
                <c:pt idx="4926">
                  <c:v>4877</c:v>
                </c:pt>
                <c:pt idx="4927">
                  <c:v>4877</c:v>
                </c:pt>
                <c:pt idx="4928">
                  <c:v>4877</c:v>
                </c:pt>
                <c:pt idx="4929">
                  <c:v>4877</c:v>
                </c:pt>
                <c:pt idx="4930">
                  <c:v>4877</c:v>
                </c:pt>
                <c:pt idx="4931">
                  <c:v>4877</c:v>
                </c:pt>
                <c:pt idx="4932">
                  <c:v>4877</c:v>
                </c:pt>
                <c:pt idx="4933">
                  <c:v>4877</c:v>
                </c:pt>
                <c:pt idx="4934">
                  <c:v>4877</c:v>
                </c:pt>
                <c:pt idx="4935">
                  <c:v>4877</c:v>
                </c:pt>
                <c:pt idx="4936">
                  <c:v>4877</c:v>
                </c:pt>
                <c:pt idx="4937">
                  <c:v>4877</c:v>
                </c:pt>
                <c:pt idx="4938">
                  <c:v>4877</c:v>
                </c:pt>
                <c:pt idx="4939">
                  <c:v>4877</c:v>
                </c:pt>
                <c:pt idx="4940">
                  <c:v>4877</c:v>
                </c:pt>
                <c:pt idx="4941">
                  <c:v>4877</c:v>
                </c:pt>
                <c:pt idx="4942">
                  <c:v>4877</c:v>
                </c:pt>
                <c:pt idx="4943">
                  <c:v>4877</c:v>
                </c:pt>
                <c:pt idx="4944">
                  <c:v>4877</c:v>
                </c:pt>
                <c:pt idx="4945">
                  <c:v>4877</c:v>
                </c:pt>
                <c:pt idx="4946">
                  <c:v>4877</c:v>
                </c:pt>
                <c:pt idx="4947">
                  <c:v>4877</c:v>
                </c:pt>
                <c:pt idx="4948">
                  <c:v>4877</c:v>
                </c:pt>
                <c:pt idx="4949">
                  <c:v>4877</c:v>
                </c:pt>
                <c:pt idx="4950">
                  <c:v>4877</c:v>
                </c:pt>
                <c:pt idx="4951">
                  <c:v>4877</c:v>
                </c:pt>
                <c:pt idx="4952">
                  <c:v>4877</c:v>
                </c:pt>
                <c:pt idx="4953">
                  <c:v>4877</c:v>
                </c:pt>
                <c:pt idx="4954">
                  <c:v>4877</c:v>
                </c:pt>
                <c:pt idx="4955">
                  <c:v>4877</c:v>
                </c:pt>
                <c:pt idx="4956">
                  <c:v>4877</c:v>
                </c:pt>
                <c:pt idx="4957">
                  <c:v>4877</c:v>
                </c:pt>
                <c:pt idx="4958">
                  <c:v>4877</c:v>
                </c:pt>
                <c:pt idx="4959">
                  <c:v>4877</c:v>
                </c:pt>
                <c:pt idx="4960">
                  <c:v>4877</c:v>
                </c:pt>
                <c:pt idx="4961">
                  <c:v>4877</c:v>
                </c:pt>
                <c:pt idx="4962">
                  <c:v>4877</c:v>
                </c:pt>
                <c:pt idx="4963">
                  <c:v>4877</c:v>
                </c:pt>
                <c:pt idx="4964">
                  <c:v>4877</c:v>
                </c:pt>
                <c:pt idx="4965">
                  <c:v>4877</c:v>
                </c:pt>
                <c:pt idx="4966">
                  <c:v>4877</c:v>
                </c:pt>
                <c:pt idx="4967">
                  <c:v>4877</c:v>
                </c:pt>
                <c:pt idx="4968">
                  <c:v>4877</c:v>
                </c:pt>
                <c:pt idx="4969">
                  <c:v>4877</c:v>
                </c:pt>
                <c:pt idx="4970">
                  <c:v>4877</c:v>
                </c:pt>
                <c:pt idx="4971">
                  <c:v>4877</c:v>
                </c:pt>
                <c:pt idx="4972">
                  <c:v>4877</c:v>
                </c:pt>
                <c:pt idx="4973">
                  <c:v>4877</c:v>
                </c:pt>
                <c:pt idx="4974">
                  <c:v>4877</c:v>
                </c:pt>
                <c:pt idx="4975">
                  <c:v>4877</c:v>
                </c:pt>
                <c:pt idx="4976">
                  <c:v>4877</c:v>
                </c:pt>
                <c:pt idx="4977">
                  <c:v>4877</c:v>
                </c:pt>
                <c:pt idx="4978">
                  <c:v>4877</c:v>
                </c:pt>
                <c:pt idx="4979">
                  <c:v>4877</c:v>
                </c:pt>
                <c:pt idx="4980">
                  <c:v>4877</c:v>
                </c:pt>
                <c:pt idx="4981">
                  <c:v>4877</c:v>
                </c:pt>
                <c:pt idx="4982">
                  <c:v>4877</c:v>
                </c:pt>
                <c:pt idx="4983">
                  <c:v>4877</c:v>
                </c:pt>
                <c:pt idx="4984">
                  <c:v>4877</c:v>
                </c:pt>
                <c:pt idx="4985">
                  <c:v>4877</c:v>
                </c:pt>
                <c:pt idx="4986">
                  <c:v>4877</c:v>
                </c:pt>
                <c:pt idx="4987">
                  <c:v>4877</c:v>
                </c:pt>
                <c:pt idx="4988">
                  <c:v>4877</c:v>
                </c:pt>
                <c:pt idx="4989">
                  <c:v>4877</c:v>
                </c:pt>
                <c:pt idx="4990">
                  <c:v>4877</c:v>
                </c:pt>
                <c:pt idx="4991">
                  <c:v>4877</c:v>
                </c:pt>
                <c:pt idx="4992">
                  <c:v>4877</c:v>
                </c:pt>
                <c:pt idx="4993">
                  <c:v>4877</c:v>
                </c:pt>
                <c:pt idx="4994">
                  <c:v>4877</c:v>
                </c:pt>
                <c:pt idx="4995">
                  <c:v>4877</c:v>
                </c:pt>
                <c:pt idx="4996">
                  <c:v>4877</c:v>
                </c:pt>
                <c:pt idx="4997">
                  <c:v>4877</c:v>
                </c:pt>
                <c:pt idx="4998">
                  <c:v>4877</c:v>
                </c:pt>
                <c:pt idx="4999">
                  <c:v>4877</c:v>
                </c:pt>
                <c:pt idx="5000">
                  <c:v>4877</c:v>
                </c:pt>
                <c:pt idx="5001">
                  <c:v>4877</c:v>
                </c:pt>
                <c:pt idx="5002">
                  <c:v>4877</c:v>
                </c:pt>
                <c:pt idx="5003">
                  <c:v>4877</c:v>
                </c:pt>
                <c:pt idx="5004">
                  <c:v>4877</c:v>
                </c:pt>
                <c:pt idx="5005">
                  <c:v>4877</c:v>
                </c:pt>
                <c:pt idx="5006">
                  <c:v>4877</c:v>
                </c:pt>
                <c:pt idx="5007">
                  <c:v>4877</c:v>
                </c:pt>
                <c:pt idx="5008">
                  <c:v>4877</c:v>
                </c:pt>
                <c:pt idx="5009">
                  <c:v>4877</c:v>
                </c:pt>
                <c:pt idx="5010">
                  <c:v>4877</c:v>
                </c:pt>
                <c:pt idx="5011">
                  <c:v>4877</c:v>
                </c:pt>
                <c:pt idx="5012">
                  <c:v>4877</c:v>
                </c:pt>
                <c:pt idx="5013">
                  <c:v>4877</c:v>
                </c:pt>
                <c:pt idx="5014">
                  <c:v>4877</c:v>
                </c:pt>
                <c:pt idx="5015">
                  <c:v>4877</c:v>
                </c:pt>
                <c:pt idx="5016">
                  <c:v>4877</c:v>
                </c:pt>
                <c:pt idx="5017">
                  <c:v>4877</c:v>
                </c:pt>
                <c:pt idx="5018">
                  <c:v>4877</c:v>
                </c:pt>
                <c:pt idx="5019">
                  <c:v>4877</c:v>
                </c:pt>
                <c:pt idx="5020">
                  <c:v>4877</c:v>
                </c:pt>
                <c:pt idx="5021">
                  <c:v>4877</c:v>
                </c:pt>
                <c:pt idx="5022">
                  <c:v>4877</c:v>
                </c:pt>
                <c:pt idx="5023">
                  <c:v>4877</c:v>
                </c:pt>
                <c:pt idx="5024">
                  <c:v>4877</c:v>
                </c:pt>
                <c:pt idx="5025">
                  <c:v>4877</c:v>
                </c:pt>
                <c:pt idx="5026">
                  <c:v>4877</c:v>
                </c:pt>
                <c:pt idx="5027">
                  <c:v>4877</c:v>
                </c:pt>
                <c:pt idx="5028">
                  <c:v>4877</c:v>
                </c:pt>
                <c:pt idx="5029">
                  <c:v>4877</c:v>
                </c:pt>
                <c:pt idx="5030">
                  <c:v>4877</c:v>
                </c:pt>
                <c:pt idx="5031">
                  <c:v>4877</c:v>
                </c:pt>
                <c:pt idx="5032">
                  <c:v>4877</c:v>
                </c:pt>
                <c:pt idx="5033">
                  <c:v>4877</c:v>
                </c:pt>
                <c:pt idx="5034">
                  <c:v>4877</c:v>
                </c:pt>
                <c:pt idx="5035">
                  <c:v>4877</c:v>
                </c:pt>
                <c:pt idx="5036">
                  <c:v>4877</c:v>
                </c:pt>
                <c:pt idx="5037">
                  <c:v>4877</c:v>
                </c:pt>
                <c:pt idx="5038">
                  <c:v>4877</c:v>
                </c:pt>
                <c:pt idx="5039">
                  <c:v>4877</c:v>
                </c:pt>
                <c:pt idx="5040">
                  <c:v>4877</c:v>
                </c:pt>
                <c:pt idx="5041">
                  <c:v>4877</c:v>
                </c:pt>
                <c:pt idx="5042">
                  <c:v>4877</c:v>
                </c:pt>
                <c:pt idx="5043">
                  <c:v>4877</c:v>
                </c:pt>
                <c:pt idx="5044">
                  <c:v>4877</c:v>
                </c:pt>
                <c:pt idx="5045">
                  <c:v>4877</c:v>
                </c:pt>
                <c:pt idx="5046">
                  <c:v>4877</c:v>
                </c:pt>
                <c:pt idx="5047">
                  <c:v>4877</c:v>
                </c:pt>
                <c:pt idx="5048">
                  <c:v>4877</c:v>
                </c:pt>
                <c:pt idx="5049">
                  <c:v>4877</c:v>
                </c:pt>
                <c:pt idx="5050">
                  <c:v>4877</c:v>
                </c:pt>
                <c:pt idx="5051">
                  <c:v>4877</c:v>
                </c:pt>
                <c:pt idx="5052">
                  <c:v>4877</c:v>
                </c:pt>
                <c:pt idx="5053">
                  <c:v>4877</c:v>
                </c:pt>
                <c:pt idx="5054">
                  <c:v>4877</c:v>
                </c:pt>
                <c:pt idx="5055">
                  <c:v>4877</c:v>
                </c:pt>
                <c:pt idx="5056">
                  <c:v>4877</c:v>
                </c:pt>
                <c:pt idx="5057">
                  <c:v>4877</c:v>
                </c:pt>
                <c:pt idx="5058">
                  <c:v>4877</c:v>
                </c:pt>
                <c:pt idx="5059">
                  <c:v>4877</c:v>
                </c:pt>
                <c:pt idx="5060">
                  <c:v>4877</c:v>
                </c:pt>
                <c:pt idx="5061">
                  <c:v>4877</c:v>
                </c:pt>
                <c:pt idx="5062">
                  <c:v>4877</c:v>
                </c:pt>
                <c:pt idx="5063">
                  <c:v>4877</c:v>
                </c:pt>
                <c:pt idx="5064">
                  <c:v>4877</c:v>
                </c:pt>
                <c:pt idx="5065">
                  <c:v>4877</c:v>
                </c:pt>
                <c:pt idx="5066">
                  <c:v>4877</c:v>
                </c:pt>
                <c:pt idx="5067">
                  <c:v>4877</c:v>
                </c:pt>
                <c:pt idx="5068">
                  <c:v>4877</c:v>
                </c:pt>
                <c:pt idx="5069">
                  <c:v>4877</c:v>
                </c:pt>
                <c:pt idx="5070">
                  <c:v>4877</c:v>
                </c:pt>
                <c:pt idx="5071">
                  <c:v>4877</c:v>
                </c:pt>
                <c:pt idx="5072">
                  <c:v>4877</c:v>
                </c:pt>
                <c:pt idx="5073">
                  <c:v>4877</c:v>
                </c:pt>
                <c:pt idx="5074">
                  <c:v>4877</c:v>
                </c:pt>
                <c:pt idx="5075">
                  <c:v>4877</c:v>
                </c:pt>
                <c:pt idx="5076">
                  <c:v>4877</c:v>
                </c:pt>
                <c:pt idx="5077">
                  <c:v>4877</c:v>
                </c:pt>
                <c:pt idx="5078">
                  <c:v>4877</c:v>
                </c:pt>
                <c:pt idx="5079">
                  <c:v>4877</c:v>
                </c:pt>
                <c:pt idx="5080">
                  <c:v>4877</c:v>
                </c:pt>
                <c:pt idx="5081">
                  <c:v>4877</c:v>
                </c:pt>
                <c:pt idx="5082">
                  <c:v>4877</c:v>
                </c:pt>
                <c:pt idx="5083">
                  <c:v>4877</c:v>
                </c:pt>
                <c:pt idx="5084">
                  <c:v>4877</c:v>
                </c:pt>
                <c:pt idx="5085">
                  <c:v>4877</c:v>
                </c:pt>
                <c:pt idx="5086">
                  <c:v>4877</c:v>
                </c:pt>
                <c:pt idx="5087">
                  <c:v>4877</c:v>
                </c:pt>
                <c:pt idx="5088">
                  <c:v>4877</c:v>
                </c:pt>
                <c:pt idx="5089">
                  <c:v>4877</c:v>
                </c:pt>
                <c:pt idx="5090">
                  <c:v>4877</c:v>
                </c:pt>
                <c:pt idx="5091">
                  <c:v>4877</c:v>
                </c:pt>
                <c:pt idx="5092">
                  <c:v>4877</c:v>
                </c:pt>
                <c:pt idx="5093">
                  <c:v>4877</c:v>
                </c:pt>
                <c:pt idx="5094">
                  <c:v>4877</c:v>
                </c:pt>
                <c:pt idx="5095">
                  <c:v>4877</c:v>
                </c:pt>
                <c:pt idx="5096">
                  <c:v>4877</c:v>
                </c:pt>
                <c:pt idx="5097">
                  <c:v>4877</c:v>
                </c:pt>
                <c:pt idx="5098">
                  <c:v>4877</c:v>
                </c:pt>
                <c:pt idx="5099">
                  <c:v>4877</c:v>
                </c:pt>
                <c:pt idx="5100">
                  <c:v>4877</c:v>
                </c:pt>
                <c:pt idx="5101">
                  <c:v>4877</c:v>
                </c:pt>
                <c:pt idx="5102">
                  <c:v>4877</c:v>
                </c:pt>
                <c:pt idx="5103">
                  <c:v>4877</c:v>
                </c:pt>
                <c:pt idx="5104">
                  <c:v>4877</c:v>
                </c:pt>
                <c:pt idx="5105">
                  <c:v>4877</c:v>
                </c:pt>
                <c:pt idx="5106">
                  <c:v>4877</c:v>
                </c:pt>
                <c:pt idx="5107">
                  <c:v>4877</c:v>
                </c:pt>
                <c:pt idx="5108">
                  <c:v>4877</c:v>
                </c:pt>
                <c:pt idx="5109">
                  <c:v>4877</c:v>
                </c:pt>
                <c:pt idx="5110">
                  <c:v>4877</c:v>
                </c:pt>
                <c:pt idx="5111">
                  <c:v>4877</c:v>
                </c:pt>
                <c:pt idx="5112">
                  <c:v>4877</c:v>
                </c:pt>
                <c:pt idx="5113">
                  <c:v>4877</c:v>
                </c:pt>
                <c:pt idx="5114">
                  <c:v>4877</c:v>
                </c:pt>
                <c:pt idx="5115">
                  <c:v>4877</c:v>
                </c:pt>
                <c:pt idx="5116">
                  <c:v>4877</c:v>
                </c:pt>
                <c:pt idx="5117">
                  <c:v>4877</c:v>
                </c:pt>
                <c:pt idx="5118">
                  <c:v>4877</c:v>
                </c:pt>
                <c:pt idx="5119">
                  <c:v>4877</c:v>
                </c:pt>
                <c:pt idx="5120">
                  <c:v>4877</c:v>
                </c:pt>
                <c:pt idx="5121">
                  <c:v>4877</c:v>
                </c:pt>
                <c:pt idx="5122">
                  <c:v>4877</c:v>
                </c:pt>
                <c:pt idx="5123">
                  <c:v>4877</c:v>
                </c:pt>
                <c:pt idx="5124">
                  <c:v>4877</c:v>
                </c:pt>
                <c:pt idx="5125">
                  <c:v>4877</c:v>
                </c:pt>
                <c:pt idx="5126">
                  <c:v>4877</c:v>
                </c:pt>
                <c:pt idx="5127">
                  <c:v>4877</c:v>
                </c:pt>
                <c:pt idx="5128">
                  <c:v>4877</c:v>
                </c:pt>
                <c:pt idx="5129">
                  <c:v>4877</c:v>
                </c:pt>
                <c:pt idx="5130">
                  <c:v>4877</c:v>
                </c:pt>
                <c:pt idx="5131">
                  <c:v>4877</c:v>
                </c:pt>
                <c:pt idx="5132">
                  <c:v>4877</c:v>
                </c:pt>
                <c:pt idx="5133">
                  <c:v>4877</c:v>
                </c:pt>
                <c:pt idx="5134">
                  <c:v>4877</c:v>
                </c:pt>
                <c:pt idx="5135">
                  <c:v>4877</c:v>
                </c:pt>
                <c:pt idx="5136">
                  <c:v>4877</c:v>
                </c:pt>
                <c:pt idx="5137">
                  <c:v>4877</c:v>
                </c:pt>
                <c:pt idx="5138">
                  <c:v>4877</c:v>
                </c:pt>
                <c:pt idx="5139">
                  <c:v>4877</c:v>
                </c:pt>
                <c:pt idx="5140">
                  <c:v>4877</c:v>
                </c:pt>
                <c:pt idx="5141">
                  <c:v>4877</c:v>
                </c:pt>
                <c:pt idx="5142">
                  <c:v>4877</c:v>
                </c:pt>
                <c:pt idx="5143">
                  <c:v>4877</c:v>
                </c:pt>
                <c:pt idx="5144">
                  <c:v>4877</c:v>
                </c:pt>
                <c:pt idx="5145">
                  <c:v>4877</c:v>
                </c:pt>
                <c:pt idx="5146">
                  <c:v>4877</c:v>
                </c:pt>
                <c:pt idx="5147">
                  <c:v>4877</c:v>
                </c:pt>
                <c:pt idx="5148">
                  <c:v>4877</c:v>
                </c:pt>
                <c:pt idx="5149">
                  <c:v>4877</c:v>
                </c:pt>
                <c:pt idx="5150">
                  <c:v>4877</c:v>
                </c:pt>
                <c:pt idx="5151">
                  <c:v>4877</c:v>
                </c:pt>
                <c:pt idx="5152">
                  <c:v>4877</c:v>
                </c:pt>
                <c:pt idx="5153">
                  <c:v>4877</c:v>
                </c:pt>
                <c:pt idx="5154">
                  <c:v>4877</c:v>
                </c:pt>
                <c:pt idx="5155">
                  <c:v>4877</c:v>
                </c:pt>
                <c:pt idx="5156">
                  <c:v>4877</c:v>
                </c:pt>
                <c:pt idx="5157">
                  <c:v>4877</c:v>
                </c:pt>
                <c:pt idx="5158">
                  <c:v>4877</c:v>
                </c:pt>
                <c:pt idx="5159">
                  <c:v>4877</c:v>
                </c:pt>
                <c:pt idx="5160">
                  <c:v>4877</c:v>
                </c:pt>
                <c:pt idx="5161">
                  <c:v>4877</c:v>
                </c:pt>
                <c:pt idx="5162">
                  <c:v>4877</c:v>
                </c:pt>
                <c:pt idx="5163">
                  <c:v>4877</c:v>
                </c:pt>
                <c:pt idx="5164">
                  <c:v>4877</c:v>
                </c:pt>
                <c:pt idx="5165">
                  <c:v>4877</c:v>
                </c:pt>
                <c:pt idx="5166">
                  <c:v>4877</c:v>
                </c:pt>
                <c:pt idx="5167">
                  <c:v>4877</c:v>
                </c:pt>
                <c:pt idx="5168">
                  <c:v>4877</c:v>
                </c:pt>
                <c:pt idx="5169">
                  <c:v>4877</c:v>
                </c:pt>
                <c:pt idx="5170">
                  <c:v>4877</c:v>
                </c:pt>
                <c:pt idx="5171">
                  <c:v>4877</c:v>
                </c:pt>
                <c:pt idx="5172">
                  <c:v>4877</c:v>
                </c:pt>
                <c:pt idx="5173">
                  <c:v>4877</c:v>
                </c:pt>
                <c:pt idx="5174">
                  <c:v>4877</c:v>
                </c:pt>
                <c:pt idx="5175">
                  <c:v>4877</c:v>
                </c:pt>
                <c:pt idx="5176">
                  <c:v>4877</c:v>
                </c:pt>
                <c:pt idx="5177">
                  <c:v>4877</c:v>
                </c:pt>
                <c:pt idx="5178">
                  <c:v>4877</c:v>
                </c:pt>
                <c:pt idx="5179">
                  <c:v>4877</c:v>
                </c:pt>
                <c:pt idx="5180">
                  <c:v>4877</c:v>
                </c:pt>
                <c:pt idx="5181">
                  <c:v>4877</c:v>
                </c:pt>
                <c:pt idx="5182">
                  <c:v>4877</c:v>
                </c:pt>
                <c:pt idx="5183">
                  <c:v>4877</c:v>
                </c:pt>
                <c:pt idx="5184">
                  <c:v>4877</c:v>
                </c:pt>
                <c:pt idx="5185">
                  <c:v>4877</c:v>
                </c:pt>
                <c:pt idx="5186">
                  <c:v>4877</c:v>
                </c:pt>
                <c:pt idx="5187">
                  <c:v>4877</c:v>
                </c:pt>
                <c:pt idx="5188">
                  <c:v>4877</c:v>
                </c:pt>
                <c:pt idx="5189">
                  <c:v>4877</c:v>
                </c:pt>
                <c:pt idx="5190">
                  <c:v>4877</c:v>
                </c:pt>
                <c:pt idx="5191">
                  <c:v>4877</c:v>
                </c:pt>
                <c:pt idx="5192">
                  <c:v>4877</c:v>
                </c:pt>
                <c:pt idx="5193">
                  <c:v>4877</c:v>
                </c:pt>
                <c:pt idx="5194">
                  <c:v>4877</c:v>
                </c:pt>
                <c:pt idx="5195">
                  <c:v>4877</c:v>
                </c:pt>
                <c:pt idx="5196">
                  <c:v>4877</c:v>
                </c:pt>
                <c:pt idx="5197">
                  <c:v>4877</c:v>
                </c:pt>
                <c:pt idx="5198">
                  <c:v>4877</c:v>
                </c:pt>
                <c:pt idx="5199">
                  <c:v>4877</c:v>
                </c:pt>
                <c:pt idx="5200">
                  <c:v>4877</c:v>
                </c:pt>
                <c:pt idx="5201">
                  <c:v>4877</c:v>
                </c:pt>
                <c:pt idx="5202">
                  <c:v>4877</c:v>
                </c:pt>
                <c:pt idx="5203">
                  <c:v>4877</c:v>
                </c:pt>
                <c:pt idx="5204">
                  <c:v>4877</c:v>
                </c:pt>
                <c:pt idx="5205">
                  <c:v>4877</c:v>
                </c:pt>
                <c:pt idx="5206">
                  <c:v>4877</c:v>
                </c:pt>
                <c:pt idx="5207">
                  <c:v>4877</c:v>
                </c:pt>
                <c:pt idx="5208">
                  <c:v>4877</c:v>
                </c:pt>
                <c:pt idx="5209">
                  <c:v>4877</c:v>
                </c:pt>
                <c:pt idx="5210">
                  <c:v>4877</c:v>
                </c:pt>
                <c:pt idx="5211">
                  <c:v>4877</c:v>
                </c:pt>
                <c:pt idx="5212">
                  <c:v>4877</c:v>
                </c:pt>
                <c:pt idx="5213">
                  <c:v>4877</c:v>
                </c:pt>
                <c:pt idx="5214">
                  <c:v>4877</c:v>
                </c:pt>
                <c:pt idx="5215">
                  <c:v>4877</c:v>
                </c:pt>
                <c:pt idx="5216">
                  <c:v>4877</c:v>
                </c:pt>
                <c:pt idx="5217">
                  <c:v>4877</c:v>
                </c:pt>
                <c:pt idx="5218">
                  <c:v>4877</c:v>
                </c:pt>
                <c:pt idx="5219">
                  <c:v>4877</c:v>
                </c:pt>
                <c:pt idx="5220">
                  <c:v>4877</c:v>
                </c:pt>
                <c:pt idx="5221">
                  <c:v>4877</c:v>
                </c:pt>
                <c:pt idx="5222">
                  <c:v>4877</c:v>
                </c:pt>
                <c:pt idx="5223">
                  <c:v>4877</c:v>
                </c:pt>
                <c:pt idx="5224">
                  <c:v>4877</c:v>
                </c:pt>
                <c:pt idx="5225">
                  <c:v>4877</c:v>
                </c:pt>
                <c:pt idx="5226">
                  <c:v>4877</c:v>
                </c:pt>
                <c:pt idx="5227">
                  <c:v>4877</c:v>
                </c:pt>
                <c:pt idx="5228">
                  <c:v>4877</c:v>
                </c:pt>
                <c:pt idx="5229">
                  <c:v>4877</c:v>
                </c:pt>
                <c:pt idx="5230">
                  <c:v>4877</c:v>
                </c:pt>
                <c:pt idx="5231">
                  <c:v>4877</c:v>
                </c:pt>
                <c:pt idx="5232">
                  <c:v>4877</c:v>
                </c:pt>
                <c:pt idx="5233">
                  <c:v>4877</c:v>
                </c:pt>
                <c:pt idx="5234">
                  <c:v>4877</c:v>
                </c:pt>
                <c:pt idx="5235">
                  <c:v>4877</c:v>
                </c:pt>
                <c:pt idx="5236">
                  <c:v>4877</c:v>
                </c:pt>
                <c:pt idx="5237">
                  <c:v>4877</c:v>
                </c:pt>
                <c:pt idx="5238">
                  <c:v>4877</c:v>
                </c:pt>
                <c:pt idx="5239">
                  <c:v>4877</c:v>
                </c:pt>
                <c:pt idx="5240">
                  <c:v>4877</c:v>
                </c:pt>
                <c:pt idx="5241">
                  <c:v>4877</c:v>
                </c:pt>
                <c:pt idx="5242">
                  <c:v>4877</c:v>
                </c:pt>
                <c:pt idx="5243">
                  <c:v>4877</c:v>
                </c:pt>
                <c:pt idx="5244">
                  <c:v>4877</c:v>
                </c:pt>
                <c:pt idx="5245">
                  <c:v>4877</c:v>
                </c:pt>
                <c:pt idx="5246">
                  <c:v>4877</c:v>
                </c:pt>
                <c:pt idx="5247">
                  <c:v>4877</c:v>
                </c:pt>
                <c:pt idx="5248">
                  <c:v>4877</c:v>
                </c:pt>
                <c:pt idx="5249">
                  <c:v>4877</c:v>
                </c:pt>
                <c:pt idx="5250">
                  <c:v>4877</c:v>
                </c:pt>
                <c:pt idx="5251">
                  <c:v>4877</c:v>
                </c:pt>
                <c:pt idx="5252">
                  <c:v>4877</c:v>
                </c:pt>
                <c:pt idx="5253">
                  <c:v>4877</c:v>
                </c:pt>
                <c:pt idx="5254">
                  <c:v>4877</c:v>
                </c:pt>
                <c:pt idx="5255">
                  <c:v>4877</c:v>
                </c:pt>
                <c:pt idx="5256">
                  <c:v>4877</c:v>
                </c:pt>
                <c:pt idx="5257">
                  <c:v>4877</c:v>
                </c:pt>
                <c:pt idx="5258">
                  <c:v>4877</c:v>
                </c:pt>
                <c:pt idx="5259">
                  <c:v>4877</c:v>
                </c:pt>
                <c:pt idx="5260">
                  <c:v>4877</c:v>
                </c:pt>
                <c:pt idx="5261">
                  <c:v>4877</c:v>
                </c:pt>
                <c:pt idx="5262">
                  <c:v>4877</c:v>
                </c:pt>
                <c:pt idx="5263">
                  <c:v>4877</c:v>
                </c:pt>
                <c:pt idx="5264">
                  <c:v>4877</c:v>
                </c:pt>
                <c:pt idx="5265">
                  <c:v>4877</c:v>
                </c:pt>
                <c:pt idx="5266">
                  <c:v>4877</c:v>
                </c:pt>
                <c:pt idx="5267">
                  <c:v>4877</c:v>
                </c:pt>
                <c:pt idx="5268">
                  <c:v>4877</c:v>
                </c:pt>
                <c:pt idx="5269">
                  <c:v>4877</c:v>
                </c:pt>
                <c:pt idx="5270">
                  <c:v>4877</c:v>
                </c:pt>
                <c:pt idx="5271">
                  <c:v>4877</c:v>
                </c:pt>
                <c:pt idx="5272">
                  <c:v>4877</c:v>
                </c:pt>
                <c:pt idx="5273">
                  <c:v>4877</c:v>
                </c:pt>
                <c:pt idx="5274">
                  <c:v>4877</c:v>
                </c:pt>
                <c:pt idx="5275">
                  <c:v>4877</c:v>
                </c:pt>
                <c:pt idx="5276">
                  <c:v>4877</c:v>
                </c:pt>
                <c:pt idx="5277">
                  <c:v>4877</c:v>
                </c:pt>
                <c:pt idx="5278">
                  <c:v>4877</c:v>
                </c:pt>
                <c:pt idx="5279">
                  <c:v>4877</c:v>
                </c:pt>
                <c:pt idx="5280">
                  <c:v>4877</c:v>
                </c:pt>
                <c:pt idx="5281">
                  <c:v>4877</c:v>
                </c:pt>
                <c:pt idx="5282">
                  <c:v>4877</c:v>
                </c:pt>
                <c:pt idx="5283">
                  <c:v>4877</c:v>
                </c:pt>
                <c:pt idx="5284">
                  <c:v>4877</c:v>
                </c:pt>
                <c:pt idx="5285">
                  <c:v>4877</c:v>
                </c:pt>
                <c:pt idx="5286">
                  <c:v>4877</c:v>
                </c:pt>
                <c:pt idx="5287">
                  <c:v>4877</c:v>
                </c:pt>
                <c:pt idx="5288">
                  <c:v>4877</c:v>
                </c:pt>
                <c:pt idx="5289">
                  <c:v>4877</c:v>
                </c:pt>
                <c:pt idx="5290">
                  <c:v>4877</c:v>
                </c:pt>
                <c:pt idx="5291">
                  <c:v>4877</c:v>
                </c:pt>
                <c:pt idx="5292">
                  <c:v>4877</c:v>
                </c:pt>
                <c:pt idx="5293">
                  <c:v>4877</c:v>
                </c:pt>
                <c:pt idx="5294">
                  <c:v>4877</c:v>
                </c:pt>
                <c:pt idx="5295">
                  <c:v>4877</c:v>
                </c:pt>
                <c:pt idx="5296">
                  <c:v>4877</c:v>
                </c:pt>
                <c:pt idx="5297">
                  <c:v>4877</c:v>
                </c:pt>
                <c:pt idx="5298">
                  <c:v>4877</c:v>
                </c:pt>
                <c:pt idx="5299">
                  <c:v>4877</c:v>
                </c:pt>
                <c:pt idx="5300">
                  <c:v>4877</c:v>
                </c:pt>
                <c:pt idx="5301">
                  <c:v>4877</c:v>
                </c:pt>
                <c:pt idx="5302">
                  <c:v>4877</c:v>
                </c:pt>
                <c:pt idx="5303">
                  <c:v>4877</c:v>
                </c:pt>
                <c:pt idx="5304">
                  <c:v>4877</c:v>
                </c:pt>
                <c:pt idx="5305">
                  <c:v>4877</c:v>
                </c:pt>
                <c:pt idx="5306">
                  <c:v>4877</c:v>
                </c:pt>
                <c:pt idx="5307">
                  <c:v>4877</c:v>
                </c:pt>
                <c:pt idx="5308">
                  <c:v>4877</c:v>
                </c:pt>
                <c:pt idx="5309">
                  <c:v>4877</c:v>
                </c:pt>
                <c:pt idx="5310">
                  <c:v>4877</c:v>
                </c:pt>
                <c:pt idx="5311">
                  <c:v>4877</c:v>
                </c:pt>
                <c:pt idx="5312">
                  <c:v>4877</c:v>
                </c:pt>
                <c:pt idx="5313">
                  <c:v>4877</c:v>
                </c:pt>
                <c:pt idx="5314">
                  <c:v>4877</c:v>
                </c:pt>
                <c:pt idx="5315">
                  <c:v>4877</c:v>
                </c:pt>
                <c:pt idx="5316">
                  <c:v>4877</c:v>
                </c:pt>
                <c:pt idx="5317">
                  <c:v>4877</c:v>
                </c:pt>
                <c:pt idx="5318">
                  <c:v>4877</c:v>
                </c:pt>
                <c:pt idx="5319">
                  <c:v>4877</c:v>
                </c:pt>
                <c:pt idx="5320">
                  <c:v>4877</c:v>
                </c:pt>
                <c:pt idx="5321">
                  <c:v>4877</c:v>
                </c:pt>
                <c:pt idx="5322">
                  <c:v>4877</c:v>
                </c:pt>
                <c:pt idx="5323">
                  <c:v>4877</c:v>
                </c:pt>
                <c:pt idx="5324">
                  <c:v>4877</c:v>
                </c:pt>
                <c:pt idx="5325">
                  <c:v>4877</c:v>
                </c:pt>
                <c:pt idx="5326">
                  <c:v>4877</c:v>
                </c:pt>
                <c:pt idx="5327">
                  <c:v>4877</c:v>
                </c:pt>
                <c:pt idx="5328">
                  <c:v>4877</c:v>
                </c:pt>
                <c:pt idx="5329">
                  <c:v>4877</c:v>
                </c:pt>
                <c:pt idx="5330">
                  <c:v>4877</c:v>
                </c:pt>
                <c:pt idx="5331">
                  <c:v>4877</c:v>
                </c:pt>
                <c:pt idx="5332">
                  <c:v>4877</c:v>
                </c:pt>
                <c:pt idx="5333">
                  <c:v>4877</c:v>
                </c:pt>
                <c:pt idx="5334">
                  <c:v>4877</c:v>
                </c:pt>
                <c:pt idx="5335">
                  <c:v>4877</c:v>
                </c:pt>
                <c:pt idx="5336">
                  <c:v>4877</c:v>
                </c:pt>
                <c:pt idx="5337">
                  <c:v>4877</c:v>
                </c:pt>
                <c:pt idx="5338">
                  <c:v>4877</c:v>
                </c:pt>
                <c:pt idx="5339">
                  <c:v>4877</c:v>
                </c:pt>
                <c:pt idx="5340">
                  <c:v>4877</c:v>
                </c:pt>
                <c:pt idx="5341">
                  <c:v>4877</c:v>
                </c:pt>
                <c:pt idx="5342">
                  <c:v>4877</c:v>
                </c:pt>
                <c:pt idx="5343">
                  <c:v>4877</c:v>
                </c:pt>
                <c:pt idx="5344">
                  <c:v>4877</c:v>
                </c:pt>
                <c:pt idx="5345">
                  <c:v>4877</c:v>
                </c:pt>
                <c:pt idx="5346">
                  <c:v>4877</c:v>
                </c:pt>
                <c:pt idx="5347">
                  <c:v>4877</c:v>
                </c:pt>
                <c:pt idx="5348">
                  <c:v>4877</c:v>
                </c:pt>
                <c:pt idx="5349">
                  <c:v>4877</c:v>
                </c:pt>
                <c:pt idx="5350">
                  <c:v>4877</c:v>
                </c:pt>
                <c:pt idx="5351">
                  <c:v>4877</c:v>
                </c:pt>
                <c:pt idx="5352">
                  <c:v>4877</c:v>
                </c:pt>
                <c:pt idx="5353">
                  <c:v>4877</c:v>
                </c:pt>
                <c:pt idx="5354">
                  <c:v>4877</c:v>
                </c:pt>
                <c:pt idx="5355">
                  <c:v>4877</c:v>
                </c:pt>
                <c:pt idx="5356">
                  <c:v>4877</c:v>
                </c:pt>
                <c:pt idx="5357">
                  <c:v>4877</c:v>
                </c:pt>
                <c:pt idx="5358">
                  <c:v>4877</c:v>
                </c:pt>
                <c:pt idx="5359">
                  <c:v>4877</c:v>
                </c:pt>
                <c:pt idx="5360">
                  <c:v>4877</c:v>
                </c:pt>
                <c:pt idx="5361">
                  <c:v>4877</c:v>
                </c:pt>
                <c:pt idx="5362">
                  <c:v>4877</c:v>
                </c:pt>
                <c:pt idx="5363">
                  <c:v>4877</c:v>
                </c:pt>
                <c:pt idx="5364">
                  <c:v>4877</c:v>
                </c:pt>
                <c:pt idx="5365">
                  <c:v>4877</c:v>
                </c:pt>
                <c:pt idx="5366">
                  <c:v>4877</c:v>
                </c:pt>
                <c:pt idx="5367">
                  <c:v>4877</c:v>
                </c:pt>
                <c:pt idx="5368">
                  <c:v>4877</c:v>
                </c:pt>
                <c:pt idx="5369">
                  <c:v>4877</c:v>
                </c:pt>
                <c:pt idx="5370">
                  <c:v>4877</c:v>
                </c:pt>
                <c:pt idx="5371">
                  <c:v>4877</c:v>
                </c:pt>
                <c:pt idx="5372">
                  <c:v>4877</c:v>
                </c:pt>
                <c:pt idx="5373">
                  <c:v>4877</c:v>
                </c:pt>
                <c:pt idx="5374">
                  <c:v>4877</c:v>
                </c:pt>
                <c:pt idx="5375">
                  <c:v>4877</c:v>
                </c:pt>
                <c:pt idx="5376">
                  <c:v>4877</c:v>
                </c:pt>
                <c:pt idx="5377">
                  <c:v>4877</c:v>
                </c:pt>
                <c:pt idx="5378">
                  <c:v>4877</c:v>
                </c:pt>
                <c:pt idx="5379">
                  <c:v>4877</c:v>
                </c:pt>
                <c:pt idx="5380">
                  <c:v>4877</c:v>
                </c:pt>
                <c:pt idx="5381">
                  <c:v>4877</c:v>
                </c:pt>
                <c:pt idx="5382">
                  <c:v>4877</c:v>
                </c:pt>
                <c:pt idx="5383">
                  <c:v>4877</c:v>
                </c:pt>
                <c:pt idx="5384">
                  <c:v>4877</c:v>
                </c:pt>
                <c:pt idx="5385">
                  <c:v>4877</c:v>
                </c:pt>
                <c:pt idx="5386">
                  <c:v>4877</c:v>
                </c:pt>
                <c:pt idx="5387">
                  <c:v>4877</c:v>
                </c:pt>
                <c:pt idx="5388">
                  <c:v>4877</c:v>
                </c:pt>
                <c:pt idx="5389">
                  <c:v>4877</c:v>
                </c:pt>
                <c:pt idx="5390">
                  <c:v>4877</c:v>
                </c:pt>
                <c:pt idx="5391">
                  <c:v>4877</c:v>
                </c:pt>
                <c:pt idx="5392">
                  <c:v>4877</c:v>
                </c:pt>
                <c:pt idx="5393">
                  <c:v>4877</c:v>
                </c:pt>
                <c:pt idx="5394">
                  <c:v>4877</c:v>
                </c:pt>
                <c:pt idx="5395">
                  <c:v>4877</c:v>
                </c:pt>
                <c:pt idx="5396">
                  <c:v>4877</c:v>
                </c:pt>
                <c:pt idx="5397">
                  <c:v>4877</c:v>
                </c:pt>
                <c:pt idx="5398">
                  <c:v>4877</c:v>
                </c:pt>
                <c:pt idx="5399">
                  <c:v>4877</c:v>
                </c:pt>
                <c:pt idx="5400">
                  <c:v>4877</c:v>
                </c:pt>
                <c:pt idx="5401">
                  <c:v>4877</c:v>
                </c:pt>
                <c:pt idx="5402">
                  <c:v>4877</c:v>
                </c:pt>
                <c:pt idx="5403">
                  <c:v>4877</c:v>
                </c:pt>
                <c:pt idx="5404">
                  <c:v>4877</c:v>
                </c:pt>
                <c:pt idx="5405">
                  <c:v>4877</c:v>
                </c:pt>
                <c:pt idx="5406">
                  <c:v>4877</c:v>
                </c:pt>
                <c:pt idx="5407">
                  <c:v>4877</c:v>
                </c:pt>
                <c:pt idx="5408">
                  <c:v>4877</c:v>
                </c:pt>
                <c:pt idx="5409">
                  <c:v>4877</c:v>
                </c:pt>
                <c:pt idx="5410">
                  <c:v>4877</c:v>
                </c:pt>
                <c:pt idx="5411">
                  <c:v>4877</c:v>
                </c:pt>
                <c:pt idx="5412">
                  <c:v>4877</c:v>
                </c:pt>
                <c:pt idx="5413">
                  <c:v>4877</c:v>
                </c:pt>
                <c:pt idx="5414">
                  <c:v>4877</c:v>
                </c:pt>
                <c:pt idx="5415">
                  <c:v>4877</c:v>
                </c:pt>
                <c:pt idx="5416">
                  <c:v>4877</c:v>
                </c:pt>
                <c:pt idx="5417">
                  <c:v>4877</c:v>
                </c:pt>
                <c:pt idx="5418">
                  <c:v>4877</c:v>
                </c:pt>
                <c:pt idx="5419">
                  <c:v>4877</c:v>
                </c:pt>
                <c:pt idx="5420">
                  <c:v>4877</c:v>
                </c:pt>
                <c:pt idx="5421">
                  <c:v>4877</c:v>
                </c:pt>
                <c:pt idx="5422">
                  <c:v>4877</c:v>
                </c:pt>
                <c:pt idx="5423">
                  <c:v>4877</c:v>
                </c:pt>
                <c:pt idx="5424">
                  <c:v>4877</c:v>
                </c:pt>
                <c:pt idx="5425">
                  <c:v>4877</c:v>
                </c:pt>
                <c:pt idx="5426">
                  <c:v>4877</c:v>
                </c:pt>
                <c:pt idx="5427">
                  <c:v>4877</c:v>
                </c:pt>
                <c:pt idx="5428">
                  <c:v>4877</c:v>
                </c:pt>
                <c:pt idx="5429">
                  <c:v>4877</c:v>
                </c:pt>
                <c:pt idx="5430">
                  <c:v>4877</c:v>
                </c:pt>
                <c:pt idx="5431">
                  <c:v>4877</c:v>
                </c:pt>
                <c:pt idx="5432">
                  <c:v>4877</c:v>
                </c:pt>
                <c:pt idx="5433">
                  <c:v>4877</c:v>
                </c:pt>
                <c:pt idx="5434">
                  <c:v>4877</c:v>
                </c:pt>
                <c:pt idx="5435">
                  <c:v>4877</c:v>
                </c:pt>
                <c:pt idx="5436">
                  <c:v>4877</c:v>
                </c:pt>
                <c:pt idx="5437">
                  <c:v>4877</c:v>
                </c:pt>
                <c:pt idx="5438">
                  <c:v>4877</c:v>
                </c:pt>
                <c:pt idx="5439">
                  <c:v>4877</c:v>
                </c:pt>
                <c:pt idx="5440">
                  <c:v>4877</c:v>
                </c:pt>
                <c:pt idx="5441">
                  <c:v>4877</c:v>
                </c:pt>
                <c:pt idx="5442">
                  <c:v>4877</c:v>
                </c:pt>
                <c:pt idx="5443">
                  <c:v>4877</c:v>
                </c:pt>
                <c:pt idx="5444">
                  <c:v>4877</c:v>
                </c:pt>
                <c:pt idx="5445">
                  <c:v>4877</c:v>
                </c:pt>
                <c:pt idx="5446">
                  <c:v>4877</c:v>
                </c:pt>
                <c:pt idx="5447">
                  <c:v>4877</c:v>
                </c:pt>
                <c:pt idx="5448">
                  <c:v>4877</c:v>
                </c:pt>
                <c:pt idx="5449">
                  <c:v>4877</c:v>
                </c:pt>
                <c:pt idx="5450">
                  <c:v>4877</c:v>
                </c:pt>
                <c:pt idx="5451">
                  <c:v>4877</c:v>
                </c:pt>
                <c:pt idx="5452">
                  <c:v>4877</c:v>
                </c:pt>
                <c:pt idx="5453">
                  <c:v>4877</c:v>
                </c:pt>
                <c:pt idx="5454">
                  <c:v>4877</c:v>
                </c:pt>
                <c:pt idx="5455">
                  <c:v>4877</c:v>
                </c:pt>
                <c:pt idx="5456">
                  <c:v>4877</c:v>
                </c:pt>
                <c:pt idx="5457">
                  <c:v>4877</c:v>
                </c:pt>
                <c:pt idx="5458">
                  <c:v>4877</c:v>
                </c:pt>
                <c:pt idx="5459">
                  <c:v>4877</c:v>
                </c:pt>
                <c:pt idx="5460">
                  <c:v>4877</c:v>
                </c:pt>
                <c:pt idx="5461">
                  <c:v>4877</c:v>
                </c:pt>
                <c:pt idx="5462">
                  <c:v>4877</c:v>
                </c:pt>
                <c:pt idx="5463">
                  <c:v>4877</c:v>
                </c:pt>
                <c:pt idx="5464">
                  <c:v>4877</c:v>
                </c:pt>
                <c:pt idx="5465">
                  <c:v>4877</c:v>
                </c:pt>
                <c:pt idx="5466">
                  <c:v>4877</c:v>
                </c:pt>
                <c:pt idx="5467">
                  <c:v>4877</c:v>
                </c:pt>
                <c:pt idx="5468">
                  <c:v>4877</c:v>
                </c:pt>
                <c:pt idx="5469">
                  <c:v>4877</c:v>
                </c:pt>
                <c:pt idx="5470">
                  <c:v>4877</c:v>
                </c:pt>
                <c:pt idx="5471">
                  <c:v>4877</c:v>
                </c:pt>
                <c:pt idx="5472">
                  <c:v>4877</c:v>
                </c:pt>
                <c:pt idx="5473">
                  <c:v>4877</c:v>
                </c:pt>
                <c:pt idx="5474">
                  <c:v>4877</c:v>
                </c:pt>
                <c:pt idx="5475">
                  <c:v>4877</c:v>
                </c:pt>
                <c:pt idx="5476">
                  <c:v>4877</c:v>
                </c:pt>
                <c:pt idx="5477">
                  <c:v>4877</c:v>
                </c:pt>
                <c:pt idx="5478">
                  <c:v>4877</c:v>
                </c:pt>
                <c:pt idx="5479">
                  <c:v>4877</c:v>
                </c:pt>
                <c:pt idx="5480">
                  <c:v>4877</c:v>
                </c:pt>
                <c:pt idx="5481">
                  <c:v>4877</c:v>
                </c:pt>
                <c:pt idx="5482">
                  <c:v>4877</c:v>
                </c:pt>
                <c:pt idx="5483">
                  <c:v>4877</c:v>
                </c:pt>
                <c:pt idx="5484">
                  <c:v>4877</c:v>
                </c:pt>
                <c:pt idx="5485">
                  <c:v>4877</c:v>
                </c:pt>
                <c:pt idx="5486">
                  <c:v>4877</c:v>
                </c:pt>
                <c:pt idx="5487">
                  <c:v>4877</c:v>
                </c:pt>
                <c:pt idx="5488">
                  <c:v>4877</c:v>
                </c:pt>
                <c:pt idx="5489">
                  <c:v>4877</c:v>
                </c:pt>
                <c:pt idx="5490">
                  <c:v>4877</c:v>
                </c:pt>
                <c:pt idx="5491">
                  <c:v>4877</c:v>
                </c:pt>
                <c:pt idx="5492">
                  <c:v>4877</c:v>
                </c:pt>
                <c:pt idx="5493">
                  <c:v>4877</c:v>
                </c:pt>
                <c:pt idx="5494">
                  <c:v>4877</c:v>
                </c:pt>
                <c:pt idx="5495">
                  <c:v>4877</c:v>
                </c:pt>
                <c:pt idx="5496">
                  <c:v>4877</c:v>
                </c:pt>
                <c:pt idx="5497">
                  <c:v>4877</c:v>
                </c:pt>
                <c:pt idx="5498">
                  <c:v>4877</c:v>
                </c:pt>
                <c:pt idx="5499">
                  <c:v>4877</c:v>
                </c:pt>
                <c:pt idx="5500">
                  <c:v>4877</c:v>
                </c:pt>
                <c:pt idx="5501">
                  <c:v>4877</c:v>
                </c:pt>
                <c:pt idx="5502">
                  <c:v>4877</c:v>
                </c:pt>
                <c:pt idx="5503">
                  <c:v>4877</c:v>
                </c:pt>
                <c:pt idx="5504">
                  <c:v>4877</c:v>
                </c:pt>
                <c:pt idx="5505">
                  <c:v>4877</c:v>
                </c:pt>
                <c:pt idx="5506">
                  <c:v>4877</c:v>
                </c:pt>
                <c:pt idx="5507">
                  <c:v>4877</c:v>
                </c:pt>
                <c:pt idx="5508">
                  <c:v>4877</c:v>
                </c:pt>
                <c:pt idx="5509">
                  <c:v>4877</c:v>
                </c:pt>
                <c:pt idx="5510">
                  <c:v>4877</c:v>
                </c:pt>
                <c:pt idx="5511">
                  <c:v>4877</c:v>
                </c:pt>
                <c:pt idx="5512">
                  <c:v>4877</c:v>
                </c:pt>
                <c:pt idx="5513">
                  <c:v>4877</c:v>
                </c:pt>
                <c:pt idx="5514">
                  <c:v>4877</c:v>
                </c:pt>
                <c:pt idx="5515">
                  <c:v>4877</c:v>
                </c:pt>
                <c:pt idx="5516">
                  <c:v>4877</c:v>
                </c:pt>
                <c:pt idx="5517">
                  <c:v>4877</c:v>
                </c:pt>
                <c:pt idx="5518">
                  <c:v>4877</c:v>
                </c:pt>
                <c:pt idx="5519">
                  <c:v>4877</c:v>
                </c:pt>
                <c:pt idx="5520">
                  <c:v>4877</c:v>
                </c:pt>
                <c:pt idx="5521">
                  <c:v>4877</c:v>
                </c:pt>
                <c:pt idx="5522">
                  <c:v>4877</c:v>
                </c:pt>
                <c:pt idx="5523">
                  <c:v>4877</c:v>
                </c:pt>
                <c:pt idx="5524">
                  <c:v>4877</c:v>
                </c:pt>
                <c:pt idx="5525">
                  <c:v>4877</c:v>
                </c:pt>
                <c:pt idx="5526">
                  <c:v>4877</c:v>
                </c:pt>
                <c:pt idx="5527">
                  <c:v>4877</c:v>
                </c:pt>
                <c:pt idx="5528">
                  <c:v>4877</c:v>
                </c:pt>
                <c:pt idx="5529">
                  <c:v>4877</c:v>
                </c:pt>
                <c:pt idx="5530">
                  <c:v>4877</c:v>
                </c:pt>
                <c:pt idx="5531">
                  <c:v>4877</c:v>
                </c:pt>
                <c:pt idx="5532">
                  <c:v>4877</c:v>
                </c:pt>
                <c:pt idx="5533">
                  <c:v>4877</c:v>
                </c:pt>
                <c:pt idx="5534">
                  <c:v>4877</c:v>
                </c:pt>
                <c:pt idx="5535">
                  <c:v>4877</c:v>
                </c:pt>
                <c:pt idx="5536">
                  <c:v>4877</c:v>
                </c:pt>
                <c:pt idx="5537">
                  <c:v>4877</c:v>
                </c:pt>
                <c:pt idx="5538">
                  <c:v>4877</c:v>
                </c:pt>
                <c:pt idx="5539">
                  <c:v>4877</c:v>
                </c:pt>
                <c:pt idx="5540">
                  <c:v>4877</c:v>
                </c:pt>
                <c:pt idx="5541">
                  <c:v>4877</c:v>
                </c:pt>
                <c:pt idx="5542">
                  <c:v>4877</c:v>
                </c:pt>
                <c:pt idx="5543">
                  <c:v>4877</c:v>
                </c:pt>
                <c:pt idx="5544">
                  <c:v>4877</c:v>
                </c:pt>
                <c:pt idx="5545">
                  <c:v>4877</c:v>
                </c:pt>
                <c:pt idx="5546">
                  <c:v>4877</c:v>
                </c:pt>
                <c:pt idx="5547">
                  <c:v>4877</c:v>
                </c:pt>
                <c:pt idx="5548">
                  <c:v>4877</c:v>
                </c:pt>
                <c:pt idx="5549">
                  <c:v>4877</c:v>
                </c:pt>
                <c:pt idx="5550">
                  <c:v>4877</c:v>
                </c:pt>
                <c:pt idx="5551">
                  <c:v>4877</c:v>
                </c:pt>
                <c:pt idx="5552">
                  <c:v>4877</c:v>
                </c:pt>
                <c:pt idx="5553">
                  <c:v>4877</c:v>
                </c:pt>
                <c:pt idx="5554">
                  <c:v>4877</c:v>
                </c:pt>
                <c:pt idx="5555">
                  <c:v>4877</c:v>
                </c:pt>
                <c:pt idx="5556">
                  <c:v>4877</c:v>
                </c:pt>
                <c:pt idx="5557">
                  <c:v>4877</c:v>
                </c:pt>
                <c:pt idx="5558">
                  <c:v>4877</c:v>
                </c:pt>
                <c:pt idx="5559">
                  <c:v>4877</c:v>
                </c:pt>
                <c:pt idx="5560">
                  <c:v>4877</c:v>
                </c:pt>
                <c:pt idx="5561">
                  <c:v>4877</c:v>
                </c:pt>
                <c:pt idx="5562">
                  <c:v>4877</c:v>
                </c:pt>
                <c:pt idx="5563">
                  <c:v>4877</c:v>
                </c:pt>
                <c:pt idx="5564">
                  <c:v>4877</c:v>
                </c:pt>
                <c:pt idx="5565">
                  <c:v>4877</c:v>
                </c:pt>
                <c:pt idx="5566">
                  <c:v>4877</c:v>
                </c:pt>
                <c:pt idx="5567">
                  <c:v>4877</c:v>
                </c:pt>
                <c:pt idx="5568">
                  <c:v>4877</c:v>
                </c:pt>
                <c:pt idx="5569">
                  <c:v>4877</c:v>
                </c:pt>
                <c:pt idx="5570">
                  <c:v>4877</c:v>
                </c:pt>
                <c:pt idx="5571">
                  <c:v>4877</c:v>
                </c:pt>
                <c:pt idx="5572">
                  <c:v>4877</c:v>
                </c:pt>
                <c:pt idx="5573">
                  <c:v>4877</c:v>
                </c:pt>
                <c:pt idx="5574">
                  <c:v>4877</c:v>
                </c:pt>
                <c:pt idx="5575">
                  <c:v>4877</c:v>
                </c:pt>
                <c:pt idx="5576">
                  <c:v>4877</c:v>
                </c:pt>
                <c:pt idx="5577">
                  <c:v>4877</c:v>
                </c:pt>
                <c:pt idx="5578">
                  <c:v>4877</c:v>
                </c:pt>
                <c:pt idx="5579">
                  <c:v>4877</c:v>
                </c:pt>
                <c:pt idx="5580">
                  <c:v>4877</c:v>
                </c:pt>
                <c:pt idx="5581">
                  <c:v>4877</c:v>
                </c:pt>
                <c:pt idx="5582">
                  <c:v>4877</c:v>
                </c:pt>
                <c:pt idx="5583">
                  <c:v>4877</c:v>
                </c:pt>
                <c:pt idx="5584">
                  <c:v>4877</c:v>
                </c:pt>
                <c:pt idx="5585">
                  <c:v>4877</c:v>
                </c:pt>
                <c:pt idx="5586">
                  <c:v>4877</c:v>
                </c:pt>
                <c:pt idx="5587">
                  <c:v>4877</c:v>
                </c:pt>
                <c:pt idx="5588">
                  <c:v>4877</c:v>
                </c:pt>
                <c:pt idx="5589">
                  <c:v>4877</c:v>
                </c:pt>
                <c:pt idx="5590">
                  <c:v>4877</c:v>
                </c:pt>
                <c:pt idx="5591">
                  <c:v>4877</c:v>
                </c:pt>
                <c:pt idx="5592">
                  <c:v>4877</c:v>
                </c:pt>
                <c:pt idx="5593">
                  <c:v>4877</c:v>
                </c:pt>
                <c:pt idx="5594">
                  <c:v>4877</c:v>
                </c:pt>
                <c:pt idx="5595">
                  <c:v>4877</c:v>
                </c:pt>
                <c:pt idx="5596">
                  <c:v>4877</c:v>
                </c:pt>
                <c:pt idx="5597">
                  <c:v>4877</c:v>
                </c:pt>
                <c:pt idx="5598">
                  <c:v>4877</c:v>
                </c:pt>
                <c:pt idx="5599">
                  <c:v>4877</c:v>
                </c:pt>
                <c:pt idx="5600">
                  <c:v>4877</c:v>
                </c:pt>
                <c:pt idx="5601">
                  <c:v>4877</c:v>
                </c:pt>
                <c:pt idx="5602">
                  <c:v>4877</c:v>
                </c:pt>
                <c:pt idx="5603">
                  <c:v>4877</c:v>
                </c:pt>
                <c:pt idx="5604">
                  <c:v>4877</c:v>
                </c:pt>
                <c:pt idx="5605">
                  <c:v>4877</c:v>
                </c:pt>
                <c:pt idx="5606">
                  <c:v>4877</c:v>
                </c:pt>
                <c:pt idx="5607">
                  <c:v>4877</c:v>
                </c:pt>
                <c:pt idx="5608">
                  <c:v>4877</c:v>
                </c:pt>
                <c:pt idx="5609">
                  <c:v>4877</c:v>
                </c:pt>
                <c:pt idx="5610">
                  <c:v>4877</c:v>
                </c:pt>
                <c:pt idx="5611">
                  <c:v>4877</c:v>
                </c:pt>
                <c:pt idx="5612">
                  <c:v>4877</c:v>
                </c:pt>
                <c:pt idx="5613">
                  <c:v>4877</c:v>
                </c:pt>
                <c:pt idx="5614">
                  <c:v>4877</c:v>
                </c:pt>
                <c:pt idx="5615">
                  <c:v>4877</c:v>
                </c:pt>
                <c:pt idx="5616">
                  <c:v>4877</c:v>
                </c:pt>
                <c:pt idx="5617">
                  <c:v>4877</c:v>
                </c:pt>
                <c:pt idx="5618">
                  <c:v>4877</c:v>
                </c:pt>
                <c:pt idx="5619">
                  <c:v>4877</c:v>
                </c:pt>
                <c:pt idx="5620">
                  <c:v>4877</c:v>
                </c:pt>
                <c:pt idx="5621">
                  <c:v>4877</c:v>
                </c:pt>
                <c:pt idx="5622">
                  <c:v>4877</c:v>
                </c:pt>
                <c:pt idx="5623">
                  <c:v>4877</c:v>
                </c:pt>
                <c:pt idx="5624">
                  <c:v>4877</c:v>
                </c:pt>
                <c:pt idx="5625">
                  <c:v>4877</c:v>
                </c:pt>
                <c:pt idx="5626">
                  <c:v>4877</c:v>
                </c:pt>
                <c:pt idx="5627">
                  <c:v>4877</c:v>
                </c:pt>
                <c:pt idx="5628">
                  <c:v>4877</c:v>
                </c:pt>
                <c:pt idx="5629">
                  <c:v>4877</c:v>
                </c:pt>
                <c:pt idx="5630">
                  <c:v>4877</c:v>
                </c:pt>
                <c:pt idx="5631">
                  <c:v>4877</c:v>
                </c:pt>
                <c:pt idx="5632">
                  <c:v>4877</c:v>
                </c:pt>
                <c:pt idx="5633">
                  <c:v>4877</c:v>
                </c:pt>
                <c:pt idx="5634">
                  <c:v>4877</c:v>
                </c:pt>
                <c:pt idx="5635">
                  <c:v>4877</c:v>
                </c:pt>
                <c:pt idx="5636">
                  <c:v>4877</c:v>
                </c:pt>
                <c:pt idx="5637">
                  <c:v>4877</c:v>
                </c:pt>
                <c:pt idx="5638">
                  <c:v>4877</c:v>
                </c:pt>
                <c:pt idx="5639">
                  <c:v>4877</c:v>
                </c:pt>
                <c:pt idx="5640">
                  <c:v>4877</c:v>
                </c:pt>
                <c:pt idx="5641">
                  <c:v>4877</c:v>
                </c:pt>
                <c:pt idx="5642">
                  <c:v>4877</c:v>
                </c:pt>
                <c:pt idx="5643">
                  <c:v>4877</c:v>
                </c:pt>
                <c:pt idx="5644">
                  <c:v>4877</c:v>
                </c:pt>
                <c:pt idx="5645">
                  <c:v>4877</c:v>
                </c:pt>
                <c:pt idx="5646">
                  <c:v>4877</c:v>
                </c:pt>
                <c:pt idx="5647">
                  <c:v>4877</c:v>
                </c:pt>
                <c:pt idx="5648">
                  <c:v>4877</c:v>
                </c:pt>
                <c:pt idx="5649">
                  <c:v>4877</c:v>
                </c:pt>
                <c:pt idx="5650">
                  <c:v>4877</c:v>
                </c:pt>
                <c:pt idx="5651">
                  <c:v>4877</c:v>
                </c:pt>
                <c:pt idx="5652">
                  <c:v>4877</c:v>
                </c:pt>
                <c:pt idx="5653">
                  <c:v>4877</c:v>
                </c:pt>
                <c:pt idx="5654">
                  <c:v>4877</c:v>
                </c:pt>
                <c:pt idx="5655">
                  <c:v>4877</c:v>
                </c:pt>
                <c:pt idx="5656">
                  <c:v>4877</c:v>
                </c:pt>
                <c:pt idx="5657">
                  <c:v>4877</c:v>
                </c:pt>
                <c:pt idx="5658">
                  <c:v>4877</c:v>
                </c:pt>
                <c:pt idx="5659">
                  <c:v>4877</c:v>
                </c:pt>
                <c:pt idx="5660">
                  <c:v>4877</c:v>
                </c:pt>
                <c:pt idx="5661">
                  <c:v>4877</c:v>
                </c:pt>
                <c:pt idx="5662">
                  <c:v>4877</c:v>
                </c:pt>
                <c:pt idx="5663">
                  <c:v>4877</c:v>
                </c:pt>
                <c:pt idx="5664">
                  <c:v>4877</c:v>
                </c:pt>
                <c:pt idx="5665">
                  <c:v>4877</c:v>
                </c:pt>
                <c:pt idx="5666">
                  <c:v>4877</c:v>
                </c:pt>
                <c:pt idx="5667">
                  <c:v>4877</c:v>
                </c:pt>
                <c:pt idx="5668">
                  <c:v>4877</c:v>
                </c:pt>
                <c:pt idx="5669">
                  <c:v>4877</c:v>
                </c:pt>
                <c:pt idx="5670">
                  <c:v>4877</c:v>
                </c:pt>
                <c:pt idx="5671">
                  <c:v>4877</c:v>
                </c:pt>
                <c:pt idx="5672">
                  <c:v>4877</c:v>
                </c:pt>
                <c:pt idx="5673">
                  <c:v>4877</c:v>
                </c:pt>
                <c:pt idx="5674">
                  <c:v>4877</c:v>
                </c:pt>
                <c:pt idx="5675">
                  <c:v>4877</c:v>
                </c:pt>
                <c:pt idx="5676">
                  <c:v>4877</c:v>
                </c:pt>
                <c:pt idx="5677">
                  <c:v>4877</c:v>
                </c:pt>
                <c:pt idx="5678">
                  <c:v>4877</c:v>
                </c:pt>
                <c:pt idx="5679">
                  <c:v>4877</c:v>
                </c:pt>
                <c:pt idx="5680">
                  <c:v>4877</c:v>
                </c:pt>
                <c:pt idx="5681">
                  <c:v>4877</c:v>
                </c:pt>
                <c:pt idx="5682">
                  <c:v>4877</c:v>
                </c:pt>
                <c:pt idx="5683">
                  <c:v>4877</c:v>
                </c:pt>
                <c:pt idx="5684">
                  <c:v>4877</c:v>
                </c:pt>
                <c:pt idx="5685">
                  <c:v>4877</c:v>
                </c:pt>
                <c:pt idx="5686">
                  <c:v>4877</c:v>
                </c:pt>
                <c:pt idx="5687">
                  <c:v>4877</c:v>
                </c:pt>
                <c:pt idx="5688">
                  <c:v>4877</c:v>
                </c:pt>
                <c:pt idx="5689">
                  <c:v>4877</c:v>
                </c:pt>
                <c:pt idx="5690">
                  <c:v>4877</c:v>
                </c:pt>
                <c:pt idx="5691">
                  <c:v>4877</c:v>
                </c:pt>
                <c:pt idx="5692">
                  <c:v>4877</c:v>
                </c:pt>
                <c:pt idx="5693">
                  <c:v>4877</c:v>
                </c:pt>
                <c:pt idx="5694">
                  <c:v>4877</c:v>
                </c:pt>
                <c:pt idx="5695">
                  <c:v>4877</c:v>
                </c:pt>
                <c:pt idx="5696">
                  <c:v>4877</c:v>
                </c:pt>
                <c:pt idx="5697">
                  <c:v>4877</c:v>
                </c:pt>
                <c:pt idx="5698">
                  <c:v>4877</c:v>
                </c:pt>
                <c:pt idx="5699">
                  <c:v>4877</c:v>
                </c:pt>
                <c:pt idx="5700">
                  <c:v>4877</c:v>
                </c:pt>
                <c:pt idx="5701">
                  <c:v>4877</c:v>
                </c:pt>
                <c:pt idx="5702">
                  <c:v>4877</c:v>
                </c:pt>
                <c:pt idx="5703">
                  <c:v>4877</c:v>
                </c:pt>
                <c:pt idx="5704">
                  <c:v>4877</c:v>
                </c:pt>
                <c:pt idx="5705">
                  <c:v>4877</c:v>
                </c:pt>
                <c:pt idx="5706">
                  <c:v>4877</c:v>
                </c:pt>
                <c:pt idx="5707">
                  <c:v>4877</c:v>
                </c:pt>
                <c:pt idx="5708">
                  <c:v>4877</c:v>
                </c:pt>
                <c:pt idx="5709">
                  <c:v>4877</c:v>
                </c:pt>
                <c:pt idx="5710">
                  <c:v>4877</c:v>
                </c:pt>
                <c:pt idx="5711">
                  <c:v>4877</c:v>
                </c:pt>
                <c:pt idx="5712">
                  <c:v>4877</c:v>
                </c:pt>
                <c:pt idx="5713">
                  <c:v>4877</c:v>
                </c:pt>
                <c:pt idx="5714">
                  <c:v>4877</c:v>
                </c:pt>
                <c:pt idx="5715">
                  <c:v>4877</c:v>
                </c:pt>
                <c:pt idx="5716">
                  <c:v>4877</c:v>
                </c:pt>
                <c:pt idx="5717">
                  <c:v>4877</c:v>
                </c:pt>
                <c:pt idx="5718">
                  <c:v>4877</c:v>
                </c:pt>
                <c:pt idx="5719">
                  <c:v>4877</c:v>
                </c:pt>
                <c:pt idx="5720">
                  <c:v>4877</c:v>
                </c:pt>
                <c:pt idx="5721">
                  <c:v>4877</c:v>
                </c:pt>
                <c:pt idx="5722">
                  <c:v>4877</c:v>
                </c:pt>
                <c:pt idx="5723">
                  <c:v>4877</c:v>
                </c:pt>
                <c:pt idx="5724">
                  <c:v>4877</c:v>
                </c:pt>
                <c:pt idx="5725">
                  <c:v>4877</c:v>
                </c:pt>
                <c:pt idx="5726">
                  <c:v>4877</c:v>
                </c:pt>
                <c:pt idx="5727">
                  <c:v>4877</c:v>
                </c:pt>
                <c:pt idx="5728">
                  <c:v>4877</c:v>
                </c:pt>
                <c:pt idx="5729">
                  <c:v>4877</c:v>
                </c:pt>
                <c:pt idx="5730">
                  <c:v>4877</c:v>
                </c:pt>
                <c:pt idx="5731">
                  <c:v>4877</c:v>
                </c:pt>
                <c:pt idx="5732">
                  <c:v>4877</c:v>
                </c:pt>
                <c:pt idx="5733">
                  <c:v>4877</c:v>
                </c:pt>
                <c:pt idx="5734">
                  <c:v>4877</c:v>
                </c:pt>
                <c:pt idx="5735">
                  <c:v>4877</c:v>
                </c:pt>
                <c:pt idx="5736">
                  <c:v>4877</c:v>
                </c:pt>
                <c:pt idx="5737">
                  <c:v>4877</c:v>
                </c:pt>
                <c:pt idx="5738">
                  <c:v>4877</c:v>
                </c:pt>
                <c:pt idx="5739">
                  <c:v>4877</c:v>
                </c:pt>
                <c:pt idx="5740">
                  <c:v>4877</c:v>
                </c:pt>
                <c:pt idx="5741">
                  <c:v>4877</c:v>
                </c:pt>
                <c:pt idx="5742">
                  <c:v>4877</c:v>
                </c:pt>
                <c:pt idx="5743">
                  <c:v>4877</c:v>
                </c:pt>
                <c:pt idx="5744">
                  <c:v>4877</c:v>
                </c:pt>
                <c:pt idx="5745">
                  <c:v>4877</c:v>
                </c:pt>
                <c:pt idx="5746">
                  <c:v>4877</c:v>
                </c:pt>
                <c:pt idx="5747">
                  <c:v>4877</c:v>
                </c:pt>
                <c:pt idx="5748">
                  <c:v>4877</c:v>
                </c:pt>
                <c:pt idx="5749">
                  <c:v>4877</c:v>
                </c:pt>
                <c:pt idx="5750">
                  <c:v>4877</c:v>
                </c:pt>
                <c:pt idx="5751">
                  <c:v>4877</c:v>
                </c:pt>
                <c:pt idx="5752">
                  <c:v>4877</c:v>
                </c:pt>
                <c:pt idx="5753">
                  <c:v>4877</c:v>
                </c:pt>
                <c:pt idx="5754">
                  <c:v>4877</c:v>
                </c:pt>
                <c:pt idx="5755">
                  <c:v>4877</c:v>
                </c:pt>
                <c:pt idx="5756">
                  <c:v>4877</c:v>
                </c:pt>
                <c:pt idx="5757">
                  <c:v>4877</c:v>
                </c:pt>
                <c:pt idx="5758">
                  <c:v>4877</c:v>
                </c:pt>
                <c:pt idx="5759">
                  <c:v>4877</c:v>
                </c:pt>
                <c:pt idx="5760">
                  <c:v>4877</c:v>
                </c:pt>
                <c:pt idx="5761">
                  <c:v>4877</c:v>
                </c:pt>
                <c:pt idx="5762">
                  <c:v>4877</c:v>
                </c:pt>
                <c:pt idx="5763">
                  <c:v>4877</c:v>
                </c:pt>
                <c:pt idx="5764">
                  <c:v>4877</c:v>
                </c:pt>
                <c:pt idx="5765">
                  <c:v>4877</c:v>
                </c:pt>
                <c:pt idx="5766">
                  <c:v>4877</c:v>
                </c:pt>
                <c:pt idx="5767">
                  <c:v>4877</c:v>
                </c:pt>
                <c:pt idx="5768">
                  <c:v>4877</c:v>
                </c:pt>
                <c:pt idx="5769">
                  <c:v>4877</c:v>
                </c:pt>
                <c:pt idx="5770">
                  <c:v>4877</c:v>
                </c:pt>
                <c:pt idx="5771">
                  <c:v>4877</c:v>
                </c:pt>
                <c:pt idx="5772">
                  <c:v>4877</c:v>
                </c:pt>
                <c:pt idx="5773">
                  <c:v>4877</c:v>
                </c:pt>
                <c:pt idx="5774">
                  <c:v>4877</c:v>
                </c:pt>
                <c:pt idx="5775">
                  <c:v>4877</c:v>
                </c:pt>
                <c:pt idx="5776">
                  <c:v>4877</c:v>
                </c:pt>
                <c:pt idx="5777">
                  <c:v>4877</c:v>
                </c:pt>
                <c:pt idx="5778">
                  <c:v>4877</c:v>
                </c:pt>
                <c:pt idx="5779">
                  <c:v>4877</c:v>
                </c:pt>
                <c:pt idx="5780">
                  <c:v>4877</c:v>
                </c:pt>
                <c:pt idx="5781">
                  <c:v>4877</c:v>
                </c:pt>
                <c:pt idx="5782">
                  <c:v>4877</c:v>
                </c:pt>
                <c:pt idx="5783">
                  <c:v>4877</c:v>
                </c:pt>
                <c:pt idx="5784">
                  <c:v>4877</c:v>
                </c:pt>
                <c:pt idx="5785">
                  <c:v>4877</c:v>
                </c:pt>
                <c:pt idx="5786">
                  <c:v>4877</c:v>
                </c:pt>
                <c:pt idx="5787">
                  <c:v>4877</c:v>
                </c:pt>
                <c:pt idx="5788">
                  <c:v>4877</c:v>
                </c:pt>
                <c:pt idx="5789">
                  <c:v>4877</c:v>
                </c:pt>
                <c:pt idx="5790">
                  <c:v>4877</c:v>
                </c:pt>
                <c:pt idx="5791">
                  <c:v>4877</c:v>
                </c:pt>
                <c:pt idx="5792">
                  <c:v>4877</c:v>
                </c:pt>
                <c:pt idx="5793">
                  <c:v>4877</c:v>
                </c:pt>
                <c:pt idx="5794">
                  <c:v>4877</c:v>
                </c:pt>
                <c:pt idx="5795">
                  <c:v>4877</c:v>
                </c:pt>
                <c:pt idx="5796">
                  <c:v>4877</c:v>
                </c:pt>
                <c:pt idx="5797">
                  <c:v>4877</c:v>
                </c:pt>
                <c:pt idx="5798">
                  <c:v>4877</c:v>
                </c:pt>
                <c:pt idx="5799">
                  <c:v>4877</c:v>
                </c:pt>
                <c:pt idx="5800">
                  <c:v>4877</c:v>
                </c:pt>
                <c:pt idx="5801">
                  <c:v>4877</c:v>
                </c:pt>
                <c:pt idx="5802">
                  <c:v>4877</c:v>
                </c:pt>
                <c:pt idx="5803">
                  <c:v>4877</c:v>
                </c:pt>
                <c:pt idx="5804">
                  <c:v>4877</c:v>
                </c:pt>
                <c:pt idx="5805">
                  <c:v>4877</c:v>
                </c:pt>
                <c:pt idx="5806">
                  <c:v>4877</c:v>
                </c:pt>
                <c:pt idx="5807">
                  <c:v>4877</c:v>
                </c:pt>
                <c:pt idx="5808">
                  <c:v>4877</c:v>
                </c:pt>
                <c:pt idx="5809">
                  <c:v>4877</c:v>
                </c:pt>
                <c:pt idx="5810">
                  <c:v>4877</c:v>
                </c:pt>
                <c:pt idx="5811">
                  <c:v>4877</c:v>
                </c:pt>
                <c:pt idx="5812">
                  <c:v>4877</c:v>
                </c:pt>
                <c:pt idx="5813">
                  <c:v>4877</c:v>
                </c:pt>
                <c:pt idx="5814">
                  <c:v>4877</c:v>
                </c:pt>
                <c:pt idx="5815">
                  <c:v>4877</c:v>
                </c:pt>
                <c:pt idx="5816">
                  <c:v>4877</c:v>
                </c:pt>
                <c:pt idx="5817">
                  <c:v>4877</c:v>
                </c:pt>
                <c:pt idx="5818">
                  <c:v>4877</c:v>
                </c:pt>
                <c:pt idx="5819">
                  <c:v>4877</c:v>
                </c:pt>
                <c:pt idx="5820">
                  <c:v>4877</c:v>
                </c:pt>
                <c:pt idx="5821">
                  <c:v>4877</c:v>
                </c:pt>
                <c:pt idx="5822">
                  <c:v>4877</c:v>
                </c:pt>
                <c:pt idx="5823">
                  <c:v>4877</c:v>
                </c:pt>
                <c:pt idx="5824">
                  <c:v>4877</c:v>
                </c:pt>
                <c:pt idx="5825">
                  <c:v>4877</c:v>
                </c:pt>
                <c:pt idx="5826">
                  <c:v>4877</c:v>
                </c:pt>
                <c:pt idx="5827">
                  <c:v>4877</c:v>
                </c:pt>
                <c:pt idx="5828">
                  <c:v>4877</c:v>
                </c:pt>
                <c:pt idx="5829">
                  <c:v>4877</c:v>
                </c:pt>
                <c:pt idx="5830">
                  <c:v>4877</c:v>
                </c:pt>
                <c:pt idx="5831">
                  <c:v>4877</c:v>
                </c:pt>
                <c:pt idx="5832">
                  <c:v>4877</c:v>
                </c:pt>
                <c:pt idx="5833">
                  <c:v>4877</c:v>
                </c:pt>
                <c:pt idx="5834">
                  <c:v>4877</c:v>
                </c:pt>
                <c:pt idx="5835">
                  <c:v>4877</c:v>
                </c:pt>
                <c:pt idx="5836">
                  <c:v>4877</c:v>
                </c:pt>
                <c:pt idx="5837">
                  <c:v>4877</c:v>
                </c:pt>
                <c:pt idx="5838">
                  <c:v>4877</c:v>
                </c:pt>
                <c:pt idx="5839">
                  <c:v>4877</c:v>
                </c:pt>
                <c:pt idx="5840">
                  <c:v>4877</c:v>
                </c:pt>
                <c:pt idx="5841">
                  <c:v>4877</c:v>
                </c:pt>
                <c:pt idx="5842">
                  <c:v>4877</c:v>
                </c:pt>
                <c:pt idx="5843">
                  <c:v>4877</c:v>
                </c:pt>
                <c:pt idx="5844">
                  <c:v>4877</c:v>
                </c:pt>
                <c:pt idx="5845">
                  <c:v>4877</c:v>
                </c:pt>
                <c:pt idx="5846">
                  <c:v>4877</c:v>
                </c:pt>
                <c:pt idx="5847">
                  <c:v>4877</c:v>
                </c:pt>
                <c:pt idx="5848">
                  <c:v>4877</c:v>
                </c:pt>
                <c:pt idx="5849">
                  <c:v>4877</c:v>
                </c:pt>
                <c:pt idx="5850">
                  <c:v>4877</c:v>
                </c:pt>
                <c:pt idx="5851">
                  <c:v>4877</c:v>
                </c:pt>
                <c:pt idx="5852">
                  <c:v>4877</c:v>
                </c:pt>
                <c:pt idx="5853">
                  <c:v>4877</c:v>
                </c:pt>
                <c:pt idx="5854">
                  <c:v>4877</c:v>
                </c:pt>
                <c:pt idx="5855">
                  <c:v>4877</c:v>
                </c:pt>
                <c:pt idx="5856">
                  <c:v>4877</c:v>
                </c:pt>
                <c:pt idx="5857">
                  <c:v>4877</c:v>
                </c:pt>
                <c:pt idx="5858">
                  <c:v>4877</c:v>
                </c:pt>
                <c:pt idx="5859">
                  <c:v>4877</c:v>
                </c:pt>
                <c:pt idx="5860">
                  <c:v>4877</c:v>
                </c:pt>
                <c:pt idx="5861">
                  <c:v>4877</c:v>
                </c:pt>
                <c:pt idx="5862">
                  <c:v>4877</c:v>
                </c:pt>
                <c:pt idx="5863">
                  <c:v>4877</c:v>
                </c:pt>
                <c:pt idx="5864">
                  <c:v>4877</c:v>
                </c:pt>
                <c:pt idx="5865">
                  <c:v>4877</c:v>
                </c:pt>
                <c:pt idx="5866">
                  <c:v>4877</c:v>
                </c:pt>
                <c:pt idx="5867">
                  <c:v>4877</c:v>
                </c:pt>
                <c:pt idx="5868">
                  <c:v>4877</c:v>
                </c:pt>
                <c:pt idx="5869">
                  <c:v>4877</c:v>
                </c:pt>
                <c:pt idx="5870">
                  <c:v>4877</c:v>
                </c:pt>
                <c:pt idx="5871">
                  <c:v>4877</c:v>
                </c:pt>
                <c:pt idx="5872">
                  <c:v>4877</c:v>
                </c:pt>
                <c:pt idx="5873">
                  <c:v>4877</c:v>
                </c:pt>
                <c:pt idx="5874">
                  <c:v>4877</c:v>
                </c:pt>
                <c:pt idx="5875">
                  <c:v>4877</c:v>
                </c:pt>
                <c:pt idx="5876">
                  <c:v>4877</c:v>
                </c:pt>
                <c:pt idx="5877">
                  <c:v>4877</c:v>
                </c:pt>
                <c:pt idx="5878">
                  <c:v>4877</c:v>
                </c:pt>
                <c:pt idx="5879">
                  <c:v>4877</c:v>
                </c:pt>
                <c:pt idx="5880">
                  <c:v>4877</c:v>
                </c:pt>
                <c:pt idx="5881">
                  <c:v>4877</c:v>
                </c:pt>
                <c:pt idx="5882">
                  <c:v>4877</c:v>
                </c:pt>
                <c:pt idx="5883">
                  <c:v>4877</c:v>
                </c:pt>
                <c:pt idx="5884">
                  <c:v>4877</c:v>
                </c:pt>
                <c:pt idx="5885">
                  <c:v>4877</c:v>
                </c:pt>
                <c:pt idx="5886">
                  <c:v>4877</c:v>
                </c:pt>
                <c:pt idx="5887">
                  <c:v>4877</c:v>
                </c:pt>
                <c:pt idx="5888">
                  <c:v>4877</c:v>
                </c:pt>
                <c:pt idx="5889">
                  <c:v>4877</c:v>
                </c:pt>
                <c:pt idx="5890">
                  <c:v>4877</c:v>
                </c:pt>
                <c:pt idx="5891">
                  <c:v>4877</c:v>
                </c:pt>
                <c:pt idx="5892">
                  <c:v>4877</c:v>
                </c:pt>
                <c:pt idx="5893">
                  <c:v>4877</c:v>
                </c:pt>
                <c:pt idx="5894">
                  <c:v>4877</c:v>
                </c:pt>
                <c:pt idx="5895">
                  <c:v>4877</c:v>
                </c:pt>
                <c:pt idx="5896">
                  <c:v>4877</c:v>
                </c:pt>
                <c:pt idx="5897">
                  <c:v>4877</c:v>
                </c:pt>
                <c:pt idx="5898">
                  <c:v>4877</c:v>
                </c:pt>
                <c:pt idx="5899">
                  <c:v>4877</c:v>
                </c:pt>
                <c:pt idx="5900">
                  <c:v>4877</c:v>
                </c:pt>
                <c:pt idx="5901">
                  <c:v>4877</c:v>
                </c:pt>
                <c:pt idx="5902">
                  <c:v>4877</c:v>
                </c:pt>
                <c:pt idx="5903">
                  <c:v>4877</c:v>
                </c:pt>
                <c:pt idx="5904">
                  <c:v>4877</c:v>
                </c:pt>
                <c:pt idx="5905">
                  <c:v>4877</c:v>
                </c:pt>
                <c:pt idx="5906">
                  <c:v>4877</c:v>
                </c:pt>
                <c:pt idx="5907">
                  <c:v>4877</c:v>
                </c:pt>
                <c:pt idx="5908">
                  <c:v>4877</c:v>
                </c:pt>
                <c:pt idx="5909">
                  <c:v>4877</c:v>
                </c:pt>
                <c:pt idx="5910">
                  <c:v>4877</c:v>
                </c:pt>
                <c:pt idx="5911">
                  <c:v>4877</c:v>
                </c:pt>
                <c:pt idx="5912">
                  <c:v>4877</c:v>
                </c:pt>
                <c:pt idx="5913">
                  <c:v>4877</c:v>
                </c:pt>
                <c:pt idx="5914">
                  <c:v>4877</c:v>
                </c:pt>
                <c:pt idx="5915">
                  <c:v>4877</c:v>
                </c:pt>
                <c:pt idx="5916">
                  <c:v>4877</c:v>
                </c:pt>
                <c:pt idx="5917">
                  <c:v>4877</c:v>
                </c:pt>
                <c:pt idx="5918">
                  <c:v>4877</c:v>
                </c:pt>
                <c:pt idx="5919">
                  <c:v>4877</c:v>
                </c:pt>
                <c:pt idx="5920">
                  <c:v>4877</c:v>
                </c:pt>
                <c:pt idx="5921">
                  <c:v>4877</c:v>
                </c:pt>
                <c:pt idx="5922">
                  <c:v>4877</c:v>
                </c:pt>
                <c:pt idx="5923">
                  <c:v>4877</c:v>
                </c:pt>
                <c:pt idx="5924">
                  <c:v>4877</c:v>
                </c:pt>
                <c:pt idx="5925">
                  <c:v>4877</c:v>
                </c:pt>
                <c:pt idx="5926">
                  <c:v>4877</c:v>
                </c:pt>
                <c:pt idx="5927">
                  <c:v>4877</c:v>
                </c:pt>
                <c:pt idx="5928">
                  <c:v>4877</c:v>
                </c:pt>
                <c:pt idx="5929">
                  <c:v>4877</c:v>
                </c:pt>
                <c:pt idx="5930">
                  <c:v>4877</c:v>
                </c:pt>
                <c:pt idx="5931">
                  <c:v>4877</c:v>
                </c:pt>
                <c:pt idx="5932">
                  <c:v>4877</c:v>
                </c:pt>
                <c:pt idx="5933">
                  <c:v>4877</c:v>
                </c:pt>
                <c:pt idx="5934">
                  <c:v>4877</c:v>
                </c:pt>
                <c:pt idx="5935">
                  <c:v>4877</c:v>
                </c:pt>
                <c:pt idx="5936">
                  <c:v>4877</c:v>
                </c:pt>
                <c:pt idx="5937">
                  <c:v>4877</c:v>
                </c:pt>
                <c:pt idx="5938">
                  <c:v>4877</c:v>
                </c:pt>
                <c:pt idx="5939">
                  <c:v>4877</c:v>
                </c:pt>
                <c:pt idx="5940">
                  <c:v>4877</c:v>
                </c:pt>
                <c:pt idx="5941">
                  <c:v>4877</c:v>
                </c:pt>
                <c:pt idx="5942">
                  <c:v>4877</c:v>
                </c:pt>
                <c:pt idx="5943">
                  <c:v>4877</c:v>
                </c:pt>
                <c:pt idx="5944">
                  <c:v>4877</c:v>
                </c:pt>
                <c:pt idx="5945">
                  <c:v>4877</c:v>
                </c:pt>
                <c:pt idx="5946">
                  <c:v>4877</c:v>
                </c:pt>
                <c:pt idx="5947">
                  <c:v>4877</c:v>
                </c:pt>
                <c:pt idx="5948">
                  <c:v>4877</c:v>
                </c:pt>
                <c:pt idx="5949">
                  <c:v>4877</c:v>
                </c:pt>
                <c:pt idx="5950">
                  <c:v>4877</c:v>
                </c:pt>
                <c:pt idx="5951">
                  <c:v>4877</c:v>
                </c:pt>
                <c:pt idx="5952">
                  <c:v>4877</c:v>
                </c:pt>
                <c:pt idx="5953">
                  <c:v>4877</c:v>
                </c:pt>
                <c:pt idx="5954">
                  <c:v>4877</c:v>
                </c:pt>
                <c:pt idx="5955">
                  <c:v>4877</c:v>
                </c:pt>
                <c:pt idx="5956">
                  <c:v>4877</c:v>
                </c:pt>
                <c:pt idx="5957">
                  <c:v>4877</c:v>
                </c:pt>
                <c:pt idx="5958">
                  <c:v>4877</c:v>
                </c:pt>
                <c:pt idx="5959">
                  <c:v>4877</c:v>
                </c:pt>
                <c:pt idx="5960">
                  <c:v>4877</c:v>
                </c:pt>
                <c:pt idx="5961">
                  <c:v>4877</c:v>
                </c:pt>
                <c:pt idx="5962">
                  <c:v>4877</c:v>
                </c:pt>
                <c:pt idx="5963">
                  <c:v>4877</c:v>
                </c:pt>
                <c:pt idx="5964">
                  <c:v>4877</c:v>
                </c:pt>
                <c:pt idx="5965">
                  <c:v>4877</c:v>
                </c:pt>
                <c:pt idx="5966">
                  <c:v>4877</c:v>
                </c:pt>
                <c:pt idx="5967">
                  <c:v>4877</c:v>
                </c:pt>
                <c:pt idx="5968">
                  <c:v>4877</c:v>
                </c:pt>
                <c:pt idx="5969">
                  <c:v>4877</c:v>
                </c:pt>
                <c:pt idx="5970">
                  <c:v>4877</c:v>
                </c:pt>
                <c:pt idx="5971">
                  <c:v>4877</c:v>
                </c:pt>
                <c:pt idx="5972">
                  <c:v>4877</c:v>
                </c:pt>
                <c:pt idx="5973">
                  <c:v>4877</c:v>
                </c:pt>
                <c:pt idx="5974">
                  <c:v>4877</c:v>
                </c:pt>
                <c:pt idx="5975">
                  <c:v>4877</c:v>
                </c:pt>
                <c:pt idx="5976">
                  <c:v>4877</c:v>
                </c:pt>
                <c:pt idx="5977">
                  <c:v>4877</c:v>
                </c:pt>
                <c:pt idx="5978">
                  <c:v>4877</c:v>
                </c:pt>
                <c:pt idx="5979">
                  <c:v>4877</c:v>
                </c:pt>
                <c:pt idx="5980">
                  <c:v>4877</c:v>
                </c:pt>
                <c:pt idx="5981">
                  <c:v>4877</c:v>
                </c:pt>
                <c:pt idx="5982">
                  <c:v>4877</c:v>
                </c:pt>
                <c:pt idx="5983">
                  <c:v>4877</c:v>
                </c:pt>
                <c:pt idx="5984">
                  <c:v>4877</c:v>
                </c:pt>
                <c:pt idx="5985">
                  <c:v>4877</c:v>
                </c:pt>
                <c:pt idx="5986">
                  <c:v>4877</c:v>
                </c:pt>
                <c:pt idx="5987">
                  <c:v>4877</c:v>
                </c:pt>
                <c:pt idx="5988">
                  <c:v>4877</c:v>
                </c:pt>
                <c:pt idx="5989">
                  <c:v>4877</c:v>
                </c:pt>
                <c:pt idx="5990">
                  <c:v>4877</c:v>
                </c:pt>
                <c:pt idx="5991">
                  <c:v>4877</c:v>
                </c:pt>
                <c:pt idx="5992">
                  <c:v>4877</c:v>
                </c:pt>
                <c:pt idx="5993">
                  <c:v>4877</c:v>
                </c:pt>
                <c:pt idx="5994">
                  <c:v>4877</c:v>
                </c:pt>
                <c:pt idx="5995">
                  <c:v>4877</c:v>
                </c:pt>
                <c:pt idx="5996">
                  <c:v>4877</c:v>
                </c:pt>
                <c:pt idx="5997">
                  <c:v>4877</c:v>
                </c:pt>
                <c:pt idx="5998">
                  <c:v>4877</c:v>
                </c:pt>
                <c:pt idx="5999">
                  <c:v>4877</c:v>
                </c:pt>
                <c:pt idx="6000">
                  <c:v>4877</c:v>
                </c:pt>
                <c:pt idx="6001">
                  <c:v>4877</c:v>
                </c:pt>
                <c:pt idx="6002">
                  <c:v>4877</c:v>
                </c:pt>
                <c:pt idx="6003">
                  <c:v>4877</c:v>
                </c:pt>
                <c:pt idx="6004">
                  <c:v>4877</c:v>
                </c:pt>
                <c:pt idx="6005">
                  <c:v>4877</c:v>
                </c:pt>
                <c:pt idx="6006">
                  <c:v>4877</c:v>
                </c:pt>
                <c:pt idx="6007">
                  <c:v>4877</c:v>
                </c:pt>
                <c:pt idx="6008">
                  <c:v>4877</c:v>
                </c:pt>
                <c:pt idx="6009">
                  <c:v>4877</c:v>
                </c:pt>
                <c:pt idx="6010">
                  <c:v>4877</c:v>
                </c:pt>
                <c:pt idx="6011">
                  <c:v>4877</c:v>
                </c:pt>
                <c:pt idx="6012">
                  <c:v>4877</c:v>
                </c:pt>
                <c:pt idx="6013">
                  <c:v>4877</c:v>
                </c:pt>
                <c:pt idx="6014">
                  <c:v>4877</c:v>
                </c:pt>
                <c:pt idx="6015">
                  <c:v>4877</c:v>
                </c:pt>
                <c:pt idx="6016">
                  <c:v>4877</c:v>
                </c:pt>
                <c:pt idx="6017">
                  <c:v>4877</c:v>
                </c:pt>
                <c:pt idx="6018">
                  <c:v>4877</c:v>
                </c:pt>
                <c:pt idx="6019">
                  <c:v>4877</c:v>
                </c:pt>
                <c:pt idx="6020">
                  <c:v>4877</c:v>
                </c:pt>
                <c:pt idx="6021">
                  <c:v>4877</c:v>
                </c:pt>
                <c:pt idx="6022">
                  <c:v>4877</c:v>
                </c:pt>
                <c:pt idx="6023">
                  <c:v>4877</c:v>
                </c:pt>
                <c:pt idx="6024">
                  <c:v>4877</c:v>
                </c:pt>
                <c:pt idx="6025">
                  <c:v>4877</c:v>
                </c:pt>
                <c:pt idx="6026">
                  <c:v>4877</c:v>
                </c:pt>
                <c:pt idx="6027">
                  <c:v>4877</c:v>
                </c:pt>
                <c:pt idx="6028">
                  <c:v>4877</c:v>
                </c:pt>
                <c:pt idx="6029">
                  <c:v>4877</c:v>
                </c:pt>
                <c:pt idx="6030">
                  <c:v>4877</c:v>
                </c:pt>
                <c:pt idx="6031">
                  <c:v>4877</c:v>
                </c:pt>
                <c:pt idx="6032">
                  <c:v>4877</c:v>
                </c:pt>
                <c:pt idx="6033">
                  <c:v>4877</c:v>
                </c:pt>
                <c:pt idx="6034">
                  <c:v>4877</c:v>
                </c:pt>
                <c:pt idx="6035">
                  <c:v>4877</c:v>
                </c:pt>
                <c:pt idx="6036">
                  <c:v>4877</c:v>
                </c:pt>
                <c:pt idx="6037">
                  <c:v>4877</c:v>
                </c:pt>
                <c:pt idx="6038">
                  <c:v>4877</c:v>
                </c:pt>
                <c:pt idx="6039">
                  <c:v>4877</c:v>
                </c:pt>
                <c:pt idx="6040">
                  <c:v>4877</c:v>
                </c:pt>
                <c:pt idx="6041">
                  <c:v>4877</c:v>
                </c:pt>
                <c:pt idx="6042">
                  <c:v>4877</c:v>
                </c:pt>
                <c:pt idx="6043">
                  <c:v>4877</c:v>
                </c:pt>
                <c:pt idx="6044">
                  <c:v>4877</c:v>
                </c:pt>
                <c:pt idx="6045">
                  <c:v>4877</c:v>
                </c:pt>
                <c:pt idx="6046">
                  <c:v>4877</c:v>
                </c:pt>
                <c:pt idx="6047">
                  <c:v>4877</c:v>
                </c:pt>
                <c:pt idx="6048">
                  <c:v>4877</c:v>
                </c:pt>
                <c:pt idx="6049">
                  <c:v>4877</c:v>
                </c:pt>
                <c:pt idx="6050">
                  <c:v>4877</c:v>
                </c:pt>
                <c:pt idx="6051">
                  <c:v>4877</c:v>
                </c:pt>
                <c:pt idx="6052">
                  <c:v>4877</c:v>
                </c:pt>
                <c:pt idx="6053">
                  <c:v>4877</c:v>
                </c:pt>
                <c:pt idx="6054">
                  <c:v>4877</c:v>
                </c:pt>
                <c:pt idx="6055">
                  <c:v>4877</c:v>
                </c:pt>
                <c:pt idx="6056">
                  <c:v>4877</c:v>
                </c:pt>
                <c:pt idx="6057">
                  <c:v>4877</c:v>
                </c:pt>
                <c:pt idx="6058">
                  <c:v>4877</c:v>
                </c:pt>
                <c:pt idx="6059">
                  <c:v>4877</c:v>
                </c:pt>
                <c:pt idx="6060">
                  <c:v>4877</c:v>
                </c:pt>
                <c:pt idx="6061">
                  <c:v>4877</c:v>
                </c:pt>
                <c:pt idx="6062">
                  <c:v>4877</c:v>
                </c:pt>
                <c:pt idx="6063">
                  <c:v>4877</c:v>
                </c:pt>
                <c:pt idx="6064">
                  <c:v>4877</c:v>
                </c:pt>
                <c:pt idx="6065">
                  <c:v>4877</c:v>
                </c:pt>
                <c:pt idx="6066">
                  <c:v>4877</c:v>
                </c:pt>
                <c:pt idx="6067">
                  <c:v>4877</c:v>
                </c:pt>
                <c:pt idx="6068">
                  <c:v>4877</c:v>
                </c:pt>
                <c:pt idx="6069">
                  <c:v>4877</c:v>
                </c:pt>
                <c:pt idx="6070">
                  <c:v>4877</c:v>
                </c:pt>
                <c:pt idx="6071">
                  <c:v>4877</c:v>
                </c:pt>
                <c:pt idx="6072">
                  <c:v>4877</c:v>
                </c:pt>
                <c:pt idx="6073">
                  <c:v>4877</c:v>
                </c:pt>
                <c:pt idx="6074">
                  <c:v>4877</c:v>
                </c:pt>
                <c:pt idx="6075">
                  <c:v>4877</c:v>
                </c:pt>
                <c:pt idx="6076">
                  <c:v>4877</c:v>
                </c:pt>
                <c:pt idx="6077">
                  <c:v>4877</c:v>
                </c:pt>
                <c:pt idx="6078">
                  <c:v>4877</c:v>
                </c:pt>
                <c:pt idx="6079">
                  <c:v>4877</c:v>
                </c:pt>
                <c:pt idx="6080">
                  <c:v>4877</c:v>
                </c:pt>
                <c:pt idx="6081">
                  <c:v>4877</c:v>
                </c:pt>
                <c:pt idx="6082">
                  <c:v>4877</c:v>
                </c:pt>
                <c:pt idx="6083">
                  <c:v>4877</c:v>
                </c:pt>
                <c:pt idx="6084">
                  <c:v>4877</c:v>
                </c:pt>
                <c:pt idx="6085">
                  <c:v>4877</c:v>
                </c:pt>
                <c:pt idx="6086">
                  <c:v>4877</c:v>
                </c:pt>
                <c:pt idx="6087">
                  <c:v>4877</c:v>
                </c:pt>
                <c:pt idx="6088">
                  <c:v>4877</c:v>
                </c:pt>
                <c:pt idx="6089">
                  <c:v>4877</c:v>
                </c:pt>
                <c:pt idx="6090">
                  <c:v>4877</c:v>
                </c:pt>
                <c:pt idx="6091">
                  <c:v>4877</c:v>
                </c:pt>
                <c:pt idx="6092">
                  <c:v>4877</c:v>
                </c:pt>
                <c:pt idx="6093">
                  <c:v>4877</c:v>
                </c:pt>
                <c:pt idx="6094">
                  <c:v>4877</c:v>
                </c:pt>
                <c:pt idx="6095">
                  <c:v>4877</c:v>
                </c:pt>
                <c:pt idx="6096">
                  <c:v>4877</c:v>
                </c:pt>
                <c:pt idx="6097">
                  <c:v>4877</c:v>
                </c:pt>
                <c:pt idx="6098">
                  <c:v>4877</c:v>
                </c:pt>
                <c:pt idx="6099">
                  <c:v>4877</c:v>
                </c:pt>
                <c:pt idx="6100">
                  <c:v>4877</c:v>
                </c:pt>
                <c:pt idx="6101">
                  <c:v>4877</c:v>
                </c:pt>
                <c:pt idx="6102">
                  <c:v>4877</c:v>
                </c:pt>
                <c:pt idx="6103">
                  <c:v>4877</c:v>
                </c:pt>
                <c:pt idx="6104">
                  <c:v>4877</c:v>
                </c:pt>
                <c:pt idx="6105">
                  <c:v>4877</c:v>
                </c:pt>
                <c:pt idx="6106">
                  <c:v>4877</c:v>
                </c:pt>
                <c:pt idx="6107">
                  <c:v>4877</c:v>
                </c:pt>
                <c:pt idx="6108">
                  <c:v>4877</c:v>
                </c:pt>
                <c:pt idx="6109">
                  <c:v>4877</c:v>
                </c:pt>
                <c:pt idx="6110">
                  <c:v>4877</c:v>
                </c:pt>
                <c:pt idx="6111">
                  <c:v>4877</c:v>
                </c:pt>
                <c:pt idx="6112">
                  <c:v>4877</c:v>
                </c:pt>
                <c:pt idx="6113">
                  <c:v>4877</c:v>
                </c:pt>
                <c:pt idx="6114">
                  <c:v>4877</c:v>
                </c:pt>
                <c:pt idx="6115">
                  <c:v>4877</c:v>
                </c:pt>
                <c:pt idx="6116">
                  <c:v>4877</c:v>
                </c:pt>
                <c:pt idx="6117">
                  <c:v>4877</c:v>
                </c:pt>
                <c:pt idx="6118">
                  <c:v>4877</c:v>
                </c:pt>
                <c:pt idx="6119">
                  <c:v>4877</c:v>
                </c:pt>
                <c:pt idx="6120">
                  <c:v>4877</c:v>
                </c:pt>
                <c:pt idx="6121">
                  <c:v>4877</c:v>
                </c:pt>
                <c:pt idx="6122">
                  <c:v>4877</c:v>
                </c:pt>
                <c:pt idx="6123">
                  <c:v>4877</c:v>
                </c:pt>
                <c:pt idx="6124">
                  <c:v>4877</c:v>
                </c:pt>
                <c:pt idx="6125">
                  <c:v>4877</c:v>
                </c:pt>
                <c:pt idx="6126">
                  <c:v>4877</c:v>
                </c:pt>
                <c:pt idx="6127">
                  <c:v>4877</c:v>
                </c:pt>
                <c:pt idx="6128">
                  <c:v>4877</c:v>
                </c:pt>
                <c:pt idx="6129">
                  <c:v>4877</c:v>
                </c:pt>
                <c:pt idx="6130">
                  <c:v>4877</c:v>
                </c:pt>
                <c:pt idx="6131">
                  <c:v>4877</c:v>
                </c:pt>
                <c:pt idx="6132">
                  <c:v>4877</c:v>
                </c:pt>
                <c:pt idx="6133">
                  <c:v>4877</c:v>
                </c:pt>
                <c:pt idx="6134">
                  <c:v>4877</c:v>
                </c:pt>
                <c:pt idx="6135">
                  <c:v>4877</c:v>
                </c:pt>
                <c:pt idx="6136">
                  <c:v>4877</c:v>
                </c:pt>
                <c:pt idx="6137">
                  <c:v>4877</c:v>
                </c:pt>
                <c:pt idx="6138">
                  <c:v>4877</c:v>
                </c:pt>
                <c:pt idx="6139">
                  <c:v>4877</c:v>
                </c:pt>
                <c:pt idx="6140">
                  <c:v>4877</c:v>
                </c:pt>
                <c:pt idx="6141">
                  <c:v>4877</c:v>
                </c:pt>
                <c:pt idx="6142">
                  <c:v>4877</c:v>
                </c:pt>
                <c:pt idx="6143">
                  <c:v>4877</c:v>
                </c:pt>
                <c:pt idx="6144">
                  <c:v>4877</c:v>
                </c:pt>
                <c:pt idx="6145">
                  <c:v>4877</c:v>
                </c:pt>
                <c:pt idx="6146">
                  <c:v>4877</c:v>
                </c:pt>
                <c:pt idx="6147">
                  <c:v>4877</c:v>
                </c:pt>
                <c:pt idx="6148">
                  <c:v>4877</c:v>
                </c:pt>
                <c:pt idx="6149">
                  <c:v>4877</c:v>
                </c:pt>
                <c:pt idx="6150">
                  <c:v>4877</c:v>
                </c:pt>
                <c:pt idx="6151">
                  <c:v>4877</c:v>
                </c:pt>
                <c:pt idx="6152">
                  <c:v>4877</c:v>
                </c:pt>
                <c:pt idx="6153">
                  <c:v>4877</c:v>
                </c:pt>
                <c:pt idx="6154">
                  <c:v>4877</c:v>
                </c:pt>
                <c:pt idx="6155">
                  <c:v>4877</c:v>
                </c:pt>
                <c:pt idx="6156">
                  <c:v>4877</c:v>
                </c:pt>
                <c:pt idx="6157">
                  <c:v>4877</c:v>
                </c:pt>
                <c:pt idx="6158">
                  <c:v>4877</c:v>
                </c:pt>
                <c:pt idx="6159">
                  <c:v>4877</c:v>
                </c:pt>
                <c:pt idx="6160">
                  <c:v>4877</c:v>
                </c:pt>
                <c:pt idx="6161">
                  <c:v>4877</c:v>
                </c:pt>
                <c:pt idx="6162">
                  <c:v>4877</c:v>
                </c:pt>
                <c:pt idx="6163">
                  <c:v>4877</c:v>
                </c:pt>
                <c:pt idx="6164">
                  <c:v>4877</c:v>
                </c:pt>
                <c:pt idx="6165">
                  <c:v>4877</c:v>
                </c:pt>
                <c:pt idx="6166">
                  <c:v>4877</c:v>
                </c:pt>
                <c:pt idx="6167">
                  <c:v>4877</c:v>
                </c:pt>
                <c:pt idx="6168">
                  <c:v>4877</c:v>
                </c:pt>
                <c:pt idx="6169">
                  <c:v>4877</c:v>
                </c:pt>
                <c:pt idx="6170">
                  <c:v>4877</c:v>
                </c:pt>
                <c:pt idx="6171">
                  <c:v>4877</c:v>
                </c:pt>
                <c:pt idx="6172">
                  <c:v>4877</c:v>
                </c:pt>
                <c:pt idx="6173">
                  <c:v>4877</c:v>
                </c:pt>
                <c:pt idx="6174">
                  <c:v>4877</c:v>
                </c:pt>
                <c:pt idx="6175">
                  <c:v>4877</c:v>
                </c:pt>
                <c:pt idx="6176">
                  <c:v>4877</c:v>
                </c:pt>
                <c:pt idx="6177">
                  <c:v>4877</c:v>
                </c:pt>
                <c:pt idx="6178">
                  <c:v>4877</c:v>
                </c:pt>
                <c:pt idx="6179">
                  <c:v>4877</c:v>
                </c:pt>
                <c:pt idx="6180">
                  <c:v>4877</c:v>
                </c:pt>
                <c:pt idx="6181">
                  <c:v>4877</c:v>
                </c:pt>
                <c:pt idx="6182">
                  <c:v>4877</c:v>
                </c:pt>
                <c:pt idx="6183">
                  <c:v>4877</c:v>
                </c:pt>
                <c:pt idx="6184">
                  <c:v>4877</c:v>
                </c:pt>
                <c:pt idx="6185">
                  <c:v>4877</c:v>
                </c:pt>
                <c:pt idx="6186">
                  <c:v>4877</c:v>
                </c:pt>
                <c:pt idx="6187">
                  <c:v>4877</c:v>
                </c:pt>
                <c:pt idx="6188">
                  <c:v>4877</c:v>
                </c:pt>
                <c:pt idx="6189">
                  <c:v>4877</c:v>
                </c:pt>
                <c:pt idx="6190">
                  <c:v>4877</c:v>
                </c:pt>
                <c:pt idx="6191">
                  <c:v>4877</c:v>
                </c:pt>
                <c:pt idx="6192">
                  <c:v>4877</c:v>
                </c:pt>
                <c:pt idx="6193">
                  <c:v>4877</c:v>
                </c:pt>
                <c:pt idx="6194">
                  <c:v>4877</c:v>
                </c:pt>
                <c:pt idx="6195">
                  <c:v>4877</c:v>
                </c:pt>
                <c:pt idx="6196">
                  <c:v>4877</c:v>
                </c:pt>
                <c:pt idx="6197">
                  <c:v>4877</c:v>
                </c:pt>
                <c:pt idx="6198">
                  <c:v>4877</c:v>
                </c:pt>
                <c:pt idx="6199">
                  <c:v>4877</c:v>
                </c:pt>
                <c:pt idx="6200">
                  <c:v>4877</c:v>
                </c:pt>
                <c:pt idx="6201">
                  <c:v>4877</c:v>
                </c:pt>
                <c:pt idx="6202">
                  <c:v>4877</c:v>
                </c:pt>
                <c:pt idx="6203">
                  <c:v>4877</c:v>
                </c:pt>
                <c:pt idx="6204">
                  <c:v>4877</c:v>
                </c:pt>
                <c:pt idx="6205">
                  <c:v>4877</c:v>
                </c:pt>
                <c:pt idx="6206">
                  <c:v>4877</c:v>
                </c:pt>
                <c:pt idx="6207">
                  <c:v>4877</c:v>
                </c:pt>
                <c:pt idx="6208">
                  <c:v>4877</c:v>
                </c:pt>
                <c:pt idx="6209">
                  <c:v>4877</c:v>
                </c:pt>
                <c:pt idx="6210">
                  <c:v>4877</c:v>
                </c:pt>
                <c:pt idx="6211">
                  <c:v>4877</c:v>
                </c:pt>
                <c:pt idx="6212">
                  <c:v>4877</c:v>
                </c:pt>
                <c:pt idx="6213">
                  <c:v>4877</c:v>
                </c:pt>
                <c:pt idx="6214">
                  <c:v>4877</c:v>
                </c:pt>
                <c:pt idx="6215">
                  <c:v>4877</c:v>
                </c:pt>
                <c:pt idx="6216">
                  <c:v>4877</c:v>
                </c:pt>
                <c:pt idx="6217">
                  <c:v>4877</c:v>
                </c:pt>
                <c:pt idx="6218">
                  <c:v>4877</c:v>
                </c:pt>
                <c:pt idx="6219">
                  <c:v>4877</c:v>
                </c:pt>
                <c:pt idx="6220">
                  <c:v>4877</c:v>
                </c:pt>
                <c:pt idx="6221">
                  <c:v>4877</c:v>
                </c:pt>
                <c:pt idx="6222">
                  <c:v>4877</c:v>
                </c:pt>
                <c:pt idx="6223">
                  <c:v>4877</c:v>
                </c:pt>
                <c:pt idx="6224">
                  <c:v>4877</c:v>
                </c:pt>
                <c:pt idx="6225">
                  <c:v>4877</c:v>
                </c:pt>
                <c:pt idx="6226">
                  <c:v>4877</c:v>
                </c:pt>
                <c:pt idx="6227">
                  <c:v>4877</c:v>
                </c:pt>
                <c:pt idx="6228">
                  <c:v>4877</c:v>
                </c:pt>
                <c:pt idx="6229">
                  <c:v>4877</c:v>
                </c:pt>
                <c:pt idx="6230">
                  <c:v>4877</c:v>
                </c:pt>
                <c:pt idx="6231">
                  <c:v>4877</c:v>
                </c:pt>
                <c:pt idx="6232">
                  <c:v>4877</c:v>
                </c:pt>
                <c:pt idx="6233">
                  <c:v>4877</c:v>
                </c:pt>
                <c:pt idx="6234">
                  <c:v>4877</c:v>
                </c:pt>
                <c:pt idx="6235">
                  <c:v>4877</c:v>
                </c:pt>
                <c:pt idx="6236">
                  <c:v>4877</c:v>
                </c:pt>
                <c:pt idx="6237">
                  <c:v>4877</c:v>
                </c:pt>
                <c:pt idx="6238">
                  <c:v>4877</c:v>
                </c:pt>
                <c:pt idx="6239">
                  <c:v>4877</c:v>
                </c:pt>
                <c:pt idx="6240">
                  <c:v>4877</c:v>
                </c:pt>
                <c:pt idx="6241">
                  <c:v>4877</c:v>
                </c:pt>
                <c:pt idx="6242">
                  <c:v>4877</c:v>
                </c:pt>
                <c:pt idx="6243">
                  <c:v>4877</c:v>
                </c:pt>
                <c:pt idx="6244">
                  <c:v>4877</c:v>
                </c:pt>
                <c:pt idx="6245">
                  <c:v>4877</c:v>
                </c:pt>
                <c:pt idx="6246">
                  <c:v>4877</c:v>
                </c:pt>
                <c:pt idx="6247">
                  <c:v>4877</c:v>
                </c:pt>
                <c:pt idx="6248">
                  <c:v>4877</c:v>
                </c:pt>
                <c:pt idx="6249">
                  <c:v>4877</c:v>
                </c:pt>
                <c:pt idx="6250">
                  <c:v>4877</c:v>
                </c:pt>
                <c:pt idx="6251">
                  <c:v>4877</c:v>
                </c:pt>
                <c:pt idx="6252">
                  <c:v>4877</c:v>
                </c:pt>
                <c:pt idx="6253">
                  <c:v>4877</c:v>
                </c:pt>
                <c:pt idx="6254">
                  <c:v>4877</c:v>
                </c:pt>
                <c:pt idx="6255">
                  <c:v>4877</c:v>
                </c:pt>
                <c:pt idx="6256">
                  <c:v>4877</c:v>
                </c:pt>
                <c:pt idx="6257">
                  <c:v>4877</c:v>
                </c:pt>
                <c:pt idx="6258">
                  <c:v>4877</c:v>
                </c:pt>
                <c:pt idx="6259">
                  <c:v>4877</c:v>
                </c:pt>
                <c:pt idx="6260">
                  <c:v>4877</c:v>
                </c:pt>
                <c:pt idx="6261">
                  <c:v>4877</c:v>
                </c:pt>
                <c:pt idx="6262">
                  <c:v>4877</c:v>
                </c:pt>
                <c:pt idx="6263">
                  <c:v>4877</c:v>
                </c:pt>
                <c:pt idx="6264">
                  <c:v>4877</c:v>
                </c:pt>
                <c:pt idx="6265">
                  <c:v>4877</c:v>
                </c:pt>
                <c:pt idx="6266">
                  <c:v>4877</c:v>
                </c:pt>
                <c:pt idx="6267">
                  <c:v>4877</c:v>
                </c:pt>
                <c:pt idx="6268">
                  <c:v>4877</c:v>
                </c:pt>
                <c:pt idx="6269">
                  <c:v>4877</c:v>
                </c:pt>
                <c:pt idx="6270">
                  <c:v>4877</c:v>
                </c:pt>
                <c:pt idx="6271">
                  <c:v>4877</c:v>
                </c:pt>
                <c:pt idx="6272">
                  <c:v>4877</c:v>
                </c:pt>
                <c:pt idx="6273">
                  <c:v>4877</c:v>
                </c:pt>
                <c:pt idx="6274">
                  <c:v>4877</c:v>
                </c:pt>
                <c:pt idx="6275">
                  <c:v>4877</c:v>
                </c:pt>
                <c:pt idx="6276">
                  <c:v>4877</c:v>
                </c:pt>
                <c:pt idx="6277">
                  <c:v>4877</c:v>
                </c:pt>
                <c:pt idx="6278">
                  <c:v>4877</c:v>
                </c:pt>
                <c:pt idx="6279">
                  <c:v>4877</c:v>
                </c:pt>
                <c:pt idx="6280">
                  <c:v>4877</c:v>
                </c:pt>
                <c:pt idx="6281">
                  <c:v>4877</c:v>
                </c:pt>
                <c:pt idx="6282">
                  <c:v>4877</c:v>
                </c:pt>
                <c:pt idx="6283">
                  <c:v>4877</c:v>
                </c:pt>
                <c:pt idx="6284">
                  <c:v>4877</c:v>
                </c:pt>
                <c:pt idx="6285">
                  <c:v>4877</c:v>
                </c:pt>
                <c:pt idx="6286">
                  <c:v>4877</c:v>
                </c:pt>
                <c:pt idx="6287">
                  <c:v>4877</c:v>
                </c:pt>
                <c:pt idx="6288">
                  <c:v>4877</c:v>
                </c:pt>
                <c:pt idx="6289">
                  <c:v>4877</c:v>
                </c:pt>
                <c:pt idx="6290">
                  <c:v>4877</c:v>
                </c:pt>
                <c:pt idx="6291">
                  <c:v>4877</c:v>
                </c:pt>
                <c:pt idx="6292">
                  <c:v>4877</c:v>
                </c:pt>
                <c:pt idx="6293">
                  <c:v>4877</c:v>
                </c:pt>
                <c:pt idx="6294">
                  <c:v>4877</c:v>
                </c:pt>
                <c:pt idx="6295">
                  <c:v>4877</c:v>
                </c:pt>
                <c:pt idx="6296">
                  <c:v>4877</c:v>
                </c:pt>
                <c:pt idx="6297">
                  <c:v>4877</c:v>
                </c:pt>
                <c:pt idx="6298">
                  <c:v>4877</c:v>
                </c:pt>
                <c:pt idx="6299">
                  <c:v>4877</c:v>
                </c:pt>
                <c:pt idx="6300">
                  <c:v>4877</c:v>
                </c:pt>
                <c:pt idx="6301">
                  <c:v>4877</c:v>
                </c:pt>
                <c:pt idx="6302">
                  <c:v>4877</c:v>
                </c:pt>
                <c:pt idx="6303">
                  <c:v>4877</c:v>
                </c:pt>
                <c:pt idx="6304">
                  <c:v>4877</c:v>
                </c:pt>
                <c:pt idx="6305">
                  <c:v>4877</c:v>
                </c:pt>
                <c:pt idx="6306">
                  <c:v>4877</c:v>
                </c:pt>
                <c:pt idx="6307">
                  <c:v>4877</c:v>
                </c:pt>
                <c:pt idx="6308">
                  <c:v>4877</c:v>
                </c:pt>
                <c:pt idx="6309">
                  <c:v>4877</c:v>
                </c:pt>
                <c:pt idx="6310">
                  <c:v>4877</c:v>
                </c:pt>
                <c:pt idx="6311">
                  <c:v>4877</c:v>
                </c:pt>
                <c:pt idx="6312">
                  <c:v>4877</c:v>
                </c:pt>
                <c:pt idx="6313">
                  <c:v>4877</c:v>
                </c:pt>
                <c:pt idx="6314">
                  <c:v>4877</c:v>
                </c:pt>
                <c:pt idx="6315">
                  <c:v>4877</c:v>
                </c:pt>
                <c:pt idx="6316">
                  <c:v>4877</c:v>
                </c:pt>
                <c:pt idx="6317">
                  <c:v>4877</c:v>
                </c:pt>
                <c:pt idx="6318">
                  <c:v>4877</c:v>
                </c:pt>
                <c:pt idx="6319">
                  <c:v>4877</c:v>
                </c:pt>
                <c:pt idx="6320">
                  <c:v>4877</c:v>
                </c:pt>
                <c:pt idx="6321">
                  <c:v>4877</c:v>
                </c:pt>
                <c:pt idx="6322">
                  <c:v>4877</c:v>
                </c:pt>
                <c:pt idx="6323">
                  <c:v>4877</c:v>
                </c:pt>
                <c:pt idx="6324">
                  <c:v>4877</c:v>
                </c:pt>
                <c:pt idx="6325">
                  <c:v>4877</c:v>
                </c:pt>
                <c:pt idx="6326">
                  <c:v>4877</c:v>
                </c:pt>
                <c:pt idx="6327">
                  <c:v>4877</c:v>
                </c:pt>
                <c:pt idx="6328">
                  <c:v>4877</c:v>
                </c:pt>
                <c:pt idx="6329">
                  <c:v>4877</c:v>
                </c:pt>
                <c:pt idx="6330">
                  <c:v>4877</c:v>
                </c:pt>
                <c:pt idx="6331">
                  <c:v>4877</c:v>
                </c:pt>
                <c:pt idx="6332">
                  <c:v>4877</c:v>
                </c:pt>
                <c:pt idx="6333">
                  <c:v>4877</c:v>
                </c:pt>
                <c:pt idx="6334">
                  <c:v>4877</c:v>
                </c:pt>
                <c:pt idx="6335">
                  <c:v>4877</c:v>
                </c:pt>
                <c:pt idx="6336">
                  <c:v>4877</c:v>
                </c:pt>
                <c:pt idx="6337">
                  <c:v>4877</c:v>
                </c:pt>
                <c:pt idx="6338">
                  <c:v>4877</c:v>
                </c:pt>
                <c:pt idx="6339">
                  <c:v>4877</c:v>
                </c:pt>
                <c:pt idx="6340">
                  <c:v>4877</c:v>
                </c:pt>
                <c:pt idx="6341">
                  <c:v>4877</c:v>
                </c:pt>
                <c:pt idx="6342">
                  <c:v>4877</c:v>
                </c:pt>
                <c:pt idx="6343">
                  <c:v>4877</c:v>
                </c:pt>
                <c:pt idx="6344">
                  <c:v>4877</c:v>
                </c:pt>
                <c:pt idx="6345">
                  <c:v>4877</c:v>
                </c:pt>
                <c:pt idx="6346">
                  <c:v>4877</c:v>
                </c:pt>
                <c:pt idx="6347">
                  <c:v>4877</c:v>
                </c:pt>
                <c:pt idx="6348">
                  <c:v>4877</c:v>
                </c:pt>
                <c:pt idx="6349">
                  <c:v>4877</c:v>
                </c:pt>
                <c:pt idx="6350">
                  <c:v>4877</c:v>
                </c:pt>
                <c:pt idx="6351">
                  <c:v>4877</c:v>
                </c:pt>
                <c:pt idx="6352">
                  <c:v>4877</c:v>
                </c:pt>
                <c:pt idx="6353">
                  <c:v>4877</c:v>
                </c:pt>
                <c:pt idx="6354">
                  <c:v>4877</c:v>
                </c:pt>
                <c:pt idx="6355">
                  <c:v>4877</c:v>
                </c:pt>
                <c:pt idx="6356">
                  <c:v>4877</c:v>
                </c:pt>
                <c:pt idx="6357">
                  <c:v>4877</c:v>
                </c:pt>
                <c:pt idx="6358">
                  <c:v>4877</c:v>
                </c:pt>
                <c:pt idx="6359">
                  <c:v>4877</c:v>
                </c:pt>
                <c:pt idx="6360">
                  <c:v>4877</c:v>
                </c:pt>
                <c:pt idx="6361">
                  <c:v>4877</c:v>
                </c:pt>
                <c:pt idx="6362">
                  <c:v>4877</c:v>
                </c:pt>
                <c:pt idx="6363">
                  <c:v>4877</c:v>
                </c:pt>
                <c:pt idx="6364">
                  <c:v>4877</c:v>
                </c:pt>
                <c:pt idx="6365">
                  <c:v>4877</c:v>
                </c:pt>
                <c:pt idx="6366">
                  <c:v>4877</c:v>
                </c:pt>
                <c:pt idx="6367">
                  <c:v>4877</c:v>
                </c:pt>
                <c:pt idx="6368">
                  <c:v>4877</c:v>
                </c:pt>
                <c:pt idx="6369">
                  <c:v>4877</c:v>
                </c:pt>
                <c:pt idx="6370">
                  <c:v>4877</c:v>
                </c:pt>
                <c:pt idx="6371">
                  <c:v>4877</c:v>
                </c:pt>
                <c:pt idx="6372">
                  <c:v>4877</c:v>
                </c:pt>
                <c:pt idx="6373">
                  <c:v>4877</c:v>
                </c:pt>
                <c:pt idx="6374">
                  <c:v>4877</c:v>
                </c:pt>
                <c:pt idx="6375">
                  <c:v>4877</c:v>
                </c:pt>
                <c:pt idx="6376">
                  <c:v>4877</c:v>
                </c:pt>
                <c:pt idx="6377">
                  <c:v>4877</c:v>
                </c:pt>
                <c:pt idx="6378">
                  <c:v>4877</c:v>
                </c:pt>
                <c:pt idx="6379">
                  <c:v>4877</c:v>
                </c:pt>
                <c:pt idx="6380">
                  <c:v>4877</c:v>
                </c:pt>
                <c:pt idx="6381">
                  <c:v>4877</c:v>
                </c:pt>
                <c:pt idx="6382">
                  <c:v>4877</c:v>
                </c:pt>
                <c:pt idx="6383">
                  <c:v>4877</c:v>
                </c:pt>
                <c:pt idx="6384">
                  <c:v>4877</c:v>
                </c:pt>
                <c:pt idx="6385">
                  <c:v>4877</c:v>
                </c:pt>
                <c:pt idx="6386">
                  <c:v>4877</c:v>
                </c:pt>
                <c:pt idx="6387">
                  <c:v>4877</c:v>
                </c:pt>
                <c:pt idx="6388">
                  <c:v>4877</c:v>
                </c:pt>
                <c:pt idx="6389">
                  <c:v>4877</c:v>
                </c:pt>
                <c:pt idx="6390">
                  <c:v>4877</c:v>
                </c:pt>
                <c:pt idx="6391">
                  <c:v>4877</c:v>
                </c:pt>
                <c:pt idx="6392">
                  <c:v>4877</c:v>
                </c:pt>
                <c:pt idx="6393">
                  <c:v>4877</c:v>
                </c:pt>
                <c:pt idx="6394">
                  <c:v>4877</c:v>
                </c:pt>
                <c:pt idx="6395">
                  <c:v>4877</c:v>
                </c:pt>
                <c:pt idx="6396">
                  <c:v>4877</c:v>
                </c:pt>
                <c:pt idx="6397">
                  <c:v>4877</c:v>
                </c:pt>
                <c:pt idx="6398">
                  <c:v>4877</c:v>
                </c:pt>
                <c:pt idx="6399">
                  <c:v>4877</c:v>
                </c:pt>
                <c:pt idx="6400">
                  <c:v>4877</c:v>
                </c:pt>
                <c:pt idx="6401">
                  <c:v>4877</c:v>
                </c:pt>
                <c:pt idx="6402">
                  <c:v>4877</c:v>
                </c:pt>
                <c:pt idx="6403">
                  <c:v>4877</c:v>
                </c:pt>
                <c:pt idx="6404">
                  <c:v>4877</c:v>
                </c:pt>
                <c:pt idx="6405">
                  <c:v>4877</c:v>
                </c:pt>
                <c:pt idx="6406">
                  <c:v>4877</c:v>
                </c:pt>
                <c:pt idx="6407">
                  <c:v>4877</c:v>
                </c:pt>
                <c:pt idx="6408">
                  <c:v>4877</c:v>
                </c:pt>
                <c:pt idx="6409">
                  <c:v>4877</c:v>
                </c:pt>
                <c:pt idx="6410">
                  <c:v>4877</c:v>
                </c:pt>
                <c:pt idx="6411">
                  <c:v>4877</c:v>
                </c:pt>
                <c:pt idx="6412">
                  <c:v>4877</c:v>
                </c:pt>
                <c:pt idx="6413">
                  <c:v>4877</c:v>
                </c:pt>
                <c:pt idx="6414">
                  <c:v>4877</c:v>
                </c:pt>
                <c:pt idx="6415">
                  <c:v>4877</c:v>
                </c:pt>
                <c:pt idx="6416">
                  <c:v>4877</c:v>
                </c:pt>
                <c:pt idx="6417">
                  <c:v>4877</c:v>
                </c:pt>
                <c:pt idx="6418">
                  <c:v>4877</c:v>
                </c:pt>
                <c:pt idx="6419">
                  <c:v>4877</c:v>
                </c:pt>
                <c:pt idx="6420">
                  <c:v>4877</c:v>
                </c:pt>
                <c:pt idx="6421">
                  <c:v>4877</c:v>
                </c:pt>
                <c:pt idx="6422">
                  <c:v>4877</c:v>
                </c:pt>
                <c:pt idx="6423">
                  <c:v>4877</c:v>
                </c:pt>
                <c:pt idx="6424">
                  <c:v>4877</c:v>
                </c:pt>
                <c:pt idx="6425">
                  <c:v>4877</c:v>
                </c:pt>
                <c:pt idx="6426">
                  <c:v>4877</c:v>
                </c:pt>
                <c:pt idx="6427">
                  <c:v>4877</c:v>
                </c:pt>
                <c:pt idx="6428">
                  <c:v>4877</c:v>
                </c:pt>
                <c:pt idx="6429">
                  <c:v>4877</c:v>
                </c:pt>
                <c:pt idx="6430">
                  <c:v>4877</c:v>
                </c:pt>
                <c:pt idx="6431">
                  <c:v>4877</c:v>
                </c:pt>
                <c:pt idx="6432">
                  <c:v>4877</c:v>
                </c:pt>
                <c:pt idx="6433">
                  <c:v>4877</c:v>
                </c:pt>
                <c:pt idx="6434">
                  <c:v>4877</c:v>
                </c:pt>
                <c:pt idx="6435">
                  <c:v>4877</c:v>
                </c:pt>
                <c:pt idx="6436">
                  <c:v>4877</c:v>
                </c:pt>
                <c:pt idx="6437">
                  <c:v>4877</c:v>
                </c:pt>
                <c:pt idx="6438">
                  <c:v>4877</c:v>
                </c:pt>
                <c:pt idx="6439">
                  <c:v>4877</c:v>
                </c:pt>
                <c:pt idx="6440">
                  <c:v>4877</c:v>
                </c:pt>
                <c:pt idx="6441">
                  <c:v>4877</c:v>
                </c:pt>
                <c:pt idx="6442">
                  <c:v>4877</c:v>
                </c:pt>
                <c:pt idx="6443">
                  <c:v>4877</c:v>
                </c:pt>
                <c:pt idx="6444">
                  <c:v>4877</c:v>
                </c:pt>
                <c:pt idx="6445">
                  <c:v>4877</c:v>
                </c:pt>
                <c:pt idx="6446">
                  <c:v>4877</c:v>
                </c:pt>
                <c:pt idx="6447">
                  <c:v>4877</c:v>
                </c:pt>
                <c:pt idx="6448">
                  <c:v>4877</c:v>
                </c:pt>
                <c:pt idx="6449">
                  <c:v>4877</c:v>
                </c:pt>
                <c:pt idx="6450">
                  <c:v>4877</c:v>
                </c:pt>
                <c:pt idx="6451">
                  <c:v>4877</c:v>
                </c:pt>
                <c:pt idx="6452">
                  <c:v>4877</c:v>
                </c:pt>
                <c:pt idx="6453">
                  <c:v>4877</c:v>
                </c:pt>
                <c:pt idx="6454">
                  <c:v>4877</c:v>
                </c:pt>
                <c:pt idx="6455">
                  <c:v>4877</c:v>
                </c:pt>
                <c:pt idx="6456">
                  <c:v>4877</c:v>
                </c:pt>
                <c:pt idx="6457">
                  <c:v>4877</c:v>
                </c:pt>
                <c:pt idx="6458">
                  <c:v>4877</c:v>
                </c:pt>
                <c:pt idx="6459">
                  <c:v>4877</c:v>
                </c:pt>
                <c:pt idx="6460">
                  <c:v>4877</c:v>
                </c:pt>
                <c:pt idx="6461">
                  <c:v>4877</c:v>
                </c:pt>
                <c:pt idx="6462">
                  <c:v>4877</c:v>
                </c:pt>
                <c:pt idx="6463">
                  <c:v>4877</c:v>
                </c:pt>
                <c:pt idx="6464">
                  <c:v>4877</c:v>
                </c:pt>
                <c:pt idx="6465">
                  <c:v>4877</c:v>
                </c:pt>
                <c:pt idx="6466">
                  <c:v>4877</c:v>
                </c:pt>
                <c:pt idx="6467">
                  <c:v>4877</c:v>
                </c:pt>
                <c:pt idx="6468">
                  <c:v>4877</c:v>
                </c:pt>
                <c:pt idx="6469">
                  <c:v>4877</c:v>
                </c:pt>
                <c:pt idx="6470">
                  <c:v>4877</c:v>
                </c:pt>
                <c:pt idx="6471">
                  <c:v>4877</c:v>
                </c:pt>
                <c:pt idx="6472">
                  <c:v>4877</c:v>
                </c:pt>
                <c:pt idx="6473">
                  <c:v>4877</c:v>
                </c:pt>
                <c:pt idx="6474">
                  <c:v>4877</c:v>
                </c:pt>
                <c:pt idx="6475">
                  <c:v>4877</c:v>
                </c:pt>
                <c:pt idx="6476">
                  <c:v>4877</c:v>
                </c:pt>
                <c:pt idx="6477">
                  <c:v>4877</c:v>
                </c:pt>
                <c:pt idx="6478">
                  <c:v>4877</c:v>
                </c:pt>
                <c:pt idx="6479">
                  <c:v>4877</c:v>
                </c:pt>
                <c:pt idx="6480">
                  <c:v>4877</c:v>
                </c:pt>
                <c:pt idx="6481">
                  <c:v>4877</c:v>
                </c:pt>
                <c:pt idx="6482">
                  <c:v>4877</c:v>
                </c:pt>
                <c:pt idx="6483">
                  <c:v>4877</c:v>
                </c:pt>
                <c:pt idx="6484">
                  <c:v>4877</c:v>
                </c:pt>
                <c:pt idx="6485">
                  <c:v>4877</c:v>
                </c:pt>
                <c:pt idx="6486">
                  <c:v>4877</c:v>
                </c:pt>
                <c:pt idx="6487">
                  <c:v>4877</c:v>
                </c:pt>
                <c:pt idx="6488">
                  <c:v>4877</c:v>
                </c:pt>
                <c:pt idx="6489">
                  <c:v>4877</c:v>
                </c:pt>
                <c:pt idx="6490">
                  <c:v>4877</c:v>
                </c:pt>
                <c:pt idx="6491">
                  <c:v>4877</c:v>
                </c:pt>
                <c:pt idx="6492">
                  <c:v>4877</c:v>
                </c:pt>
                <c:pt idx="6493">
                  <c:v>4877</c:v>
                </c:pt>
                <c:pt idx="6494">
                  <c:v>4877</c:v>
                </c:pt>
                <c:pt idx="6495">
                  <c:v>4877</c:v>
                </c:pt>
                <c:pt idx="6496">
                  <c:v>4877</c:v>
                </c:pt>
                <c:pt idx="6497">
                  <c:v>4877</c:v>
                </c:pt>
                <c:pt idx="6498">
                  <c:v>4877</c:v>
                </c:pt>
                <c:pt idx="6499">
                  <c:v>4877</c:v>
                </c:pt>
                <c:pt idx="6500">
                  <c:v>4877</c:v>
                </c:pt>
                <c:pt idx="6501">
                  <c:v>4877</c:v>
                </c:pt>
                <c:pt idx="6502">
                  <c:v>4877</c:v>
                </c:pt>
                <c:pt idx="6503">
                  <c:v>4877</c:v>
                </c:pt>
                <c:pt idx="6504">
                  <c:v>4877</c:v>
                </c:pt>
                <c:pt idx="6505">
                  <c:v>4877</c:v>
                </c:pt>
                <c:pt idx="6506">
                  <c:v>4877</c:v>
                </c:pt>
                <c:pt idx="6507">
                  <c:v>4877</c:v>
                </c:pt>
                <c:pt idx="6508">
                  <c:v>4877</c:v>
                </c:pt>
                <c:pt idx="6509">
                  <c:v>4877</c:v>
                </c:pt>
                <c:pt idx="6510">
                  <c:v>4877</c:v>
                </c:pt>
                <c:pt idx="6511">
                  <c:v>4877</c:v>
                </c:pt>
                <c:pt idx="6512">
                  <c:v>4877</c:v>
                </c:pt>
                <c:pt idx="6513">
                  <c:v>4877</c:v>
                </c:pt>
                <c:pt idx="6514">
                  <c:v>4877</c:v>
                </c:pt>
                <c:pt idx="6515">
                  <c:v>4877</c:v>
                </c:pt>
                <c:pt idx="6516">
                  <c:v>4877</c:v>
                </c:pt>
                <c:pt idx="6517">
                  <c:v>4877</c:v>
                </c:pt>
                <c:pt idx="6518">
                  <c:v>4877</c:v>
                </c:pt>
                <c:pt idx="6519">
                  <c:v>4877</c:v>
                </c:pt>
                <c:pt idx="6520">
                  <c:v>4877</c:v>
                </c:pt>
                <c:pt idx="6521">
                  <c:v>4877</c:v>
                </c:pt>
                <c:pt idx="6522">
                  <c:v>4877</c:v>
                </c:pt>
                <c:pt idx="6523">
                  <c:v>4877</c:v>
                </c:pt>
                <c:pt idx="6524">
                  <c:v>4877</c:v>
                </c:pt>
                <c:pt idx="6525">
                  <c:v>4877</c:v>
                </c:pt>
                <c:pt idx="6526">
                  <c:v>4877</c:v>
                </c:pt>
                <c:pt idx="6527">
                  <c:v>4877</c:v>
                </c:pt>
                <c:pt idx="6528">
                  <c:v>4877</c:v>
                </c:pt>
                <c:pt idx="6529">
                  <c:v>4877</c:v>
                </c:pt>
                <c:pt idx="6530">
                  <c:v>4877</c:v>
                </c:pt>
                <c:pt idx="6531">
                  <c:v>4877</c:v>
                </c:pt>
                <c:pt idx="6532">
                  <c:v>4877</c:v>
                </c:pt>
                <c:pt idx="6533">
                  <c:v>4877</c:v>
                </c:pt>
                <c:pt idx="6534">
                  <c:v>4877</c:v>
                </c:pt>
                <c:pt idx="6535">
                  <c:v>4877</c:v>
                </c:pt>
                <c:pt idx="6536">
                  <c:v>4877</c:v>
                </c:pt>
                <c:pt idx="6537">
                  <c:v>4877</c:v>
                </c:pt>
                <c:pt idx="6538">
                  <c:v>4877</c:v>
                </c:pt>
                <c:pt idx="6539">
                  <c:v>4877</c:v>
                </c:pt>
                <c:pt idx="6540">
                  <c:v>4877</c:v>
                </c:pt>
                <c:pt idx="6541">
                  <c:v>4877</c:v>
                </c:pt>
                <c:pt idx="6542">
                  <c:v>4877</c:v>
                </c:pt>
                <c:pt idx="6543">
                  <c:v>4877</c:v>
                </c:pt>
                <c:pt idx="6544">
                  <c:v>4877</c:v>
                </c:pt>
                <c:pt idx="6545">
                  <c:v>4877</c:v>
                </c:pt>
                <c:pt idx="6546">
                  <c:v>4877</c:v>
                </c:pt>
                <c:pt idx="6547">
                  <c:v>4877</c:v>
                </c:pt>
                <c:pt idx="6548">
                  <c:v>4877</c:v>
                </c:pt>
                <c:pt idx="6549">
                  <c:v>4877</c:v>
                </c:pt>
                <c:pt idx="6550">
                  <c:v>4877</c:v>
                </c:pt>
                <c:pt idx="6551">
                  <c:v>4877</c:v>
                </c:pt>
                <c:pt idx="6552">
                  <c:v>4877</c:v>
                </c:pt>
                <c:pt idx="6553">
                  <c:v>4877</c:v>
                </c:pt>
                <c:pt idx="6554">
                  <c:v>4877</c:v>
                </c:pt>
                <c:pt idx="6555">
                  <c:v>4877</c:v>
                </c:pt>
                <c:pt idx="6556">
                  <c:v>4877</c:v>
                </c:pt>
                <c:pt idx="6557">
                  <c:v>4877</c:v>
                </c:pt>
                <c:pt idx="6558">
                  <c:v>4877</c:v>
                </c:pt>
                <c:pt idx="6559">
                  <c:v>4877</c:v>
                </c:pt>
                <c:pt idx="6560">
                  <c:v>4877</c:v>
                </c:pt>
                <c:pt idx="6561">
                  <c:v>4877</c:v>
                </c:pt>
                <c:pt idx="6562">
                  <c:v>4877</c:v>
                </c:pt>
                <c:pt idx="6563">
                  <c:v>4877</c:v>
                </c:pt>
                <c:pt idx="6564">
                  <c:v>4877</c:v>
                </c:pt>
                <c:pt idx="6565">
                  <c:v>4877</c:v>
                </c:pt>
                <c:pt idx="6566">
                  <c:v>4877</c:v>
                </c:pt>
                <c:pt idx="6567">
                  <c:v>4877</c:v>
                </c:pt>
                <c:pt idx="6568">
                  <c:v>4877</c:v>
                </c:pt>
                <c:pt idx="6569">
                  <c:v>4877</c:v>
                </c:pt>
                <c:pt idx="6570">
                  <c:v>4877</c:v>
                </c:pt>
                <c:pt idx="6571">
                  <c:v>4877</c:v>
                </c:pt>
                <c:pt idx="6572">
                  <c:v>4877</c:v>
                </c:pt>
                <c:pt idx="6573">
                  <c:v>4877</c:v>
                </c:pt>
                <c:pt idx="6574">
                  <c:v>4877</c:v>
                </c:pt>
                <c:pt idx="6575">
                  <c:v>4877</c:v>
                </c:pt>
                <c:pt idx="6576">
                  <c:v>4877</c:v>
                </c:pt>
                <c:pt idx="6577">
                  <c:v>4877</c:v>
                </c:pt>
                <c:pt idx="6578">
                  <c:v>4877</c:v>
                </c:pt>
                <c:pt idx="6579">
                  <c:v>4877</c:v>
                </c:pt>
                <c:pt idx="6580">
                  <c:v>4877</c:v>
                </c:pt>
                <c:pt idx="6581">
                  <c:v>4877</c:v>
                </c:pt>
                <c:pt idx="6582">
                  <c:v>4877</c:v>
                </c:pt>
                <c:pt idx="6583">
                  <c:v>4877</c:v>
                </c:pt>
                <c:pt idx="6584">
                  <c:v>4877</c:v>
                </c:pt>
                <c:pt idx="6585">
                  <c:v>4877</c:v>
                </c:pt>
                <c:pt idx="6586">
                  <c:v>4877</c:v>
                </c:pt>
                <c:pt idx="6587">
                  <c:v>4877</c:v>
                </c:pt>
                <c:pt idx="6588">
                  <c:v>4877</c:v>
                </c:pt>
                <c:pt idx="6589">
                  <c:v>4877</c:v>
                </c:pt>
                <c:pt idx="6590">
                  <c:v>4877</c:v>
                </c:pt>
                <c:pt idx="6591">
                  <c:v>4877</c:v>
                </c:pt>
                <c:pt idx="6592">
                  <c:v>4877</c:v>
                </c:pt>
                <c:pt idx="6593">
                  <c:v>4877</c:v>
                </c:pt>
                <c:pt idx="6594">
                  <c:v>4877</c:v>
                </c:pt>
                <c:pt idx="6595">
                  <c:v>4877</c:v>
                </c:pt>
                <c:pt idx="6596">
                  <c:v>4877</c:v>
                </c:pt>
                <c:pt idx="6597">
                  <c:v>4877</c:v>
                </c:pt>
                <c:pt idx="6598">
                  <c:v>4877</c:v>
                </c:pt>
                <c:pt idx="6599">
                  <c:v>4877</c:v>
                </c:pt>
                <c:pt idx="6600">
                  <c:v>4877</c:v>
                </c:pt>
                <c:pt idx="6601">
                  <c:v>4877</c:v>
                </c:pt>
                <c:pt idx="6602">
                  <c:v>4877</c:v>
                </c:pt>
                <c:pt idx="6603">
                  <c:v>4877</c:v>
                </c:pt>
                <c:pt idx="6604">
                  <c:v>4877</c:v>
                </c:pt>
                <c:pt idx="6605">
                  <c:v>4877</c:v>
                </c:pt>
                <c:pt idx="6606">
                  <c:v>4877</c:v>
                </c:pt>
                <c:pt idx="6607">
                  <c:v>4877</c:v>
                </c:pt>
                <c:pt idx="6608">
                  <c:v>4877</c:v>
                </c:pt>
                <c:pt idx="6609">
                  <c:v>4877</c:v>
                </c:pt>
                <c:pt idx="6610">
                  <c:v>4877</c:v>
                </c:pt>
                <c:pt idx="6611">
                  <c:v>4877</c:v>
                </c:pt>
                <c:pt idx="6612">
                  <c:v>4877</c:v>
                </c:pt>
                <c:pt idx="6613">
                  <c:v>4877</c:v>
                </c:pt>
                <c:pt idx="6614">
                  <c:v>4877</c:v>
                </c:pt>
                <c:pt idx="6615">
                  <c:v>4877</c:v>
                </c:pt>
                <c:pt idx="6616">
                  <c:v>4877</c:v>
                </c:pt>
                <c:pt idx="6617">
                  <c:v>4877</c:v>
                </c:pt>
                <c:pt idx="6618">
                  <c:v>4877</c:v>
                </c:pt>
                <c:pt idx="6619">
                  <c:v>4877</c:v>
                </c:pt>
                <c:pt idx="6620">
                  <c:v>4877</c:v>
                </c:pt>
                <c:pt idx="6621">
                  <c:v>4877</c:v>
                </c:pt>
                <c:pt idx="6622">
                  <c:v>4877</c:v>
                </c:pt>
                <c:pt idx="6623">
                  <c:v>4877</c:v>
                </c:pt>
                <c:pt idx="6624">
                  <c:v>4877</c:v>
                </c:pt>
                <c:pt idx="6625">
                  <c:v>4877</c:v>
                </c:pt>
                <c:pt idx="6626">
                  <c:v>4877</c:v>
                </c:pt>
                <c:pt idx="6627">
                  <c:v>4877</c:v>
                </c:pt>
                <c:pt idx="6628">
                  <c:v>4877</c:v>
                </c:pt>
                <c:pt idx="6629">
                  <c:v>4877</c:v>
                </c:pt>
                <c:pt idx="6630">
                  <c:v>4877</c:v>
                </c:pt>
                <c:pt idx="6631">
                  <c:v>4877</c:v>
                </c:pt>
                <c:pt idx="6632">
                  <c:v>4877</c:v>
                </c:pt>
                <c:pt idx="6633">
                  <c:v>4877</c:v>
                </c:pt>
                <c:pt idx="6634">
                  <c:v>4877</c:v>
                </c:pt>
                <c:pt idx="6635">
                  <c:v>4877</c:v>
                </c:pt>
                <c:pt idx="6636">
                  <c:v>4877</c:v>
                </c:pt>
                <c:pt idx="6637">
                  <c:v>4877</c:v>
                </c:pt>
                <c:pt idx="6638">
                  <c:v>4877</c:v>
                </c:pt>
                <c:pt idx="6639">
                  <c:v>4877</c:v>
                </c:pt>
                <c:pt idx="6640">
                  <c:v>4877</c:v>
                </c:pt>
                <c:pt idx="6641">
                  <c:v>4877</c:v>
                </c:pt>
                <c:pt idx="6642">
                  <c:v>4877</c:v>
                </c:pt>
                <c:pt idx="6643">
                  <c:v>4877</c:v>
                </c:pt>
                <c:pt idx="6644">
                  <c:v>4877</c:v>
                </c:pt>
                <c:pt idx="6645">
                  <c:v>4877</c:v>
                </c:pt>
                <c:pt idx="6646">
                  <c:v>4877</c:v>
                </c:pt>
                <c:pt idx="6647">
                  <c:v>4877</c:v>
                </c:pt>
                <c:pt idx="6648">
                  <c:v>4877</c:v>
                </c:pt>
                <c:pt idx="6649">
                  <c:v>4877</c:v>
                </c:pt>
                <c:pt idx="6650">
                  <c:v>4877</c:v>
                </c:pt>
                <c:pt idx="6651">
                  <c:v>4877</c:v>
                </c:pt>
                <c:pt idx="6652">
                  <c:v>4877</c:v>
                </c:pt>
                <c:pt idx="6653">
                  <c:v>4877</c:v>
                </c:pt>
                <c:pt idx="6654">
                  <c:v>4877</c:v>
                </c:pt>
                <c:pt idx="6655">
                  <c:v>4877</c:v>
                </c:pt>
                <c:pt idx="6656">
                  <c:v>4877</c:v>
                </c:pt>
                <c:pt idx="6657">
                  <c:v>4877</c:v>
                </c:pt>
                <c:pt idx="6658">
                  <c:v>4877</c:v>
                </c:pt>
                <c:pt idx="6659">
                  <c:v>4877</c:v>
                </c:pt>
                <c:pt idx="6660">
                  <c:v>4877</c:v>
                </c:pt>
                <c:pt idx="6661">
                  <c:v>4877</c:v>
                </c:pt>
                <c:pt idx="6662">
                  <c:v>4877</c:v>
                </c:pt>
                <c:pt idx="6663">
                  <c:v>4877</c:v>
                </c:pt>
                <c:pt idx="6664">
                  <c:v>4877</c:v>
                </c:pt>
                <c:pt idx="6665">
                  <c:v>4877</c:v>
                </c:pt>
                <c:pt idx="6666">
                  <c:v>4877</c:v>
                </c:pt>
                <c:pt idx="6667">
                  <c:v>4877</c:v>
                </c:pt>
                <c:pt idx="6668">
                  <c:v>4877</c:v>
                </c:pt>
                <c:pt idx="6669">
                  <c:v>4877</c:v>
                </c:pt>
                <c:pt idx="6670">
                  <c:v>4877</c:v>
                </c:pt>
                <c:pt idx="6671">
                  <c:v>4877</c:v>
                </c:pt>
                <c:pt idx="6672">
                  <c:v>4877</c:v>
                </c:pt>
                <c:pt idx="6673">
                  <c:v>4877</c:v>
                </c:pt>
                <c:pt idx="6674">
                  <c:v>4877</c:v>
                </c:pt>
                <c:pt idx="6675">
                  <c:v>4877</c:v>
                </c:pt>
                <c:pt idx="6676">
                  <c:v>4877</c:v>
                </c:pt>
                <c:pt idx="6677">
                  <c:v>4877</c:v>
                </c:pt>
                <c:pt idx="6678">
                  <c:v>4877</c:v>
                </c:pt>
                <c:pt idx="6679">
                  <c:v>4877</c:v>
                </c:pt>
                <c:pt idx="6680">
                  <c:v>4877</c:v>
                </c:pt>
                <c:pt idx="6681">
                  <c:v>4877</c:v>
                </c:pt>
                <c:pt idx="6682">
                  <c:v>4877</c:v>
                </c:pt>
                <c:pt idx="6683">
                  <c:v>4877</c:v>
                </c:pt>
                <c:pt idx="6684">
                  <c:v>4877</c:v>
                </c:pt>
                <c:pt idx="6685">
                  <c:v>4877</c:v>
                </c:pt>
                <c:pt idx="6686">
                  <c:v>4877</c:v>
                </c:pt>
                <c:pt idx="6687">
                  <c:v>4877</c:v>
                </c:pt>
                <c:pt idx="6688">
                  <c:v>4877</c:v>
                </c:pt>
                <c:pt idx="6689">
                  <c:v>4877</c:v>
                </c:pt>
                <c:pt idx="6690">
                  <c:v>4877</c:v>
                </c:pt>
                <c:pt idx="6691">
                  <c:v>4877</c:v>
                </c:pt>
                <c:pt idx="6692">
                  <c:v>4877</c:v>
                </c:pt>
                <c:pt idx="6693">
                  <c:v>4877</c:v>
                </c:pt>
                <c:pt idx="6694">
                  <c:v>4877</c:v>
                </c:pt>
                <c:pt idx="6695">
                  <c:v>4877</c:v>
                </c:pt>
                <c:pt idx="6696">
                  <c:v>4877</c:v>
                </c:pt>
                <c:pt idx="6697">
                  <c:v>4877</c:v>
                </c:pt>
                <c:pt idx="6698">
                  <c:v>4877</c:v>
                </c:pt>
                <c:pt idx="6699">
                  <c:v>4877</c:v>
                </c:pt>
                <c:pt idx="6700">
                  <c:v>4877</c:v>
                </c:pt>
                <c:pt idx="6701">
                  <c:v>4877</c:v>
                </c:pt>
                <c:pt idx="6702">
                  <c:v>4877</c:v>
                </c:pt>
                <c:pt idx="6703">
                  <c:v>4877</c:v>
                </c:pt>
                <c:pt idx="6704">
                  <c:v>4877</c:v>
                </c:pt>
                <c:pt idx="6705">
                  <c:v>4877</c:v>
                </c:pt>
                <c:pt idx="6706">
                  <c:v>4877</c:v>
                </c:pt>
                <c:pt idx="6707">
                  <c:v>4877</c:v>
                </c:pt>
                <c:pt idx="6708">
                  <c:v>4877</c:v>
                </c:pt>
                <c:pt idx="6709">
                  <c:v>4877</c:v>
                </c:pt>
                <c:pt idx="6710">
                  <c:v>4877</c:v>
                </c:pt>
                <c:pt idx="6711">
                  <c:v>4877</c:v>
                </c:pt>
                <c:pt idx="6712">
                  <c:v>4877</c:v>
                </c:pt>
                <c:pt idx="6713">
                  <c:v>4877</c:v>
                </c:pt>
                <c:pt idx="6714">
                  <c:v>4877</c:v>
                </c:pt>
                <c:pt idx="6715">
                  <c:v>4877</c:v>
                </c:pt>
                <c:pt idx="6716">
                  <c:v>4877</c:v>
                </c:pt>
                <c:pt idx="6717">
                  <c:v>4877</c:v>
                </c:pt>
                <c:pt idx="6718">
                  <c:v>4877</c:v>
                </c:pt>
                <c:pt idx="6719">
                  <c:v>4877</c:v>
                </c:pt>
                <c:pt idx="6720">
                  <c:v>4877</c:v>
                </c:pt>
                <c:pt idx="6721">
                  <c:v>4877</c:v>
                </c:pt>
                <c:pt idx="6722">
                  <c:v>4877</c:v>
                </c:pt>
                <c:pt idx="6723">
                  <c:v>4877</c:v>
                </c:pt>
                <c:pt idx="6724">
                  <c:v>4877</c:v>
                </c:pt>
                <c:pt idx="6725">
                  <c:v>4877</c:v>
                </c:pt>
                <c:pt idx="6726">
                  <c:v>4877</c:v>
                </c:pt>
                <c:pt idx="6727">
                  <c:v>4877</c:v>
                </c:pt>
                <c:pt idx="6728">
                  <c:v>4877</c:v>
                </c:pt>
                <c:pt idx="6729">
                  <c:v>4877</c:v>
                </c:pt>
                <c:pt idx="6730">
                  <c:v>4877</c:v>
                </c:pt>
                <c:pt idx="6731">
                  <c:v>4877</c:v>
                </c:pt>
                <c:pt idx="6732">
                  <c:v>4877</c:v>
                </c:pt>
                <c:pt idx="6733">
                  <c:v>4877</c:v>
                </c:pt>
                <c:pt idx="6734">
                  <c:v>4877</c:v>
                </c:pt>
                <c:pt idx="6735">
                  <c:v>4877</c:v>
                </c:pt>
                <c:pt idx="6736">
                  <c:v>4877</c:v>
                </c:pt>
                <c:pt idx="6737">
                  <c:v>4877</c:v>
                </c:pt>
                <c:pt idx="6738">
                  <c:v>4877</c:v>
                </c:pt>
                <c:pt idx="6739">
                  <c:v>4877</c:v>
                </c:pt>
                <c:pt idx="6740">
                  <c:v>4877</c:v>
                </c:pt>
                <c:pt idx="6741">
                  <c:v>4877</c:v>
                </c:pt>
                <c:pt idx="6742">
                  <c:v>4877</c:v>
                </c:pt>
                <c:pt idx="6743">
                  <c:v>4877</c:v>
                </c:pt>
                <c:pt idx="6744">
                  <c:v>4877</c:v>
                </c:pt>
                <c:pt idx="6745">
                  <c:v>4877</c:v>
                </c:pt>
                <c:pt idx="6746">
                  <c:v>4877</c:v>
                </c:pt>
                <c:pt idx="6747">
                  <c:v>4877</c:v>
                </c:pt>
                <c:pt idx="6748">
                  <c:v>4877</c:v>
                </c:pt>
                <c:pt idx="6749">
                  <c:v>4877</c:v>
                </c:pt>
                <c:pt idx="6750">
                  <c:v>4877</c:v>
                </c:pt>
                <c:pt idx="6751">
                  <c:v>4877</c:v>
                </c:pt>
                <c:pt idx="6752">
                  <c:v>4877</c:v>
                </c:pt>
                <c:pt idx="6753">
                  <c:v>4877</c:v>
                </c:pt>
                <c:pt idx="6754">
                  <c:v>4877</c:v>
                </c:pt>
                <c:pt idx="6755">
                  <c:v>4877</c:v>
                </c:pt>
                <c:pt idx="6756">
                  <c:v>4877</c:v>
                </c:pt>
                <c:pt idx="6757">
                  <c:v>4877</c:v>
                </c:pt>
                <c:pt idx="6758">
                  <c:v>4877</c:v>
                </c:pt>
                <c:pt idx="6759">
                  <c:v>4877</c:v>
                </c:pt>
                <c:pt idx="6760">
                  <c:v>4877</c:v>
                </c:pt>
                <c:pt idx="6761">
                  <c:v>4877</c:v>
                </c:pt>
                <c:pt idx="6762">
                  <c:v>4877</c:v>
                </c:pt>
                <c:pt idx="6763">
                  <c:v>4877</c:v>
                </c:pt>
                <c:pt idx="6764">
                  <c:v>4877</c:v>
                </c:pt>
                <c:pt idx="6765">
                  <c:v>4877</c:v>
                </c:pt>
                <c:pt idx="6766">
                  <c:v>4877</c:v>
                </c:pt>
                <c:pt idx="6767">
                  <c:v>4877</c:v>
                </c:pt>
                <c:pt idx="6768">
                  <c:v>4877</c:v>
                </c:pt>
                <c:pt idx="6769">
                  <c:v>4877</c:v>
                </c:pt>
                <c:pt idx="6770">
                  <c:v>4877</c:v>
                </c:pt>
                <c:pt idx="6771">
                  <c:v>4877</c:v>
                </c:pt>
                <c:pt idx="6772">
                  <c:v>4877</c:v>
                </c:pt>
                <c:pt idx="6773">
                  <c:v>4877</c:v>
                </c:pt>
                <c:pt idx="6774">
                  <c:v>4877</c:v>
                </c:pt>
                <c:pt idx="6775">
                  <c:v>4877</c:v>
                </c:pt>
                <c:pt idx="6776">
                  <c:v>4877</c:v>
                </c:pt>
                <c:pt idx="6777">
                  <c:v>4877</c:v>
                </c:pt>
                <c:pt idx="6778">
                  <c:v>4877</c:v>
                </c:pt>
                <c:pt idx="6779">
                  <c:v>4877</c:v>
                </c:pt>
                <c:pt idx="6780">
                  <c:v>4877</c:v>
                </c:pt>
                <c:pt idx="6781">
                  <c:v>4877</c:v>
                </c:pt>
                <c:pt idx="6782">
                  <c:v>4877</c:v>
                </c:pt>
                <c:pt idx="6783">
                  <c:v>4877</c:v>
                </c:pt>
                <c:pt idx="6784">
                  <c:v>4877</c:v>
                </c:pt>
                <c:pt idx="6785">
                  <c:v>4877</c:v>
                </c:pt>
                <c:pt idx="6786">
                  <c:v>4877</c:v>
                </c:pt>
                <c:pt idx="6787">
                  <c:v>4877</c:v>
                </c:pt>
                <c:pt idx="6788">
                  <c:v>4877</c:v>
                </c:pt>
                <c:pt idx="6789">
                  <c:v>4877</c:v>
                </c:pt>
                <c:pt idx="6790">
                  <c:v>4877</c:v>
                </c:pt>
                <c:pt idx="6791">
                  <c:v>4877</c:v>
                </c:pt>
                <c:pt idx="6792">
                  <c:v>4877</c:v>
                </c:pt>
                <c:pt idx="6793">
                  <c:v>4877</c:v>
                </c:pt>
                <c:pt idx="6794">
                  <c:v>4877</c:v>
                </c:pt>
                <c:pt idx="6795">
                  <c:v>4877</c:v>
                </c:pt>
                <c:pt idx="6796">
                  <c:v>4877</c:v>
                </c:pt>
                <c:pt idx="6797">
                  <c:v>4877</c:v>
                </c:pt>
                <c:pt idx="6798">
                  <c:v>4877</c:v>
                </c:pt>
                <c:pt idx="6799">
                  <c:v>4877</c:v>
                </c:pt>
                <c:pt idx="6800">
                  <c:v>4877</c:v>
                </c:pt>
                <c:pt idx="6801">
                  <c:v>4877</c:v>
                </c:pt>
                <c:pt idx="6802">
                  <c:v>4877</c:v>
                </c:pt>
                <c:pt idx="6803">
                  <c:v>4877</c:v>
                </c:pt>
                <c:pt idx="6804">
                  <c:v>4877</c:v>
                </c:pt>
                <c:pt idx="6805">
                  <c:v>4877</c:v>
                </c:pt>
                <c:pt idx="6806">
                  <c:v>4877</c:v>
                </c:pt>
                <c:pt idx="6807">
                  <c:v>4877</c:v>
                </c:pt>
                <c:pt idx="6808">
                  <c:v>4877</c:v>
                </c:pt>
                <c:pt idx="6809">
                  <c:v>4877</c:v>
                </c:pt>
                <c:pt idx="6810">
                  <c:v>4877</c:v>
                </c:pt>
                <c:pt idx="6811">
                  <c:v>4877</c:v>
                </c:pt>
                <c:pt idx="6812">
                  <c:v>4877</c:v>
                </c:pt>
                <c:pt idx="6813">
                  <c:v>4877</c:v>
                </c:pt>
                <c:pt idx="6814">
                  <c:v>4877</c:v>
                </c:pt>
                <c:pt idx="6815">
                  <c:v>4877</c:v>
                </c:pt>
                <c:pt idx="6816">
                  <c:v>4877</c:v>
                </c:pt>
                <c:pt idx="6817">
                  <c:v>4877</c:v>
                </c:pt>
                <c:pt idx="6818">
                  <c:v>4877</c:v>
                </c:pt>
                <c:pt idx="6819">
                  <c:v>4877</c:v>
                </c:pt>
                <c:pt idx="6820">
                  <c:v>4877</c:v>
                </c:pt>
                <c:pt idx="6821">
                  <c:v>4877</c:v>
                </c:pt>
                <c:pt idx="6822">
                  <c:v>4877</c:v>
                </c:pt>
                <c:pt idx="6823">
                  <c:v>4877</c:v>
                </c:pt>
                <c:pt idx="6824">
                  <c:v>4877</c:v>
                </c:pt>
                <c:pt idx="6825">
                  <c:v>4877</c:v>
                </c:pt>
                <c:pt idx="6826">
                  <c:v>4877</c:v>
                </c:pt>
                <c:pt idx="6827">
                  <c:v>4877</c:v>
                </c:pt>
                <c:pt idx="6828">
                  <c:v>4877</c:v>
                </c:pt>
                <c:pt idx="6829">
                  <c:v>4877</c:v>
                </c:pt>
                <c:pt idx="6830">
                  <c:v>4877</c:v>
                </c:pt>
                <c:pt idx="6831">
                  <c:v>4877</c:v>
                </c:pt>
                <c:pt idx="6832">
                  <c:v>4877</c:v>
                </c:pt>
                <c:pt idx="6833">
                  <c:v>4877</c:v>
                </c:pt>
                <c:pt idx="6834">
                  <c:v>4877</c:v>
                </c:pt>
                <c:pt idx="6835">
                  <c:v>4877</c:v>
                </c:pt>
                <c:pt idx="6836">
                  <c:v>4877</c:v>
                </c:pt>
                <c:pt idx="6837">
                  <c:v>4877</c:v>
                </c:pt>
                <c:pt idx="6838">
                  <c:v>4877</c:v>
                </c:pt>
                <c:pt idx="6839">
                  <c:v>4877</c:v>
                </c:pt>
                <c:pt idx="6840">
                  <c:v>4877</c:v>
                </c:pt>
                <c:pt idx="6841">
                  <c:v>4877</c:v>
                </c:pt>
                <c:pt idx="6842">
                  <c:v>4877</c:v>
                </c:pt>
                <c:pt idx="6843">
                  <c:v>4877</c:v>
                </c:pt>
                <c:pt idx="6844">
                  <c:v>4877</c:v>
                </c:pt>
                <c:pt idx="6845">
                  <c:v>4877</c:v>
                </c:pt>
                <c:pt idx="6846">
                  <c:v>4877</c:v>
                </c:pt>
                <c:pt idx="6847">
                  <c:v>4877</c:v>
                </c:pt>
                <c:pt idx="6848">
                  <c:v>4877</c:v>
                </c:pt>
                <c:pt idx="6849">
                  <c:v>4877</c:v>
                </c:pt>
                <c:pt idx="6850">
                  <c:v>4877</c:v>
                </c:pt>
                <c:pt idx="6851">
                  <c:v>4877</c:v>
                </c:pt>
                <c:pt idx="6852">
                  <c:v>4877</c:v>
                </c:pt>
                <c:pt idx="6853">
                  <c:v>4877</c:v>
                </c:pt>
                <c:pt idx="6854">
                  <c:v>4877</c:v>
                </c:pt>
                <c:pt idx="6855">
                  <c:v>4877</c:v>
                </c:pt>
                <c:pt idx="6856">
                  <c:v>4877</c:v>
                </c:pt>
                <c:pt idx="6857">
                  <c:v>4877</c:v>
                </c:pt>
                <c:pt idx="6858">
                  <c:v>4877</c:v>
                </c:pt>
                <c:pt idx="6859">
                  <c:v>4877</c:v>
                </c:pt>
                <c:pt idx="6860">
                  <c:v>4877</c:v>
                </c:pt>
                <c:pt idx="6861">
                  <c:v>4877</c:v>
                </c:pt>
                <c:pt idx="6862">
                  <c:v>4877</c:v>
                </c:pt>
                <c:pt idx="6863">
                  <c:v>4877</c:v>
                </c:pt>
                <c:pt idx="6864">
                  <c:v>4877</c:v>
                </c:pt>
                <c:pt idx="6865">
                  <c:v>4877</c:v>
                </c:pt>
                <c:pt idx="6866">
                  <c:v>4877</c:v>
                </c:pt>
                <c:pt idx="6867">
                  <c:v>4877</c:v>
                </c:pt>
                <c:pt idx="6868">
                  <c:v>4877</c:v>
                </c:pt>
                <c:pt idx="6869">
                  <c:v>4877</c:v>
                </c:pt>
                <c:pt idx="6870">
                  <c:v>4877</c:v>
                </c:pt>
                <c:pt idx="6871">
                  <c:v>4877</c:v>
                </c:pt>
                <c:pt idx="6872">
                  <c:v>4877</c:v>
                </c:pt>
                <c:pt idx="6873">
                  <c:v>4877</c:v>
                </c:pt>
                <c:pt idx="6874">
                  <c:v>4877</c:v>
                </c:pt>
                <c:pt idx="6875">
                  <c:v>4877</c:v>
                </c:pt>
                <c:pt idx="6876">
                  <c:v>4877</c:v>
                </c:pt>
                <c:pt idx="6877">
                  <c:v>4877</c:v>
                </c:pt>
                <c:pt idx="6878">
                  <c:v>4877</c:v>
                </c:pt>
                <c:pt idx="6879">
                  <c:v>4877</c:v>
                </c:pt>
                <c:pt idx="6880">
                  <c:v>4877</c:v>
                </c:pt>
                <c:pt idx="6881">
                  <c:v>4877</c:v>
                </c:pt>
                <c:pt idx="6882">
                  <c:v>4877</c:v>
                </c:pt>
                <c:pt idx="6883">
                  <c:v>4877</c:v>
                </c:pt>
                <c:pt idx="6884">
                  <c:v>4877</c:v>
                </c:pt>
                <c:pt idx="6885">
                  <c:v>4877</c:v>
                </c:pt>
                <c:pt idx="6886">
                  <c:v>4877</c:v>
                </c:pt>
                <c:pt idx="6887">
                  <c:v>4877</c:v>
                </c:pt>
                <c:pt idx="6888">
                  <c:v>4877</c:v>
                </c:pt>
                <c:pt idx="6889">
                  <c:v>4877</c:v>
                </c:pt>
                <c:pt idx="6890">
                  <c:v>4877</c:v>
                </c:pt>
                <c:pt idx="6891">
                  <c:v>4877</c:v>
                </c:pt>
                <c:pt idx="6892">
                  <c:v>4877</c:v>
                </c:pt>
                <c:pt idx="6893">
                  <c:v>4877</c:v>
                </c:pt>
                <c:pt idx="6894">
                  <c:v>4877</c:v>
                </c:pt>
                <c:pt idx="6895">
                  <c:v>4877</c:v>
                </c:pt>
                <c:pt idx="6896">
                  <c:v>4877</c:v>
                </c:pt>
                <c:pt idx="6897">
                  <c:v>4877</c:v>
                </c:pt>
                <c:pt idx="6898">
                  <c:v>4877</c:v>
                </c:pt>
                <c:pt idx="6899">
                  <c:v>4877</c:v>
                </c:pt>
                <c:pt idx="6900">
                  <c:v>4877</c:v>
                </c:pt>
                <c:pt idx="6901">
                  <c:v>4877</c:v>
                </c:pt>
                <c:pt idx="6902">
                  <c:v>4877</c:v>
                </c:pt>
                <c:pt idx="6903">
                  <c:v>4877</c:v>
                </c:pt>
                <c:pt idx="6904">
                  <c:v>4877</c:v>
                </c:pt>
                <c:pt idx="6905">
                  <c:v>4877</c:v>
                </c:pt>
                <c:pt idx="6906">
                  <c:v>4877</c:v>
                </c:pt>
                <c:pt idx="6907">
                  <c:v>4877</c:v>
                </c:pt>
                <c:pt idx="6908">
                  <c:v>4877</c:v>
                </c:pt>
                <c:pt idx="6909">
                  <c:v>4877</c:v>
                </c:pt>
                <c:pt idx="6910">
                  <c:v>4877</c:v>
                </c:pt>
                <c:pt idx="6911">
                  <c:v>4877</c:v>
                </c:pt>
                <c:pt idx="6912">
                  <c:v>4877</c:v>
                </c:pt>
                <c:pt idx="6913">
                  <c:v>4877</c:v>
                </c:pt>
                <c:pt idx="6914">
                  <c:v>4877</c:v>
                </c:pt>
                <c:pt idx="6915">
                  <c:v>4877</c:v>
                </c:pt>
                <c:pt idx="6916">
                  <c:v>4877</c:v>
                </c:pt>
                <c:pt idx="6917">
                  <c:v>4877</c:v>
                </c:pt>
                <c:pt idx="6918">
                  <c:v>4877</c:v>
                </c:pt>
                <c:pt idx="6919">
                  <c:v>4877</c:v>
                </c:pt>
                <c:pt idx="6920">
                  <c:v>4877</c:v>
                </c:pt>
                <c:pt idx="6921">
                  <c:v>4877</c:v>
                </c:pt>
                <c:pt idx="6922">
                  <c:v>4877</c:v>
                </c:pt>
                <c:pt idx="6923">
                  <c:v>4877</c:v>
                </c:pt>
                <c:pt idx="6924">
                  <c:v>4877</c:v>
                </c:pt>
                <c:pt idx="6925">
                  <c:v>4877</c:v>
                </c:pt>
                <c:pt idx="6926">
                  <c:v>4877</c:v>
                </c:pt>
                <c:pt idx="6927">
                  <c:v>4877</c:v>
                </c:pt>
                <c:pt idx="6928">
                  <c:v>4877</c:v>
                </c:pt>
                <c:pt idx="6929">
                  <c:v>4877</c:v>
                </c:pt>
                <c:pt idx="6930">
                  <c:v>4877</c:v>
                </c:pt>
                <c:pt idx="6931">
                  <c:v>4877</c:v>
                </c:pt>
                <c:pt idx="6932">
                  <c:v>4877</c:v>
                </c:pt>
                <c:pt idx="6933">
                  <c:v>4877</c:v>
                </c:pt>
                <c:pt idx="6934">
                  <c:v>4877</c:v>
                </c:pt>
                <c:pt idx="6935">
                  <c:v>4877</c:v>
                </c:pt>
                <c:pt idx="6936">
                  <c:v>4877</c:v>
                </c:pt>
                <c:pt idx="6937">
                  <c:v>4877</c:v>
                </c:pt>
                <c:pt idx="6938">
                  <c:v>4877</c:v>
                </c:pt>
                <c:pt idx="6939">
                  <c:v>4877</c:v>
                </c:pt>
                <c:pt idx="6940">
                  <c:v>4877</c:v>
                </c:pt>
                <c:pt idx="6941">
                  <c:v>4877</c:v>
                </c:pt>
                <c:pt idx="6942">
                  <c:v>4877</c:v>
                </c:pt>
                <c:pt idx="6943">
                  <c:v>4877</c:v>
                </c:pt>
                <c:pt idx="6944">
                  <c:v>4877</c:v>
                </c:pt>
                <c:pt idx="6945">
                  <c:v>4877</c:v>
                </c:pt>
                <c:pt idx="6946">
                  <c:v>4877</c:v>
                </c:pt>
                <c:pt idx="6947">
                  <c:v>4877</c:v>
                </c:pt>
                <c:pt idx="6948">
                  <c:v>4877</c:v>
                </c:pt>
                <c:pt idx="6949">
                  <c:v>4877</c:v>
                </c:pt>
                <c:pt idx="6950">
                  <c:v>4877</c:v>
                </c:pt>
                <c:pt idx="6951">
                  <c:v>4877</c:v>
                </c:pt>
                <c:pt idx="6952">
                  <c:v>4877</c:v>
                </c:pt>
                <c:pt idx="6953">
                  <c:v>4877</c:v>
                </c:pt>
                <c:pt idx="6954">
                  <c:v>4877</c:v>
                </c:pt>
                <c:pt idx="6955">
                  <c:v>4877</c:v>
                </c:pt>
                <c:pt idx="6956">
                  <c:v>4877</c:v>
                </c:pt>
                <c:pt idx="6957">
                  <c:v>4877</c:v>
                </c:pt>
                <c:pt idx="6958">
                  <c:v>4877</c:v>
                </c:pt>
                <c:pt idx="6959">
                  <c:v>4877</c:v>
                </c:pt>
                <c:pt idx="6960">
                  <c:v>4877</c:v>
                </c:pt>
                <c:pt idx="6961">
                  <c:v>4877</c:v>
                </c:pt>
                <c:pt idx="6962">
                  <c:v>4877</c:v>
                </c:pt>
                <c:pt idx="6963">
                  <c:v>4877</c:v>
                </c:pt>
                <c:pt idx="6964">
                  <c:v>4877</c:v>
                </c:pt>
                <c:pt idx="6965">
                  <c:v>4877</c:v>
                </c:pt>
                <c:pt idx="6966">
                  <c:v>4877</c:v>
                </c:pt>
                <c:pt idx="6967">
                  <c:v>4877</c:v>
                </c:pt>
                <c:pt idx="6968">
                  <c:v>4877</c:v>
                </c:pt>
                <c:pt idx="6969">
                  <c:v>4877</c:v>
                </c:pt>
                <c:pt idx="6970">
                  <c:v>4877</c:v>
                </c:pt>
                <c:pt idx="6971">
                  <c:v>4877</c:v>
                </c:pt>
                <c:pt idx="6972">
                  <c:v>4877</c:v>
                </c:pt>
                <c:pt idx="6973">
                  <c:v>4877</c:v>
                </c:pt>
                <c:pt idx="6974">
                  <c:v>4877</c:v>
                </c:pt>
                <c:pt idx="6975">
                  <c:v>4877</c:v>
                </c:pt>
                <c:pt idx="6976">
                  <c:v>4877</c:v>
                </c:pt>
                <c:pt idx="6977">
                  <c:v>4877</c:v>
                </c:pt>
                <c:pt idx="6978">
                  <c:v>4877</c:v>
                </c:pt>
                <c:pt idx="6979">
                  <c:v>4877</c:v>
                </c:pt>
                <c:pt idx="6980">
                  <c:v>4877</c:v>
                </c:pt>
                <c:pt idx="6981">
                  <c:v>4877</c:v>
                </c:pt>
                <c:pt idx="6982">
                  <c:v>4877</c:v>
                </c:pt>
                <c:pt idx="6983">
                  <c:v>4877</c:v>
                </c:pt>
                <c:pt idx="6984">
                  <c:v>4877</c:v>
                </c:pt>
                <c:pt idx="6985">
                  <c:v>4877</c:v>
                </c:pt>
                <c:pt idx="6986">
                  <c:v>4877</c:v>
                </c:pt>
                <c:pt idx="6987">
                  <c:v>4877</c:v>
                </c:pt>
                <c:pt idx="6988">
                  <c:v>4877</c:v>
                </c:pt>
                <c:pt idx="6989">
                  <c:v>4877</c:v>
                </c:pt>
                <c:pt idx="6990">
                  <c:v>4877</c:v>
                </c:pt>
                <c:pt idx="6991">
                  <c:v>4877</c:v>
                </c:pt>
                <c:pt idx="6992">
                  <c:v>4877</c:v>
                </c:pt>
                <c:pt idx="6993">
                  <c:v>4877</c:v>
                </c:pt>
                <c:pt idx="6994">
                  <c:v>4877</c:v>
                </c:pt>
                <c:pt idx="6995">
                  <c:v>4877</c:v>
                </c:pt>
                <c:pt idx="6996">
                  <c:v>4877</c:v>
                </c:pt>
                <c:pt idx="6997">
                  <c:v>4877</c:v>
                </c:pt>
                <c:pt idx="6998">
                  <c:v>4877</c:v>
                </c:pt>
                <c:pt idx="6999">
                  <c:v>4877</c:v>
                </c:pt>
                <c:pt idx="7000">
                  <c:v>4877</c:v>
                </c:pt>
                <c:pt idx="7001">
                  <c:v>4877</c:v>
                </c:pt>
                <c:pt idx="7002">
                  <c:v>4877</c:v>
                </c:pt>
                <c:pt idx="7003">
                  <c:v>4877</c:v>
                </c:pt>
                <c:pt idx="7004">
                  <c:v>4877</c:v>
                </c:pt>
                <c:pt idx="7005">
                  <c:v>4877</c:v>
                </c:pt>
                <c:pt idx="7006">
                  <c:v>4877</c:v>
                </c:pt>
                <c:pt idx="7007">
                  <c:v>4877</c:v>
                </c:pt>
                <c:pt idx="7008">
                  <c:v>4877</c:v>
                </c:pt>
                <c:pt idx="7009">
                  <c:v>4877</c:v>
                </c:pt>
                <c:pt idx="7010">
                  <c:v>4877</c:v>
                </c:pt>
                <c:pt idx="7011">
                  <c:v>4877</c:v>
                </c:pt>
                <c:pt idx="7012">
                  <c:v>4877</c:v>
                </c:pt>
                <c:pt idx="7013">
                  <c:v>4877</c:v>
                </c:pt>
                <c:pt idx="7014">
                  <c:v>4877</c:v>
                </c:pt>
                <c:pt idx="7015">
                  <c:v>4877</c:v>
                </c:pt>
                <c:pt idx="7016">
                  <c:v>4877</c:v>
                </c:pt>
                <c:pt idx="7017">
                  <c:v>4877</c:v>
                </c:pt>
                <c:pt idx="7018">
                  <c:v>4877</c:v>
                </c:pt>
                <c:pt idx="7019">
                  <c:v>4877</c:v>
                </c:pt>
                <c:pt idx="7020">
                  <c:v>4877</c:v>
                </c:pt>
                <c:pt idx="7021">
                  <c:v>4877</c:v>
                </c:pt>
                <c:pt idx="7022">
                  <c:v>4877</c:v>
                </c:pt>
                <c:pt idx="7023">
                  <c:v>4877</c:v>
                </c:pt>
                <c:pt idx="7024">
                  <c:v>4877</c:v>
                </c:pt>
                <c:pt idx="7025">
                  <c:v>4877</c:v>
                </c:pt>
                <c:pt idx="7026">
                  <c:v>4877</c:v>
                </c:pt>
                <c:pt idx="7027">
                  <c:v>4877</c:v>
                </c:pt>
                <c:pt idx="7028">
                  <c:v>4877</c:v>
                </c:pt>
                <c:pt idx="7029">
                  <c:v>4877</c:v>
                </c:pt>
                <c:pt idx="7030">
                  <c:v>4877</c:v>
                </c:pt>
                <c:pt idx="7031">
                  <c:v>4877</c:v>
                </c:pt>
                <c:pt idx="7032">
                  <c:v>4877</c:v>
                </c:pt>
                <c:pt idx="7033">
                  <c:v>4877</c:v>
                </c:pt>
                <c:pt idx="7034">
                  <c:v>4877</c:v>
                </c:pt>
                <c:pt idx="7035">
                  <c:v>4877</c:v>
                </c:pt>
                <c:pt idx="7036">
                  <c:v>4877</c:v>
                </c:pt>
                <c:pt idx="7037">
                  <c:v>4877</c:v>
                </c:pt>
                <c:pt idx="7038">
                  <c:v>4877</c:v>
                </c:pt>
                <c:pt idx="7039">
                  <c:v>4877</c:v>
                </c:pt>
                <c:pt idx="7040">
                  <c:v>4877</c:v>
                </c:pt>
                <c:pt idx="7041">
                  <c:v>4877</c:v>
                </c:pt>
                <c:pt idx="7042">
                  <c:v>4877</c:v>
                </c:pt>
                <c:pt idx="7043">
                  <c:v>4877</c:v>
                </c:pt>
                <c:pt idx="7044">
                  <c:v>4877</c:v>
                </c:pt>
                <c:pt idx="7045">
                  <c:v>4877</c:v>
                </c:pt>
                <c:pt idx="7046">
                  <c:v>4877</c:v>
                </c:pt>
                <c:pt idx="7047">
                  <c:v>4877</c:v>
                </c:pt>
                <c:pt idx="7048">
                  <c:v>4877</c:v>
                </c:pt>
                <c:pt idx="7049">
                  <c:v>4877</c:v>
                </c:pt>
                <c:pt idx="7050">
                  <c:v>4877</c:v>
                </c:pt>
                <c:pt idx="7051">
                  <c:v>4877</c:v>
                </c:pt>
                <c:pt idx="7052">
                  <c:v>4877</c:v>
                </c:pt>
                <c:pt idx="7053">
                  <c:v>4877</c:v>
                </c:pt>
                <c:pt idx="7054">
                  <c:v>4877</c:v>
                </c:pt>
                <c:pt idx="7055">
                  <c:v>4877</c:v>
                </c:pt>
                <c:pt idx="7056">
                  <c:v>4877</c:v>
                </c:pt>
                <c:pt idx="7057">
                  <c:v>4877</c:v>
                </c:pt>
                <c:pt idx="7058">
                  <c:v>4877</c:v>
                </c:pt>
                <c:pt idx="7059">
                  <c:v>4877</c:v>
                </c:pt>
                <c:pt idx="7060">
                  <c:v>4877</c:v>
                </c:pt>
                <c:pt idx="7061">
                  <c:v>4877</c:v>
                </c:pt>
                <c:pt idx="7062">
                  <c:v>4877</c:v>
                </c:pt>
                <c:pt idx="7063">
                  <c:v>4877</c:v>
                </c:pt>
                <c:pt idx="7064">
                  <c:v>4877</c:v>
                </c:pt>
                <c:pt idx="7065">
                  <c:v>4877</c:v>
                </c:pt>
                <c:pt idx="7066">
                  <c:v>4877</c:v>
                </c:pt>
                <c:pt idx="7067">
                  <c:v>4877</c:v>
                </c:pt>
                <c:pt idx="7068">
                  <c:v>4877</c:v>
                </c:pt>
                <c:pt idx="7069">
                  <c:v>4877</c:v>
                </c:pt>
                <c:pt idx="7070">
                  <c:v>4877</c:v>
                </c:pt>
                <c:pt idx="7071">
                  <c:v>4877</c:v>
                </c:pt>
                <c:pt idx="7072">
                  <c:v>4877</c:v>
                </c:pt>
                <c:pt idx="7073">
                  <c:v>4877</c:v>
                </c:pt>
                <c:pt idx="7074">
                  <c:v>4877</c:v>
                </c:pt>
                <c:pt idx="7075">
                  <c:v>4877</c:v>
                </c:pt>
                <c:pt idx="7076">
                  <c:v>4877</c:v>
                </c:pt>
                <c:pt idx="7077">
                  <c:v>4877</c:v>
                </c:pt>
                <c:pt idx="7078">
                  <c:v>4877</c:v>
                </c:pt>
                <c:pt idx="7079">
                  <c:v>4877</c:v>
                </c:pt>
                <c:pt idx="7080">
                  <c:v>4877</c:v>
                </c:pt>
                <c:pt idx="7081">
                  <c:v>4877</c:v>
                </c:pt>
                <c:pt idx="7082">
                  <c:v>4877</c:v>
                </c:pt>
                <c:pt idx="7083">
                  <c:v>4877</c:v>
                </c:pt>
                <c:pt idx="7084">
                  <c:v>4877</c:v>
                </c:pt>
                <c:pt idx="7085">
                  <c:v>4877</c:v>
                </c:pt>
                <c:pt idx="7086">
                  <c:v>4877</c:v>
                </c:pt>
                <c:pt idx="7087">
                  <c:v>4877</c:v>
                </c:pt>
                <c:pt idx="7088">
                  <c:v>4877</c:v>
                </c:pt>
                <c:pt idx="7089">
                  <c:v>4877</c:v>
                </c:pt>
                <c:pt idx="7090">
                  <c:v>4877</c:v>
                </c:pt>
                <c:pt idx="7091">
                  <c:v>4877</c:v>
                </c:pt>
                <c:pt idx="7092">
                  <c:v>4877</c:v>
                </c:pt>
                <c:pt idx="7093">
                  <c:v>4877</c:v>
                </c:pt>
                <c:pt idx="7094">
                  <c:v>4877</c:v>
                </c:pt>
                <c:pt idx="7095">
                  <c:v>4877</c:v>
                </c:pt>
                <c:pt idx="7096">
                  <c:v>4877</c:v>
                </c:pt>
                <c:pt idx="7097">
                  <c:v>4877</c:v>
                </c:pt>
                <c:pt idx="7098">
                  <c:v>4877</c:v>
                </c:pt>
                <c:pt idx="7099">
                  <c:v>4877</c:v>
                </c:pt>
                <c:pt idx="7100">
                  <c:v>4877</c:v>
                </c:pt>
                <c:pt idx="7101">
                  <c:v>4877</c:v>
                </c:pt>
                <c:pt idx="7102">
                  <c:v>4877</c:v>
                </c:pt>
                <c:pt idx="7103">
                  <c:v>4877</c:v>
                </c:pt>
                <c:pt idx="7104">
                  <c:v>4877</c:v>
                </c:pt>
                <c:pt idx="7105">
                  <c:v>4877</c:v>
                </c:pt>
                <c:pt idx="7106">
                  <c:v>4877</c:v>
                </c:pt>
                <c:pt idx="7107">
                  <c:v>4877</c:v>
                </c:pt>
                <c:pt idx="7108">
                  <c:v>4877</c:v>
                </c:pt>
                <c:pt idx="7109">
                  <c:v>4877</c:v>
                </c:pt>
                <c:pt idx="7110">
                  <c:v>4877</c:v>
                </c:pt>
                <c:pt idx="7111">
                  <c:v>4877</c:v>
                </c:pt>
                <c:pt idx="7112">
                  <c:v>4877</c:v>
                </c:pt>
                <c:pt idx="7113">
                  <c:v>4877</c:v>
                </c:pt>
                <c:pt idx="7114">
                  <c:v>4877</c:v>
                </c:pt>
                <c:pt idx="7115">
                  <c:v>4877</c:v>
                </c:pt>
                <c:pt idx="7116">
                  <c:v>4877</c:v>
                </c:pt>
                <c:pt idx="7117">
                  <c:v>4877</c:v>
                </c:pt>
                <c:pt idx="7118">
                  <c:v>4877</c:v>
                </c:pt>
                <c:pt idx="7119">
                  <c:v>4877</c:v>
                </c:pt>
                <c:pt idx="7120">
                  <c:v>4877</c:v>
                </c:pt>
                <c:pt idx="7121">
                  <c:v>4877</c:v>
                </c:pt>
                <c:pt idx="7122">
                  <c:v>4877</c:v>
                </c:pt>
                <c:pt idx="7123">
                  <c:v>4877</c:v>
                </c:pt>
                <c:pt idx="7124">
                  <c:v>4877</c:v>
                </c:pt>
                <c:pt idx="7125">
                  <c:v>4877</c:v>
                </c:pt>
                <c:pt idx="7126">
                  <c:v>4877</c:v>
                </c:pt>
                <c:pt idx="7127">
                  <c:v>4877</c:v>
                </c:pt>
                <c:pt idx="7128">
                  <c:v>4877</c:v>
                </c:pt>
                <c:pt idx="7129">
                  <c:v>4877</c:v>
                </c:pt>
                <c:pt idx="7130">
                  <c:v>4877</c:v>
                </c:pt>
                <c:pt idx="7131">
                  <c:v>4877</c:v>
                </c:pt>
                <c:pt idx="7132">
                  <c:v>4877</c:v>
                </c:pt>
                <c:pt idx="7133">
                  <c:v>4877</c:v>
                </c:pt>
                <c:pt idx="7134">
                  <c:v>4877</c:v>
                </c:pt>
                <c:pt idx="7135">
                  <c:v>4877</c:v>
                </c:pt>
                <c:pt idx="7136">
                  <c:v>4877</c:v>
                </c:pt>
                <c:pt idx="7137">
                  <c:v>4877</c:v>
                </c:pt>
                <c:pt idx="7138">
                  <c:v>4877</c:v>
                </c:pt>
                <c:pt idx="7139">
                  <c:v>4877</c:v>
                </c:pt>
                <c:pt idx="7140">
                  <c:v>4877</c:v>
                </c:pt>
                <c:pt idx="7141">
                  <c:v>4877</c:v>
                </c:pt>
                <c:pt idx="7142">
                  <c:v>4877</c:v>
                </c:pt>
                <c:pt idx="7143">
                  <c:v>4877</c:v>
                </c:pt>
                <c:pt idx="7144">
                  <c:v>4877</c:v>
                </c:pt>
                <c:pt idx="7145">
                  <c:v>4877</c:v>
                </c:pt>
                <c:pt idx="7146">
                  <c:v>4877</c:v>
                </c:pt>
                <c:pt idx="7147">
                  <c:v>4877</c:v>
                </c:pt>
                <c:pt idx="7148">
                  <c:v>4877</c:v>
                </c:pt>
                <c:pt idx="7149">
                  <c:v>4877</c:v>
                </c:pt>
                <c:pt idx="7150">
                  <c:v>4877</c:v>
                </c:pt>
                <c:pt idx="7151">
                  <c:v>4877</c:v>
                </c:pt>
                <c:pt idx="7152">
                  <c:v>4877</c:v>
                </c:pt>
                <c:pt idx="7153">
                  <c:v>4877</c:v>
                </c:pt>
                <c:pt idx="7154">
                  <c:v>4877</c:v>
                </c:pt>
                <c:pt idx="7155">
                  <c:v>4877</c:v>
                </c:pt>
                <c:pt idx="7156">
                  <c:v>4877</c:v>
                </c:pt>
                <c:pt idx="7157">
                  <c:v>4877</c:v>
                </c:pt>
                <c:pt idx="7158">
                  <c:v>4877</c:v>
                </c:pt>
                <c:pt idx="7159">
                  <c:v>4877</c:v>
                </c:pt>
                <c:pt idx="7160">
                  <c:v>4877</c:v>
                </c:pt>
                <c:pt idx="7161">
                  <c:v>4877</c:v>
                </c:pt>
                <c:pt idx="7162">
                  <c:v>4877</c:v>
                </c:pt>
                <c:pt idx="7163">
                  <c:v>4877</c:v>
                </c:pt>
                <c:pt idx="7164">
                  <c:v>4877</c:v>
                </c:pt>
                <c:pt idx="7165">
                  <c:v>4877</c:v>
                </c:pt>
                <c:pt idx="7166">
                  <c:v>4877</c:v>
                </c:pt>
                <c:pt idx="7167">
                  <c:v>4877</c:v>
                </c:pt>
                <c:pt idx="7168">
                  <c:v>4877</c:v>
                </c:pt>
                <c:pt idx="7169">
                  <c:v>4877</c:v>
                </c:pt>
                <c:pt idx="7170">
                  <c:v>4877</c:v>
                </c:pt>
                <c:pt idx="7171">
                  <c:v>4877</c:v>
                </c:pt>
                <c:pt idx="7172">
                  <c:v>4877</c:v>
                </c:pt>
                <c:pt idx="7173">
                  <c:v>4877</c:v>
                </c:pt>
                <c:pt idx="7174">
                  <c:v>4877</c:v>
                </c:pt>
                <c:pt idx="7175">
                  <c:v>4877</c:v>
                </c:pt>
                <c:pt idx="7176">
                  <c:v>4877</c:v>
                </c:pt>
                <c:pt idx="7177">
                  <c:v>4877</c:v>
                </c:pt>
                <c:pt idx="7178">
                  <c:v>4877</c:v>
                </c:pt>
                <c:pt idx="7179">
                  <c:v>4877</c:v>
                </c:pt>
                <c:pt idx="7180">
                  <c:v>4877</c:v>
                </c:pt>
                <c:pt idx="7181">
                  <c:v>4877</c:v>
                </c:pt>
                <c:pt idx="7182">
                  <c:v>4877</c:v>
                </c:pt>
                <c:pt idx="7183">
                  <c:v>4877</c:v>
                </c:pt>
                <c:pt idx="7184">
                  <c:v>4877</c:v>
                </c:pt>
                <c:pt idx="7185">
                  <c:v>4877</c:v>
                </c:pt>
                <c:pt idx="7186">
                  <c:v>4877</c:v>
                </c:pt>
                <c:pt idx="7187">
                  <c:v>4877</c:v>
                </c:pt>
                <c:pt idx="7188">
                  <c:v>4877</c:v>
                </c:pt>
                <c:pt idx="7189">
                  <c:v>4877</c:v>
                </c:pt>
                <c:pt idx="7190">
                  <c:v>4877</c:v>
                </c:pt>
                <c:pt idx="7191">
                  <c:v>4877</c:v>
                </c:pt>
                <c:pt idx="7192">
                  <c:v>4877</c:v>
                </c:pt>
                <c:pt idx="7193">
                  <c:v>4877</c:v>
                </c:pt>
                <c:pt idx="7194">
                  <c:v>4877</c:v>
                </c:pt>
                <c:pt idx="7195">
                  <c:v>4877</c:v>
                </c:pt>
                <c:pt idx="7196">
                  <c:v>4877</c:v>
                </c:pt>
                <c:pt idx="7197">
                  <c:v>4877</c:v>
                </c:pt>
                <c:pt idx="7198">
                  <c:v>4877</c:v>
                </c:pt>
                <c:pt idx="7199">
                  <c:v>4877</c:v>
                </c:pt>
                <c:pt idx="7200">
                  <c:v>4877</c:v>
                </c:pt>
                <c:pt idx="7201">
                  <c:v>4877</c:v>
                </c:pt>
                <c:pt idx="7202">
                  <c:v>4877</c:v>
                </c:pt>
                <c:pt idx="7203">
                  <c:v>4877</c:v>
                </c:pt>
                <c:pt idx="7204">
                  <c:v>4877</c:v>
                </c:pt>
                <c:pt idx="7205">
                  <c:v>4877</c:v>
                </c:pt>
                <c:pt idx="7206">
                  <c:v>4877</c:v>
                </c:pt>
                <c:pt idx="7207">
                  <c:v>4877</c:v>
                </c:pt>
                <c:pt idx="7208">
                  <c:v>4877</c:v>
                </c:pt>
                <c:pt idx="7209">
                  <c:v>4877</c:v>
                </c:pt>
                <c:pt idx="7210">
                  <c:v>4877</c:v>
                </c:pt>
                <c:pt idx="7211">
                  <c:v>4877</c:v>
                </c:pt>
                <c:pt idx="7212">
                  <c:v>4877</c:v>
                </c:pt>
                <c:pt idx="7213">
                  <c:v>4877</c:v>
                </c:pt>
                <c:pt idx="7214">
                  <c:v>4877</c:v>
                </c:pt>
                <c:pt idx="7215">
                  <c:v>4877</c:v>
                </c:pt>
                <c:pt idx="7216">
                  <c:v>4877</c:v>
                </c:pt>
                <c:pt idx="7217">
                  <c:v>4877</c:v>
                </c:pt>
                <c:pt idx="7218">
                  <c:v>4877</c:v>
                </c:pt>
                <c:pt idx="7219">
                  <c:v>4877</c:v>
                </c:pt>
                <c:pt idx="7220">
                  <c:v>4877</c:v>
                </c:pt>
                <c:pt idx="7221">
                  <c:v>4877</c:v>
                </c:pt>
                <c:pt idx="7222">
                  <c:v>4877</c:v>
                </c:pt>
                <c:pt idx="7223">
                  <c:v>4877</c:v>
                </c:pt>
                <c:pt idx="7224">
                  <c:v>4877</c:v>
                </c:pt>
                <c:pt idx="7225">
                  <c:v>4877</c:v>
                </c:pt>
                <c:pt idx="7226">
                  <c:v>4877</c:v>
                </c:pt>
                <c:pt idx="7227">
                  <c:v>4877</c:v>
                </c:pt>
                <c:pt idx="7228">
                  <c:v>4877</c:v>
                </c:pt>
                <c:pt idx="7229">
                  <c:v>4877</c:v>
                </c:pt>
                <c:pt idx="7230">
                  <c:v>4877</c:v>
                </c:pt>
                <c:pt idx="7231">
                  <c:v>4877</c:v>
                </c:pt>
                <c:pt idx="7232">
                  <c:v>4877</c:v>
                </c:pt>
                <c:pt idx="7233">
                  <c:v>4877</c:v>
                </c:pt>
                <c:pt idx="7234">
                  <c:v>4877</c:v>
                </c:pt>
                <c:pt idx="7235">
                  <c:v>4877</c:v>
                </c:pt>
                <c:pt idx="7236">
                  <c:v>4877</c:v>
                </c:pt>
                <c:pt idx="7237">
                  <c:v>4877</c:v>
                </c:pt>
                <c:pt idx="7238">
                  <c:v>4877</c:v>
                </c:pt>
                <c:pt idx="7239">
                  <c:v>4877</c:v>
                </c:pt>
                <c:pt idx="7240">
                  <c:v>4877</c:v>
                </c:pt>
                <c:pt idx="7241">
                  <c:v>4877</c:v>
                </c:pt>
                <c:pt idx="7242">
                  <c:v>4877</c:v>
                </c:pt>
                <c:pt idx="7243">
                  <c:v>4877</c:v>
                </c:pt>
                <c:pt idx="7244">
                  <c:v>4877</c:v>
                </c:pt>
                <c:pt idx="7245">
                  <c:v>4877</c:v>
                </c:pt>
                <c:pt idx="7246">
                  <c:v>4877</c:v>
                </c:pt>
                <c:pt idx="7247">
                  <c:v>4877</c:v>
                </c:pt>
                <c:pt idx="7248">
                  <c:v>4877</c:v>
                </c:pt>
                <c:pt idx="7249">
                  <c:v>4877</c:v>
                </c:pt>
                <c:pt idx="7250">
                  <c:v>4877</c:v>
                </c:pt>
                <c:pt idx="7251">
                  <c:v>4877</c:v>
                </c:pt>
                <c:pt idx="7252">
                  <c:v>4877</c:v>
                </c:pt>
                <c:pt idx="7253">
                  <c:v>4877</c:v>
                </c:pt>
                <c:pt idx="7254">
                  <c:v>4877</c:v>
                </c:pt>
                <c:pt idx="7255">
                  <c:v>4877</c:v>
                </c:pt>
                <c:pt idx="7256">
                  <c:v>4877</c:v>
                </c:pt>
                <c:pt idx="7257">
                  <c:v>4877</c:v>
                </c:pt>
                <c:pt idx="7258">
                  <c:v>4877</c:v>
                </c:pt>
                <c:pt idx="7259">
                  <c:v>4877</c:v>
                </c:pt>
                <c:pt idx="7260">
                  <c:v>4877</c:v>
                </c:pt>
                <c:pt idx="7261">
                  <c:v>4877</c:v>
                </c:pt>
                <c:pt idx="7262">
                  <c:v>4877</c:v>
                </c:pt>
                <c:pt idx="7263">
                  <c:v>4877</c:v>
                </c:pt>
                <c:pt idx="7264">
                  <c:v>4877</c:v>
                </c:pt>
                <c:pt idx="7265">
                  <c:v>4877</c:v>
                </c:pt>
                <c:pt idx="7266">
                  <c:v>4877</c:v>
                </c:pt>
                <c:pt idx="7267">
                  <c:v>4877</c:v>
                </c:pt>
                <c:pt idx="7268">
                  <c:v>4877</c:v>
                </c:pt>
                <c:pt idx="7269">
                  <c:v>4877</c:v>
                </c:pt>
                <c:pt idx="7270">
                  <c:v>4877</c:v>
                </c:pt>
                <c:pt idx="7271">
                  <c:v>4877</c:v>
                </c:pt>
                <c:pt idx="7272">
                  <c:v>4877</c:v>
                </c:pt>
                <c:pt idx="7273">
                  <c:v>4877</c:v>
                </c:pt>
                <c:pt idx="7274">
                  <c:v>4877</c:v>
                </c:pt>
                <c:pt idx="7275">
                  <c:v>4877</c:v>
                </c:pt>
                <c:pt idx="7276">
                  <c:v>4877</c:v>
                </c:pt>
                <c:pt idx="7277">
                  <c:v>4877</c:v>
                </c:pt>
                <c:pt idx="7278">
                  <c:v>4877</c:v>
                </c:pt>
                <c:pt idx="7279">
                  <c:v>4877</c:v>
                </c:pt>
                <c:pt idx="7280">
                  <c:v>4877</c:v>
                </c:pt>
                <c:pt idx="7281">
                  <c:v>4877</c:v>
                </c:pt>
                <c:pt idx="7282">
                  <c:v>4877</c:v>
                </c:pt>
                <c:pt idx="7283">
                  <c:v>4877</c:v>
                </c:pt>
                <c:pt idx="7284">
                  <c:v>4877</c:v>
                </c:pt>
                <c:pt idx="7285">
                  <c:v>4877</c:v>
                </c:pt>
                <c:pt idx="7286">
                  <c:v>4877</c:v>
                </c:pt>
                <c:pt idx="7287">
                  <c:v>4877</c:v>
                </c:pt>
                <c:pt idx="7288">
                  <c:v>4877</c:v>
                </c:pt>
                <c:pt idx="7289">
                  <c:v>4877</c:v>
                </c:pt>
                <c:pt idx="7290">
                  <c:v>4877</c:v>
                </c:pt>
                <c:pt idx="7291">
                  <c:v>4877</c:v>
                </c:pt>
                <c:pt idx="7292">
                  <c:v>4877</c:v>
                </c:pt>
                <c:pt idx="7293">
                  <c:v>4877</c:v>
                </c:pt>
                <c:pt idx="7294">
                  <c:v>4877</c:v>
                </c:pt>
                <c:pt idx="7295">
                  <c:v>4877</c:v>
                </c:pt>
                <c:pt idx="7296">
                  <c:v>4877</c:v>
                </c:pt>
                <c:pt idx="7297">
                  <c:v>4877</c:v>
                </c:pt>
                <c:pt idx="7298">
                  <c:v>4877</c:v>
                </c:pt>
                <c:pt idx="7299">
                  <c:v>4877</c:v>
                </c:pt>
                <c:pt idx="7300">
                  <c:v>4877</c:v>
                </c:pt>
                <c:pt idx="7301">
                  <c:v>4877</c:v>
                </c:pt>
                <c:pt idx="7302">
                  <c:v>4877</c:v>
                </c:pt>
                <c:pt idx="7303">
                  <c:v>4877</c:v>
                </c:pt>
                <c:pt idx="7304">
                  <c:v>4877</c:v>
                </c:pt>
                <c:pt idx="7305">
                  <c:v>4877</c:v>
                </c:pt>
                <c:pt idx="7306">
                  <c:v>4877</c:v>
                </c:pt>
                <c:pt idx="7307">
                  <c:v>4877</c:v>
                </c:pt>
                <c:pt idx="7308">
                  <c:v>4877</c:v>
                </c:pt>
                <c:pt idx="7309">
                  <c:v>4877</c:v>
                </c:pt>
                <c:pt idx="7310">
                  <c:v>4877</c:v>
                </c:pt>
                <c:pt idx="7311">
                  <c:v>4877</c:v>
                </c:pt>
                <c:pt idx="7312">
                  <c:v>4877</c:v>
                </c:pt>
                <c:pt idx="7313">
                  <c:v>4877</c:v>
                </c:pt>
                <c:pt idx="7314">
                  <c:v>4877</c:v>
                </c:pt>
                <c:pt idx="7315">
                  <c:v>4877</c:v>
                </c:pt>
                <c:pt idx="7316">
                  <c:v>4877</c:v>
                </c:pt>
                <c:pt idx="7317">
                  <c:v>4877</c:v>
                </c:pt>
                <c:pt idx="7318">
                  <c:v>4877</c:v>
                </c:pt>
                <c:pt idx="7319">
                  <c:v>4877</c:v>
                </c:pt>
                <c:pt idx="7320">
                  <c:v>4877</c:v>
                </c:pt>
                <c:pt idx="7321">
                  <c:v>4877</c:v>
                </c:pt>
                <c:pt idx="7322">
                  <c:v>4877</c:v>
                </c:pt>
                <c:pt idx="7323">
                  <c:v>4877</c:v>
                </c:pt>
                <c:pt idx="7324">
                  <c:v>4877</c:v>
                </c:pt>
                <c:pt idx="7325">
                  <c:v>4877</c:v>
                </c:pt>
                <c:pt idx="7326">
                  <c:v>4877</c:v>
                </c:pt>
                <c:pt idx="7327">
                  <c:v>4877</c:v>
                </c:pt>
                <c:pt idx="7328">
                  <c:v>4877</c:v>
                </c:pt>
                <c:pt idx="7329">
                  <c:v>4877</c:v>
                </c:pt>
                <c:pt idx="7330">
                  <c:v>4877</c:v>
                </c:pt>
                <c:pt idx="7331">
                  <c:v>4877</c:v>
                </c:pt>
                <c:pt idx="7332">
                  <c:v>4877</c:v>
                </c:pt>
                <c:pt idx="7333">
                  <c:v>4877</c:v>
                </c:pt>
                <c:pt idx="7334">
                  <c:v>4877</c:v>
                </c:pt>
                <c:pt idx="7335">
                  <c:v>4877</c:v>
                </c:pt>
                <c:pt idx="7336">
                  <c:v>4877</c:v>
                </c:pt>
                <c:pt idx="7337">
                  <c:v>4877</c:v>
                </c:pt>
                <c:pt idx="7338">
                  <c:v>4877</c:v>
                </c:pt>
                <c:pt idx="7339">
                  <c:v>4877</c:v>
                </c:pt>
                <c:pt idx="7340">
                  <c:v>4877</c:v>
                </c:pt>
                <c:pt idx="7341">
                  <c:v>4877</c:v>
                </c:pt>
                <c:pt idx="7342">
                  <c:v>4877</c:v>
                </c:pt>
                <c:pt idx="7343">
                  <c:v>4877</c:v>
                </c:pt>
                <c:pt idx="7344">
                  <c:v>4877</c:v>
                </c:pt>
                <c:pt idx="7345">
                  <c:v>4877</c:v>
                </c:pt>
                <c:pt idx="7346">
                  <c:v>4877</c:v>
                </c:pt>
                <c:pt idx="7347">
                  <c:v>4877</c:v>
                </c:pt>
                <c:pt idx="7348">
                  <c:v>4877</c:v>
                </c:pt>
                <c:pt idx="7349">
                  <c:v>4877</c:v>
                </c:pt>
                <c:pt idx="7350">
                  <c:v>4877</c:v>
                </c:pt>
                <c:pt idx="7351">
                  <c:v>4877</c:v>
                </c:pt>
                <c:pt idx="7352">
                  <c:v>4877</c:v>
                </c:pt>
                <c:pt idx="7353">
                  <c:v>4877</c:v>
                </c:pt>
                <c:pt idx="7354">
                  <c:v>4877</c:v>
                </c:pt>
                <c:pt idx="7355">
                  <c:v>4877</c:v>
                </c:pt>
                <c:pt idx="7356">
                  <c:v>4877</c:v>
                </c:pt>
                <c:pt idx="7357">
                  <c:v>4877</c:v>
                </c:pt>
                <c:pt idx="7358">
                  <c:v>4877</c:v>
                </c:pt>
                <c:pt idx="7359">
                  <c:v>4877</c:v>
                </c:pt>
                <c:pt idx="7360">
                  <c:v>4877</c:v>
                </c:pt>
                <c:pt idx="7361">
                  <c:v>4877</c:v>
                </c:pt>
                <c:pt idx="7362">
                  <c:v>4877</c:v>
                </c:pt>
                <c:pt idx="7363">
                  <c:v>4877</c:v>
                </c:pt>
                <c:pt idx="7364">
                  <c:v>4877</c:v>
                </c:pt>
                <c:pt idx="7365">
                  <c:v>4877</c:v>
                </c:pt>
                <c:pt idx="7366">
                  <c:v>4877</c:v>
                </c:pt>
                <c:pt idx="7367">
                  <c:v>4877</c:v>
                </c:pt>
                <c:pt idx="7368">
                  <c:v>4877</c:v>
                </c:pt>
                <c:pt idx="7369">
                  <c:v>4877</c:v>
                </c:pt>
                <c:pt idx="7370">
                  <c:v>4877</c:v>
                </c:pt>
                <c:pt idx="7371">
                  <c:v>4877</c:v>
                </c:pt>
                <c:pt idx="7372">
                  <c:v>4877</c:v>
                </c:pt>
                <c:pt idx="7373">
                  <c:v>4877</c:v>
                </c:pt>
                <c:pt idx="7374">
                  <c:v>4877</c:v>
                </c:pt>
                <c:pt idx="7375">
                  <c:v>4877</c:v>
                </c:pt>
                <c:pt idx="7376">
                  <c:v>4877</c:v>
                </c:pt>
                <c:pt idx="7377">
                  <c:v>4877</c:v>
                </c:pt>
                <c:pt idx="7378">
                  <c:v>4877</c:v>
                </c:pt>
                <c:pt idx="7379">
                  <c:v>4877</c:v>
                </c:pt>
                <c:pt idx="7380">
                  <c:v>4877</c:v>
                </c:pt>
                <c:pt idx="7381">
                  <c:v>4877</c:v>
                </c:pt>
                <c:pt idx="7382">
                  <c:v>4877</c:v>
                </c:pt>
                <c:pt idx="7383">
                  <c:v>4877</c:v>
                </c:pt>
                <c:pt idx="7384">
                  <c:v>4877</c:v>
                </c:pt>
                <c:pt idx="7385">
                  <c:v>4877</c:v>
                </c:pt>
                <c:pt idx="7386">
                  <c:v>4877</c:v>
                </c:pt>
                <c:pt idx="7387">
                  <c:v>4877</c:v>
                </c:pt>
                <c:pt idx="7388">
                  <c:v>4877</c:v>
                </c:pt>
                <c:pt idx="7389">
                  <c:v>4877</c:v>
                </c:pt>
                <c:pt idx="7390">
                  <c:v>4877</c:v>
                </c:pt>
                <c:pt idx="7391">
                  <c:v>4877</c:v>
                </c:pt>
                <c:pt idx="7392">
                  <c:v>4877</c:v>
                </c:pt>
                <c:pt idx="7393">
                  <c:v>4877</c:v>
                </c:pt>
                <c:pt idx="7394">
                  <c:v>4877</c:v>
                </c:pt>
                <c:pt idx="7395">
                  <c:v>4877</c:v>
                </c:pt>
                <c:pt idx="7396">
                  <c:v>4877</c:v>
                </c:pt>
                <c:pt idx="7397">
                  <c:v>4877</c:v>
                </c:pt>
                <c:pt idx="7398">
                  <c:v>4877</c:v>
                </c:pt>
                <c:pt idx="7399">
                  <c:v>4877</c:v>
                </c:pt>
                <c:pt idx="7400">
                  <c:v>4877</c:v>
                </c:pt>
                <c:pt idx="7401">
                  <c:v>4877</c:v>
                </c:pt>
                <c:pt idx="7402">
                  <c:v>4877</c:v>
                </c:pt>
                <c:pt idx="7403">
                  <c:v>4877</c:v>
                </c:pt>
                <c:pt idx="7404">
                  <c:v>4877</c:v>
                </c:pt>
                <c:pt idx="7405">
                  <c:v>4877</c:v>
                </c:pt>
                <c:pt idx="7406">
                  <c:v>4877</c:v>
                </c:pt>
                <c:pt idx="7407">
                  <c:v>4877</c:v>
                </c:pt>
                <c:pt idx="7408">
                  <c:v>4877</c:v>
                </c:pt>
                <c:pt idx="7409">
                  <c:v>4877</c:v>
                </c:pt>
                <c:pt idx="7410">
                  <c:v>4877</c:v>
                </c:pt>
                <c:pt idx="7411">
                  <c:v>4877</c:v>
                </c:pt>
                <c:pt idx="7412">
                  <c:v>4877</c:v>
                </c:pt>
                <c:pt idx="7413">
                  <c:v>4877</c:v>
                </c:pt>
                <c:pt idx="7414">
                  <c:v>4877</c:v>
                </c:pt>
                <c:pt idx="7415">
                  <c:v>4877</c:v>
                </c:pt>
                <c:pt idx="7416">
                  <c:v>4877</c:v>
                </c:pt>
                <c:pt idx="7417">
                  <c:v>4877</c:v>
                </c:pt>
                <c:pt idx="7418">
                  <c:v>4877</c:v>
                </c:pt>
                <c:pt idx="7419">
                  <c:v>4877</c:v>
                </c:pt>
                <c:pt idx="7420">
                  <c:v>4877</c:v>
                </c:pt>
                <c:pt idx="7421">
                  <c:v>4877</c:v>
                </c:pt>
                <c:pt idx="7422">
                  <c:v>4877</c:v>
                </c:pt>
                <c:pt idx="7423">
                  <c:v>4877</c:v>
                </c:pt>
                <c:pt idx="7424">
                  <c:v>4877</c:v>
                </c:pt>
                <c:pt idx="7425">
                  <c:v>4877</c:v>
                </c:pt>
                <c:pt idx="7426">
                  <c:v>4877</c:v>
                </c:pt>
                <c:pt idx="7427">
                  <c:v>4877</c:v>
                </c:pt>
                <c:pt idx="7428">
                  <c:v>4877</c:v>
                </c:pt>
                <c:pt idx="7429">
                  <c:v>4877</c:v>
                </c:pt>
                <c:pt idx="7430">
                  <c:v>4877</c:v>
                </c:pt>
                <c:pt idx="7431">
                  <c:v>4877</c:v>
                </c:pt>
                <c:pt idx="7432">
                  <c:v>4877</c:v>
                </c:pt>
                <c:pt idx="7433">
                  <c:v>4877</c:v>
                </c:pt>
                <c:pt idx="7434">
                  <c:v>4877</c:v>
                </c:pt>
                <c:pt idx="7435">
                  <c:v>4877</c:v>
                </c:pt>
                <c:pt idx="7436">
                  <c:v>4877</c:v>
                </c:pt>
                <c:pt idx="7437">
                  <c:v>4877</c:v>
                </c:pt>
                <c:pt idx="7438">
                  <c:v>4877</c:v>
                </c:pt>
                <c:pt idx="7439">
                  <c:v>4877</c:v>
                </c:pt>
                <c:pt idx="7440">
                  <c:v>4877</c:v>
                </c:pt>
                <c:pt idx="7441">
                  <c:v>4877</c:v>
                </c:pt>
                <c:pt idx="7442">
                  <c:v>4877</c:v>
                </c:pt>
                <c:pt idx="7443">
                  <c:v>4877</c:v>
                </c:pt>
                <c:pt idx="7444">
                  <c:v>4877</c:v>
                </c:pt>
                <c:pt idx="7445">
                  <c:v>4877</c:v>
                </c:pt>
                <c:pt idx="7446">
                  <c:v>4877</c:v>
                </c:pt>
                <c:pt idx="7447">
                  <c:v>4877</c:v>
                </c:pt>
                <c:pt idx="7448">
                  <c:v>4877</c:v>
                </c:pt>
                <c:pt idx="7449">
                  <c:v>4877</c:v>
                </c:pt>
                <c:pt idx="7450">
                  <c:v>4877</c:v>
                </c:pt>
                <c:pt idx="7451">
                  <c:v>4877</c:v>
                </c:pt>
                <c:pt idx="7452">
                  <c:v>4877</c:v>
                </c:pt>
                <c:pt idx="7453">
                  <c:v>4877</c:v>
                </c:pt>
                <c:pt idx="7454">
                  <c:v>4877</c:v>
                </c:pt>
                <c:pt idx="7455">
                  <c:v>4877</c:v>
                </c:pt>
                <c:pt idx="7456">
                  <c:v>4877</c:v>
                </c:pt>
                <c:pt idx="7457">
                  <c:v>4877</c:v>
                </c:pt>
                <c:pt idx="7458">
                  <c:v>4877</c:v>
                </c:pt>
                <c:pt idx="7459">
                  <c:v>4877</c:v>
                </c:pt>
                <c:pt idx="7460">
                  <c:v>4877</c:v>
                </c:pt>
                <c:pt idx="7461">
                  <c:v>4877</c:v>
                </c:pt>
                <c:pt idx="7462">
                  <c:v>4877</c:v>
                </c:pt>
                <c:pt idx="7463">
                  <c:v>4877</c:v>
                </c:pt>
                <c:pt idx="7464">
                  <c:v>4877</c:v>
                </c:pt>
                <c:pt idx="7465">
                  <c:v>4877</c:v>
                </c:pt>
                <c:pt idx="7466">
                  <c:v>4877</c:v>
                </c:pt>
                <c:pt idx="7467">
                  <c:v>4877</c:v>
                </c:pt>
                <c:pt idx="7468">
                  <c:v>4877</c:v>
                </c:pt>
                <c:pt idx="7469">
                  <c:v>4877</c:v>
                </c:pt>
                <c:pt idx="7470">
                  <c:v>4877</c:v>
                </c:pt>
                <c:pt idx="7471">
                  <c:v>4877</c:v>
                </c:pt>
                <c:pt idx="7472">
                  <c:v>4877</c:v>
                </c:pt>
                <c:pt idx="7473">
                  <c:v>4877</c:v>
                </c:pt>
                <c:pt idx="7474">
                  <c:v>4877</c:v>
                </c:pt>
                <c:pt idx="7475">
                  <c:v>4877</c:v>
                </c:pt>
                <c:pt idx="7476">
                  <c:v>4877</c:v>
                </c:pt>
                <c:pt idx="7477">
                  <c:v>4877</c:v>
                </c:pt>
                <c:pt idx="7478">
                  <c:v>4877</c:v>
                </c:pt>
                <c:pt idx="7479">
                  <c:v>4877</c:v>
                </c:pt>
                <c:pt idx="7480">
                  <c:v>4877</c:v>
                </c:pt>
                <c:pt idx="7481">
                  <c:v>4877</c:v>
                </c:pt>
                <c:pt idx="7482">
                  <c:v>4877</c:v>
                </c:pt>
                <c:pt idx="7483">
                  <c:v>4877</c:v>
                </c:pt>
                <c:pt idx="7484">
                  <c:v>4877</c:v>
                </c:pt>
                <c:pt idx="7485">
                  <c:v>4877</c:v>
                </c:pt>
                <c:pt idx="7486">
                  <c:v>4877</c:v>
                </c:pt>
                <c:pt idx="7487">
                  <c:v>4877</c:v>
                </c:pt>
                <c:pt idx="7488">
                  <c:v>4877</c:v>
                </c:pt>
                <c:pt idx="7489">
                  <c:v>4877</c:v>
                </c:pt>
                <c:pt idx="7490">
                  <c:v>4877</c:v>
                </c:pt>
                <c:pt idx="7491">
                  <c:v>4877</c:v>
                </c:pt>
                <c:pt idx="7492">
                  <c:v>4877</c:v>
                </c:pt>
                <c:pt idx="7493">
                  <c:v>4877</c:v>
                </c:pt>
                <c:pt idx="7494">
                  <c:v>4877</c:v>
                </c:pt>
                <c:pt idx="7495">
                  <c:v>4877</c:v>
                </c:pt>
                <c:pt idx="7496">
                  <c:v>4877</c:v>
                </c:pt>
                <c:pt idx="7497">
                  <c:v>4877</c:v>
                </c:pt>
                <c:pt idx="7498">
                  <c:v>4877</c:v>
                </c:pt>
                <c:pt idx="7499">
                  <c:v>4877</c:v>
                </c:pt>
                <c:pt idx="7500">
                  <c:v>4877</c:v>
                </c:pt>
                <c:pt idx="7501">
                  <c:v>4877</c:v>
                </c:pt>
                <c:pt idx="7502">
                  <c:v>4877</c:v>
                </c:pt>
                <c:pt idx="7503">
                  <c:v>4877</c:v>
                </c:pt>
                <c:pt idx="7504">
                  <c:v>4877</c:v>
                </c:pt>
                <c:pt idx="7505">
                  <c:v>4877</c:v>
                </c:pt>
                <c:pt idx="7506">
                  <c:v>4877</c:v>
                </c:pt>
                <c:pt idx="7507">
                  <c:v>4877</c:v>
                </c:pt>
                <c:pt idx="7508">
                  <c:v>4877</c:v>
                </c:pt>
                <c:pt idx="7509">
                  <c:v>4877</c:v>
                </c:pt>
                <c:pt idx="7510">
                  <c:v>4877</c:v>
                </c:pt>
                <c:pt idx="7511">
                  <c:v>4877</c:v>
                </c:pt>
                <c:pt idx="7512">
                  <c:v>4877</c:v>
                </c:pt>
                <c:pt idx="7513">
                  <c:v>4877</c:v>
                </c:pt>
                <c:pt idx="7514">
                  <c:v>4877</c:v>
                </c:pt>
                <c:pt idx="7515">
                  <c:v>4877</c:v>
                </c:pt>
                <c:pt idx="7516">
                  <c:v>4877</c:v>
                </c:pt>
                <c:pt idx="7517">
                  <c:v>4877</c:v>
                </c:pt>
                <c:pt idx="7518">
                  <c:v>4877</c:v>
                </c:pt>
                <c:pt idx="7519">
                  <c:v>4877</c:v>
                </c:pt>
                <c:pt idx="7520">
                  <c:v>4877</c:v>
                </c:pt>
                <c:pt idx="7521">
                  <c:v>4877</c:v>
                </c:pt>
                <c:pt idx="7522">
                  <c:v>4877</c:v>
                </c:pt>
                <c:pt idx="7523">
                  <c:v>4877</c:v>
                </c:pt>
                <c:pt idx="7524">
                  <c:v>4877</c:v>
                </c:pt>
                <c:pt idx="7525">
                  <c:v>4877</c:v>
                </c:pt>
                <c:pt idx="7526">
                  <c:v>4877</c:v>
                </c:pt>
                <c:pt idx="7527">
                  <c:v>4877</c:v>
                </c:pt>
                <c:pt idx="7528">
                  <c:v>4877</c:v>
                </c:pt>
                <c:pt idx="7529">
                  <c:v>4877</c:v>
                </c:pt>
                <c:pt idx="7530">
                  <c:v>4877</c:v>
                </c:pt>
                <c:pt idx="7531">
                  <c:v>4877</c:v>
                </c:pt>
                <c:pt idx="7532">
                  <c:v>4877</c:v>
                </c:pt>
                <c:pt idx="7533">
                  <c:v>4877</c:v>
                </c:pt>
                <c:pt idx="7534">
                  <c:v>4877</c:v>
                </c:pt>
                <c:pt idx="7535">
                  <c:v>4877</c:v>
                </c:pt>
                <c:pt idx="7536">
                  <c:v>4877</c:v>
                </c:pt>
                <c:pt idx="7537">
                  <c:v>4877</c:v>
                </c:pt>
                <c:pt idx="7538">
                  <c:v>4877</c:v>
                </c:pt>
                <c:pt idx="7539">
                  <c:v>4877</c:v>
                </c:pt>
                <c:pt idx="7540">
                  <c:v>4877</c:v>
                </c:pt>
                <c:pt idx="7541">
                  <c:v>4877</c:v>
                </c:pt>
                <c:pt idx="7542">
                  <c:v>4877</c:v>
                </c:pt>
                <c:pt idx="7543">
                  <c:v>4877</c:v>
                </c:pt>
                <c:pt idx="7544">
                  <c:v>4877</c:v>
                </c:pt>
                <c:pt idx="7545">
                  <c:v>4877</c:v>
                </c:pt>
                <c:pt idx="7546">
                  <c:v>4877</c:v>
                </c:pt>
                <c:pt idx="7547">
                  <c:v>4877</c:v>
                </c:pt>
                <c:pt idx="7548">
                  <c:v>4877</c:v>
                </c:pt>
                <c:pt idx="7549">
                  <c:v>4877</c:v>
                </c:pt>
                <c:pt idx="7550">
                  <c:v>4877</c:v>
                </c:pt>
                <c:pt idx="7551">
                  <c:v>4877</c:v>
                </c:pt>
                <c:pt idx="7552">
                  <c:v>4877</c:v>
                </c:pt>
                <c:pt idx="7553">
                  <c:v>4877</c:v>
                </c:pt>
                <c:pt idx="7554">
                  <c:v>4877</c:v>
                </c:pt>
                <c:pt idx="7555">
                  <c:v>4877</c:v>
                </c:pt>
                <c:pt idx="7556">
                  <c:v>4877</c:v>
                </c:pt>
                <c:pt idx="7557">
                  <c:v>4877</c:v>
                </c:pt>
                <c:pt idx="7558">
                  <c:v>4877</c:v>
                </c:pt>
                <c:pt idx="7559">
                  <c:v>4877</c:v>
                </c:pt>
                <c:pt idx="7560">
                  <c:v>4877</c:v>
                </c:pt>
                <c:pt idx="7561">
                  <c:v>4877</c:v>
                </c:pt>
                <c:pt idx="7562">
                  <c:v>4877</c:v>
                </c:pt>
                <c:pt idx="7563">
                  <c:v>4877</c:v>
                </c:pt>
                <c:pt idx="7564">
                  <c:v>4877</c:v>
                </c:pt>
                <c:pt idx="7565">
                  <c:v>4877</c:v>
                </c:pt>
                <c:pt idx="7566">
                  <c:v>4877</c:v>
                </c:pt>
                <c:pt idx="7567">
                  <c:v>4877</c:v>
                </c:pt>
                <c:pt idx="7568">
                  <c:v>4877</c:v>
                </c:pt>
                <c:pt idx="7569">
                  <c:v>4877</c:v>
                </c:pt>
                <c:pt idx="7570">
                  <c:v>4877</c:v>
                </c:pt>
                <c:pt idx="7571">
                  <c:v>4877</c:v>
                </c:pt>
                <c:pt idx="7572">
                  <c:v>4877</c:v>
                </c:pt>
                <c:pt idx="7573">
                  <c:v>4877</c:v>
                </c:pt>
                <c:pt idx="7574">
                  <c:v>4877</c:v>
                </c:pt>
                <c:pt idx="7575">
                  <c:v>4877</c:v>
                </c:pt>
                <c:pt idx="7576">
                  <c:v>4877</c:v>
                </c:pt>
                <c:pt idx="7577">
                  <c:v>4877</c:v>
                </c:pt>
                <c:pt idx="7578">
                  <c:v>4877</c:v>
                </c:pt>
                <c:pt idx="7579">
                  <c:v>4877</c:v>
                </c:pt>
                <c:pt idx="7580">
                  <c:v>4877</c:v>
                </c:pt>
                <c:pt idx="7581">
                  <c:v>4877</c:v>
                </c:pt>
                <c:pt idx="7582">
                  <c:v>4877</c:v>
                </c:pt>
                <c:pt idx="7583">
                  <c:v>4877</c:v>
                </c:pt>
                <c:pt idx="7584">
                  <c:v>4877</c:v>
                </c:pt>
                <c:pt idx="7585">
                  <c:v>4877</c:v>
                </c:pt>
                <c:pt idx="7586">
                  <c:v>4877</c:v>
                </c:pt>
                <c:pt idx="7587">
                  <c:v>4877</c:v>
                </c:pt>
                <c:pt idx="7588">
                  <c:v>4877</c:v>
                </c:pt>
                <c:pt idx="7589">
                  <c:v>4877</c:v>
                </c:pt>
                <c:pt idx="7590">
                  <c:v>4877</c:v>
                </c:pt>
                <c:pt idx="7591">
                  <c:v>4877</c:v>
                </c:pt>
                <c:pt idx="7592">
                  <c:v>4877</c:v>
                </c:pt>
                <c:pt idx="7593">
                  <c:v>4877</c:v>
                </c:pt>
                <c:pt idx="7594">
                  <c:v>4877</c:v>
                </c:pt>
                <c:pt idx="7595">
                  <c:v>4877</c:v>
                </c:pt>
                <c:pt idx="7596">
                  <c:v>4877</c:v>
                </c:pt>
                <c:pt idx="7597">
                  <c:v>4877</c:v>
                </c:pt>
                <c:pt idx="7598">
                  <c:v>4877</c:v>
                </c:pt>
                <c:pt idx="7599">
                  <c:v>4877</c:v>
                </c:pt>
                <c:pt idx="7600">
                  <c:v>4877</c:v>
                </c:pt>
                <c:pt idx="7601">
                  <c:v>4877</c:v>
                </c:pt>
                <c:pt idx="7602">
                  <c:v>4877</c:v>
                </c:pt>
                <c:pt idx="7603">
                  <c:v>4877</c:v>
                </c:pt>
                <c:pt idx="7604">
                  <c:v>4877</c:v>
                </c:pt>
                <c:pt idx="7605">
                  <c:v>4877</c:v>
                </c:pt>
                <c:pt idx="7606">
                  <c:v>4877</c:v>
                </c:pt>
                <c:pt idx="7607">
                  <c:v>4877</c:v>
                </c:pt>
                <c:pt idx="7608">
                  <c:v>4877</c:v>
                </c:pt>
                <c:pt idx="7609">
                  <c:v>4877</c:v>
                </c:pt>
                <c:pt idx="7610">
                  <c:v>4877</c:v>
                </c:pt>
                <c:pt idx="7611">
                  <c:v>4877</c:v>
                </c:pt>
                <c:pt idx="7612">
                  <c:v>4877</c:v>
                </c:pt>
                <c:pt idx="7613">
                  <c:v>4877</c:v>
                </c:pt>
                <c:pt idx="7614">
                  <c:v>4877</c:v>
                </c:pt>
                <c:pt idx="7615">
                  <c:v>4877</c:v>
                </c:pt>
                <c:pt idx="7616">
                  <c:v>4877</c:v>
                </c:pt>
                <c:pt idx="7617">
                  <c:v>4877</c:v>
                </c:pt>
                <c:pt idx="7618">
                  <c:v>4877</c:v>
                </c:pt>
                <c:pt idx="7619">
                  <c:v>4877</c:v>
                </c:pt>
                <c:pt idx="7620">
                  <c:v>4877</c:v>
                </c:pt>
                <c:pt idx="7621">
                  <c:v>4877</c:v>
                </c:pt>
                <c:pt idx="7622">
                  <c:v>4877</c:v>
                </c:pt>
                <c:pt idx="7623">
                  <c:v>4877</c:v>
                </c:pt>
                <c:pt idx="7624">
                  <c:v>4877</c:v>
                </c:pt>
                <c:pt idx="7625">
                  <c:v>4877</c:v>
                </c:pt>
                <c:pt idx="7626">
                  <c:v>4877</c:v>
                </c:pt>
                <c:pt idx="7627">
                  <c:v>4877</c:v>
                </c:pt>
                <c:pt idx="7628">
                  <c:v>4877</c:v>
                </c:pt>
                <c:pt idx="7629">
                  <c:v>4877</c:v>
                </c:pt>
                <c:pt idx="7630">
                  <c:v>4877</c:v>
                </c:pt>
                <c:pt idx="7631">
                  <c:v>4877</c:v>
                </c:pt>
                <c:pt idx="7632">
                  <c:v>4877</c:v>
                </c:pt>
                <c:pt idx="7633">
                  <c:v>4877</c:v>
                </c:pt>
                <c:pt idx="7634">
                  <c:v>4877</c:v>
                </c:pt>
                <c:pt idx="7635">
                  <c:v>4877</c:v>
                </c:pt>
                <c:pt idx="7636">
                  <c:v>4877</c:v>
                </c:pt>
                <c:pt idx="7637">
                  <c:v>4877</c:v>
                </c:pt>
                <c:pt idx="7638">
                  <c:v>4877</c:v>
                </c:pt>
                <c:pt idx="7639">
                  <c:v>4877</c:v>
                </c:pt>
                <c:pt idx="7640">
                  <c:v>4877</c:v>
                </c:pt>
                <c:pt idx="7641">
                  <c:v>4877</c:v>
                </c:pt>
                <c:pt idx="7642">
                  <c:v>4877</c:v>
                </c:pt>
                <c:pt idx="7643">
                  <c:v>4877</c:v>
                </c:pt>
                <c:pt idx="7644">
                  <c:v>4877</c:v>
                </c:pt>
                <c:pt idx="7645">
                  <c:v>4877</c:v>
                </c:pt>
                <c:pt idx="7646">
                  <c:v>4877</c:v>
                </c:pt>
                <c:pt idx="7647">
                  <c:v>4877</c:v>
                </c:pt>
                <c:pt idx="7648">
                  <c:v>4877</c:v>
                </c:pt>
                <c:pt idx="7649">
                  <c:v>4877</c:v>
                </c:pt>
                <c:pt idx="7650">
                  <c:v>4877</c:v>
                </c:pt>
                <c:pt idx="7651">
                  <c:v>4877</c:v>
                </c:pt>
                <c:pt idx="7652">
                  <c:v>4877</c:v>
                </c:pt>
                <c:pt idx="7653">
                  <c:v>4877</c:v>
                </c:pt>
                <c:pt idx="7654">
                  <c:v>4877</c:v>
                </c:pt>
                <c:pt idx="7655">
                  <c:v>4877</c:v>
                </c:pt>
                <c:pt idx="7656">
                  <c:v>4877</c:v>
                </c:pt>
                <c:pt idx="7657">
                  <c:v>4877</c:v>
                </c:pt>
                <c:pt idx="7658">
                  <c:v>4877</c:v>
                </c:pt>
                <c:pt idx="7659">
                  <c:v>4877</c:v>
                </c:pt>
                <c:pt idx="7660">
                  <c:v>4877</c:v>
                </c:pt>
                <c:pt idx="7661">
                  <c:v>4877</c:v>
                </c:pt>
                <c:pt idx="7662">
                  <c:v>4877</c:v>
                </c:pt>
                <c:pt idx="7663">
                  <c:v>4877</c:v>
                </c:pt>
                <c:pt idx="7664">
                  <c:v>4877</c:v>
                </c:pt>
                <c:pt idx="7665">
                  <c:v>4877</c:v>
                </c:pt>
                <c:pt idx="7666">
                  <c:v>4877</c:v>
                </c:pt>
                <c:pt idx="7667">
                  <c:v>4877</c:v>
                </c:pt>
                <c:pt idx="7668">
                  <c:v>4877</c:v>
                </c:pt>
                <c:pt idx="7669">
                  <c:v>4877</c:v>
                </c:pt>
                <c:pt idx="7670">
                  <c:v>4877</c:v>
                </c:pt>
                <c:pt idx="7671">
                  <c:v>4877</c:v>
                </c:pt>
                <c:pt idx="7672">
                  <c:v>4877</c:v>
                </c:pt>
                <c:pt idx="7673">
                  <c:v>4877</c:v>
                </c:pt>
                <c:pt idx="7674">
                  <c:v>4877</c:v>
                </c:pt>
                <c:pt idx="7675">
                  <c:v>4877</c:v>
                </c:pt>
                <c:pt idx="7676">
                  <c:v>4877</c:v>
                </c:pt>
                <c:pt idx="7677">
                  <c:v>4877</c:v>
                </c:pt>
                <c:pt idx="7678">
                  <c:v>4877</c:v>
                </c:pt>
                <c:pt idx="7679">
                  <c:v>4877</c:v>
                </c:pt>
                <c:pt idx="7680">
                  <c:v>4877</c:v>
                </c:pt>
                <c:pt idx="7681">
                  <c:v>4877</c:v>
                </c:pt>
                <c:pt idx="7682">
                  <c:v>4877</c:v>
                </c:pt>
                <c:pt idx="7683">
                  <c:v>4877</c:v>
                </c:pt>
                <c:pt idx="7684">
                  <c:v>4877</c:v>
                </c:pt>
                <c:pt idx="7685">
                  <c:v>4877</c:v>
                </c:pt>
                <c:pt idx="7686">
                  <c:v>4877</c:v>
                </c:pt>
                <c:pt idx="7687">
                  <c:v>4877</c:v>
                </c:pt>
                <c:pt idx="7688">
                  <c:v>4877</c:v>
                </c:pt>
                <c:pt idx="7689">
                  <c:v>4877</c:v>
                </c:pt>
                <c:pt idx="7690">
                  <c:v>4877</c:v>
                </c:pt>
                <c:pt idx="7691">
                  <c:v>4877</c:v>
                </c:pt>
                <c:pt idx="7692">
                  <c:v>4877</c:v>
                </c:pt>
                <c:pt idx="7693">
                  <c:v>4877</c:v>
                </c:pt>
                <c:pt idx="7694">
                  <c:v>4877</c:v>
                </c:pt>
                <c:pt idx="7695">
                  <c:v>4877</c:v>
                </c:pt>
                <c:pt idx="7696">
                  <c:v>4877</c:v>
                </c:pt>
                <c:pt idx="7697">
                  <c:v>4877</c:v>
                </c:pt>
                <c:pt idx="7698">
                  <c:v>4877</c:v>
                </c:pt>
                <c:pt idx="7699">
                  <c:v>4877</c:v>
                </c:pt>
                <c:pt idx="7700">
                  <c:v>4877</c:v>
                </c:pt>
                <c:pt idx="7701">
                  <c:v>4877</c:v>
                </c:pt>
                <c:pt idx="7702">
                  <c:v>4877</c:v>
                </c:pt>
                <c:pt idx="7703">
                  <c:v>4877</c:v>
                </c:pt>
                <c:pt idx="7704">
                  <c:v>4877</c:v>
                </c:pt>
                <c:pt idx="7705">
                  <c:v>4877</c:v>
                </c:pt>
                <c:pt idx="7706">
                  <c:v>4877</c:v>
                </c:pt>
                <c:pt idx="7707">
                  <c:v>4877</c:v>
                </c:pt>
                <c:pt idx="7708">
                  <c:v>4877</c:v>
                </c:pt>
                <c:pt idx="7709">
                  <c:v>4877</c:v>
                </c:pt>
                <c:pt idx="7710">
                  <c:v>4877</c:v>
                </c:pt>
                <c:pt idx="7711">
                  <c:v>4877</c:v>
                </c:pt>
                <c:pt idx="7712">
                  <c:v>4877</c:v>
                </c:pt>
                <c:pt idx="7713">
                  <c:v>4877</c:v>
                </c:pt>
                <c:pt idx="7714">
                  <c:v>4877</c:v>
                </c:pt>
                <c:pt idx="7715">
                  <c:v>4877</c:v>
                </c:pt>
                <c:pt idx="7716">
                  <c:v>4877</c:v>
                </c:pt>
                <c:pt idx="7717">
                  <c:v>4877</c:v>
                </c:pt>
                <c:pt idx="7718">
                  <c:v>4877</c:v>
                </c:pt>
                <c:pt idx="7719">
                  <c:v>4877</c:v>
                </c:pt>
                <c:pt idx="7720">
                  <c:v>4877</c:v>
                </c:pt>
                <c:pt idx="7721">
                  <c:v>4877</c:v>
                </c:pt>
                <c:pt idx="7722">
                  <c:v>4877</c:v>
                </c:pt>
                <c:pt idx="7723">
                  <c:v>4877</c:v>
                </c:pt>
                <c:pt idx="7724">
                  <c:v>4877</c:v>
                </c:pt>
                <c:pt idx="7725">
                  <c:v>4877</c:v>
                </c:pt>
                <c:pt idx="7726">
                  <c:v>4877</c:v>
                </c:pt>
                <c:pt idx="7727">
                  <c:v>4877</c:v>
                </c:pt>
                <c:pt idx="7728">
                  <c:v>4877</c:v>
                </c:pt>
                <c:pt idx="7729">
                  <c:v>4877</c:v>
                </c:pt>
                <c:pt idx="7730">
                  <c:v>4877</c:v>
                </c:pt>
                <c:pt idx="7731">
                  <c:v>4877</c:v>
                </c:pt>
                <c:pt idx="7732">
                  <c:v>4877</c:v>
                </c:pt>
                <c:pt idx="7733">
                  <c:v>4877</c:v>
                </c:pt>
                <c:pt idx="7734">
                  <c:v>4877</c:v>
                </c:pt>
                <c:pt idx="7735">
                  <c:v>4877</c:v>
                </c:pt>
                <c:pt idx="7736">
                  <c:v>4877</c:v>
                </c:pt>
                <c:pt idx="7737">
                  <c:v>4877</c:v>
                </c:pt>
                <c:pt idx="7738">
                  <c:v>4877</c:v>
                </c:pt>
                <c:pt idx="7739">
                  <c:v>4877</c:v>
                </c:pt>
                <c:pt idx="7740">
                  <c:v>4877</c:v>
                </c:pt>
                <c:pt idx="7741">
                  <c:v>4877</c:v>
                </c:pt>
                <c:pt idx="7742">
                  <c:v>4877</c:v>
                </c:pt>
                <c:pt idx="7743">
                  <c:v>4877</c:v>
                </c:pt>
                <c:pt idx="7744">
                  <c:v>4877</c:v>
                </c:pt>
                <c:pt idx="7745">
                  <c:v>4877</c:v>
                </c:pt>
                <c:pt idx="7746">
                  <c:v>4877</c:v>
                </c:pt>
                <c:pt idx="7747">
                  <c:v>4877</c:v>
                </c:pt>
                <c:pt idx="7748">
                  <c:v>4877</c:v>
                </c:pt>
                <c:pt idx="7749">
                  <c:v>4877</c:v>
                </c:pt>
                <c:pt idx="7750">
                  <c:v>4877</c:v>
                </c:pt>
                <c:pt idx="7751">
                  <c:v>4877</c:v>
                </c:pt>
                <c:pt idx="7752">
                  <c:v>4877</c:v>
                </c:pt>
                <c:pt idx="7753">
                  <c:v>4877</c:v>
                </c:pt>
                <c:pt idx="7754">
                  <c:v>4877</c:v>
                </c:pt>
                <c:pt idx="7755">
                  <c:v>4877</c:v>
                </c:pt>
                <c:pt idx="7756">
                  <c:v>4877</c:v>
                </c:pt>
                <c:pt idx="7757">
                  <c:v>4877</c:v>
                </c:pt>
                <c:pt idx="7758">
                  <c:v>4877</c:v>
                </c:pt>
                <c:pt idx="7759">
                  <c:v>4877</c:v>
                </c:pt>
                <c:pt idx="7760">
                  <c:v>4877</c:v>
                </c:pt>
                <c:pt idx="7761">
                  <c:v>4877</c:v>
                </c:pt>
                <c:pt idx="7762">
                  <c:v>4877</c:v>
                </c:pt>
                <c:pt idx="7763">
                  <c:v>4877</c:v>
                </c:pt>
                <c:pt idx="7764">
                  <c:v>4877</c:v>
                </c:pt>
                <c:pt idx="7765">
                  <c:v>4877</c:v>
                </c:pt>
                <c:pt idx="7766">
                  <c:v>4877</c:v>
                </c:pt>
                <c:pt idx="7767">
                  <c:v>4877</c:v>
                </c:pt>
                <c:pt idx="7768">
                  <c:v>4877</c:v>
                </c:pt>
                <c:pt idx="7769">
                  <c:v>4877</c:v>
                </c:pt>
                <c:pt idx="7770">
                  <c:v>4877</c:v>
                </c:pt>
                <c:pt idx="7771">
                  <c:v>4877</c:v>
                </c:pt>
                <c:pt idx="7772">
                  <c:v>4877</c:v>
                </c:pt>
                <c:pt idx="7773">
                  <c:v>4877</c:v>
                </c:pt>
                <c:pt idx="7774">
                  <c:v>4877</c:v>
                </c:pt>
                <c:pt idx="7775">
                  <c:v>4877</c:v>
                </c:pt>
                <c:pt idx="7776">
                  <c:v>4877</c:v>
                </c:pt>
                <c:pt idx="7777">
                  <c:v>4877</c:v>
                </c:pt>
                <c:pt idx="7778">
                  <c:v>4877</c:v>
                </c:pt>
                <c:pt idx="7779">
                  <c:v>4877</c:v>
                </c:pt>
                <c:pt idx="7780">
                  <c:v>4877</c:v>
                </c:pt>
                <c:pt idx="7781">
                  <c:v>4877</c:v>
                </c:pt>
                <c:pt idx="7782">
                  <c:v>4877</c:v>
                </c:pt>
                <c:pt idx="7783">
                  <c:v>4877</c:v>
                </c:pt>
                <c:pt idx="7784">
                  <c:v>4877</c:v>
                </c:pt>
                <c:pt idx="7785">
                  <c:v>4877</c:v>
                </c:pt>
                <c:pt idx="7786">
                  <c:v>4877</c:v>
                </c:pt>
                <c:pt idx="7787">
                  <c:v>4877</c:v>
                </c:pt>
                <c:pt idx="7788">
                  <c:v>4877</c:v>
                </c:pt>
                <c:pt idx="7789">
                  <c:v>4877</c:v>
                </c:pt>
                <c:pt idx="7790">
                  <c:v>4877</c:v>
                </c:pt>
                <c:pt idx="7791">
                  <c:v>4877</c:v>
                </c:pt>
                <c:pt idx="7792">
                  <c:v>4877</c:v>
                </c:pt>
                <c:pt idx="7793">
                  <c:v>4877</c:v>
                </c:pt>
                <c:pt idx="7794">
                  <c:v>4877</c:v>
                </c:pt>
                <c:pt idx="7795">
                  <c:v>4877</c:v>
                </c:pt>
                <c:pt idx="7796">
                  <c:v>4877</c:v>
                </c:pt>
                <c:pt idx="7797">
                  <c:v>4877</c:v>
                </c:pt>
                <c:pt idx="7798">
                  <c:v>4877</c:v>
                </c:pt>
                <c:pt idx="7799">
                  <c:v>4877</c:v>
                </c:pt>
                <c:pt idx="7800">
                  <c:v>4877</c:v>
                </c:pt>
                <c:pt idx="7801">
                  <c:v>4877</c:v>
                </c:pt>
                <c:pt idx="7802">
                  <c:v>4877</c:v>
                </c:pt>
                <c:pt idx="7803">
                  <c:v>4877</c:v>
                </c:pt>
                <c:pt idx="7804">
                  <c:v>4877</c:v>
                </c:pt>
                <c:pt idx="7805">
                  <c:v>4877</c:v>
                </c:pt>
                <c:pt idx="7806">
                  <c:v>4877</c:v>
                </c:pt>
                <c:pt idx="7807">
                  <c:v>4877</c:v>
                </c:pt>
                <c:pt idx="7808">
                  <c:v>4877</c:v>
                </c:pt>
                <c:pt idx="7809">
                  <c:v>4877</c:v>
                </c:pt>
                <c:pt idx="7810">
                  <c:v>4877</c:v>
                </c:pt>
                <c:pt idx="7811">
                  <c:v>4877</c:v>
                </c:pt>
                <c:pt idx="7812">
                  <c:v>4877</c:v>
                </c:pt>
                <c:pt idx="7813">
                  <c:v>4877</c:v>
                </c:pt>
                <c:pt idx="7814">
                  <c:v>4877</c:v>
                </c:pt>
                <c:pt idx="7815">
                  <c:v>4877</c:v>
                </c:pt>
                <c:pt idx="7816">
                  <c:v>4877</c:v>
                </c:pt>
                <c:pt idx="7817">
                  <c:v>4877</c:v>
                </c:pt>
                <c:pt idx="7818">
                  <c:v>4877</c:v>
                </c:pt>
                <c:pt idx="7819">
                  <c:v>4877</c:v>
                </c:pt>
                <c:pt idx="7820">
                  <c:v>4877</c:v>
                </c:pt>
                <c:pt idx="7821">
                  <c:v>4877</c:v>
                </c:pt>
                <c:pt idx="7822">
                  <c:v>4877</c:v>
                </c:pt>
                <c:pt idx="7823">
                  <c:v>4877</c:v>
                </c:pt>
                <c:pt idx="7824">
                  <c:v>4877</c:v>
                </c:pt>
                <c:pt idx="7825">
                  <c:v>4877</c:v>
                </c:pt>
                <c:pt idx="7826">
                  <c:v>4877</c:v>
                </c:pt>
                <c:pt idx="7827">
                  <c:v>4877</c:v>
                </c:pt>
                <c:pt idx="7828">
                  <c:v>4877</c:v>
                </c:pt>
                <c:pt idx="7829">
                  <c:v>4877</c:v>
                </c:pt>
                <c:pt idx="7830">
                  <c:v>4877</c:v>
                </c:pt>
                <c:pt idx="7831">
                  <c:v>4877</c:v>
                </c:pt>
                <c:pt idx="7832">
                  <c:v>4877</c:v>
                </c:pt>
                <c:pt idx="7833">
                  <c:v>4877</c:v>
                </c:pt>
                <c:pt idx="7834">
                  <c:v>4877</c:v>
                </c:pt>
                <c:pt idx="7835">
                  <c:v>4877</c:v>
                </c:pt>
                <c:pt idx="7836">
                  <c:v>4877</c:v>
                </c:pt>
                <c:pt idx="7837">
                  <c:v>4877</c:v>
                </c:pt>
                <c:pt idx="7838">
                  <c:v>4877</c:v>
                </c:pt>
                <c:pt idx="7839">
                  <c:v>4877</c:v>
                </c:pt>
                <c:pt idx="7840">
                  <c:v>4877</c:v>
                </c:pt>
                <c:pt idx="7841">
                  <c:v>4877</c:v>
                </c:pt>
                <c:pt idx="7842">
                  <c:v>4877</c:v>
                </c:pt>
                <c:pt idx="7843">
                  <c:v>4877</c:v>
                </c:pt>
                <c:pt idx="7844">
                  <c:v>4877</c:v>
                </c:pt>
                <c:pt idx="7845">
                  <c:v>4877</c:v>
                </c:pt>
                <c:pt idx="7846">
                  <c:v>4877</c:v>
                </c:pt>
                <c:pt idx="7847">
                  <c:v>4877</c:v>
                </c:pt>
                <c:pt idx="7848">
                  <c:v>4877</c:v>
                </c:pt>
                <c:pt idx="7849">
                  <c:v>4877</c:v>
                </c:pt>
                <c:pt idx="7850">
                  <c:v>4877</c:v>
                </c:pt>
                <c:pt idx="7851">
                  <c:v>4877</c:v>
                </c:pt>
                <c:pt idx="7852">
                  <c:v>4877</c:v>
                </c:pt>
                <c:pt idx="7853">
                  <c:v>4877</c:v>
                </c:pt>
                <c:pt idx="7854">
                  <c:v>4877</c:v>
                </c:pt>
                <c:pt idx="7855">
                  <c:v>4877</c:v>
                </c:pt>
                <c:pt idx="7856">
                  <c:v>4877</c:v>
                </c:pt>
                <c:pt idx="7857">
                  <c:v>4877</c:v>
                </c:pt>
                <c:pt idx="7858">
                  <c:v>4877</c:v>
                </c:pt>
                <c:pt idx="7859">
                  <c:v>4877</c:v>
                </c:pt>
                <c:pt idx="7860">
                  <c:v>4877</c:v>
                </c:pt>
                <c:pt idx="7861">
                  <c:v>4877</c:v>
                </c:pt>
                <c:pt idx="7862">
                  <c:v>4877</c:v>
                </c:pt>
                <c:pt idx="7863">
                  <c:v>4877</c:v>
                </c:pt>
                <c:pt idx="7864">
                  <c:v>4877</c:v>
                </c:pt>
                <c:pt idx="7865">
                  <c:v>4877</c:v>
                </c:pt>
                <c:pt idx="7866">
                  <c:v>4877</c:v>
                </c:pt>
                <c:pt idx="7867">
                  <c:v>4877</c:v>
                </c:pt>
                <c:pt idx="7868">
                  <c:v>4877</c:v>
                </c:pt>
                <c:pt idx="7869">
                  <c:v>4877</c:v>
                </c:pt>
                <c:pt idx="7870">
                  <c:v>4877</c:v>
                </c:pt>
                <c:pt idx="7871">
                  <c:v>4877</c:v>
                </c:pt>
                <c:pt idx="7872">
                  <c:v>4877</c:v>
                </c:pt>
                <c:pt idx="7873">
                  <c:v>4877</c:v>
                </c:pt>
                <c:pt idx="7874">
                  <c:v>4877</c:v>
                </c:pt>
                <c:pt idx="7875">
                  <c:v>4877</c:v>
                </c:pt>
                <c:pt idx="7876">
                  <c:v>4877</c:v>
                </c:pt>
                <c:pt idx="7877">
                  <c:v>4877</c:v>
                </c:pt>
                <c:pt idx="7878">
                  <c:v>4877</c:v>
                </c:pt>
                <c:pt idx="7879">
                  <c:v>4877</c:v>
                </c:pt>
                <c:pt idx="7880">
                  <c:v>4877</c:v>
                </c:pt>
                <c:pt idx="7881">
                  <c:v>4877</c:v>
                </c:pt>
                <c:pt idx="7882">
                  <c:v>4877</c:v>
                </c:pt>
                <c:pt idx="7883">
                  <c:v>4877</c:v>
                </c:pt>
                <c:pt idx="7884">
                  <c:v>4877</c:v>
                </c:pt>
                <c:pt idx="7885">
                  <c:v>4877</c:v>
                </c:pt>
                <c:pt idx="7886">
                  <c:v>4877</c:v>
                </c:pt>
                <c:pt idx="7887">
                  <c:v>4877</c:v>
                </c:pt>
                <c:pt idx="7888">
                  <c:v>4877</c:v>
                </c:pt>
                <c:pt idx="7889">
                  <c:v>4877</c:v>
                </c:pt>
                <c:pt idx="7890">
                  <c:v>4877</c:v>
                </c:pt>
                <c:pt idx="7891">
                  <c:v>4877</c:v>
                </c:pt>
                <c:pt idx="7892">
                  <c:v>4877</c:v>
                </c:pt>
                <c:pt idx="7893">
                  <c:v>4877</c:v>
                </c:pt>
                <c:pt idx="7894">
                  <c:v>4877</c:v>
                </c:pt>
                <c:pt idx="7895">
                  <c:v>4877</c:v>
                </c:pt>
                <c:pt idx="7896">
                  <c:v>4877</c:v>
                </c:pt>
                <c:pt idx="7897">
                  <c:v>4877</c:v>
                </c:pt>
                <c:pt idx="7898">
                  <c:v>4877</c:v>
                </c:pt>
                <c:pt idx="7899">
                  <c:v>4877</c:v>
                </c:pt>
                <c:pt idx="7900">
                  <c:v>4877</c:v>
                </c:pt>
                <c:pt idx="7901">
                  <c:v>4877</c:v>
                </c:pt>
                <c:pt idx="7902">
                  <c:v>4877</c:v>
                </c:pt>
                <c:pt idx="7903">
                  <c:v>4877</c:v>
                </c:pt>
                <c:pt idx="7904">
                  <c:v>4877</c:v>
                </c:pt>
                <c:pt idx="7905">
                  <c:v>4877</c:v>
                </c:pt>
                <c:pt idx="7906">
                  <c:v>4877</c:v>
                </c:pt>
                <c:pt idx="7907">
                  <c:v>4877</c:v>
                </c:pt>
                <c:pt idx="7908">
                  <c:v>4877</c:v>
                </c:pt>
                <c:pt idx="7909">
                  <c:v>4877</c:v>
                </c:pt>
                <c:pt idx="7910">
                  <c:v>4877</c:v>
                </c:pt>
                <c:pt idx="7911">
                  <c:v>4877</c:v>
                </c:pt>
                <c:pt idx="7912">
                  <c:v>4877</c:v>
                </c:pt>
                <c:pt idx="7913">
                  <c:v>4877</c:v>
                </c:pt>
                <c:pt idx="7914">
                  <c:v>4877</c:v>
                </c:pt>
                <c:pt idx="7915">
                  <c:v>4877</c:v>
                </c:pt>
                <c:pt idx="7916">
                  <c:v>4877</c:v>
                </c:pt>
                <c:pt idx="7917">
                  <c:v>4877</c:v>
                </c:pt>
                <c:pt idx="7918">
                  <c:v>4877</c:v>
                </c:pt>
                <c:pt idx="7919">
                  <c:v>4877</c:v>
                </c:pt>
                <c:pt idx="7920">
                  <c:v>4877</c:v>
                </c:pt>
                <c:pt idx="7921">
                  <c:v>4877</c:v>
                </c:pt>
                <c:pt idx="7922">
                  <c:v>4877</c:v>
                </c:pt>
                <c:pt idx="7923">
                  <c:v>4877</c:v>
                </c:pt>
                <c:pt idx="7924">
                  <c:v>4877</c:v>
                </c:pt>
                <c:pt idx="7925">
                  <c:v>4877</c:v>
                </c:pt>
                <c:pt idx="7926">
                  <c:v>4877</c:v>
                </c:pt>
                <c:pt idx="7927">
                  <c:v>4877</c:v>
                </c:pt>
                <c:pt idx="7928">
                  <c:v>4877</c:v>
                </c:pt>
                <c:pt idx="7929">
                  <c:v>4877</c:v>
                </c:pt>
                <c:pt idx="7930">
                  <c:v>4877</c:v>
                </c:pt>
                <c:pt idx="7931">
                  <c:v>4877</c:v>
                </c:pt>
                <c:pt idx="7932">
                  <c:v>4877</c:v>
                </c:pt>
                <c:pt idx="7933">
                  <c:v>4877</c:v>
                </c:pt>
                <c:pt idx="7934">
                  <c:v>4877</c:v>
                </c:pt>
                <c:pt idx="7935">
                  <c:v>4877</c:v>
                </c:pt>
                <c:pt idx="7936">
                  <c:v>4877</c:v>
                </c:pt>
                <c:pt idx="7937">
                  <c:v>4877</c:v>
                </c:pt>
                <c:pt idx="7938">
                  <c:v>4877</c:v>
                </c:pt>
                <c:pt idx="7939">
                  <c:v>4877</c:v>
                </c:pt>
                <c:pt idx="7940">
                  <c:v>4877</c:v>
                </c:pt>
                <c:pt idx="7941">
                  <c:v>4877</c:v>
                </c:pt>
                <c:pt idx="7942">
                  <c:v>4877</c:v>
                </c:pt>
                <c:pt idx="7943">
                  <c:v>4877</c:v>
                </c:pt>
                <c:pt idx="7944">
                  <c:v>4877</c:v>
                </c:pt>
                <c:pt idx="7945">
                  <c:v>4877</c:v>
                </c:pt>
                <c:pt idx="7946">
                  <c:v>4877</c:v>
                </c:pt>
                <c:pt idx="7947">
                  <c:v>4877</c:v>
                </c:pt>
                <c:pt idx="7948">
                  <c:v>4877</c:v>
                </c:pt>
                <c:pt idx="7949">
                  <c:v>4877</c:v>
                </c:pt>
                <c:pt idx="7950">
                  <c:v>4877</c:v>
                </c:pt>
                <c:pt idx="7951">
                  <c:v>4877</c:v>
                </c:pt>
                <c:pt idx="7952">
                  <c:v>4877</c:v>
                </c:pt>
                <c:pt idx="7953">
                  <c:v>4877</c:v>
                </c:pt>
                <c:pt idx="7954">
                  <c:v>4877</c:v>
                </c:pt>
                <c:pt idx="7955">
                  <c:v>4877</c:v>
                </c:pt>
                <c:pt idx="7956">
                  <c:v>4877</c:v>
                </c:pt>
                <c:pt idx="7957">
                  <c:v>4877</c:v>
                </c:pt>
                <c:pt idx="7958">
                  <c:v>4877</c:v>
                </c:pt>
                <c:pt idx="7959">
                  <c:v>4877</c:v>
                </c:pt>
                <c:pt idx="7960">
                  <c:v>4877</c:v>
                </c:pt>
                <c:pt idx="7961">
                  <c:v>4877</c:v>
                </c:pt>
                <c:pt idx="7962">
                  <c:v>4877</c:v>
                </c:pt>
                <c:pt idx="7963">
                  <c:v>4877</c:v>
                </c:pt>
                <c:pt idx="7964">
                  <c:v>4877</c:v>
                </c:pt>
                <c:pt idx="7965">
                  <c:v>4877</c:v>
                </c:pt>
                <c:pt idx="7966">
                  <c:v>4877</c:v>
                </c:pt>
                <c:pt idx="7967">
                  <c:v>4877</c:v>
                </c:pt>
                <c:pt idx="7968">
                  <c:v>4877</c:v>
                </c:pt>
                <c:pt idx="7969">
                  <c:v>4877</c:v>
                </c:pt>
                <c:pt idx="7970">
                  <c:v>4877</c:v>
                </c:pt>
                <c:pt idx="7971">
                  <c:v>4877</c:v>
                </c:pt>
                <c:pt idx="7972">
                  <c:v>4877</c:v>
                </c:pt>
                <c:pt idx="7973">
                  <c:v>4877</c:v>
                </c:pt>
                <c:pt idx="7974">
                  <c:v>4877</c:v>
                </c:pt>
                <c:pt idx="7975">
                  <c:v>4877</c:v>
                </c:pt>
                <c:pt idx="7976">
                  <c:v>4877</c:v>
                </c:pt>
                <c:pt idx="7977">
                  <c:v>4877</c:v>
                </c:pt>
                <c:pt idx="7978">
                  <c:v>4877</c:v>
                </c:pt>
                <c:pt idx="7979">
                  <c:v>4877</c:v>
                </c:pt>
                <c:pt idx="7980">
                  <c:v>4877</c:v>
                </c:pt>
                <c:pt idx="7981">
                  <c:v>4877</c:v>
                </c:pt>
                <c:pt idx="7982">
                  <c:v>4877</c:v>
                </c:pt>
                <c:pt idx="7983">
                  <c:v>4877</c:v>
                </c:pt>
                <c:pt idx="7984">
                  <c:v>4877</c:v>
                </c:pt>
                <c:pt idx="7985">
                  <c:v>4877</c:v>
                </c:pt>
                <c:pt idx="7986">
                  <c:v>4877</c:v>
                </c:pt>
                <c:pt idx="7987">
                  <c:v>4877</c:v>
                </c:pt>
                <c:pt idx="7988">
                  <c:v>4877</c:v>
                </c:pt>
                <c:pt idx="7989">
                  <c:v>4877</c:v>
                </c:pt>
                <c:pt idx="7990">
                  <c:v>4877</c:v>
                </c:pt>
                <c:pt idx="7991">
                  <c:v>4877</c:v>
                </c:pt>
                <c:pt idx="7992">
                  <c:v>4877</c:v>
                </c:pt>
                <c:pt idx="7993">
                  <c:v>4877</c:v>
                </c:pt>
                <c:pt idx="7994">
                  <c:v>4877</c:v>
                </c:pt>
                <c:pt idx="7995">
                  <c:v>4877</c:v>
                </c:pt>
                <c:pt idx="7996">
                  <c:v>4877</c:v>
                </c:pt>
                <c:pt idx="7997">
                  <c:v>4877</c:v>
                </c:pt>
                <c:pt idx="7998">
                  <c:v>4877</c:v>
                </c:pt>
                <c:pt idx="7999">
                  <c:v>4877</c:v>
                </c:pt>
                <c:pt idx="8000">
                  <c:v>4877</c:v>
                </c:pt>
                <c:pt idx="8001">
                  <c:v>4877</c:v>
                </c:pt>
                <c:pt idx="8002">
                  <c:v>4877</c:v>
                </c:pt>
                <c:pt idx="8003">
                  <c:v>4877</c:v>
                </c:pt>
                <c:pt idx="8004">
                  <c:v>4877</c:v>
                </c:pt>
                <c:pt idx="8005">
                  <c:v>4877</c:v>
                </c:pt>
                <c:pt idx="8006">
                  <c:v>4877</c:v>
                </c:pt>
                <c:pt idx="8007">
                  <c:v>4877</c:v>
                </c:pt>
                <c:pt idx="8008">
                  <c:v>4877</c:v>
                </c:pt>
                <c:pt idx="8009">
                  <c:v>4877</c:v>
                </c:pt>
                <c:pt idx="8010">
                  <c:v>4877</c:v>
                </c:pt>
                <c:pt idx="8011">
                  <c:v>4877</c:v>
                </c:pt>
                <c:pt idx="8012">
                  <c:v>4877</c:v>
                </c:pt>
                <c:pt idx="8013">
                  <c:v>4877</c:v>
                </c:pt>
                <c:pt idx="8014">
                  <c:v>4877</c:v>
                </c:pt>
                <c:pt idx="8015">
                  <c:v>4877</c:v>
                </c:pt>
                <c:pt idx="8016">
                  <c:v>4877</c:v>
                </c:pt>
                <c:pt idx="8017">
                  <c:v>4877</c:v>
                </c:pt>
                <c:pt idx="8018">
                  <c:v>4877</c:v>
                </c:pt>
                <c:pt idx="8019">
                  <c:v>4877</c:v>
                </c:pt>
                <c:pt idx="8020">
                  <c:v>4877</c:v>
                </c:pt>
                <c:pt idx="8021">
                  <c:v>4877</c:v>
                </c:pt>
                <c:pt idx="8022">
                  <c:v>4877</c:v>
                </c:pt>
                <c:pt idx="8023">
                  <c:v>4877</c:v>
                </c:pt>
                <c:pt idx="8024">
                  <c:v>4877</c:v>
                </c:pt>
                <c:pt idx="8025">
                  <c:v>4877</c:v>
                </c:pt>
                <c:pt idx="8026">
                  <c:v>4877</c:v>
                </c:pt>
                <c:pt idx="8027">
                  <c:v>4877</c:v>
                </c:pt>
                <c:pt idx="8028">
                  <c:v>4877</c:v>
                </c:pt>
                <c:pt idx="8029">
                  <c:v>4877</c:v>
                </c:pt>
                <c:pt idx="8030">
                  <c:v>4877</c:v>
                </c:pt>
                <c:pt idx="8031">
                  <c:v>4877</c:v>
                </c:pt>
                <c:pt idx="8032">
                  <c:v>4877</c:v>
                </c:pt>
                <c:pt idx="8033">
                  <c:v>4877</c:v>
                </c:pt>
                <c:pt idx="8034">
                  <c:v>4877</c:v>
                </c:pt>
                <c:pt idx="8035">
                  <c:v>4877</c:v>
                </c:pt>
                <c:pt idx="8036">
                  <c:v>4877</c:v>
                </c:pt>
                <c:pt idx="8037">
                  <c:v>4877</c:v>
                </c:pt>
                <c:pt idx="8038">
                  <c:v>4877</c:v>
                </c:pt>
                <c:pt idx="8039">
                  <c:v>4877</c:v>
                </c:pt>
              </c:numCache>
            </c:numRef>
          </c:val>
          <c:extLst>
            <c:ext xmlns:c16="http://schemas.microsoft.com/office/drawing/2014/chart" uri="{C3380CC4-5D6E-409C-BE32-E72D297353CC}">
              <c16:uniqueId val="{00000002-EFA0-4D99-8367-2580C7DC4923}"/>
            </c:ext>
          </c:extLst>
        </c:ser>
        <c:ser>
          <c:idx val="0"/>
          <c:order val="3"/>
          <c:tx>
            <c:strRef>
              <c:f>Hourly!$K$2</c:f>
              <c:strCache>
                <c:ptCount val="1"/>
                <c:pt idx="0">
                  <c:v>IPP</c:v>
                </c:pt>
              </c:strCache>
            </c:strRef>
          </c:tx>
          <c:spPr>
            <a:solidFill>
              <a:srgbClr val="FF00FF"/>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Hourly!$K$3:$K$8762</c:f>
              <c:numCache>
                <c:formatCode>#,##0</c:formatCode>
                <c:ptCount val="876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numCache>
            </c:numRef>
          </c:val>
          <c:extLst>
            <c:ext xmlns:c16="http://schemas.microsoft.com/office/drawing/2014/chart" uri="{C3380CC4-5D6E-409C-BE32-E72D297353CC}">
              <c16:uniqueId val="{00000003-EFA0-4D99-8367-2580C7DC4923}"/>
            </c:ext>
          </c:extLst>
        </c:ser>
        <c:ser>
          <c:idx val="12"/>
          <c:order val="4"/>
          <c:tx>
            <c:strRef>
              <c:f>Hourly!$Q$2</c:f>
              <c:strCache>
                <c:ptCount val="1"/>
                <c:pt idx="0">
                  <c:v>Veyo</c:v>
                </c:pt>
              </c:strCache>
            </c:strRef>
          </c:tx>
          <c:spPr>
            <a:solidFill>
              <a:srgbClr val="CC99FF"/>
            </a:solidFill>
            <a:ln w="25400">
              <a:noFill/>
            </a:ln>
          </c:spPr>
          <c:val>
            <c:numRef>
              <c:f>Hourly!$Q$3:$Q$8762</c:f>
              <c:numCache>
                <c:formatCode>#,##0</c:formatCode>
                <c:ptCount val="8760"/>
                <c:pt idx="0">
                  <c:v>681</c:v>
                </c:pt>
                <c:pt idx="1">
                  <c:v>681</c:v>
                </c:pt>
                <c:pt idx="2">
                  <c:v>681</c:v>
                </c:pt>
                <c:pt idx="3">
                  <c:v>681</c:v>
                </c:pt>
                <c:pt idx="4">
                  <c:v>681</c:v>
                </c:pt>
                <c:pt idx="5">
                  <c:v>681</c:v>
                </c:pt>
                <c:pt idx="6">
                  <c:v>681</c:v>
                </c:pt>
                <c:pt idx="7">
                  <c:v>681</c:v>
                </c:pt>
                <c:pt idx="8">
                  <c:v>681</c:v>
                </c:pt>
                <c:pt idx="9">
                  <c:v>681</c:v>
                </c:pt>
                <c:pt idx="10">
                  <c:v>681</c:v>
                </c:pt>
                <c:pt idx="11">
                  <c:v>681</c:v>
                </c:pt>
                <c:pt idx="12">
                  <c:v>681</c:v>
                </c:pt>
                <c:pt idx="13">
                  <c:v>681</c:v>
                </c:pt>
                <c:pt idx="14">
                  <c:v>681</c:v>
                </c:pt>
                <c:pt idx="15">
                  <c:v>681</c:v>
                </c:pt>
                <c:pt idx="16">
                  <c:v>681</c:v>
                </c:pt>
                <c:pt idx="17">
                  <c:v>681</c:v>
                </c:pt>
                <c:pt idx="18">
                  <c:v>681</c:v>
                </c:pt>
                <c:pt idx="19">
                  <c:v>681</c:v>
                </c:pt>
                <c:pt idx="20">
                  <c:v>681</c:v>
                </c:pt>
                <c:pt idx="21">
                  <c:v>681</c:v>
                </c:pt>
                <c:pt idx="22">
                  <c:v>681</c:v>
                </c:pt>
                <c:pt idx="23">
                  <c:v>681</c:v>
                </c:pt>
                <c:pt idx="24">
                  <c:v>681</c:v>
                </c:pt>
                <c:pt idx="25">
                  <c:v>681</c:v>
                </c:pt>
                <c:pt idx="26">
                  <c:v>681</c:v>
                </c:pt>
                <c:pt idx="27">
                  <c:v>681</c:v>
                </c:pt>
                <c:pt idx="28">
                  <c:v>681</c:v>
                </c:pt>
                <c:pt idx="29">
                  <c:v>681</c:v>
                </c:pt>
                <c:pt idx="30">
                  <c:v>681</c:v>
                </c:pt>
                <c:pt idx="31">
                  <c:v>681</c:v>
                </c:pt>
                <c:pt idx="32">
                  <c:v>681</c:v>
                </c:pt>
                <c:pt idx="33">
                  <c:v>681</c:v>
                </c:pt>
                <c:pt idx="34">
                  <c:v>681</c:v>
                </c:pt>
                <c:pt idx="35">
                  <c:v>681</c:v>
                </c:pt>
                <c:pt idx="36">
                  <c:v>681</c:v>
                </c:pt>
                <c:pt idx="37">
                  <c:v>681</c:v>
                </c:pt>
                <c:pt idx="38">
                  <c:v>681</c:v>
                </c:pt>
                <c:pt idx="39">
                  <c:v>681</c:v>
                </c:pt>
                <c:pt idx="40">
                  <c:v>681</c:v>
                </c:pt>
                <c:pt idx="41">
                  <c:v>681</c:v>
                </c:pt>
                <c:pt idx="42">
                  <c:v>681</c:v>
                </c:pt>
                <c:pt idx="43">
                  <c:v>681</c:v>
                </c:pt>
                <c:pt idx="44">
                  <c:v>681</c:v>
                </c:pt>
                <c:pt idx="45">
                  <c:v>681</c:v>
                </c:pt>
                <c:pt idx="46">
                  <c:v>681</c:v>
                </c:pt>
                <c:pt idx="47">
                  <c:v>681</c:v>
                </c:pt>
                <c:pt idx="48">
                  <c:v>681</c:v>
                </c:pt>
                <c:pt idx="49">
                  <c:v>681</c:v>
                </c:pt>
                <c:pt idx="50">
                  <c:v>681</c:v>
                </c:pt>
                <c:pt idx="51">
                  <c:v>681</c:v>
                </c:pt>
                <c:pt idx="52">
                  <c:v>681</c:v>
                </c:pt>
                <c:pt idx="53">
                  <c:v>681</c:v>
                </c:pt>
                <c:pt idx="54">
                  <c:v>681</c:v>
                </c:pt>
                <c:pt idx="55">
                  <c:v>681</c:v>
                </c:pt>
                <c:pt idx="56">
                  <c:v>681</c:v>
                </c:pt>
                <c:pt idx="57">
                  <c:v>681</c:v>
                </c:pt>
                <c:pt idx="58">
                  <c:v>681</c:v>
                </c:pt>
                <c:pt idx="59">
                  <c:v>681</c:v>
                </c:pt>
                <c:pt idx="60">
                  <c:v>681</c:v>
                </c:pt>
                <c:pt idx="61">
                  <c:v>681</c:v>
                </c:pt>
                <c:pt idx="62">
                  <c:v>681</c:v>
                </c:pt>
                <c:pt idx="63">
                  <c:v>681</c:v>
                </c:pt>
                <c:pt idx="64">
                  <c:v>681</c:v>
                </c:pt>
                <c:pt idx="65">
                  <c:v>681</c:v>
                </c:pt>
                <c:pt idx="66">
                  <c:v>681</c:v>
                </c:pt>
                <c:pt idx="67">
                  <c:v>681</c:v>
                </c:pt>
                <c:pt idx="68">
                  <c:v>681</c:v>
                </c:pt>
                <c:pt idx="69">
                  <c:v>681</c:v>
                </c:pt>
                <c:pt idx="70">
                  <c:v>681</c:v>
                </c:pt>
                <c:pt idx="71">
                  <c:v>681</c:v>
                </c:pt>
                <c:pt idx="72">
                  <c:v>681</c:v>
                </c:pt>
                <c:pt idx="73">
                  <c:v>681</c:v>
                </c:pt>
                <c:pt idx="74">
                  <c:v>681</c:v>
                </c:pt>
                <c:pt idx="75">
                  <c:v>681</c:v>
                </c:pt>
                <c:pt idx="76">
                  <c:v>681</c:v>
                </c:pt>
                <c:pt idx="77">
                  <c:v>681</c:v>
                </c:pt>
                <c:pt idx="78">
                  <c:v>681</c:v>
                </c:pt>
                <c:pt idx="79">
                  <c:v>681</c:v>
                </c:pt>
                <c:pt idx="80">
                  <c:v>681</c:v>
                </c:pt>
                <c:pt idx="81">
                  <c:v>681</c:v>
                </c:pt>
                <c:pt idx="82">
                  <c:v>681</c:v>
                </c:pt>
                <c:pt idx="83">
                  <c:v>681</c:v>
                </c:pt>
                <c:pt idx="84">
                  <c:v>681</c:v>
                </c:pt>
                <c:pt idx="85">
                  <c:v>681</c:v>
                </c:pt>
                <c:pt idx="86">
                  <c:v>681</c:v>
                </c:pt>
                <c:pt idx="87">
                  <c:v>681</c:v>
                </c:pt>
                <c:pt idx="88">
                  <c:v>681</c:v>
                </c:pt>
                <c:pt idx="89">
                  <c:v>681</c:v>
                </c:pt>
                <c:pt idx="90">
                  <c:v>681</c:v>
                </c:pt>
                <c:pt idx="91">
                  <c:v>681</c:v>
                </c:pt>
                <c:pt idx="92">
                  <c:v>681</c:v>
                </c:pt>
                <c:pt idx="93">
                  <c:v>681</c:v>
                </c:pt>
                <c:pt idx="94">
                  <c:v>681</c:v>
                </c:pt>
                <c:pt idx="95">
                  <c:v>681</c:v>
                </c:pt>
                <c:pt idx="96">
                  <c:v>681</c:v>
                </c:pt>
                <c:pt idx="97">
                  <c:v>681</c:v>
                </c:pt>
                <c:pt idx="98">
                  <c:v>681</c:v>
                </c:pt>
                <c:pt idx="99">
                  <c:v>681</c:v>
                </c:pt>
                <c:pt idx="100">
                  <c:v>681</c:v>
                </c:pt>
                <c:pt idx="101">
                  <c:v>681</c:v>
                </c:pt>
                <c:pt idx="102">
                  <c:v>681</c:v>
                </c:pt>
                <c:pt idx="103">
                  <c:v>681</c:v>
                </c:pt>
                <c:pt idx="104">
                  <c:v>681</c:v>
                </c:pt>
                <c:pt idx="105">
                  <c:v>681</c:v>
                </c:pt>
                <c:pt idx="106">
                  <c:v>681</c:v>
                </c:pt>
                <c:pt idx="107">
                  <c:v>681</c:v>
                </c:pt>
                <c:pt idx="108">
                  <c:v>681</c:v>
                </c:pt>
                <c:pt idx="109">
                  <c:v>681</c:v>
                </c:pt>
                <c:pt idx="110">
                  <c:v>681</c:v>
                </c:pt>
                <c:pt idx="111">
                  <c:v>681</c:v>
                </c:pt>
                <c:pt idx="112">
                  <c:v>681</c:v>
                </c:pt>
                <c:pt idx="113">
                  <c:v>681</c:v>
                </c:pt>
                <c:pt idx="114">
                  <c:v>681</c:v>
                </c:pt>
                <c:pt idx="115">
                  <c:v>681</c:v>
                </c:pt>
                <c:pt idx="116">
                  <c:v>681</c:v>
                </c:pt>
                <c:pt idx="117">
                  <c:v>681</c:v>
                </c:pt>
                <c:pt idx="118">
                  <c:v>681</c:v>
                </c:pt>
                <c:pt idx="119">
                  <c:v>681</c:v>
                </c:pt>
                <c:pt idx="120">
                  <c:v>681</c:v>
                </c:pt>
                <c:pt idx="121">
                  <c:v>681</c:v>
                </c:pt>
                <c:pt idx="122">
                  <c:v>681</c:v>
                </c:pt>
                <c:pt idx="123">
                  <c:v>681</c:v>
                </c:pt>
                <c:pt idx="124">
                  <c:v>681</c:v>
                </c:pt>
                <c:pt idx="125">
                  <c:v>681</c:v>
                </c:pt>
                <c:pt idx="126">
                  <c:v>681</c:v>
                </c:pt>
                <c:pt idx="127">
                  <c:v>681</c:v>
                </c:pt>
                <c:pt idx="128">
                  <c:v>681</c:v>
                </c:pt>
                <c:pt idx="129">
                  <c:v>681</c:v>
                </c:pt>
                <c:pt idx="130">
                  <c:v>681</c:v>
                </c:pt>
                <c:pt idx="131">
                  <c:v>681</c:v>
                </c:pt>
                <c:pt idx="132">
                  <c:v>681</c:v>
                </c:pt>
                <c:pt idx="133">
                  <c:v>681</c:v>
                </c:pt>
                <c:pt idx="134">
                  <c:v>681</c:v>
                </c:pt>
                <c:pt idx="135">
                  <c:v>681</c:v>
                </c:pt>
                <c:pt idx="136">
                  <c:v>681</c:v>
                </c:pt>
                <c:pt idx="137">
                  <c:v>681</c:v>
                </c:pt>
                <c:pt idx="138">
                  <c:v>681</c:v>
                </c:pt>
                <c:pt idx="139">
                  <c:v>681</c:v>
                </c:pt>
                <c:pt idx="140">
                  <c:v>681</c:v>
                </c:pt>
                <c:pt idx="141">
                  <c:v>681</c:v>
                </c:pt>
                <c:pt idx="142">
                  <c:v>681</c:v>
                </c:pt>
                <c:pt idx="143">
                  <c:v>681</c:v>
                </c:pt>
                <c:pt idx="144">
                  <c:v>681</c:v>
                </c:pt>
                <c:pt idx="145">
                  <c:v>681</c:v>
                </c:pt>
                <c:pt idx="146">
                  <c:v>681</c:v>
                </c:pt>
                <c:pt idx="147">
                  <c:v>681</c:v>
                </c:pt>
                <c:pt idx="148">
                  <c:v>681</c:v>
                </c:pt>
                <c:pt idx="149">
                  <c:v>681</c:v>
                </c:pt>
                <c:pt idx="150">
                  <c:v>681</c:v>
                </c:pt>
                <c:pt idx="151">
                  <c:v>681</c:v>
                </c:pt>
                <c:pt idx="152">
                  <c:v>681</c:v>
                </c:pt>
                <c:pt idx="153">
                  <c:v>681</c:v>
                </c:pt>
                <c:pt idx="154">
                  <c:v>681</c:v>
                </c:pt>
                <c:pt idx="155">
                  <c:v>681</c:v>
                </c:pt>
                <c:pt idx="156">
                  <c:v>681</c:v>
                </c:pt>
                <c:pt idx="157">
                  <c:v>681</c:v>
                </c:pt>
                <c:pt idx="158">
                  <c:v>681</c:v>
                </c:pt>
                <c:pt idx="159">
                  <c:v>681</c:v>
                </c:pt>
                <c:pt idx="160">
                  <c:v>681</c:v>
                </c:pt>
                <c:pt idx="161">
                  <c:v>681</c:v>
                </c:pt>
                <c:pt idx="162">
                  <c:v>681</c:v>
                </c:pt>
                <c:pt idx="163">
                  <c:v>681</c:v>
                </c:pt>
                <c:pt idx="164">
                  <c:v>681</c:v>
                </c:pt>
                <c:pt idx="165">
                  <c:v>681</c:v>
                </c:pt>
                <c:pt idx="166">
                  <c:v>681</c:v>
                </c:pt>
                <c:pt idx="167">
                  <c:v>681</c:v>
                </c:pt>
                <c:pt idx="168">
                  <c:v>681</c:v>
                </c:pt>
                <c:pt idx="169">
                  <c:v>681</c:v>
                </c:pt>
                <c:pt idx="170">
                  <c:v>681</c:v>
                </c:pt>
                <c:pt idx="171">
                  <c:v>681</c:v>
                </c:pt>
                <c:pt idx="172">
                  <c:v>681</c:v>
                </c:pt>
                <c:pt idx="173">
                  <c:v>681</c:v>
                </c:pt>
                <c:pt idx="174">
                  <c:v>681</c:v>
                </c:pt>
                <c:pt idx="175">
                  <c:v>681</c:v>
                </c:pt>
                <c:pt idx="176">
                  <c:v>681</c:v>
                </c:pt>
                <c:pt idx="177">
                  <c:v>681</c:v>
                </c:pt>
                <c:pt idx="178">
                  <c:v>681</c:v>
                </c:pt>
                <c:pt idx="179">
                  <c:v>681</c:v>
                </c:pt>
                <c:pt idx="180">
                  <c:v>681</c:v>
                </c:pt>
                <c:pt idx="181">
                  <c:v>681</c:v>
                </c:pt>
                <c:pt idx="182">
                  <c:v>681</c:v>
                </c:pt>
                <c:pt idx="183">
                  <c:v>681</c:v>
                </c:pt>
                <c:pt idx="184">
                  <c:v>681</c:v>
                </c:pt>
                <c:pt idx="185">
                  <c:v>681</c:v>
                </c:pt>
                <c:pt idx="186">
                  <c:v>681</c:v>
                </c:pt>
                <c:pt idx="187">
                  <c:v>681</c:v>
                </c:pt>
                <c:pt idx="188">
                  <c:v>681</c:v>
                </c:pt>
                <c:pt idx="189">
                  <c:v>681</c:v>
                </c:pt>
                <c:pt idx="190">
                  <c:v>681</c:v>
                </c:pt>
                <c:pt idx="191">
                  <c:v>681</c:v>
                </c:pt>
                <c:pt idx="192">
                  <c:v>681</c:v>
                </c:pt>
                <c:pt idx="193">
                  <c:v>681</c:v>
                </c:pt>
                <c:pt idx="194">
                  <c:v>681</c:v>
                </c:pt>
                <c:pt idx="195">
                  <c:v>681</c:v>
                </c:pt>
                <c:pt idx="196">
                  <c:v>681</c:v>
                </c:pt>
                <c:pt idx="197">
                  <c:v>681</c:v>
                </c:pt>
                <c:pt idx="198">
                  <c:v>681</c:v>
                </c:pt>
                <c:pt idx="199">
                  <c:v>681</c:v>
                </c:pt>
                <c:pt idx="200">
                  <c:v>681</c:v>
                </c:pt>
                <c:pt idx="201">
                  <c:v>681</c:v>
                </c:pt>
                <c:pt idx="202">
                  <c:v>681</c:v>
                </c:pt>
                <c:pt idx="203">
                  <c:v>681</c:v>
                </c:pt>
                <c:pt idx="204">
                  <c:v>681</c:v>
                </c:pt>
                <c:pt idx="205">
                  <c:v>681</c:v>
                </c:pt>
                <c:pt idx="206">
                  <c:v>681</c:v>
                </c:pt>
                <c:pt idx="207">
                  <c:v>681</c:v>
                </c:pt>
                <c:pt idx="208">
                  <c:v>681</c:v>
                </c:pt>
                <c:pt idx="209">
                  <c:v>681</c:v>
                </c:pt>
                <c:pt idx="210">
                  <c:v>681</c:v>
                </c:pt>
                <c:pt idx="211">
                  <c:v>681</c:v>
                </c:pt>
                <c:pt idx="212">
                  <c:v>681</c:v>
                </c:pt>
                <c:pt idx="213">
                  <c:v>681</c:v>
                </c:pt>
                <c:pt idx="214">
                  <c:v>681</c:v>
                </c:pt>
                <c:pt idx="215">
                  <c:v>681</c:v>
                </c:pt>
                <c:pt idx="216">
                  <c:v>681</c:v>
                </c:pt>
                <c:pt idx="217">
                  <c:v>681</c:v>
                </c:pt>
                <c:pt idx="218">
                  <c:v>681</c:v>
                </c:pt>
                <c:pt idx="219">
                  <c:v>681</c:v>
                </c:pt>
                <c:pt idx="220">
                  <c:v>681</c:v>
                </c:pt>
                <c:pt idx="221">
                  <c:v>681</c:v>
                </c:pt>
                <c:pt idx="222">
                  <c:v>681</c:v>
                </c:pt>
                <c:pt idx="223">
                  <c:v>681</c:v>
                </c:pt>
                <c:pt idx="224">
                  <c:v>681</c:v>
                </c:pt>
                <c:pt idx="225">
                  <c:v>681</c:v>
                </c:pt>
                <c:pt idx="226">
                  <c:v>681</c:v>
                </c:pt>
                <c:pt idx="227">
                  <c:v>681</c:v>
                </c:pt>
                <c:pt idx="228">
                  <c:v>681</c:v>
                </c:pt>
                <c:pt idx="229">
                  <c:v>681</c:v>
                </c:pt>
                <c:pt idx="230">
                  <c:v>681</c:v>
                </c:pt>
                <c:pt idx="231">
                  <c:v>681</c:v>
                </c:pt>
                <c:pt idx="232">
                  <c:v>681</c:v>
                </c:pt>
                <c:pt idx="233">
                  <c:v>681</c:v>
                </c:pt>
                <c:pt idx="234">
                  <c:v>681</c:v>
                </c:pt>
                <c:pt idx="235">
                  <c:v>681</c:v>
                </c:pt>
                <c:pt idx="236">
                  <c:v>681</c:v>
                </c:pt>
                <c:pt idx="237">
                  <c:v>681</c:v>
                </c:pt>
                <c:pt idx="238">
                  <c:v>681</c:v>
                </c:pt>
                <c:pt idx="239">
                  <c:v>681</c:v>
                </c:pt>
                <c:pt idx="240">
                  <c:v>681</c:v>
                </c:pt>
                <c:pt idx="241">
                  <c:v>681</c:v>
                </c:pt>
                <c:pt idx="242">
                  <c:v>681</c:v>
                </c:pt>
                <c:pt idx="243">
                  <c:v>681</c:v>
                </c:pt>
                <c:pt idx="244">
                  <c:v>681</c:v>
                </c:pt>
                <c:pt idx="245">
                  <c:v>681</c:v>
                </c:pt>
                <c:pt idx="246">
                  <c:v>681</c:v>
                </c:pt>
                <c:pt idx="247">
                  <c:v>681</c:v>
                </c:pt>
                <c:pt idx="248">
                  <c:v>681</c:v>
                </c:pt>
                <c:pt idx="249">
                  <c:v>681</c:v>
                </c:pt>
                <c:pt idx="250">
                  <c:v>681</c:v>
                </c:pt>
                <c:pt idx="251">
                  <c:v>681</c:v>
                </c:pt>
                <c:pt idx="252">
                  <c:v>681</c:v>
                </c:pt>
                <c:pt idx="253">
                  <c:v>681</c:v>
                </c:pt>
                <c:pt idx="254">
                  <c:v>681</c:v>
                </c:pt>
                <c:pt idx="255">
                  <c:v>681</c:v>
                </c:pt>
                <c:pt idx="256">
                  <c:v>681</c:v>
                </c:pt>
                <c:pt idx="257">
                  <c:v>681</c:v>
                </c:pt>
                <c:pt idx="258">
                  <c:v>681</c:v>
                </c:pt>
                <c:pt idx="259">
                  <c:v>681</c:v>
                </c:pt>
                <c:pt idx="260">
                  <c:v>681</c:v>
                </c:pt>
                <c:pt idx="261">
                  <c:v>681</c:v>
                </c:pt>
                <c:pt idx="262">
                  <c:v>681</c:v>
                </c:pt>
                <c:pt idx="263">
                  <c:v>681</c:v>
                </c:pt>
                <c:pt idx="264">
                  <c:v>681</c:v>
                </c:pt>
                <c:pt idx="265">
                  <c:v>681</c:v>
                </c:pt>
                <c:pt idx="266">
                  <c:v>681</c:v>
                </c:pt>
                <c:pt idx="267">
                  <c:v>681</c:v>
                </c:pt>
                <c:pt idx="268">
                  <c:v>681</c:v>
                </c:pt>
                <c:pt idx="269">
                  <c:v>681</c:v>
                </c:pt>
                <c:pt idx="270">
                  <c:v>681</c:v>
                </c:pt>
                <c:pt idx="271">
                  <c:v>681</c:v>
                </c:pt>
                <c:pt idx="272">
                  <c:v>681</c:v>
                </c:pt>
                <c:pt idx="273">
                  <c:v>681</c:v>
                </c:pt>
                <c:pt idx="274">
                  <c:v>681</c:v>
                </c:pt>
                <c:pt idx="275">
                  <c:v>681</c:v>
                </c:pt>
                <c:pt idx="276">
                  <c:v>681</c:v>
                </c:pt>
                <c:pt idx="277">
                  <c:v>681</c:v>
                </c:pt>
                <c:pt idx="278">
                  <c:v>681</c:v>
                </c:pt>
                <c:pt idx="279">
                  <c:v>681</c:v>
                </c:pt>
                <c:pt idx="280">
                  <c:v>681</c:v>
                </c:pt>
                <c:pt idx="281">
                  <c:v>681</c:v>
                </c:pt>
                <c:pt idx="282">
                  <c:v>681</c:v>
                </c:pt>
                <c:pt idx="283">
                  <c:v>681</c:v>
                </c:pt>
                <c:pt idx="284">
                  <c:v>681</c:v>
                </c:pt>
                <c:pt idx="285">
                  <c:v>681</c:v>
                </c:pt>
                <c:pt idx="286">
                  <c:v>681</c:v>
                </c:pt>
                <c:pt idx="287">
                  <c:v>681</c:v>
                </c:pt>
                <c:pt idx="288">
                  <c:v>681</c:v>
                </c:pt>
                <c:pt idx="289">
                  <c:v>681</c:v>
                </c:pt>
                <c:pt idx="290">
                  <c:v>681</c:v>
                </c:pt>
                <c:pt idx="291">
                  <c:v>681</c:v>
                </c:pt>
                <c:pt idx="292">
                  <c:v>681</c:v>
                </c:pt>
                <c:pt idx="293">
                  <c:v>681</c:v>
                </c:pt>
                <c:pt idx="294">
                  <c:v>681</c:v>
                </c:pt>
                <c:pt idx="295">
                  <c:v>681</c:v>
                </c:pt>
                <c:pt idx="296">
                  <c:v>681</c:v>
                </c:pt>
                <c:pt idx="297">
                  <c:v>681</c:v>
                </c:pt>
                <c:pt idx="298">
                  <c:v>681</c:v>
                </c:pt>
                <c:pt idx="299">
                  <c:v>681</c:v>
                </c:pt>
                <c:pt idx="300">
                  <c:v>681</c:v>
                </c:pt>
                <c:pt idx="301">
                  <c:v>681</c:v>
                </c:pt>
                <c:pt idx="302">
                  <c:v>681</c:v>
                </c:pt>
                <c:pt idx="303">
                  <c:v>681</c:v>
                </c:pt>
                <c:pt idx="304">
                  <c:v>681</c:v>
                </c:pt>
                <c:pt idx="305">
                  <c:v>681</c:v>
                </c:pt>
                <c:pt idx="306">
                  <c:v>681</c:v>
                </c:pt>
                <c:pt idx="307">
                  <c:v>681</c:v>
                </c:pt>
                <c:pt idx="308">
                  <c:v>681</c:v>
                </c:pt>
                <c:pt idx="309">
                  <c:v>681</c:v>
                </c:pt>
                <c:pt idx="310">
                  <c:v>681</c:v>
                </c:pt>
                <c:pt idx="311">
                  <c:v>681</c:v>
                </c:pt>
                <c:pt idx="312">
                  <c:v>681</c:v>
                </c:pt>
                <c:pt idx="313">
                  <c:v>681</c:v>
                </c:pt>
                <c:pt idx="314">
                  <c:v>681</c:v>
                </c:pt>
                <c:pt idx="315">
                  <c:v>681</c:v>
                </c:pt>
                <c:pt idx="316">
                  <c:v>681</c:v>
                </c:pt>
                <c:pt idx="317">
                  <c:v>681</c:v>
                </c:pt>
                <c:pt idx="318">
                  <c:v>681</c:v>
                </c:pt>
                <c:pt idx="319">
                  <c:v>681</c:v>
                </c:pt>
                <c:pt idx="320">
                  <c:v>681</c:v>
                </c:pt>
                <c:pt idx="321">
                  <c:v>681</c:v>
                </c:pt>
                <c:pt idx="322">
                  <c:v>681</c:v>
                </c:pt>
                <c:pt idx="323">
                  <c:v>681</c:v>
                </c:pt>
                <c:pt idx="324">
                  <c:v>681</c:v>
                </c:pt>
                <c:pt idx="325">
                  <c:v>681</c:v>
                </c:pt>
                <c:pt idx="326">
                  <c:v>681</c:v>
                </c:pt>
                <c:pt idx="327">
                  <c:v>681</c:v>
                </c:pt>
                <c:pt idx="328">
                  <c:v>681</c:v>
                </c:pt>
                <c:pt idx="329">
                  <c:v>681</c:v>
                </c:pt>
                <c:pt idx="330">
                  <c:v>681</c:v>
                </c:pt>
                <c:pt idx="331">
                  <c:v>681</c:v>
                </c:pt>
                <c:pt idx="332">
                  <c:v>681</c:v>
                </c:pt>
                <c:pt idx="333">
                  <c:v>681</c:v>
                </c:pt>
                <c:pt idx="334">
                  <c:v>681</c:v>
                </c:pt>
                <c:pt idx="335">
                  <c:v>681</c:v>
                </c:pt>
                <c:pt idx="336">
                  <c:v>681</c:v>
                </c:pt>
                <c:pt idx="337">
                  <c:v>681</c:v>
                </c:pt>
                <c:pt idx="338">
                  <c:v>681</c:v>
                </c:pt>
                <c:pt idx="339">
                  <c:v>681</c:v>
                </c:pt>
                <c:pt idx="340">
                  <c:v>681</c:v>
                </c:pt>
                <c:pt idx="341">
                  <c:v>681</c:v>
                </c:pt>
                <c:pt idx="342">
                  <c:v>681</c:v>
                </c:pt>
                <c:pt idx="343">
                  <c:v>681</c:v>
                </c:pt>
                <c:pt idx="344">
                  <c:v>681</c:v>
                </c:pt>
                <c:pt idx="345">
                  <c:v>681</c:v>
                </c:pt>
                <c:pt idx="346">
                  <c:v>681</c:v>
                </c:pt>
                <c:pt idx="347">
                  <c:v>681</c:v>
                </c:pt>
                <c:pt idx="348">
                  <c:v>681</c:v>
                </c:pt>
                <c:pt idx="349">
                  <c:v>681</c:v>
                </c:pt>
                <c:pt idx="350">
                  <c:v>681</c:v>
                </c:pt>
                <c:pt idx="351">
                  <c:v>681</c:v>
                </c:pt>
                <c:pt idx="352">
                  <c:v>681</c:v>
                </c:pt>
                <c:pt idx="353">
                  <c:v>681</c:v>
                </c:pt>
                <c:pt idx="354">
                  <c:v>681</c:v>
                </c:pt>
                <c:pt idx="355">
                  <c:v>681</c:v>
                </c:pt>
                <c:pt idx="356">
                  <c:v>681</c:v>
                </c:pt>
                <c:pt idx="357">
                  <c:v>681</c:v>
                </c:pt>
                <c:pt idx="358">
                  <c:v>681</c:v>
                </c:pt>
                <c:pt idx="359">
                  <c:v>681</c:v>
                </c:pt>
                <c:pt idx="360">
                  <c:v>681</c:v>
                </c:pt>
                <c:pt idx="361">
                  <c:v>681</c:v>
                </c:pt>
                <c:pt idx="362">
                  <c:v>681</c:v>
                </c:pt>
                <c:pt idx="363">
                  <c:v>681</c:v>
                </c:pt>
                <c:pt idx="364">
                  <c:v>681</c:v>
                </c:pt>
                <c:pt idx="365">
                  <c:v>681</c:v>
                </c:pt>
                <c:pt idx="366">
                  <c:v>681</c:v>
                </c:pt>
                <c:pt idx="367">
                  <c:v>681</c:v>
                </c:pt>
                <c:pt idx="368">
                  <c:v>681</c:v>
                </c:pt>
                <c:pt idx="369">
                  <c:v>681</c:v>
                </c:pt>
                <c:pt idx="370">
                  <c:v>681</c:v>
                </c:pt>
                <c:pt idx="371">
                  <c:v>681</c:v>
                </c:pt>
                <c:pt idx="372">
                  <c:v>681</c:v>
                </c:pt>
                <c:pt idx="373">
                  <c:v>681</c:v>
                </c:pt>
                <c:pt idx="374">
                  <c:v>681</c:v>
                </c:pt>
                <c:pt idx="375">
                  <c:v>681</c:v>
                </c:pt>
                <c:pt idx="376">
                  <c:v>681</c:v>
                </c:pt>
                <c:pt idx="377">
                  <c:v>681</c:v>
                </c:pt>
                <c:pt idx="378">
                  <c:v>681</c:v>
                </c:pt>
                <c:pt idx="379">
                  <c:v>681</c:v>
                </c:pt>
                <c:pt idx="380">
                  <c:v>681</c:v>
                </c:pt>
                <c:pt idx="381">
                  <c:v>681</c:v>
                </c:pt>
                <c:pt idx="382">
                  <c:v>681</c:v>
                </c:pt>
                <c:pt idx="383">
                  <c:v>681</c:v>
                </c:pt>
                <c:pt idx="384">
                  <c:v>681</c:v>
                </c:pt>
                <c:pt idx="385">
                  <c:v>681</c:v>
                </c:pt>
                <c:pt idx="386">
                  <c:v>681</c:v>
                </c:pt>
                <c:pt idx="387">
                  <c:v>681</c:v>
                </c:pt>
                <c:pt idx="388">
                  <c:v>681</c:v>
                </c:pt>
                <c:pt idx="389">
                  <c:v>681</c:v>
                </c:pt>
                <c:pt idx="390">
                  <c:v>681</c:v>
                </c:pt>
                <c:pt idx="391">
                  <c:v>681</c:v>
                </c:pt>
                <c:pt idx="392">
                  <c:v>681</c:v>
                </c:pt>
                <c:pt idx="393">
                  <c:v>681</c:v>
                </c:pt>
                <c:pt idx="394">
                  <c:v>681</c:v>
                </c:pt>
                <c:pt idx="395">
                  <c:v>681</c:v>
                </c:pt>
                <c:pt idx="396">
                  <c:v>681</c:v>
                </c:pt>
                <c:pt idx="397">
                  <c:v>681</c:v>
                </c:pt>
                <c:pt idx="398">
                  <c:v>681</c:v>
                </c:pt>
                <c:pt idx="399">
                  <c:v>681</c:v>
                </c:pt>
                <c:pt idx="400">
                  <c:v>681</c:v>
                </c:pt>
                <c:pt idx="401">
                  <c:v>681</c:v>
                </c:pt>
                <c:pt idx="402">
                  <c:v>681</c:v>
                </c:pt>
                <c:pt idx="403">
                  <c:v>681</c:v>
                </c:pt>
                <c:pt idx="404">
                  <c:v>681</c:v>
                </c:pt>
                <c:pt idx="405">
                  <c:v>681</c:v>
                </c:pt>
                <c:pt idx="406">
                  <c:v>681</c:v>
                </c:pt>
                <c:pt idx="407">
                  <c:v>681</c:v>
                </c:pt>
                <c:pt idx="408">
                  <c:v>681</c:v>
                </c:pt>
                <c:pt idx="409">
                  <c:v>681</c:v>
                </c:pt>
                <c:pt idx="410">
                  <c:v>681</c:v>
                </c:pt>
                <c:pt idx="411">
                  <c:v>681</c:v>
                </c:pt>
                <c:pt idx="412">
                  <c:v>681</c:v>
                </c:pt>
                <c:pt idx="413">
                  <c:v>681</c:v>
                </c:pt>
                <c:pt idx="414">
                  <c:v>681</c:v>
                </c:pt>
                <c:pt idx="415">
                  <c:v>681</c:v>
                </c:pt>
                <c:pt idx="416">
                  <c:v>681</c:v>
                </c:pt>
                <c:pt idx="417">
                  <c:v>681</c:v>
                </c:pt>
                <c:pt idx="418">
                  <c:v>681</c:v>
                </c:pt>
                <c:pt idx="419">
                  <c:v>681</c:v>
                </c:pt>
                <c:pt idx="420">
                  <c:v>681</c:v>
                </c:pt>
                <c:pt idx="421">
                  <c:v>681</c:v>
                </c:pt>
                <c:pt idx="422">
                  <c:v>681</c:v>
                </c:pt>
                <c:pt idx="423">
                  <c:v>681</c:v>
                </c:pt>
                <c:pt idx="424">
                  <c:v>681</c:v>
                </c:pt>
                <c:pt idx="425">
                  <c:v>681</c:v>
                </c:pt>
                <c:pt idx="426">
                  <c:v>681</c:v>
                </c:pt>
                <c:pt idx="427">
                  <c:v>681</c:v>
                </c:pt>
                <c:pt idx="428">
                  <c:v>681</c:v>
                </c:pt>
                <c:pt idx="429">
                  <c:v>681</c:v>
                </c:pt>
                <c:pt idx="430">
                  <c:v>681</c:v>
                </c:pt>
                <c:pt idx="431">
                  <c:v>681</c:v>
                </c:pt>
                <c:pt idx="432">
                  <c:v>681</c:v>
                </c:pt>
                <c:pt idx="433">
                  <c:v>681</c:v>
                </c:pt>
                <c:pt idx="434">
                  <c:v>681</c:v>
                </c:pt>
                <c:pt idx="435">
                  <c:v>681</c:v>
                </c:pt>
                <c:pt idx="436">
                  <c:v>681</c:v>
                </c:pt>
                <c:pt idx="437">
                  <c:v>681</c:v>
                </c:pt>
                <c:pt idx="438">
                  <c:v>681</c:v>
                </c:pt>
                <c:pt idx="439">
                  <c:v>681</c:v>
                </c:pt>
                <c:pt idx="440">
                  <c:v>681</c:v>
                </c:pt>
                <c:pt idx="441">
                  <c:v>681</c:v>
                </c:pt>
                <c:pt idx="442">
                  <c:v>681</c:v>
                </c:pt>
                <c:pt idx="443">
                  <c:v>681</c:v>
                </c:pt>
                <c:pt idx="444">
                  <c:v>681</c:v>
                </c:pt>
                <c:pt idx="445">
                  <c:v>681</c:v>
                </c:pt>
                <c:pt idx="446">
                  <c:v>681</c:v>
                </c:pt>
                <c:pt idx="447">
                  <c:v>681</c:v>
                </c:pt>
                <c:pt idx="448">
                  <c:v>681</c:v>
                </c:pt>
                <c:pt idx="449">
                  <c:v>681</c:v>
                </c:pt>
                <c:pt idx="450">
                  <c:v>681</c:v>
                </c:pt>
                <c:pt idx="451">
                  <c:v>681</c:v>
                </c:pt>
                <c:pt idx="452">
                  <c:v>681</c:v>
                </c:pt>
                <c:pt idx="453">
                  <c:v>681</c:v>
                </c:pt>
                <c:pt idx="454">
                  <c:v>681</c:v>
                </c:pt>
                <c:pt idx="455">
                  <c:v>681</c:v>
                </c:pt>
                <c:pt idx="456">
                  <c:v>681</c:v>
                </c:pt>
                <c:pt idx="457">
                  <c:v>681</c:v>
                </c:pt>
                <c:pt idx="458">
                  <c:v>681</c:v>
                </c:pt>
                <c:pt idx="459">
                  <c:v>681</c:v>
                </c:pt>
                <c:pt idx="460">
                  <c:v>681</c:v>
                </c:pt>
                <c:pt idx="461">
                  <c:v>681</c:v>
                </c:pt>
                <c:pt idx="462">
                  <c:v>681</c:v>
                </c:pt>
                <c:pt idx="463">
                  <c:v>681</c:v>
                </c:pt>
                <c:pt idx="464">
                  <c:v>681</c:v>
                </c:pt>
                <c:pt idx="465">
                  <c:v>681</c:v>
                </c:pt>
                <c:pt idx="466">
                  <c:v>681</c:v>
                </c:pt>
                <c:pt idx="467">
                  <c:v>681</c:v>
                </c:pt>
                <c:pt idx="468">
                  <c:v>681</c:v>
                </c:pt>
                <c:pt idx="469">
                  <c:v>681</c:v>
                </c:pt>
                <c:pt idx="470">
                  <c:v>681</c:v>
                </c:pt>
                <c:pt idx="471">
                  <c:v>681</c:v>
                </c:pt>
                <c:pt idx="472">
                  <c:v>681</c:v>
                </c:pt>
                <c:pt idx="473">
                  <c:v>681</c:v>
                </c:pt>
                <c:pt idx="474">
                  <c:v>681</c:v>
                </c:pt>
                <c:pt idx="475">
                  <c:v>681</c:v>
                </c:pt>
                <c:pt idx="476">
                  <c:v>681</c:v>
                </c:pt>
                <c:pt idx="477">
                  <c:v>681</c:v>
                </c:pt>
                <c:pt idx="478">
                  <c:v>681</c:v>
                </c:pt>
                <c:pt idx="479">
                  <c:v>681</c:v>
                </c:pt>
                <c:pt idx="480">
                  <c:v>681</c:v>
                </c:pt>
                <c:pt idx="481">
                  <c:v>681</c:v>
                </c:pt>
                <c:pt idx="482">
                  <c:v>681</c:v>
                </c:pt>
                <c:pt idx="483">
                  <c:v>681</c:v>
                </c:pt>
                <c:pt idx="484">
                  <c:v>681</c:v>
                </c:pt>
                <c:pt idx="485">
                  <c:v>681</c:v>
                </c:pt>
                <c:pt idx="486">
                  <c:v>681</c:v>
                </c:pt>
                <c:pt idx="487">
                  <c:v>681</c:v>
                </c:pt>
                <c:pt idx="488">
                  <c:v>681</c:v>
                </c:pt>
                <c:pt idx="489">
                  <c:v>681</c:v>
                </c:pt>
                <c:pt idx="490">
                  <c:v>681</c:v>
                </c:pt>
                <c:pt idx="491">
                  <c:v>681</c:v>
                </c:pt>
                <c:pt idx="492">
                  <c:v>681</c:v>
                </c:pt>
                <c:pt idx="493">
                  <c:v>681</c:v>
                </c:pt>
                <c:pt idx="494">
                  <c:v>681</c:v>
                </c:pt>
                <c:pt idx="495">
                  <c:v>681</c:v>
                </c:pt>
                <c:pt idx="496">
                  <c:v>681</c:v>
                </c:pt>
                <c:pt idx="497">
                  <c:v>681</c:v>
                </c:pt>
                <c:pt idx="498">
                  <c:v>681</c:v>
                </c:pt>
                <c:pt idx="499">
                  <c:v>681</c:v>
                </c:pt>
                <c:pt idx="500">
                  <c:v>681</c:v>
                </c:pt>
                <c:pt idx="501">
                  <c:v>681</c:v>
                </c:pt>
                <c:pt idx="502">
                  <c:v>681</c:v>
                </c:pt>
                <c:pt idx="503">
                  <c:v>681</c:v>
                </c:pt>
                <c:pt idx="504">
                  <c:v>681</c:v>
                </c:pt>
                <c:pt idx="505">
                  <c:v>681</c:v>
                </c:pt>
                <c:pt idx="506">
                  <c:v>681</c:v>
                </c:pt>
                <c:pt idx="507">
                  <c:v>681</c:v>
                </c:pt>
                <c:pt idx="508">
                  <c:v>681</c:v>
                </c:pt>
                <c:pt idx="509">
                  <c:v>681</c:v>
                </c:pt>
                <c:pt idx="510">
                  <c:v>681</c:v>
                </c:pt>
                <c:pt idx="511">
                  <c:v>681</c:v>
                </c:pt>
                <c:pt idx="512">
                  <c:v>681</c:v>
                </c:pt>
                <c:pt idx="513">
                  <c:v>681</c:v>
                </c:pt>
                <c:pt idx="514">
                  <c:v>681</c:v>
                </c:pt>
                <c:pt idx="515">
                  <c:v>681</c:v>
                </c:pt>
                <c:pt idx="516">
                  <c:v>681</c:v>
                </c:pt>
                <c:pt idx="517">
                  <c:v>681</c:v>
                </c:pt>
                <c:pt idx="518">
                  <c:v>681</c:v>
                </c:pt>
                <c:pt idx="519">
                  <c:v>681</c:v>
                </c:pt>
                <c:pt idx="520">
                  <c:v>681</c:v>
                </c:pt>
                <c:pt idx="521">
                  <c:v>681</c:v>
                </c:pt>
                <c:pt idx="522">
                  <c:v>681</c:v>
                </c:pt>
                <c:pt idx="523">
                  <c:v>681</c:v>
                </c:pt>
                <c:pt idx="524">
                  <c:v>681</c:v>
                </c:pt>
                <c:pt idx="525">
                  <c:v>681</c:v>
                </c:pt>
                <c:pt idx="526">
                  <c:v>681</c:v>
                </c:pt>
                <c:pt idx="527">
                  <c:v>681</c:v>
                </c:pt>
                <c:pt idx="528">
                  <c:v>681</c:v>
                </c:pt>
                <c:pt idx="529">
                  <c:v>681</c:v>
                </c:pt>
                <c:pt idx="530">
                  <c:v>681</c:v>
                </c:pt>
                <c:pt idx="531">
                  <c:v>681</c:v>
                </c:pt>
                <c:pt idx="532">
                  <c:v>681</c:v>
                </c:pt>
                <c:pt idx="533">
                  <c:v>681</c:v>
                </c:pt>
                <c:pt idx="534">
                  <c:v>681</c:v>
                </c:pt>
                <c:pt idx="535">
                  <c:v>681</c:v>
                </c:pt>
                <c:pt idx="536">
                  <c:v>681</c:v>
                </c:pt>
                <c:pt idx="537">
                  <c:v>681</c:v>
                </c:pt>
                <c:pt idx="538">
                  <c:v>681</c:v>
                </c:pt>
                <c:pt idx="539">
                  <c:v>681</c:v>
                </c:pt>
                <c:pt idx="540">
                  <c:v>681</c:v>
                </c:pt>
                <c:pt idx="541">
                  <c:v>681</c:v>
                </c:pt>
                <c:pt idx="542">
                  <c:v>681</c:v>
                </c:pt>
                <c:pt idx="543">
                  <c:v>681</c:v>
                </c:pt>
                <c:pt idx="544">
                  <c:v>681</c:v>
                </c:pt>
                <c:pt idx="545">
                  <c:v>681</c:v>
                </c:pt>
                <c:pt idx="546">
                  <c:v>681</c:v>
                </c:pt>
                <c:pt idx="547">
                  <c:v>681</c:v>
                </c:pt>
                <c:pt idx="548">
                  <c:v>681</c:v>
                </c:pt>
                <c:pt idx="549">
                  <c:v>681</c:v>
                </c:pt>
                <c:pt idx="550">
                  <c:v>681</c:v>
                </c:pt>
                <c:pt idx="551">
                  <c:v>681</c:v>
                </c:pt>
                <c:pt idx="552">
                  <c:v>681</c:v>
                </c:pt>
                <c:pt idx="553">
                  <c:v>681</c:v>
                </c:pt>
                <c:pt idx="554">
                  <c:v>681</c:v>
                </c:pt>
                <c:pt idx="555">
                  <c:v>681</c:v>
                </c:pt>
                <c:pt idx="556">
                  <c:v>681</c:v>
                </c:pt>
                <c:pt idx="557">
                  <c:v>681</c:v>
                </c:pt>
                <c:pt idx="558">
                  <c:v>681</c:v>
                </c:pt>
                <c:pt idx="559">
                  <c:v>681</c:v>
                </c:pt>
                <c:pt idx="560">
                  <c:v>681</c:v>
                </c:pt>
                <c:pt idx="561">
                  <c:v>681</c:v>
                </c:pt>
                <c:pt idx="562">
                  <c:v>681</c:v>
                </c:pt>
                <c:pt idx="563">
                  <c:v>681</c:v>
                </c:pt>
                <c:pt idx="564">
                  <c:v>681</c:v>
                </c:pt>
                <c:pt idx="565">
                  <c:v>681</c:v>
                </c:pt>
                <c:pt idx="566">
                  <c:v>681</c:v>
                </c:pt>
                <c:pt idx="567">
                  <c:v>681</c:v>
                </c:pt>
                <c:pt idx="568">
                  <c:v>681</c:v>
                </c:pt>
                <c:pt idx="569">
                  <c:v>681</c:v>
                </c:pt>
                <c:pt idx="570">
                  <c:v>681</c:v>
                </c:pt>
                <c:pt idx="571">
                  <c:v>681</c:v>
                </c:pt>
                <c:pt idx="572">
                  <c:v>681</c:v>
                </c:pt>
                <c:pt idx="573">
                  <c:v>681</c:v>
                </c:pt>
                <c:pt idx="574">
                  <c:v>681</c:v>
                </c:pt>
                <c:pt idx="575">
                  <c:v>681</c:v>
                </c:pt>
                <c:pt idx="576">
                  <c:v>681</c:v>
                </c:pt>
                <c:pt idx="577">
                  <c:v>681</c:v>
                </c:pt>
                <c:pt idx="578">
                  <c:v>681</c:v>
                </c:pt>
                <c:pt idx="579">
                  <c:v>681</c:v>
                </c:pt>
                <c:pt idx="580">
                  <c:v>681</c:v>
                </c:pt>
                <c:pt idx="581">
                  <c:v>681</c:v>
                </c:pt>
                <c:pt idx="582">
                  <c:v>681</c:v>
                </c:pt>
                <c:pt idx="583">
                  <c:v>681</c:v>
                </c:pt>
                <c:pt idx="584">
                  <c:v>681</c:v>
                </c:pt>
                <c:pt idx="585">
                  <c:v>681</c:v>
                </c:pt>
                <c:pt idx="586">
                  <c:v>681</c:v>
                </c:pt>
                <c:pt idx="587">
                  <c:v>681</c:v>
                </c:pt>
                <c:pt idx="588">
                  <c:v>681</c:v>
                </c:pt>
                <c:pt idx="589">
                  <c:v>681</c:v>
                </c:pt>
                <c:pt idx="590">
                  <c:v>681</c:v>
                </c:pt>
                <c:pt idx="591">
                  <c:v>681</c:v>
                </c:pt>
                <c:pt idx="592">
                  <c:v>681</c:v>
                </c:pt>
                <c:pt idx="593">
                  <c:v>681</c:v>
                </c:pt>
                <c:pt idx="594">
                  <c:v>681</c:v>
                </c:pt>
                <c:pt idx="595">
                  <c:v>681</c:v>
                </c:pt>
                <c:pt idx="596">
                  <c:v>681</c:v>
                </c:pt>
                <c:pt idx="597">
                  <c:v>681</c:v>
                </c:pt>
                <c:pt idx="598">
                  <c:v>681</c:v>
                </c:pt>
                <c:pt idx="599">
                  <c:v>681</c:v>
                </c:pt>
                <c:pt idx="600">
                  <c:v>681</c:v>
                </c:pt>
                <c:pt idx="601">
                  <c:v>681</c:v>
                </c:pt>
                <c:pt idx="602">
                  <c:v>681</c:v>
                </c:pt>
                <c:pt idx="603">
                  <c:v>681</c:v>
                </c:pt>
                <c:pt idx="604">
                  <c:v>681</c:v>
                </c:pt>
                <c:pt idx="605">
                  <c:v>681</c:v>
                </c:pt>
                <c:pt idx="606">
                  <c:v>681</c:v>
                </c:pt>
                <c:pt idx="607">
                  <c:v>681</c:v>
                </c:pt>
                <c:pt idx="608">
                  <c:v>681</c:v>
                </c:pt>
                <c:pt idx="609">
                  <c:v>681</c:v>
                </c:pt>
                <c:pt idx="610">
                  <c:v>681</c:v>
                </c:pt>
                <c:pt idx="611">
                  <c:v>681</c:v>
                </c:pt>
                <c:pt idx="612">
                  <c:v>681</c:v>
                </c:pt>
                <c:pt idx="613">
                  <c:v>681</c:v>
                </c:pt>
                <c:pt idx="614">
                  <c:v>681</c:v>
                </c:pt>
                <c:pt idx="615">
                  <c:v>681</c:v>
                </c:pt>
                <c:pt idx="616">
                  <c:v>681</c:v>
                </c:pt>
                <c:pt idx="617">
                  <c:v>681</c:v>
                </c:pt>
                <c:pt idx="618">
                  <c:v>681</c:v>
                </c:pt>
                <c:pt idx="619">
                  <c:v>681</c:v>
                </c:pt>
                <c:pt idx="620">
                  <c:v>681</c:v>
                </c:pt>
                <c:pt idx="621">
                  <c:v>681</c:v>
                </c:pt>
                <c:pt idx="622">
                  <c:v>681</c:v>
                </c:pt>
                <c:pt idx="623">
                  <c:v>681</c:v>
                </c:pt>
                <c:pt idx="624">
                  <c:v>681</c:v>
                </c:pt>
                <c:pt idx="625">
                  <c:v>681</c:v>
                </c:pt>
                <c:pt idx="626">
                  <c:v>681</c:v>
                </c:pt>
                <c:pt idx="627">
                  <c:v>681</c:v>
                </c:pt>
                <c:pt idx="628">
                  <c:v>681</c:v>
                </c:pt>
                <c:pt idx="629">
                  <c:v>681</c:v>
                </c:pt>
                <c:pt idx="630">
                  <c:v>681</c:v>
                </c:pt>
                <c:pt idx="631">
                  <c:v>681</c:v>
                </c:pt>
                <c:pt idx="632">
                  <c:v>681</c:v>
                </c:pt>
                <c:pt idx="633">
                  <c:v>681</c:v>
                </c:pt>
                <c:pt idx="634">
                  <c:v>681</c:v>
                </c:pt>
                <c:pt idx="635">
                  <c:v>681</c:v>
                </c:pt>
                <c:pt idx="636">
                  <c:v>681</c:v>
                </c:pt>
                <c:pt idx="637">
                  <c:v>681</c:v>
                </c:pt>
                <c:pt idx="638">
                  <c:v>681</c:v>
                </c:pt>
                <c:pt idx="639">
                  <c:v>681</c:v>
                </c:pt>
                <c:pt idx="640">
                  <c:v>681</c:v>
                </c:pt>
                <c:pt idx="641">
                  <c:v>681</c:v>
                </c:pt>
                <c:pt idx="642">
                  <c:v>681</c:v>
                </c:pt>
                <c:pt idx="643">
                  <c:v>681</c:v>
                </c:pt>
                <c:pt idx="644">
                  <c:v>681</c:v>
                </c:pt>
                <c:pt idx="645">
                  <c:v>681</c:v>
                </c:pt>
                <c:pt idx="646">
                  <c:v>681</c:v>
                </c:pt>
                <c:pt idx="647">
                  <c:v>681</c:v>
                </c:pt>
                <c:pt idx="648">
                  <c:v>681</c:v>
                </c:pt>
                <c:pt idx="649">
                  <c:v>681</c:v>
                </c:pt>
                <c:pt idx="650">
                  <c:v>681</c:v>
                </c:pt>
                <c:pt idx="651">
                  <c:v>681</c:v>
                </c:pt>
                <c:pt idx="652">
                  <c:v>681</c:v>
                </c:pt>
                <c:pt idx="653">
                  <c:v>681</c:v>
                </c:pt>
                <c:pt idx="654">
                  <c:v>681</c:v>
                </c:pt>
                <c:pt idx="655">
                  <c:v>681</c:v>
                </c:pt>
                <c:pt idx="656">
                  <c:v>681</c:v>
                </c:pt>
                <c:pt idx="657">
                  <c:v>681</c:v>
                </c:pt>
                <c:pt idx="658">
                  <c:v>681</c:v>
                </c:pt>
                <c:pt idx="659">
                  <c:v>681</c:v>
                </c:pt>
                <c:pt idx="660">
                  <c:v>681</c:v>
                </c:pt>
                <c:pt idx="661">
                  <c:v>681</c:v>
                </c:pt>
                <c:pt idx="662">
                  <c:v>681</c:v>
                </c:pt>
                <c:pt idx="663">
                  <c:v>681</c:v>
                </c:pt>
                <c:pt idx="664">
                  <c:v>681</c:v>
                </c:pt>
                <c:pt idx="665">
                  <c:v>681</c:v>
                </c:pt>
                <c:pt idx="666">
                  <c:v>681</c:v>
                </c:pt>
                <c:pt idx="667">
                  <c:v>681</c:v>
                </c:pt>
                <c:pt idx="668">
                  <c:v>681</c:v>
                </c:pt>
                <c:pt idx="669">
                  <c:v>681</c:v>
                </c:pt>
                <c:pt idx="670">
                  <c:v>681</c:v>
                </c:pt>
                <c:pt idx="671">
                  <c:v>681</c:v>
                </c:pt>
                <c:pt idx="672">
                  <c:v>681</c:v>
                </c:pt>
                <c:pt idx="673">
                  <c:v>681</c:v>
                </c:pt>
                <c:pt idx="674">
                  <c:v>681</c:v>
                </c:pt>
                <c:pt idx="675">
                  <c:v>681</c:v>
                </c:pt>
                <c:pt idx="676">
                  <c:v>681</c:v>
                </c:pt>
                <c:pt idx="677">
                  <c:v>681</c:v>
                </c:pt>
                <c:pt idx="678">
                  <c:v>681</c:v>
                </c:pt>
                <c:pt idx="679">
                  <c:v>681</c:v>
                </c:pt>
                <c:pt idx="680">
                  <c:v>681</c:v>
                </c:pt>
                <c:pt idx="681">
                  <c:v>681</c:v>
                </c:pt>
                <c:pt idx="682">
                  <c:v>681</c:v>
                </c:pt>
                <c:pt idx="683">
                  <c:v>681</c:v>
                </c:pt>
                <c:pt idx="684">
                  <c:v>681</c:v>
                </c:pt>
                <c:pt idx="685">
                  <c:v>681</c:v>
                </c:pt>
                <c:pt idx="686">
                  <c:v>681</c:v>
                </c:pt>
                <c:pt idx="687">
                  <c:v>681</c:v>
                </c:pt>
                <c:pt idx="688">
                  <c:v>681</c:v>
                </c:pt>
                <c:pt idx="689">
                  <c:v>681</c:v>
                </c:pt>
                <c:pt idx="690">
                  <c:v>681</c:v>
                </c:pt>
                <c:pt idx="691">
                  <c:v>681</c:v>
                </c:pt>
                <c:pt idx="692">
                  <c:v>681</c:v>
                </c:pt>
                <c:pt idx="693">
                  <c:v>681</c:v>
                </c:pt>
                <c:pt idx="694">
                  <c:v>681</c:v>
                </c:pt>
                <c:pt idx="695">
                  <c:v>681</c:v>
                </c:pt>
                <c:pt idx="696">
                  <c:v>681</c:v>
                </c:pt>
                <c:pt idx="697">
                  <c:v>681</c:v>
                </c:pt>
                <c:pt idx="698">
                  <c:v>681</c:v>
                </c:pt>
                <c:pt idx="699">
                  <c:v>681</c:v>
                </c:pt>
                <c:pt idx="700">
                  <c:v>681</c:v>
                </c:pt>
                <c:pt idx="701">
                  <c:v>681</c:v>
                </c:pt>
                <c:pt idx="702">
                  <c:v>681</c:v>
                </c:pt>
                <c:pt idx="703">
                  <c:v>681</c:v>
                </c:pt>
                <c:pt idx="704">
                  <c:v>681</c:v>
                </c:pt>
                <c:pt idx="705">
                  <c:v>681</c:v>
                </c:pt>
                <c:pt idx="706">
                  <c:v>681</c:v>
                </c:pt>
                <c:pt idx="707">
                  <c:v>681</c:v>
                </c:pt>
                <c:pt idx="708">
                  <c:v>681</c:v>
                </c:pt>
                <c:pt idx="709">
                  <c:v>681</c:v>
                </c:pt>
                <c:pt idx="710">
                  <c:v>681</c:v>
                </c:pt>
                <c:pt idx="711">
                  <c:v>681</c:v>
                </c:pt>
                <c:pt idx="712">
                  <c:v>681</c:v>
                </c:pt>
                <c:pt idx="713">
                  <c:v>681</c:v>
                </c:pt>
                <c:pt idx="714">
                  <c:v>681</c:v>
                </c:pt>
                <c:pt idx="715">
                  <c:v>681</c:v>
                </c:pt>
                <c:pt idx="716">
                  <c:v>681</c:v>
                </c:pt>
                <c:pt idx="717">
                  <c:v>681</c:v>
                </c:pt>
                <c:pt idx="718">
                  <c:v>681</c:v>
                </c:pt>
                <c:pt idx="719">
                  <c:v>681</c:v>
                </c:pt>
                <c:pt idx="720">
                  <c:v>671</c:v>
                </c:pt>
                <c:pt idx="721">
                  <c:v>671</c:v>
                </c:pt>
                <c:pt idx="722">
                  <c:v>671</c:v>
                </c:pt>
                <c:pt idx="723">
                  <c:v>671</c:v>
                </c:pt>
                <c:pt idx="724">
                  <c:v>671</c:v>
                </c:pt>
                <c:pt idx="725">
                  <c:v>671</c:v>
                </c:pt>
                <c:pt idx="726">
                  <c:v>671</c:v>
                </c:pt>
                <c:pt idx="727">
                  <c:v>671</c:v>
                </c:pt>
                <c:pt idx="728">
                  <c:v>671</c:v>
                </c:pt>
                <c:pt idx="729">
                  <c:v>671</c:v>
                </c:pt>
                <c:pt idx="730">
                  <c:v>671</c:v>
                </c:pt>
                <c:pt idx="731">
                  <c:v>671</c:v>
                </c:pt>
                <c:pt idx="732">
                  <c:v>671</c:v>
                </c:pt>
                <c:pt idx="733">
                  <c:v>671</c:v>
                </c:pt>
                <c:pt idx="734">
                  <c:v>671</c:v>
                </c:pt>
                <c:pt idx="735">
                  <c:v>671</c:v>
                </c:pt>
                <c:pt idx="736">
                  <c:v>671</c:v>
                </c:pt>
                <c:pt idx="737">
                  <c:v>671</c:v>
                </c:pt>
                <c:pt idx="738">
                  <c:v>671</c:v>
                </c:pt>
                <c:pt idx="739">
                  <c:v>671</c:v>
                </c:pt>
                <c:pt idx="740">
                  <c:v>671</c:v>
                </c:pt>
                <c:pt idx="741">
                  <c:v>671</c:v>
                </c:pt>
                <c:pt idx="742">
                  <c:v>671</c:v>
                </c:pt>
                <c:pt idx="743">
                  <c:v>671</c:v>
                </c:pt>
                <c:pt idx="744">
                  <c:v>671</c:v>
                </c:pt>
                <c:pt idx="745">
                  <c:v>671</c:v>
                </c:pt>
                <c:pt idx="746">
                  <c:v>671</c:v>
                </c:pt>
                <c:pt idx="747">
                  <c:v>671</c:v>
                </c:pt>
                <c:pt idx="748">
                  <c:v>671</c:v>
                </c:pt>
                <c:pt idx="749">
                  <c:v>671</c:v>
                </c:pt>
                <c:pt idx="750">
                  <c:v>671</c:v>
                </c:pt>
                <c:pt idx="751">
                  <c:v>671</c:v>
                </c:pt>
                <c:pt idx="752">
                  <c:v>671</c:v>
                </c:pt>
                <c:pt idx="753">
                  <c:v>671</c:v>
                </c:pt>
                <c:pt idx="754">
                  <c:v>671</c:v>
                </c:pt>
                <c:pt idx="755">
                  <c:v>671</c:v>
                </c:pt>
                <c:pt idx="756">
                  <c:v>671</c:v>
                </c:pt>
                <c:pt idx="757">
                  <c:v>671</c:v>
                </c:pt>
                <c:pt idx="758">
                  <c:v>671</c:v>
                </c:pt>
                <c:pt idx="759">
                  <c:v>671</c:v>
                </c:pt>
                <c:pt idx="760">
                  <c:v>671</c:v>
                </c:pt>
                <c:pt idx="761">
                  <c:v>671</c:v>
                </c:pt>
                <c:pt idx="762">
                  <c:v>671</c:v>
                </c:pt>
                <c:pt idx="763">
                  <c:v>671</c:v>
                </c:pt>
                <c:pt idx="764">
                  <c:v>671</c:v>
                </c:pt>
                <c:pt idx="765">
                  <c:v>671</c:v>
                </c:pt>
                <c:pt idx="766">
                  <c:v>671</c:v>
                </c:pt>
                <c:pt idx="767">
                  <c:v>671</c:v>
                </c:pt>
                <c:pt idx="768">
                  <c:v>671</c:v>
                </c:pt>
                <c:pt idx="769">
                  <c:v>671</c:v>
                </c:pt>
                <c:pt idx="770">
                  <c:v>671</c:v>
                </c:pt>
                <c:pt idx="771">
                  <c:v>671</c:v>
                </c:pt>
                <c:pt idx="772">
                  <c:v>671</c:v>
                </c:pt>
                <c:pt idx="773">
                  <c:v>671</c:v>
                </c:pt>
                <c:pt idx="774">
                  <c:v>671</c:v>
                </c:pt>
                <c:pt idx="775">
                  <c:v>671</c:v>
                </c:pt>
                <c:pt idx="776">
                  <c:v>671</c:v>
                </c:pt>
                <c:pt idx="777">
                  <c:v>671</c:v>
                </c:pt>
                <c:pt idx="778">
                  <c:v>671</c:v>
                </c:pt>
                <c:pt idx="779">
                  <c:v>671</c:v>
                </c:pt>
                <c:pt idx="780">
                  <c:v>671</c:v>
                </c:pt>
                <c:pt idx="781">
                  <c:v>671</c:v>
                </c:pt>
                <c:pt idx="782">
                  <c:v>671</c:v>
                </c:pt>
                <c:pt idx="783">
                  <c:v>671</c:v>
                </c:pt>
                <c:pt idx="784">
                  <c:v>671</c:v>
                </c:pt>
                <c:pt idx="785">
                  <c:v>671</c:v>
                </c:pt>
                <c:pt idx="786">
                  <c:v>671</c:v>
                </c:pt>
                <c:pt idx="787">
                  <c:v>671</c:v>
                </c:pt>
                <c:pt idx="788">
                  <c:v>671</c:v>
                </c:pt>
                <c:pt idx="789">
                  <c:v>671</c:v>
                </c:pt>
                <c:pt idx="790">
                  <c:v>671</c:v>
                </c:pt>
                <c:pt idx="791">
                  <c:v>671</c:v>
                </c:pt>
                <c:pt idx="792">
                  <c:v>671</c:v>
                </c:pt>
                <c:pt idx="793">
                  <c:v>671</c:v>
                </c:pt>
                <c:pt idx="794">
                  <c:v>671</c:v>
                </c:pt>
                <c:pt idx="795">
                  <c:v>671</c:v>
                </c:pt>
                <c:pt idx="796">
                  <c:v>671</c:v>
                </c:pt>
                <c:pt idx="797">
                  <c:v>671</c:v>
                </c:pt>
                <c:pt idx="798">
                  <c:v>671</c:v>
                </c:pt>
                <c:pt idx="799">
                  <c:v>671</c:v>
                </c:pt>
                <c:pt idx="800">
                  <c:v>671</c:v>
                </c:pt>
                <c:pt idx="801">
                  <c:v>671</c:v>
                </c:pt>
                <c:pt idx="802">
                  <c:v>671</c:v>
                </c:pt>
                <c:pt idx="803">
                  <c:v>671</c:v>
                </c:pt>
                <c:pt idx="804">
                  <c:v>671</c:v>
                </c:pt>
                <c:pt idx="805">
                  <c:v>671</c:v>
                </c:pt>
                <c:pt idx="806">
                  <c:v>671</c:v>
                </c:pt>
                <c:pt idx="807">
                  <c:v>671</c:v>
                </c:pt>
                <c:pt idx="808">
                  <c:v>671</c:v>
                </c:pt>
                <c:pt idx="809">
                  <c:v>671</c:v>
                </c:pt>
                <c:pt idx="810">
                  <c:v>671</c:v>
                </c:pt>
                <c:pt idx="811">
                  <c:v>671</c:v>
                </c:pt>
                <c:pt idx="812">
                  <c:v>671</c:v>
                </c:pt>
                <c:pt idx="813">
                  <c:v>671</c:v>
                </c:pt>
                <c:pt idx="814">
                  <c:v>671</c:v>
                </c:pt>
                <c:pt idx="815">
                  <c:v>671</c:v>
                </c:pt>
                <c:pt idx="816">
                  <c:v>671</c:v>
                </c:pt>
                <c:pt idx="817">
                  <c:v>671</c:v>
                </c:pt>
                <c:pt idx="818">
                  <c:v>671</c:v>
                </c:pt>
                <c:pt idx="819">
                  <c:v>671</c:v>
                </c:pt>
                <c:pt idx="820">
                  <c:v>671</c:v>
                </c:pt>
                <c:pt idx="821">
                  <c:v>671</c:v>
                </c:pt>
                <c:pt idx="822">
                  <c:v>671</c:v>
                </c:pt>
                <c:pt idx="823">
                  <c:v>671</c:v>
                </c:pt>
                <c:pt idx="824">
                  <c:v>671</c:v>
                </c:pt>
                <c:pt idx="825">
                  <c:v>671</c:v>
                </c:pt>
                <c:pt idx="826">
                  <c:v>671</c:v>
                </c:pt>
                <c:pt idx="827">
                  <c:v>671</c:v>
                </c:pt>
                <c:pt idx="828">
                  <c:v>671</c:v>
                </c:pt>
                <c:pt idx="829">
                  <c:v>671</c:v>
                </c:pt>
                <c:pt idx="830">
                  <c:v>671</c:v>
                </c:pt>
                <c:pt idx="831">
                  <c:v>671</c:v>
                </c:pt>
                <c:pt idx="832">
                  <c:v>671</c:v>
                </c:pt>
                <c:pt idx="833">
                  <c:v>671</c:v>
                </c:pt>
                <c:pt idx="834">
                  <c:v>671</c:v>
                </c:pt>
                <c:pt idx="835">
                  <c:v>671</c:v>
                </c:pt>
                <c:pt idx="836">
                  <c:v>671</c:v>
                </c:pt>
                <c:pt idx="837">
                  <c:v>671</c:v>
                </c:pt>
                <c:pt idx="838">
                  <c:v>671</c:v>
                </c:pt>
                <c:pt idx="839">
                  <c:v>671</c:v>
                </c:pt>
                <c:pt idx="840">
                  <c:v>671</c:v>
                </c:pt>
                <c:pt idx="841">
                  <c:v>671</c:v>
                </c:pt>
                <c:pt idx="842">
                  <c:v>671</c:v>
                </c:pt>
                <c:pt idx="843">
                  <c:v>671</c:v>
                </c:pt>
                <c:pt idx="844">
                  <c:v>671</c:v>
                </c:pt>
                <c:pt idx="845">
                  <c:v>671</c:v>
                </c:pt>
                <c:pt idx="846">
                  <c:v>671</c:v>
                </c:pt>
                <c:pt idx="847">
                  <c:v>671</c:v>
                </c:pt>
                <c:pt idx="848">
                  <c:v>671</c:v>
                </c:pt>
                <c:pt idx="849">
                  <c:v>671</c:v>
                </c:pt>
                <c:pt idx="850">
                  <c:v>671</c:v>
                </c:pt>
                <c:pt idx="851">
                  <c:v>671</c:v>
                </c:pt>
                <c:pt idx="852">
                  <c:v>671</c:v>
                </c:pt>
                <c:pt idx="853">
                  <c:v>671</c:v>
                </c:pt>
                <c:pt idx="854">
                  <c:v>671</c:v>
                </c:pt>
                <c:pt idx="855">
                  <c:v>671</c:v>
                </c:pt>
                <c:pt idx="856">
                  <c:v>671</c:v>
                </c:pt>
                <c:pt idx="857">
                  <c:v>671</c:v>
                </c:pt>
                <c:pt idx="858">
                  <c:v>671</c:v>
                </c:pt>
                <c:pt idx="859">
                  <c:v>671</c:v>
                </c:pt>
                <c:pt idx="860">
                  <c:v>671</c:v>
                </c:pt>
                <c:pt idx="861">
                  <c:v>671</c:v>
                </c:pt>
                <c:pt idx="862">
                  <c:v>671</c:v>
                </c:pt>
                <c:pt idx="863">
                  <c:v>671</c:v>
                </c:pt>
                <c:pt idx="864">
                  <c:v>671</c:v>
                </c:pt>
                <c:pt idx="865">
                  <c:v>671</c:v>
                </c:pt>
                <c:pt idx="866">
                  <c:v>671</c:v>
                </c:pt>
                <c:pt idx="867">
                  <c:v>671</c:v>
                </c:pt>
                <c:pt idx="868">
                  <c:v>671</c:v>
                </c:pt>
                <c:pt idx="869">
                  <c:v>671</c:v>
                </c:pt>
                <c:pt idx="870">
                  <c:v>671</c:v>
                </c:pt>
                <c:pt idx="871">
                  <c:v>671</c:v>
                </c:pt>
                <c:pt idx="872">
                  <c:v>671</c:v>
                </c:pt>
                <c:pt idx="873">
                  <c:v>671</c:v>
                </c:pt>
                <c:pt idx="874">
                  <c:v>671</c:v>
                </c:pt>
                <c:pt idx="875">
                  <c:v>671</c:v>
                </c:pt>
                <c:pt idx="876">
                  <c:v>671</c:v>
                </c:pt>
                <c:pt idx="877">
                  <c:v>671</c:v>
                </c:pt>
                <c:pt idx="878">
                  <c:v>671</c:v>
                </c:pt>
                <c:pt idx="879">
                  <c:v>671</c:v>
                </c:pt>
                <c:pt idx="880">
                  <c:v>671</c:v>
                </c:pt>
                <c:pt idx="881">
                  <c:v>671</c:v>
                </c:pt>
                <c:pt idx="882">
                  <c:v>671</c:v>
                </c:pt>
                <c:pt idx="883">
                  <c:v>671</c:v>
                </c:pt>
                <c:pt idx="884">
                  <c:v>671</c:v>
                </c:pt>
                <c:pt idx="885">
                  <c:v>671</c:v>
                </c:pt>
                <c:pt idx="886">
                  <c:v>671</c:v>
                </c:pt>
                <c:pt idx="887">
                  <c:v>671</c:v>
                </c:pt>
                <c:pt idx="888">
                  <c:v>671</c:v>
                </c:pt>
                <c:pt idx="889">
                  <c:v>671</c:v>
                </c:pt>
                <c:pt idx="890">
                  <c:v>671</c:v>
                </c:pt>
                <c:pt idx="891">
                  <c:v>671</c:v>
                </c:pt>
                <c:pt idx="892">
                  <c:v>671</c:v>
                </c:pt>
                <c:pt idx="893">
                  <c:v>671</c:v>
                </c:pt>
                <c:pt idx="894">
                  <c:v>671</c:v>
                </c:pt>
                <c:pt idx="895">
                  <c:v>671</c:v>
                </c:pt>
                <c:pt idx="896">
                  <c:v>671</c:v>
                </c:pt>
                <c:pt idx="897">
                  <c:v>671</c:v>
                </c:pt>
                <c:pt idx="898">
                  <c:v>671</c:v>
                </c:pt>
                <c:pt idx="899">
                  <c:v>671</c:v>
                </c:pt>
                <c:pt idx="900">
                  <c:v>671</c:v>
                </c:pt>
                <c:pt idx="901">
                  <c:v>671</c:v>
                </c:pt>
                <c:pt idx="902">
                  <c:v>671</c:v>
                </c:pt>
                <c:pt idx="903">
                  <c:v>671</c:v>
                </c:pt>
                <c:pt idx="904">
                  <c:v>671</c:v>
                </c:pt>
                <c:pt idx="905">
                  <c:v>671</c:v>
                </c:pt>
                <c:pt idx="906">
                  <c:v>671</c:v>
                </c:pt>
                <c:pt idx="907">
                  <c:v>671</c:v>
                </c:pt>
                <c:pt idx="908">
                  <c:v>671</c:v>
                </c:pt>
                <c:pt idx="909">
                  <c:v>671</c:v>
                </c:pt>
                <c:pt idx="910">
                  <c:v>671</c:v>
                </c:pt>
                <c:pt idx="911">
                  <c:v>671</c:v>
                </c:pt>
                <c:pt idx="912">
                  <c:v>671</c:v>
                </c:pt>
                <c:pt idx="913">
                  <c:v>671</c:v>
                </c:pt>
                <c:pt idx="914">
                  <c:v>671</c:v>
                </c:pt>
                <c:pt idx="915">
                  <c:v>671</c:v>
                </c:pt>
                <c:pt idx="916">
                  <c:v>671</c:v>
                </c:pt>
                <c:pt idx="917">
                  <c:v>671</c:v>
                </c:pt>
                <c:pt idx="918">
                  <c:v>671</c:v>
                </c:pt>
                <c:pt idx="919">
                  <c:v>671</c:v>
                </c:pt>
                <c:pt idx="920">
                  <c:v>671</c:v>
                </c:pt>
                <c:pt idx="921">
                  <c:v>671</c:v>
                </c:pt>
                <c:pt idx="922">
                  <c:v>671</c:v>
                </c:pt>
                <c:pt idx="923">
                  <c:v>671</c:v>
                </c:pt>
                <c:pt idx="924">
                  <c:v>671</c:v>
                </c:pt>
                <c:pt idx="925">
                  <c:v>671</c:v>
                </c:pt>
                <c:pt idx="926">
                  <c:v>671</c:v>
                </c:pt>
                <c:pt idx="927">
                  <c:v>671</c:v>
                </c:pt>
                <c:pt idx="928">
                  <c:v>671</c:v>
                </c:pt>
                <c:pt idx="929">
                  <c:v>671</c:v>
                </c:pt>
                <c:pt idx="930">
                  <c:v>671</c:v>
                </c:pt>
                <c:pt idx="931">
                  <c:v>671</c:v>
                </c:pt>
                <c:pt idx="932">
                  <c:v>671</c:v>
                </c:pt>
                <c:pt idx="933">
                  <c:v>671</c:v>
                </c:pt>
                <c:pt idx="934">
                  <c:v>671</c:v>
                </c:pt>
                <c:pt idx="935">
                  <c:v>671</c:v>
                </c:pt>
                <c:pt idx="936">
                  <c:v>671</c:v>
                </c:pt>
                <c:pt idx="937">
                  <c:v>671</c:v>
                </c:pt>
                <c:pt idx="938">
                  <c:v>671</c:v>
                </c:pt>
                <c:pt idx="939">
                  <c:v>671</c:v>
                </c:pt>
                <c:pt idx="940">
                  <c:v>671</c:v>
                </c:pt>
                <c:pt idx="941">
                  <c:v>671</c:v>
                </c:pt>
                <c:pt idx="942">
                  <c:v>671</c:v>
                </c:pt>
                <c:pt idx="943">
                  <c:v>671</c:v>
                </c:pt>
                <c:pt idx="944">
                  <c:v>671</c:v>
                </c:pt>
                <c:pt idx="945">
                  <c:v>671</c:v>
                </c:pt>
                <c:pt idx="946">
                  <c:v>671</c:v>
                </c:pt>
                <c:pt idx="947">
                  <c:v>671</c:v>
                </c:pt>
                <c:pt idx="948">
                  <c:v>671</c:v>
                </c:pt>
                <c:pt idx="949">
                  <c:v>671</c:v>
                </c:pt>
                <c:pt idx="950">
                  <c:v>671</c:v>
                </c:pt>
                <c:pt idx="951">
                  <c:v>671</c:v>
                </c:pt>
                <c:pt idx="952">
                  <c:v>671</c:v>
                </c:pt>
                <c:pt idx="953">
                  <c:v>671</c:v>
                </c:pt>
                <c:pt idx="954">
                  <c:v>671</c:v>
                </c:pt>
                <c:pt idx="955">
                  <c:v>671</c:v>
                </c:pt>
                <c:pt idx="956">
                  <c:v>671</c:v>
                </c:pt>
                <c:pt idx="957">
                  <c:v>671</c:v>
                </c:pt>
                <c:pt idx="958">
                  <c:v>671</c:v>
                </c:pt>
                <c:pt idx="959">
                  <c:v>671</c:v>
                </c:pt>
                <c:pt idx="960">
                  <c:v>671</c:v>
                </c:pt>
                <c:pt idx="961">
                  <c:v>671</c:v>
                </c:pt>
                <c:pt idx="962">
                  <c:v>671</c:v>
                </c:pt>
                <c:pt idx="963">
                  <c:v>671</c:v>
                </c:pt>
                <c:pt idx="964">
                  <c:v>671</c:v>
                </c:pt>
                <c:pt idx="965">
                  <c:v>671</c:v>
                </c:pt>
                <c:pt idx="966">
                  <c:v>671</c:v>
                </c:pt>
                <c:pt idx="967">
                  <c:v>671</c:v>
                </c:pt>
                <c:pt idx="968">
                  <c:v>671</c:v>
                </c:pt>
                <c:pt idx="969">
                  <c:v>671</c:v>
                </c:pt>
                <c:pt idx="970">
                  <c:v>671</c:v>
                </c:pt>
                <c:pt idx="971">
                  <c:v>671</c:v>
                </c:pt>
                <c:pt idx="972">
                  <c:v>671</c:v>
                </c:pt>
                <c:pt idx="973">
                  <c:v>671</c:v>
                </c:pt>
                <c:pt idx="974">
                  <c:v>671</c:v>
                </c:pt>
                <c:pt idx="975">
                  <c:v>671</c:v>
                </c:pt>
                <c:pt idx="976">
                  <c:v>671</c:v>
                </c:pt>
                <c:pt idx="977">
                  <c:v>671</c:v>
                </c:pt>
                <c:pt idx="978">
                  <c:v>671</c:v>
                </c:pt>
                <c:pt idx="979">
                  <c:v>671</c:v>
                </c:pt>
                <c:pt idx="980">
                  <c:v>671</c:v>
                </c:pt>
                <c:pt idx="981">
                  <c:v>671</c:v>
                </c:pt>
                <c:pt idx="982">
                  <c:v>671</c:v>
                </c:pt>
                <c:pt idx="983">
                  <c:v>671</c:v>
                </c:pt>
                <c:pt idx="984">
                  <c:v>671</c:v>
                </c:pt>
                <c:pt idx="985">
                  <c:v>671</c:v>
                </c:pt>
                <c:pt idx="986">
                  <c:v>671</c:v>
                </c:pt>
                <c:pt idx="987">
                  <c:v>671</c:v>
                </c:pt>
                <c:pt idx="988">
                  <c:v>671</c:v>
                </c:pt>
                <c:pt idx="989">
                  <c:v>671</c:v>
                </c:pt>
                <c:pt idx="990">
                  <c:v>671</c:v>
                </c:pt>
                <c:pt idx="991">
                  <c:v>671</c:v>
                </c:pt>
                <c:pt idx="992">
                  <c:v>671</c:v>
                </c:pt>
                <c:pt idx="993">
                  <c:v>671</c:v>
                </c:pt>
                <c:pt idx="994">
                  <c:v>671</c:v>
                </c:pt>
                <c:pt idx="995">
                  <c:v>671</c:v>
                </c:pt>
                <c:pt idx="996">
                  <c:v>671</c:v>
                </c:pt>
                <c:pt idx="997">
                  <c:v>671</c:v>
                </c:pt>
                <c:pt idx="998">
                  <c:v>671</c:v>
                </c:pt>
                <c:pt idx="999">
                  <c:v>671</c:v>
                </c:pt>
                <c:pt idx="1000">
                  <c:v>671</c:v>
                </c:pt>
                <c:pt idx="1001">
                  <c:v>671</c:v>
                </c:pt>
                <c:pt idx="1002">
                  <c:v>671</c:v>
                </c:pt>
                <c:pt idx="1003">
                  <c:v>671</c:v>
                </c:pt>
                <c:pt idx="1004">
                  <c:v>671</c:v>
                </c:pt>
                <c:pt idx="1005">
                  <c:v>671</c:v>
                </c:pt>
                <c:pt idx="1006">
                  <c:v>671</c:v>
                </c:pt>
                <c:pt idx="1007">
                  <c:v>671</c:v>
                </c:pt>
                <c:pt idx="1008">
                  <c:v>671</c:v>
                </c:pt>
                <c:pt idx="1009">
                  <c:v>671</c:v>
                </c:pt>
                <c:pt idx="1010">
                  <c:v>671</c:v>
                </c:pt>
                <c:pt idx="1011">
                  <c:v>671</c:v>
                </c:pt>
                <c:pt idx="1012">
                  <c:v>671</c:v>
                </c:pt>
                <c:pt idx="1013">
                  <c:v>671</c:v>
                </c:pt>
                <c:pt idx="1014">
                  <c:v>671</c:v>
                </c:pt>
                <c:pt idx="1015">
                  <c:v>671</c:v>
                </c:pt>
                <c:pt idx="1016">
                  <c:v>671</c:v>
                </c:pt>
                <c:pt idx="1017">
                  <c:v>671</c:v>
                </c:pt>
                <c:pt idx="1018">
                  <c:v>671</c:v>
                </c:pt>
                <c:pt idx="1019">
                  <c:v>671</c:v>
                </c:pt>
                <c:pt idx="1020">
                  <c:v>671</c:v>
                </c:pt>
                <c:pt idx="1021">
                  <c:v>671</c:v>
                </c:pt>
                <c:pt idx="1022">
                  <c:v>671</c:v>
                </c:pt>
                <c:pt idx="1023">
                  <c:v>671</c:v>
                </c:pt>
                <c:pt idx="1024">
                  <c:v>671</c:v>
                </c:pt>
                <c:pt idx="1025">
                  <c:v>671</c:v>
                </c:pt>
                <c:pt idx="1026">
                  <c:v>671</c:v>
                </c:pt>
                <c:pt idx="1027">
                  <c:v>671</c:v>
                </c:pt>
                <c:pt idx="1028">
                  <c:v>671</c:v>
                </c:pt>
                <c:pt idx="1029">
                  <c:v>671</c:v>
                </c:pt>
                <c:pt idx="1030">
                  <c:v>671</c:v>
                </c:pt>
                <c:pt idx="1031">
                  <c:v>671</c:v>
                </c:pt>
                <c:pt idx="1032">
                  <c:v>671</c:v>
                </c:pt>
                <c:pt idx="1033">
                  <c:v>671</c:v>
                </c:pt>
                <c:pt idx="1034">
                  <c:v>671</c:v>
                </c:pt>
                <c:pt idx="1035">
                  <c:v>671</c:v>
                </c:pt>
                <c:pt idx="1036">
                  <c:v>671</c:v>
                </c:pt>
                <c:pt idx="1037">
                  <c:v>671</c:v>
                </c:pt>
                <c:pt idx="1038">
                  <c:v>671</c:v>
                </c:pt>
                <c:pt idx="1039">
                  <c:v>671</c:v>
                </c:pt>
                <c:pt idx="1040">
                  <c:v>671</c:v>
                </c:pt>
                <c:pt idx="1041">
                  <c:v>671</c:v>
                </c:pt>
                <c:pt idx="1042">
                  <c:v>671</c:v>
                </c:pt>
                <c:pt idx="1043">
                  <c:v>671</c:v>
                </c:pt>
                <c:pt idx="1044">
                  <c:v>671</c:v>
                </c:pt>
                <c:pt idx="1045">
                  <c:v>671</c:v>
                </c:pt>
                <c:pt idx="1046">
                  <c:v>671</c:v>
                </c:pt>
                <c:pt idx="1047">
                  <c:v>671</c:v>
                </c:pt>
                <c:pt idx="1048">
                  <c:v>671</c:v>
                </c:pt>
                <c:pt idx="1049">
                  <c:v>671</c:v>
                </c:pt>
                <c:pt idx="1050">
                  <c:v>671</c:v>
                </c:pt>
                <c:pt idx="1051">
                  <c:v>671</c:v>
                </c:pt>
                <c:pt idx="1052">
                  <c:v>671</c:v>
                </c:pt>
                <c:pt idx="1053">
                  <c:v>671</c:v>
                </c:pt>
                <c:pt idx="1054">
                  <c:v>671</c:v>
                </c:pt>
                <c:pt idx="1055">
                  <c:v>671</c:v>
                </c:pt>
                <c:pt idx="1056">
                  <c:v>671</c:v>
                </c:pt>
                <c:pt idx="1057">
                  <c:v>671</c:v>
                </c:pt>
                <c:pt idx="1058">
                  <c:v>671</c:v>
                </c:pt>
                <c:pt idx="1059">
                  <c:v>671</c:v>
                </c:pt>
                <c:pt idx="1060">
                  <c:v>671</c:v>
                </c:pt>
                <c:pt idx="1061">
                  <c:v>671</c:v>
                </c:pt>
                <c:pt idx="1062">
                  <c:v>671</c:v>
                </c:pt>
                <c:pt idx="1063">
                  <c:v>671</c:v>
                </c:pt>
                <c:pt idx="1064">
                  <c:v>671</c:v>
                </c:pt>
                <c:pt idx="1065">
                  <c:v>671</c:v>
                </c:pt>
                <c:pt idx="1066">
                  <c:v>671</c:v>
                </c:pt>
                <c:pt idx="1067">
                  <c:v>671</c:v>
                </c:pt>
                <c:pt idx="1068">
                  <c:v>671</c:v>
                </c:pt>
                <c:pt idx="1069">
                  <c:v>671</c:v>
                </c:pt>
                <c:pt idx="1070">
                  <c:v>671</c:v>
                </c:pt>
                <c:pt idx="1071">
                  <c:v>671</c:v>
                </c:pt>
                <c:pt idx="1072">
                  <c:v>671</c:v>
                </c:pt>
                <c:pt idx="1073">
                  <c:v>671</c:v>
                </c:pt>
                <c:pt idx="1074">
                  <c:v>671</c:v>
                </c:pt>
                <c:pt idx="1075">
                  <c:v>671</c:v>
                </c:pt>
                <c:pt idx="1076">
                  <c:v>671</c:v>
                </c:pt>
                <c:pt idx="1077">
                  <c:v>671</c:v>
                </c:pt>
                <c:pt idx="1078">
                  <c:v>671</c:v>
                </c:pt>
                <c:pt idx="1079">
                  <c:v>671</c:v>
                </c:pt>
                <c:pt idx="1080">
                  <c:v>671</c:v>
                </c:pt>
                <c:pt idx="1081">
                  <c:v>671</c:v>
                </c:pt>
                <c:pt idx="1082">
                  <c:v>671</c:v>
                </c:pt>
                <c:pt idx="1083">
                  <c:v>671</c:v>
                </c:pt>
                <c:pt idx="1084">
                  <c:v>671</c:v>
                </c:pt>
                <c:pt idx="1085">
                  <c:v>671</c:v>
                </c:pt>
                <c:pt idx="1086">
                  <c:v>671</c:v>
                </c:pt>
                <c:pt idx="1087">
                  <c:v>671</c:v>
                </c:pt>
                <c:pt idx="1088">
                  <c:v>671</c:v>
                </c:pt>
                <c:pt idx="1089">
                  <c:v>671</c:v>
                </c:pt>
                <c:pt idx="1090">
                  <c:v>671</c:v>
                </c:pt>
                <c:pt idx="1091">
                  <c:v>671</c:v>
                </c:pt>
                <c:pt idx="1092">
                  <c:v>671</c:v>
                </c:pt>
                <c:pt idx="1093">
                  <c:v>671</c:v>
                </c:pt>
                <c:pt idx="1094">
                  <c:v>671</c:v>
                </c:pt>
                <c:pt idx="1095">
                  <c:v>671</c:v>
                </c:pt>
                <c:pt idx="1096">
                  <c:v>671</c:v>
                </c:pt>
                <c:pt idx="1097">
                  <c:v>671</c:v>
                </c:pt>
                <c:pt idx="1098">
                  <c:v>671</c:v>
                </c:pt>
                <c:pt idx="1099">
                  <c:v>671</c:v>
                </c:pt>
                <c:pt idx="1100">
                  <c:v>671</c:v>
                </c:pt>
                <c:pt idx="1101">
                  <c:v>671</c:v>
                </c:pt>
                <c:pt idx="1102">
                  <c:v>671</c:v>
                </c:pt>
                <c:pt idx="1103">
                  <c:v>671</c:v>
                </c:pt>
                <c:pt idx="1104">
                  <c:v>671</c:v>
                </c:pt>
                <c:pt idx="1105">
                  <c:v>671</c:v>
                </c:pt>
                <c:pt idx="1106">
                  <c:v>671</c:v>
                </c:pt>
                <c:pt idx="1107">
                  <c:v>671</c:v>
                </c:pt>
                <c:pt idx="1108">
                  <c:v>671</c:v>
                </c:pt>
                <c:pt idx="1109">
                  <c:v>671</c:v>
                </c:pt>
                <c:pt idx="1110">
                  <c:v>671</c:v>
                </c:pt>
                <c:pt idx="1111">
                  <c:v>671</c:v>
                </c:pt>
                <c:pt idx="1112">
                  <c:v>671</c:v>
                </c:pt>
                <c:pt idx="1113">
                  <c:v>671</c:v>
                </c:pt>
                <c:pt idx="1114">
                  <c:v>671</c:v>
                </c:pt>
                <c:pt idx="1115">
                  <c:v>671</c:v>
                </c:pt>
                <c:pt idx="1116">
                  <c:v>671</c:v>
                </c:pt>
                <c:pt idx="1117">
                  <c:v>671</c:v>
                </c:pt>
                <c:pt idx="1118">
                  <c:v>671</c:v>
                </c:pt>
                <c:pt idx="1119">
                  <c:v>671</c:v>
                </c:pt>
                <c:pt idx="1120">
                  <c:v>671</c:v>
                </c:pt>
                <c:pt idx="1121">
                  <c:v>671</c:v>
                </c:pt>
                <c:pt idx="1122">
                  <c:v>671</c:v>
                </c:pt>
                <c:pt idx="1123">
                  <c:v>671</c:v>
                </c:pt>
                <c:pt idx="1124">
                  <c:v>671</c:v>
                </c:pt>
                <c:pt idx="1125">
                  <c:v>671</c:v>
                </c:pt>
                <c:pt idx="1126">
                  <c:v>671</c:v>
                </c:pt>
                <c:pt idx="1127">
                  <c:v>671</c:v>
                </c:pt>
                <c:pt idx="1128">
                  <c:v>671</c:v>
                </c:pt>
                <c:pt idx="1129">
                  <c:v>671</c:v>
                </c:pt>
                <c:pt idx="1130">
                  <c:v>671</c:v>
                </c:pt>
                <c:pt idx="1131">
                  <c:v>671</c:v>
                </c:pt>
                <c:pt idx="1132">
                  <c:v>671</c:v>
                </c:pt>
                <c:pt idx="1133">
                  <c:v>671</c:v>
                </c:pt>
                <c:pt idx="1134">
                  <c:v>671</c:v>
                </c:pt>
                <c:pt idx="1135">
                  <c:v>671</c:v>
                </c:pt>
                <c:pt idx="1136">
                  <c:v>671</c:v>
                </c:pt>
                <c:pt idx="1137">
                  <c:v>671</c:v>
                </c:pt>
                <c:pt idx="1138">
                  <c:v>671</c:v>
                </c:pt>
                <c:pt idx="1139">
                  <c:v>671</c:v>
                </c:pt>
                <c:pt idx="1140">
                  <c:v>671</c:v>
                </c:pt>
                <c:pt idx="1141">
                  <c:v>671</c:v>
                </c:pt>
                <c:pt idx="1142">
                  <c:v>671</c:v>
                </c:pt>
                <c:pt idx="1143">
                  <c:v>671</c:v>
                </c:pt>
                <c:pt idx="1144">
                  <c:v>671</c:v>
                </c:pt>
                <c:pt idx="1145">
                  <c:v>671</c:v>
                </c:pt>
                <c:pt idx="1146">
                  <c:v>671</c:v>
                </c:pt>
                <c:pt idx="1147">
                  <c:v>671</c:v>
                </c:pt>
                <c:pt idx="1148">
                  <c:v>671</c:v>
                </c:pt>
                <c:pt idx="1149">
                  <c:v>671</c:v>
                </c:pt>
                <c:pt idx="1150">
                  <c:v>671</c:v>
                </c:pt>
                <c:pt idx="1151">
                  <c:v>671</c:v>
                </c:pt>
                <c:pt idx="1152">
                  <c:v>671</c:v>
                </c:pt>
                <c:pt idx="1153">
                  <c:v>671</c:v>
                </c:pt>
                <c:pt idx="1154">
                  <c:v>671</c:v>
                </c:pt>
                <c:pt idx="1155">
                  <c:v>671</c:v>
                </c:pt>
                <c:pt idx="1156">
                  <c:v>671</c:v>
                </c:pt>
                <c:pt idx="1157">
                  <c:v>671</c:v>
                </c:pt>
                <c:pt idx="1158">
                  <c:v>671</c:v>
                </c:pt>
                <c:pt idx="1159">
                  <c:v>671</c:v>
                </c:pt>
                <c:pt idx="1160">
                  <c:v>671</c:v>
                </c:pt>
                <c:pt idx="1161">
                  <c:v>671</c:v>
                </c:pt>
                <c:pt idx="1162">
                  <c:v>671</c:v>
                </c:pt>
                <c:pt idx="1163">
                  <c:v>671</c:v>
                </c:pt>
                <c:pt idx="1164">
                  <c:v>671</c:v>
                </c:pt>
                <c:pt idx="1165">
                  <c:v>671</c:v>
                </c:pt>
                <c:pt idx="1166">
                  <c:v>671</c:v>
                </c:pt>
                <c:pt idx="1167">
                  <c:v>671</c:v>
                </c:pt>
                <c:pt idx="1168">
                  <c:v>671</c:v>
                </c:pt>
                <c:pt idx="1169">
                  <c:v>671</c:v>
                </c:pt>
                <c:pt idx="1170">
                  <c:v>671</c:v>
                </c:pt>
                <c:pt idx="1171">
                  <c:v>671</c:v>
                </c:pt>
                <c:pt idx="1172">
                  <c:v>671</c:v>
                </c:pt>
                <c:pt idx="1173">
                  <c:v>671</c:v>
                </c:pt>
                <c:pt idx="1174">
                  <c:v>671</c:v>
                </c:pt>
                <c:pt idx="1175">
                  <c:v>671</c:v>
                </c:pt>
                <c:pt idx="1176">
                  <c:v>671</c:v>
                </c:pt>
                <c:pt idx="1177">
                  <c:v>671</c:v>
                </c:pt>
                <c:pt idx="1178">
                  <c:v>671</c:v>
                </c:pt>
                <c:pt idx="1179">
                  <c:v>671</c:v>
                </c:pt>
                <c:pt idx="1180">
                  <c:v>671</c:v>
                </c:pt>
                <c:pt idx="1181">
                  <c:v>671</c:v>
                </c:pt>
                <c:pt idx="1182">
                  <c:v>671</c:v>
                </c:pt>
                <c:pt idx="1183">
                  <c:v>671</c:v>
                </c:pt>
                <c:pt idx="1184">
                  <c:v>671</c:v>
                </c:pt>
                <c:pt idx="1185">
                  <c:v>671</c:v>
                </c:pt>
                <c:pt idx="1186">
                  <c:v>671</c:v>
                </c:pt>
                <c:pt idx="1187">
                  <c:v>671</c:v>
                </c:pt>
                <c:pt idx="1188">
                  <c:v>671</c:v>
                </c:pt>
                <c:pt idx="1189">
                  <c:v>671</c:v>
                </c:pt>
                <c:pt idx="1190">
                  <c:v>671</c:v>
                </c:pt>
                <c:pt idx="1191">
                  <c:v>671</c:v>
                </c:pt>
                <c:pt idx="1192">
                  <c:v>671</c:v>
                </c:pt>
                <c:pt idx="1193">
                  <c:v>671</c:v>
                </c:pt>
                <c:pt idx="1194">
                  <c:v>671</c:v>
                </c:pt>
                <c:pt idx="1195">
                  <c:v>671</c:v>
                </c:pt>
                <c:pt idx="1196">
                  <c:v>671</c:v>
                </c:pt>
                <c:pt idx="1197">
                  <c:v>671</c:v>
                </c:pt>
                <c:pt idx="1198">
                  <c:v>671</c:v>
                </c:pt>
                <c:pt idx="1199">
                  <c:v>671</c:v>
                </c:pt>
                <c:pt idx="1200">
                  <c:v>671</c:v>
                </c:pt>
                <c:pt idx="1201">
                  <c:v>671</c:v>
                </c:pt>
                <c:pt idx="1202">
                  <c:v>671</c:v>
                </c:pt>
                <c:pt idx="1203">
                  <c:v>671</c:v>
                </c:pt>
                <c:pt idx="1204">
                  <c:v>671</c:v>
                </c:pt>
                <c:pt idx="1205">
                  <c:v>671</c:v>
                </c:pt>
                <c:pt idx="1206">
                  <c:v>671</c:v>
                </c:pt>
                <c:pt idx="1207">
                  <c:v>671</c:v>
                </c:pt>
                <c:pt idx="1208">
                  <c:v>671</c:v>
                </c:pt>
                <c:pt idx="1209">
                  <c:v>671</c:v>
                </c:pt>
                <c:pt idx="1210">
                  <c:v>671</c:v>
                </c:pt>
                <c:pt idx="1211">
                  <c:v>671</c:v>
                </c:pt>
                <c:pt idx="1212">
                  <c:v>671</c:v>
                </c:pt>
                <c:pt idx="1213">
                  <c:v>671</c:v>
                </c:pt>
                <c:pt idx="1214">
                  <c:v>671</c:v>
                </c:pt>
                <c:pt idx="1215">
                  <c:v>671</c:v>
                </c:pt>
                <c:pt idx="1216">
                  <c:v>671</c:v>
                </c:pt>
                <c:pt idx="1217">
                  <c:v>671</c:v>
                </c:pt>
                <c:pt idx="1218">
                  <c:v>671</c:v>
                </c:pt>
                <c:pt idx="1219">
                  <c:v>671</c:v>
                </c:pt>
                <c:pt idx="1220">
                  <c:v>671</c:v>
                </c:pt>
                <c:pt idx="1221">
                  <c:v>671</c:v>
                </c:pt>
                <c:pt idx="1222">
                  <c:v>671</c:v>
                </c:pt>
                <c:pt idx="1223">
                  <c:v>671</c:v>
                </c:pt>
                <c:pt idx="1224">
                  <c:v>671</c:v>
                </c:pt>
                <c:pt idx="1225">
                  <c:v>671</c:v>
                </c:pt>
                <c:pt idx="1226">
                  <c:v>671</c:v>
                </c:pt>
                <c:pt idx="1227">
                  <c:v>671</c:v>
                </c:pt>
                <c:pt idx="1228">
                  <c:v>671</c:v>
                </c:pt>
                <c:pt idx="1229">
                  <c:v>671</c:v>
                </c:pt>
                <c:pt idx="1230">
                  <c:v>671</c:v>
                </c:pt>
                <c:pt idx="1231">
                  <c:v>671</c:v>
                </c:pt>
                <c:pt idx="1232">
                  <c:v>671</c:v>
                </c:pt>
                <c:pt idx="1233">
                  <c:v>671</c:v>
                </c:pt>
                <c:pt idx="1234">
                  <c:v>671</c:v>
                </c:pt>
                <c:pt idx="1235">
                  <c:v>671</c:v>
                </c:pt>
                <c:pt idx="1236">
                  <c:v>671</c:v>
                </c:pt>
                <c:pt idx="1237">
                  <c:v>671</c:v>
                </c:pt>
                <c:pt idx="1238">
                  <c:v>671</c:v>
                </c:pt>
                <c:pt idx="1239">
                  <c:v>671</c:v>
                </c:pt>
                <c:pt idx="1240">
                  <c:v>671</c:v>
                </c:pt>
                <c:pt idx="1241">
                  <c:v>671</c:v>
                </c:pt>
                <c:pt idx="1242">
                  <c:v>671</c:v>
                </c:pt>
                <c:pt idx="1243">
                  <c:v>671</c:v>
                </c:pt>
                <c:pt idx="1244">
                  <c:v>671</c:v>
                </c:pt>
                <c:pt idx="1245">
                  <c:v>671</c:v>
                </c:pt>
                <c:pt idx="1246">
                  <c:v>671</c:v>
                </c:pt>
                <c:pt idx="1247">
                  <c:v>671</c:v>
                </c:pt>
                <c:pt idx="1248">
                  <c:v>671</c:v>
                </c:pt>
                <c:pt idx="1249">
                  <c:v>671</c:v>
                </c:pt>
                <c:pt idx="1250">
                  <c:v>671</c:v>
                </c:pt>
                <c:pt idx="1251">
                  <c:v>671</c:v>
                </c:pt>
                <c:pt idx="1252">
                  <c:v>671</c:v>
                </c:pt>
                <c:pt idx="1253">
                  <c:v>671</c:v>
                </c:pt>
                <c:pt idx="1254">
                  <c:v>671</c:v>
                </c:pt>
                <c:pt idx="1255">
                  <c:v>671</c:v>
                </c:pt>
                <c:pt idx="1256">
                  <c:v>671</c:v>
                </c:pt>
                <c:pt idx="1257">
                  <c:v>671</c:v>
                </c:pt>
                <c:pt idx="1258">
                  <c:v>671</c:v>
                </c:pt>
                <c:pt idx="1259">
                  <c:v>671</c:v>
                </c:pt>
                <c:pt idx="1260">
                  <c:v>671</c:v>
                </c:pt>
                <c:pt idx="1261">
                  <c:v>671</c:v>
                </c:pt>
                <c:pt idx="1262">
                  <c:v>671</c:v>
                </c:pt>
                <c:pt idx="1263">
                  <c:v>671</c:v>
                </c:pt>
                <c:pt idx="1264">
                  <c:v>671</c:v>
                </c:pt>
                <c:pt idx="1265">
                  <c:v>671</c:v>
                </c:pt>
                <c:pt idx="1266">
                  <c:v>671</c:v>
                </c:pt>
                <c:pt idx="1267">
                  <c:v>671</c:v>
                </c:pt>
                <c:pt idx="1268">
                  <c:v>671</c:v>
                </c:pt>
                <c:pt idx="1269">
                  <c:v>671</c:v>
                </c:pt>
                <c:pt idx="1270">
                  <c:v>671</c:v>
                </c:pt>
                <c:pt idx="1271">
                  <c:v>671</c:v>
                </c:pt>
                <c:pt idx="1272">
                  <c:v>671</c:v>
                </c:pt>
                <c:pt idx="1273">
                  <c:v>671</c:v>
                </c:pt>
                <c:pt idx="1274">
                  <c:v>671</c:v>
                </c:pt>
                <c:pt idx="1275">
                  <c:v>671</c:v>
                </c:pt>
                <c:pt idx="1276">
                  <c:v>671</c:v>
                </c:pt>
                <c:pt idx="1277">
                  <c:v>671</c:v>
                </c:pt>
                <c:pt idx="1278">
                  <c:v>671</c:v>
                </c:pt>
                <c:pt idx="1279">
                  <c:v>671</c:v>
                </c:pt>
                <c:pt idx="1280">
                  <c:v>671</c:v>
                </c:pt>
                <c:pt idx="1281">
                  <c:v>671</c:v>
                </c:pt>
                <c:pt idx="1282">
                  <c:v>671</c:v>
                </c:pt>
                <c:pt idx="1283">
                  <c:v>671</c:v>
                </c:pt>
                <c:pt idx="1284">
                  <c:v>671</c:v>
                </c:pt>
                <c:pt idx="1285">
                  <c:v>671</c:v>
                </c:pt>
                <c:pt idx="1286">
                  <c:v>671</c:v>
                </c:pt>
                <c:pt idx="1287">
                  <c:v>671</c:v>
                </c:pt>
                <c:pt idx="1288">
                  <c:v>671</c:v>
                </c:pt>
                <c:pt idx="1289">
                  <c:v>671</c:v>
                </c:pt>
                <c:pt idx="1290">
                  <c:v>671</c:v>
                </c:pt>
                <c:pt idx="1291">
                  <c:v>671</c:v>
                </c:pt>
                <c:pt idx="1292">
                  <c:v>671</c:v>
                </c:pt>
                <c:pt idx="1293">
                  <c:v>671</c:v>
                </c:pt>
                <c:pt idx="1294">
                  <c:v>671</c:v>
                </c:pt>
                <c:pt idx="1295">
                  <c:v>671</c:v>
                </c:pt>
                <c:pt idx="1296">
                  <c:v>671</c:v>
                </c:pt>
                <c:pt idx="1297">
                  <c:v>671</c:v>
                </c:pt>
                <c:pt idx="1298">
                  <c:v>671</c:v>
                </c:pt>
                <c:pt idx="1299">
                  <c:v>671</c:v>
                </c:pt>
                <c:pt idx="1300">
                  <c:v>671</c:v>
                </c:pt>
                <c:pt idx="1301">
                  <c:v>671</c:v>
                </c:pt>
                <c:pt idx="1302">
                  <c:v>671</c:v>
                </c:pt>
                <c:pt idx="1303">
                  <c:v>671</c:v>
                </c:pt>
                <c:pt idx="1304">
                  <c:v>671</c:v>
                </c:pt>
                <c:pt idx="1305">
                  <c:v>671</c:v>
                </c:pt>
                <c:pt idx="1306">
                  <c:v>671</c:v>
                </c:pt>
                <c:pt idx="1307">
                  <c:v>671</c:v>
                </c:pt>
                <c:pt idx="1308">
                  <c:v>671</c:v>
                </c:pt>
                <c:pt idx="1309">
                  <c:v>671</c:v>
                </c:pt>
                <c:pt idx="1310">
                  <c:v>671</c:v>
                </c:pt>
                <c:pt idx="1311">
                  <c:v>671</c:v>
                </c:pt>
                <c:pt idx="1312">
                  <c:v>671</c:v>
                </c:pt>
                <c:pt idx="1313">
                  <c:v>671</c:v>
                </c:pt>
                <c:pt idx="1314">
                  <c:v>671</c:v>
                </c:pt>
                <c:pt idx="1315">
                  <c:v>671</c:v>
                </c:pt>
                <c:pt idx="1316">
                  <c:v>671</c:v>
                </c:pt>
                <c:pt idx="1317">
                  <c:v>671</c:v>
                </c:pt>
                <c:pt idx="1318">
                  <c:v>671</c:v>
                </c:pt>
                <c:pt idx="1319">
                  <c:v>671</c:v>
                </c:pt>
                <c:pt idx="1320">
                  <c:v>671</c:v>
                </c:pt>
                <c:pt idx="1321">
                  <c:v>671</c:v>
                </c:pt>
                <c:pt idx="1322">
                  <c:v>671</c:v>
                </c:pt>
                <c:pt idx="1323">
                  <c:v>671</c:v>
                </c:pt>
                <c:pt idx="1324">
                  <c:v>671</c:v>
                </c:pt>
                <c:pt idx="1325">
                  <c:v>671</c:v>
                </c:pt>
                <c:pt idx="1326">
                  <c:v>671</c:v>
                </c:pt>
                <c:pt idx="1327">
                  <c:v>671</c:v>
                </c:pt>
                <c:pt idx="1328">
                  <c:v>671</c:v>
                </c:pt>
                <c:pt idx="1329">
                  <c:v>671</c:v>
                </c:pt>
                <c:pt idx="1330">
                  <c:v>671</c:v>
                </c:pt>
                <c:pt idx="1331">
                  <c:v>671</c:v>
                </c:pt>
                <c:pt idx="1332">
                  <c:v>671</c:v>
                </c:pt>
                <c:pt idx="1333">
                  <c:v>671</c:v>
                </c:pt>
                <c:pt idx="1334">
                  <c:v>671</c:v>
                </c:pt>
                <c:pt idx="1335">
                  <c:v>671</c:v>
                </c:pt>
                <c:pt idx="1336">
                  <c:v>671</c:v>
                </c:pt>
                <c:pt idx="1337">
                  <c:v>671</c:v>
                </c:pt>
                <c:pt idx="1338">
                  <c:v>671</c:v>
                </c:pt>
                <c:pt idx="1339">
                  <c:v>671</c:v>
                </c:pt>
                <c:pt idx="1340">
                  <c:v>671</c:v>
                </c:pt>
                <c:pt idx="1341">
                  <c:v>671</c:v>
                </c:pt>
                <c:pt idx="1342">
                  <c:v>671</c:v>
                </c:pt>
                <c:pt idx="1343">
                  <c:v>671</c:v>
                </c:pt>
                <c:pt idx="1344">
                  <c:v>671</c:v>
                </c:pt>
                <c:pt idx="1345">
                  <c:v>671</c:v>
                </c:pt>
                <c:pt idx="1346">
                  <c:v>671</c:v>
                </c:pt>
                <c:pt idx="1347">
                  <c:v>671</c:v>
                </c:pt>
                <c:pt idx="1348">
                  <c:v>671</c:v>
                </c:pt>
                <c:pt idx="1349">
                  <c:v>671</c:v>
                </c:pt>
                <c:pt idx="1350">
                  <c:v>671</c:v>
                </c:pt>
                <c:pt idx="1351">
                  <c:v>671</c:v>
                </c:pt>
                <c:pt idx="1352">
                  <c:v>671</c:v>
                </c:pt>
                <c:pt idx="1353">
                  <c:v>671</c:v>
                </c:pt>
                <c:pt idx="1354">
                  <c:v>671</c:v>
                </c:pt>
                <c:pt idx="1355">
                  <c:v>671</c:v>
                </c:pt>
                <c:pt idx="1356">
                  <c:v>671</c:v>
                </c:pt>
                <c:pt idx="1357">
                  <c:v>671</c:v>
                </c:pt>
                <c:pt idx="1358">
                  <c:v>671</c:v>
                </c:pt>
                <c:pt idx="1359">
                  <c:v>671</c:v>
                </c:pt>
                <c:pt idx="1360">
                  <c:v>671</c:v>
                </c:pt>
                <c:pt idx="1361">
                  <c:v>671</c:v>
                </c:pt>
                <c:pt idx="1362">
                  <c:v>671</c:v>
                </c:pt>
                <c:pt idx="1363">
                  <c:v>671</c:v>
                </c:pt>
                <c:pt idx="1364">
                  <c:v>671</c:v>
                </c:pt>
                <c:pt idx="1365">
                  <c:v>671</c:v>
                </c:pt>
                <c:pt idx="1366">
                  <c:v>671</c:v>
                </c:pt>
                <c:pt idx="1367">
                  <c:v>671</c:v>
                </c:pt>
                <c:pt idx="1368">
                  <c:v>671</c:v>
                </c:pt>
                <c:pt idx="1369">
                  <c:v>671</c:v>
                </c:pt>
                <c:pt idx="1370">
                  <c:v>671</c:v>
                </c:pt>
                <c:pt idx="1371">
                  <c:v>671</c:v>
                </c:pt>
                <c:pt idx="1372">
                  <c:v>671</c:v>
                </c:pt>
                <c:pt idx="1373">
                  <c:v>671</c:v>
                </c:pt>
                <c:pt idx="1374">
                  <c:v>671</c:v>
                </c:pt>
                <c:pt idx="1375">
                  <c:v>671</c:v>
                </c:pt>
                <c:pt idx="1376">
                  <c:v>671</c:v>
                </c:pt>
                <c:pt idx="1377">
                  <c:v>671</c:v>
                </c:pt>
                <c:pt idx="1378">
                  <c:v>671</c:v>
                </c:pt>
                <c:pt idx="1379">
                  <c:v>671</c:v>
                </c:pt>
                <c:pt idx="1380">
                  <c:v>671</c:v>
                </c:pt>
                <c:pt idx="1381">
                  <c:v>671</c:v>
                </c:pt>
                <c:pt idx="1382">
                  <c:v>671</c:v>
                </c:pt>
                <c:pt idx="1383">
                  <c:v>671</c:v>
                </c:pt>
                <c:pt idx="1384">
                  <c:v>671</c:v>
                </c:pt>
                <c:pt idx="1385">
                  <c:v>671</c:v>
                </c:pt>
                <c:pt idx="1386">
                  <c:v>671</c:v>
                </c:pt>
                <c:pt idx="1387">
                  <c:v>671</c:v>
                </c:pt>
                <c:pt idx="1388">
                  <c:v>671</c:v>
                </c:pt>
                <c:pt idx="1389">
                  <c:v>671</c:v>
                </c:pt>
                <c:pt idx="1390">
                  <c:v>671</c:v>
                </c:pt>
                <c:pt idx="1391">
                  <c:v>671</c:v>
                </c:pt>
                <c:pt idx="1392">
                  <c:v>671</c:v>
                </c:pt>
                <c:pt idx="1393">
                  <c:v>671</c:v>
                </c:pt>
                <c:pt idx="1394">
                  <c:v>671</c:v>
                </c:pt>
                <c:pt idx="1395">
                  <c:v>671</c:v>
                </c:pt>
                <c:pt idx="1396">
                  <c:v>671</c:v>
                </c:pt>
                <c:pt idx="1397">
                  <c:v>671</c:v>
                </c:pt>
                <c:pt idx="1398">
                  <c:v>671</c:v>
                </c:pt>
                <c:pt idx="1399">
                  <c:v>671</c:v>
                </c:pt>
                <c:pt idx="1400">
                  <c:v>671</c:v>
                </c:pt>
                <c:pt idx="1401">
                  <c:v>671</c:v>
                </c:pt>
                <c:pt idx="1402">
                  <c:v>671</c:v>
                </c:pt>
                <c:pt idx="1403">
                  <c:v>671</c:v>
                </c:pt>
                <c:pt idx="1404">
                  <c:v>671</c:v>
                </c:pt>
                <c:pt idx="1405">
                  <c:v>671</c:v>
                </c:pt>
                <c:pt idx="1406">
                  <c:v>671</c:v>
                </c:pt>
                <c:pt idx="1407">
                  <c:v>671</c:v>
                </c:pt>
                <c:pt idx="1408">
                  <c:v>671</c:v>
                </c:pt>
                <c:pt idx="1409">
                  <c:v>671</c:v>
                </c:pt>
                <c:pt idx="1410">
                  <c:v>671</c:v>
                </c:pt>
                <c:pt idx="1411">
                  <c:v>671</c:v>
                </c:pt>
                <c:pt idx="1412">
                  <c:v>671</c:v>
                </c:pt>
                <c:pt idx="1413">
                  <c:v>671</c:v>
                </c:pt>
                <c:pt idx="1414">
                  <c:v>671</c:v>
                </c:pt>
                <c:pt idx="1415">
                  <c:v>671</c:v>
                </c:pt>
                <c:pt idx="1416">
                  <c:v>671</c:v>
                </c:pt>
                <c:pt idx="1417">
                  <c:v>671</c:v>
                </c:pt>
                <c:pt idx="1418">
                  <c:v>671</c:v>
                </c:pt>
                <c:pt idx="1419">
                  <c:v>671</c:v>
                </c:pt>
                <c:pt idx="1420">
                  <c:v>671</c:v>
                </c:pt>
                <c:pt idx="1421">
                  <c:v>671</c:v>
                </c:pt>
                <c:pt idx="1422">
                  <c:v>671</c:v>
                </c:pt>
                <c:pt idx="1423">
                  <c:v>671</c:v>
                </c:pt>
                <c:pt idx="1424">
                  <c:v>671</c:v>
                </c:pt>
                <c:pt idx="1425">
                  <c:v>671</c:v>
                </c:pt>
                <c:pt idx="1426">
                  <c:v>671</c:v>
                </c:pt>
                <c:pt idx="1427">
                  <c:v>671</c:v>
                </c:pt>
                <c:pt idx="1428">
                  <c:v>671</c:v>
                </c:pt>
                <c:pt idx="1429">
                  <c:v>671</c:v>
                </c:pt>
                <c:pt idx="1430">
                  <c:v>671</c:v>
                </c:pt>
                <c:pt idx="1431">
                  <c:v>671</c:v>
                </c:pt>
                <c:pt idx="1432">
                  <c:v>671</c:v>
                </c:pt>
                <c:pt idx="1433">
                  <c:v>671</c:v>
                </c:pt>
                <c:pt idx="1434">
                  <c:v>671</c:v>
                </c:pt>
                <c:pt idx="1435">
                  <c:v>671</c:v>
                </c:pt>
                <c:pt idx="1436">
                  <c:v>671</c:v>
                </c:pt>
                <c:pt idx="1437">
                  <c:v>671</c:v>
                </c:pt>
                <c:pt idx="1438">
                  <c:v>671</c:v>
                </c:pt>
                <c:pt idx="1439">
                  <c:v>671</c:v>
                </c:pt>
                <c:pt idx="1440">
                  <c:v>671</c:v>
                </c:pt>
                <c:pt idx="1441">
                  <c:v>671</c:v>
                </c:pt>
                <c:pt idx="1442">
                  <c:v>671</c:v>
                </c:pt>
                <c:pt idx="1443">
                  <c:v>671</c:v>
                </c:pt>
                <c:pt idx="1444">
                  <c:v>671</c:v>
                </c:pt>
                <c:pt idx="1445">
                  <c:v>671</c:v>
                </c:pt>
                <c:pt idx="1446">
                  <c:v>671</c:v>
                </c:pt>
                <c:pt idx="1447">
                  <c:v>671</c:v>
                </c:pt>
                <c:pt idx="1448">
                  <c:v>671</c:v>
                </c:pt>
                <c:pt idx="1449">
                  <c:v>671</c:v>
                </c:pt>
                <c:pt idx="1450">
                  <c:v>671</c:v>
                </c:pt>
                <c:pt idx="1451">
                  <c:v>671</c:v>
                </c:pt>
                <c:pt idx="1452">
                  <c:v>671</c:v>
                </c:pt>
                <c:pt idx="1453">
                  <c:v>671</c:v>
                </c:pt>
                <c:pt idx="1454">
                  <c:v>671</c:v>
                </c:pt>
                <c:pt idx="1455">
                  <c:v>671</c:v>
                </c:pt>
                <c:pt idx="1456">
                  <c:v>671</c:v>
                </c:pt>
                <c:pt idx="1457">
                  <c:v>671</c:v>
                </c:pt>
                <c:pt idx="1458">
                  <c:v>671</c:v>
                </c:pt>
                <c:pt idx="1459">
                  <c:v>671</c:v>
                </c:pt>
                <c:pt idx="1460">
                  <c:v>671</c:v>
                </c:pt>
                <c:pt idx="1461">
                  <c:v>671</c:v>
                </c:pt>
                <c:pt idx="1462">
                  <c:v>671</c:v>
                </c:pt>
                <c:pt idx="1463">
                  <c:v>671</c:v>
                </c:pt>
                <c:pt idx="1464">
                  <c:v>661</c:v>
                </c:pt>
                <c:pt idx="1465">
                  <c:v>661</c:v>
                </c:pt>
                <c:pt idx="1466">
                  <c:v>661</c:v>
                </c:pt>
                <c:pt idx="1467">
                  <c:v>661</c:v>
                </c:pt>
                <c:pt idx="1468">
                  <c:v>661</c:v>
                </c:pt>
                <c:pt idx="1469">
                  <c:v>661</c:v>
                </c:pt>
                <c:pt idx="1470">
                  <c:v>661</c:v>
                </c:pt>
                <c:pt idx="1471">
                  <c:v>661</c:v>
                </c:pt>
                <c:pt idx="1472">
                  <c:v>661</c:v>
                </c:pt>
                <c:pt idx="1473">
                  <c:v>661</c:v>
                </c:pt>
                <c:pt idx="1474">
                  <c:v>661</c:v>
                </c:pt>
                <c:pt idx="1475">
                  <c:v>661</c:v>
                </c:pt>
                <c:pt idx="1476">
                  <c:v>661</c:v>
                </c:pt>
                <c:pt idx="1477">
                  <c:v>661</c:v>
                </c:pt>
                <c:pt idx="1478">
                  <c:v>661</c:v>
                </c:pt>
                <c:pt idx="1479">
                  <c:v>661</c:v>
                </c:pt>
                <c:pt idx="1480">
                  <c:v>661</c:v>
                </c:pt>
                <c:pt idx="1481">
                  <c:v>661</c:v>
                </c:pt>
                <c:pt idx="1482">
                  <c:v>661</c:v>
                </c:pt>
                <c:pt idx="1483">
                  <c:v>661</c:v>
                </c:pt>
                <c:pt idx="1484">
                  <c:v>661</c:v>
                </c:pt>
                <c:pt idx="1485">
                  <c:v>661</c:v>
                </c:pt>
                <c:pt idx="1486">
                  <c:v>661</c:v>
                </c:pt>
                <c:pt idx="1487">
                  <c:v>661</c:v>
                </c:pt>
                <c:pt idx="1488">
                  <c:v>661</c:v>
                </c:pt>
                <c:pt idx="1489">
                  <c:v>661</c:v>
                </c:pt>
                <c:pt idx="1490">
                  <c:v>661</c:v>
                </c:pt>
                <c:pt idx="1491">
                  <c:v>661</c:v>
                </c:pt>
                <c:pt idx="1492">
                  <c:v>661</c:v>
                </c:pt>
                <c:pt idx="1493">
                  <c:v>661</c:v>
                </c:pt>
                <c:pt idx="1494">
                  <c:v>661</c:v>
                </c:pt>
                <c:pt idx="1495">
                  <c:v>661</c:v>
                </c:pt>
                <c:pt idx="1496">
                  <c:v>661</c:v>
                </c:pt>
                <c:pt idx="1497">
                  <c:v>661</c:v>
                </c:pt>
                <c:pt idx="1498">
                  <c:v>661</c:v>
                </c:pt>
                <c:pt idx="1499">
                  <c:v>661</c:v>
                </c:pt>
                <c:pt idx="1500">
                  <c:v>661</c:v>
                </c:pt>
                <c:pt idx="1501">
                  <c:v>661</c:v>
                </c:pt>
                <c:pt idx="1502">
                  <c:v>661</c:v>
                </c:pt>
                <c:pt idx="1503">
                  <c:v>661</c:v>
                </c:pt>
                <c:pt idx="1504">
                  <c:v>661</c:v>
                </c:pt>
                <c:pt idx="1505">
                  <c:v>661</c:v>
                </c:pt>
                <c:pt idx="1506">
                  <c:v>661</c:v>
                </c:pt>
                <c:pt idx="1507">
                  <c:v>661</c:v>
                </c:pt>
                <c:pt idx="1508">
                  <c:v>661</c:v>
                </c:pt>
                <c:pt idx="1509">
                  <c:v>661</c:v>
                </c:pt>
                <c:pt idx="1510">
                  <c:v>661</c:v>
                </c:pt>
                <c:pt idx="1511">
                  <c:v>661</c:v>
                </c:pt>
                <c:pt idx="1512">
                  <c:v>661</c:v>
                </c:pt>
                <c:pt idx="1513">
                  <c:v>661</c:v>
                </c:pt>
                <c:pt idx="1514">
                  <c:v>661</c:v>
                </c:pt>
                <c:pt idx="1515">
                  <c:v>661</c:v>
                </c:pt>
                <c:pt idx="1516">
                  <c:v>661</c:v>
                </c:pt>
                <c:pt idx="1517">
                  <c:v>661</c:v>
                </c:pt>
                <c:pt idx="1518">
                  <c:v>661</c:v>
                </c:pt>
                <c:pt idx="1519">
                  <c:v>661</c:v>
                </c:pt>
                <c:pt idx="1520">
                  <c:v>661</c:v>
                </c:pt>
                <c:pt idx="1521">
                  <c:v>661</c:v>
                </c:pt>
                <c:pt idx="1522">
                  <c:v>661</c:v>
                </c:pt>
                <c:pt idx="1523">
                  <c:v>661</c:v>
                </c:pt>
                <c:pt idx="1524">
                  <c:v>661</c:v>
                </c:pt>
                <c:pt idx="1525">
                  <c:v>661</c:v>
                </c:pt>
                <c:pt idx="1526">
                  <c:v>661</c:v>
                </c:pt>
                <c:pt idx="1527">
                  <c:v>661</c:v>
                </c:pt>
                <c:pt idx="1528">
                  <c:v>661</c:v>
                </c:pt>
                <c:pt idx="1529">
                  <c:v>661</c:v>
                </c:pt>
                <c:pt idx="1530">
                  <c:v>661</c:v>
                </c:pt>
                <c:pt idx="1531">
                  <c:v>661</c:v>
                </c:pt>
                <c:pt idx="1532">
                  <c:v>661</c:v>
                </c:pt>
                <c:pt idx="1533">
                  <c:v>661</c:v>
                </c:pt>
                <c:pt idx="1534">
                  <c:v>661</c:v>
                </c:pt>
                <c:pt idx="1535">
                  <c:v>661</c:v>
                </c:pt>
                <c:pt idx="1536">
                  <c:v>661</c:v>
                </c:pt>
                <c:pt idx="1537">
                  <c:v>661</c:v>
                </c:pt>
                <c:pt idx="1538">
                  <c:v>661</c:v>
                </c:pt>
                <c:pt idx="1539">
                  <c:v>661</c:v>
                </c:pt>
                <c:pt idx="1540">
                  <c:v>661</c:v>
                </c:pt>
                <c:pt idx="1541">
                  <c:v>661</c:v>
                </c:pt>
                <c:pt idx="1542">
                  <c:v>661</c:v>
                </c:pt>
                <c:pt idx="1543">
                  <c:v>661</c:v>
                </c:pt>
                <c:pt idx="1544">
                  <c:v>661</c:v>
                </c:pt>
                <c:pt idx="1545">
                  <c:v>661</c:v>
                </c:pt>
                <c:pt idx="1546">
                  <c:v>661</c:v>
                </c:pt>
                <c:pt idx="1547">
                  <c:v>661</c:v>
                </c:pt>
                <c:pt idx="1548">
                  <c:v>661</c:v>
                </c:pt>
                <c:pt idx="1549">
                  <c:v>661</c:v>
                </c:pt>
                <c:pt idx="1550">
                  <c:v>661</c:v>
                </c:pt>
                <c:pt idx="1551">
                  <c:v>661</c:v>
                </c:pt>
                <c:pt idx="1552">
                  <c:v>661</c:v>
                </c:pt>
                <c:pt idx="1553">
                  <c:v>661</c:v>
                </c:pt>
                <c:pt idx="1554">
                  <c:v>661</c:v>
                </c:pt>
                <c:pt idx="1555">
                  <c:v>661</c:v>
                </c:pt>
                <c:pt idx="1556">
                  <c:v>661</c:v>
                </c:pt>
                <c:pt idx="1557">
                  <c:v>661</c:v>
                </c:pt>
                <c:pt idx="1558">
                  <c:v>661</c:v>
                </c:pt>
                <c:pt idx="1559">
                  <c:v>661</c:v>
                </c:pt>
                <c:pt idx="1560">
                  <c:v>661</c:v>
                </c:pt>
                <c:pt idx="1561">
                  <c:v>661</c:v>
                </c:pt>
                <c:pt idx="1562">
                  <c:v>661</c:v>
                </c:pt>
                <c:pt idx="1563">
                  <c:v>661</c:v>
                </c:pt>
                <c:pt idx="1564">
                  <c:v>661</c:v>
                </c:pt>
                <c:pt idx="1565">
                  <c:v>661</c:v>
                </c:pt>
                <c:pt idx="1566">
                  <c:v>661</c:v>
                </c:pt>
                <c:pt idx="1567">
                  <c:v>661</c:v>
                </c:pt>
                <c:pt idx="1568">
                  <c:v>661</c:v>
                </c:pt>
                <c:pt idx="1569">
                  <c:v>661</c:v>
                </c:pt>
                <c:pt idx="1570">
                  <c:v>661</c:v>
                </c:pt>
                <c:pt idx="1571">
                  <c:v>661</c:v>
                </c:pt>
                <c:pt idx="1572">
                  <c:v>661</c:v>
                </c:pt>
                <c:pt idx="1573">
                  <c:v>661</c:v>
                </c:pt>
                <c:pt idx="1574">
                  <c:v>661</c:v>
                </c:pt>
                <c:pt idx="1575">
                  <c:v>661</c:v>
                </c:pt>
                <c:pt idx="1576">
                  <c:v>661</c:v>
                </c:pt>
                <c:pt idx="1577">
                  <c:v>661</c:v>
                </c:pt>
                <c:pt idx="1578">
                  <c:v>661</c:v>
                </c:pt>
                <c:pt idx="1579">
                  <c:v>661</c:v>
                </c:pt>
                <c:pt idx="1580">
                  <c:v>661</c:v>
                </c:pt>
                <c:pt idx="1581">
                  <c:v>661</c:v>
                </c:pt>
                <c:pt idx="1582">
                  <c:v>661</c:v>
                </c:pt>
                <c:pt idx="1583">
                  <c:v>661</c:v>
                </c:pt>
                <c:pt idx="1584">
                  <c:v>661</c:v>
                </c:pt>
                <c:pt idx="1585">
                  <c:v>661</c:v>
                </c:pt>
                <c:pt idx="1586">
                  <c:v>661</c:v>
                </c:pt>
                <c:pt idx="1587">
                  <c:v>661</c:v>
                </c:pt>
                <c:pt idx="1588">
                  <c:v>661</c:v>
                </c:pt>
                <c:pt idx="1589">
                  <c:v>661</c:v>
                </c:pt>
                <c:pt idx="1590">
                  <c:v>661</c:v>
                </c:pt>
                <c:pt idx="1591">
                  <c:v>661</c:v>
                </c:pt>
                <c:pt idx="1592">
                  <c:v>661</c:v>
                </c:pt>
                <c:pt idx="1593">
                  <c:v>661</c:v>
                </c:pt>
                <c:pt idx="1594">
                  <c:v>661</c:v>
                </c:pt>
                <c:pt idx="1595">
                  <c:v>661</c:v>
                </c:pt>
                <c:pt idx="1596">
                  <c:v>661</c:v>
                </c:pt>
                <c:pt idx="1597">
                  <c:v>661</c:v>
                </c:pt>
                <c:pt idx="1598">
                  <c:v>661</c:v>
                </c:pt>
                <c:pt idx="1599">
                  <c:v>661</c:v>
                </c:pt>
                <c:pt idx="1600">
                  <c:v>661</c:v>
                </c:pt>
                <c:pt idx="1601">
                  <c:v>661</c:v>
                </c:pt>
                <c:pt idx="1602">
                  <c:v>661</c:v>
                </c:pt>
                <c:pt idx="1603">
                  <c:v>661</c:v>
                </c:pt>
                <c:pt idx="1604">
                  <c:v>661</c:v>
                </c:pt>
                <c:pt idx="1605">
                  <c:v>661</c:v>
                </c:pt>
                <c:pt idx="1606">
                  <c:v>661</c:v>
                </c:pt>
                <c:pt idx="1607">
                  <c:v>661</c:v>
                </c:pt>
                <c:pt idx="1608">
                  <c:v>661</c:v>
                </c:pt>
                <c:pt idx="1609">
                  <c:v>661</c:v>
                </c:pt>
                <c:pt idx="1610">
                  <c:v>661</c:v>
                </c:pt>
                <c:pt idx="1611">
                  <c:v>661</c:v>
                </c:pt>
                <c:pt idx="1612">
                  <c:v>661</c:v>
                </c:pt>
                <c:pt idx="1613">
                  <c:v>661</c:v>
                </c:pt>
                <c:pt idx="1614">
                  <c:v>661</c:v>
                </c:pt>
                <c:pt idx="1615">
                  <c:v>661</c:v>
                </c:pt>
                <c:pt idx="1616">
                  <c:v>661</c:v>
                </c:pt>
                <c:pt idx="1617">
                  <c:v>661</c:v>
                </c:pt>
                <c:pt idx="1618">
                  <c:v>661</c:v>
                </c:pt>
                <c:pt idx="1619">
                  <c:v>661</c:v>
                </c:pt>
                <c:pt idx="1620">
                  <c:v>661</c:v>
                </c:pt>
                <c:pt idx="1621">
                  <c:v>661</c:v>
                </c:pt>
                <c:pt idx="1622">
                  <c:v>661</c:v>
                </c:pt>
                <c:pt idx="1623">
                  <c:v>661</c:v>
                </c:pt>
                <c:pt idx="1624">
                  <c:v>661</c:v>
                </c:pt>
                <c:pt idx="1625">
                  <c:v>661</c:v>
                </c:pt>
                <c:pt idx="1626">
                  <c:v>661</c:v>
                </c:pt>
                <c:pt idx="1627">
                  <c:v>661</c:v>
                </c:pt>
                <c:pt idx="1628">
                  <c:v>661</c:v>
                </c:pt>
                <c:pt idx="1629">
                  <c:v>661</c:v>
                </c:pt>
                <c:pt idx="1630">
                  <c:v>661</c:v>
                </c:pt>
                <c:pt idx="1631">
                  <c:v>661</c:v>
                </c:pt>
                <c:pt idx="1632">
                  <c:v>661</c:v>
                </c:pt>
                <c:pt idx="1633">
                  <c:v>661</c:v>
                </c:pt>
                <c:pt idx="1634">
                  <c:v>661</c:v>
                </c:pt>
                <c:pt idx="1635">
                  <c:v>661</c:v>
                </c:pt>
                <c:pt idx="1636">
                  <c:v>661</c:v>
                </c:pt>
                <c:pt idx="1637">
                  <c:v>661</c:v>
                </c:pt>
                <c:pt idx="1638">
                  <c:v>661</c:v>
                </c:pt>
                <c:pt idx="1639">
                  <c:v>661</c:v>
                </c:pt>
                <c:pt idx="1640">
                  <c:v>661</c:v>
                </c:pt>
                <c:pt idx="1641">
                  <c:v>661</c:v>
                </c:pt>
                <c:pt idx="1642">
                  <c:v>661</c:v>
                </c:pt>
                <c:pt idx="1643">
                  <c:v>661</c:v>
                </c:pt>
                <c:pt idx="1644">
                  <c:v>661</c:v>
                </c:pt>
                <c:pt idx="1645">
                  <c:v>661</c:v>
                </c:pt>
                <c:pt idx="1646">
                  <c:v>661</c:v>
                </c:pt>
                <c:pt idx="1647">
                  <c:v>661</c:v>
                </c:pt>
                <c:pt idx="1648">
                  <c:v>661</c:v>
                </c:pt>
                <c:pt idx="1649">
                  <c:v>661</c:v>
                </c:pt>
                <c:pt idx="1650">
                  <c:v>661</c:v>
                </c:pt>
                <c:pt idx="1651">
                  <c:v>661</c:v>
                </c:pt>
                <c:pt idx="1652">
                  <c:v>661</c:v>
                </c:pt>
                <c:pt idx="1653">
                  <c:v>661</c:v>
                </c:pt>
                <c:pt idx="1654">
                  <c:v>661</c:v>
                </c:pt>
                <c:pt idx="1655">
                  <c:v>661</c:v>
                </c:pt>
                <c:pt idx="1656">
                  <c:v>661</c:v>
                </c:pt>
                <c:pt idx="1657">
                  <c:v>661</c:v>
                </c:pt>
                <c:pt idx="1658">
                  <c:v>661</c:v>
                </c:pt>
                <c:pt idx="1659">
                  <c:v>661</c:v>
                </c:pt>
                <c:pt idx="1660">
                  <c:v>661</c:v>
                </c:pt>
                <c:pt idx="1661">
                  <c:v>661</c:v>
                </c:pt>
                <c:pt idx="1662">
                  <c:v>661</c:v>
                </c:pt>
                <c:pt idx="1663">
                  <c:v>661</c:v>
                </c:pt>
                <c:pt idx="1664">
                  <c:v>661</c:v>
                </c:pt>
                <c:pt idx="1665">
                  <c:v>661</c:v>
                </c:pt>
                <c:pt idx="1666">
                  <c:v>661</c:v>
                </c:pt>
                <c:pt idx="1667">
                  <c:v>661</c:v>
                </c:pt>
                <c:pt idx="1668">
                  <c:v>661</c:v>
                </c:pt>
                <c:pt idx="1669">
                  <c:v>661</c:v>
                </c:pt>
                <c:pt idx="1670">
                  <c:v>661</c:v>
                </c:pt>
                <c:pt idx="1671">
                  <c:v>661</c:v>
                </c:pt>
                <c:pt idx="1672">
                  <c:v>661</c:v>
                </c:pt>
                <c:pt idx="1673">
                  <c:v>661</c:v>
                </c:pt>
                <c:pt idx="1674">
                  <c:v>661</c:v>
                </c:pt>
                <c:pt idx="1675">
                  <c:v>661</c:v>
                </c:pt>
                <c:pt idx="1676">
                  <c:v>661</c:v>
                </c:pt>
                <c:pt idx="1677">
                  <c:v>661</c:v>
                </c:pt>
                <c:pt idx="1678">
                  <c:v>661</c:v>
                </c:pt>
                <c:pt idx="1679">
                  <c:v>661</c:v>
                </c:pt>
                <c:pt idx="1680">
                  <c:v>661</c:v>
                </c:pt>
                <c:pt idx="1681">
                  <c:v>661</c:v>
                </c:pt>
                <c:pt idx="1682">
                  <c:v>661</c:v>
                </c:pt>
                <c:pt idx="1683">
                  <c:v>661</c:v>
                </c:pt>
                <c:pt idx="1684">
                  <c:v>661</c:v>
                </c:pt>
                <c:pt idx="1685">
                  <c:v>661</c:v>
                </c:pt>
                <c:pt idx="1686">
                  <c:v>661</c:v>
                </c:pt>
                <c:pt idx="1687">
                  <c:v>661</c:v>
                </c:pt>
                <c:pt idx="1688">
                  <c:v>661</c:v>
                </c:pt>
                <c:pt idx="1689">
                  <c:v>661</c:v>
                </c:pt>
                <c:pt idx="1690">
                  <c:v>661</c:v>
                </c:pt>
                <c:pt idx="1691">
                  <c:v>661</c:v>
                </c:pt>
                <c:pt idx="1692">
                  <c:v>661</c:v>
                </c:pt>
                <c:pt idx="1693">
                  <c:v>661</c:v>
                </c:pt>
                <c:pt idx="1694">
                  <c:v>661</c:v>
                </c:pt>
                <c:pt idx="1695">
                  <c:v>661</c:v>
                </c:pt>
                <c:pt idx="1696">
                  <c:v>661</c:v>
                </c:pt>
                <c:pt idx="1697">
                  <c:v>661</c:v>
                </c:pt>
                <c:pt idx="1698">
                  <c:v>661</c:v>
                </c:pt>
                <c:pt idx="1699">
                  <c:v>661</c:v>
                </c:pt>
                <c:pt idx="1700">
                  <c:v>661</c:v>
                </c:pt>
                <c:pt idx="1701">
                  <c:v>661</c:v>
                </c:pt>
                <c:pt idx="1702">
                  <c:v>661</c:v>
                </c:pt>
                <c:pt idx="1703">
                  <c:v>661</c:v>
                </c:pt>
                <c:pt idx="1704">
                  <c:v>661</c:v>
                </c:pt>
                <c:pt idx="1705">
                  <c:v>661</c:v>
                </c:pt>
                <c:pt idx="1706">
                  <c:v>661</c:v>
                </c:pt>
                <c:pt idx="1707">
                  <c:v>661</c:v>
                </c:pt>
                <c:pt idx="1708">
                  <c:v>661</c:v>
                </c:pt>
                <c:pt idx="1709">
                  <c:v>661</c:v>
                </c:pt>
                <c:pt idx="1710">
                  <c:v>661</c:v>
                </c:pt>
                <c:pt idx="1711">
                  <c:v>661</c:v>
                </c:pt>
                <c:pt idx="1712">
                  <c:v>661</c:v>
                </c:pt>
                <c:pt idx="1713">
                  <c:v>661</c:v>
                </c:pt>
                <c:pt idx="1714">
                  <c:v>661</c:v>
                </c:pt>
                <c:pt idx="1715">
                  <c:v>661</c:v>
                </c:pt>
                <c:pt idx="1716">
                  <c:v>661</c:v>
                </c:pt>
                <c:pt idx="1717">
                  <c:v>661</c:v>
                </c:pt>
                <c:pt idx="1718">
                  <c:v>661</c:v>
                </c:pt>
                <c:pt idx="1719">
                  <c:v>661</c:v>
                </c:pt>
                <c:pt idx="1720">
                  <c:v>661</c:v>
                </c:pt>
                <c:pt idx="1721">
                  <c:v>661</c:v>
                </c:pt>
                <c:pt idx="1722">
                  <c:v>661</c:v>
                </c:pt>
                <c:pt idx="1723">
                  <c:v>661</c:v>
                </c:pt>
                <c:pt idx="1724">
                  <c:v>661</c:v>
                </c:pt>
                <c:pt idx="1725">
                  <c:v>661</c:v>
                </c:pt>
                <c:pt idx="1726">
                  <c:v>661</c:v>
                </c:pt>
                <c:pt idx="1727">
                  <c:v>661</c:v>
                </c:pt>
                <c:pt idx="1728">
                  <c:v>661</c:v>
                </c:pt>
                <c:pt idx="1729">
                  <c:v>661</c:v>
                </c:pt>
                <c:pt idx="1730">
                  <c:v>661</c:v>
                </c:pt>
                <c:pt idx="1731">
                  <c:v>661</c:v>
                </c:pt>
                <c:pt idx="1732">
                  <c:v>661</c:v>
                </c:pt>
                <c:pt idx="1733">
                  <c:v>661</c:v>
                </c:pt>
                <c:pt idx="1734">
                  <c:v>661</c:v>
                </c:pt>
                <c:pt idx="1735">
                  <c:v>661</c:v>
                </c:pt>
                <c:pt idx="1736">
                  <c:v>661</c:v>
                </c:pt>
                <c:pt idx="1737">
                  <c:v>661</c:v>
                </c:pt>
                <c:pt idx="1738">
                  <c:v>661</c:v>
                </c:pt>
                <c:pt idx="1739">
                  <c:v>661</c:v>
                </c:pt>
                <c:pt idx="1740">
                  <c:v>661</c:v>
                </c:pt>
                <c:pt idx="1741">
                  <c:v>661</c:v>
                </c:pt>
                <c:pt idx="1742">
                  <c:v>661</c:v>
                </c:pt>
                <c:pt idx="1743">
                  <c:v>661</c:v>
                </c:pt>
                <c:pt idx="1744">
                  <c:v>661</c:v>
                </c:pt>
                <c:pt idx="1745">
                  <c:v>661</c:v>
                </c:pt>
                <c:pt idx="1746">
                  <c:v>661</c:v>
                </c:pt>
                <c:pt idx="1747">
                  <c:v>661</c:v>
                </c:pt>
                <c:pt idx="1748">
                  <c:v>661</c:v>
                </c:pt>
                <c:pt idx="1749">
                  <c:v>661</c:v>
                </c:pt>
                <c:pt idx="1750">
                  <c:v>661</c:v>
                </c:pt>
                <c:pt idx="1751">
                  <c:v>661</c:v>
                </c:pt>
                <c:pt idx="1752">
                  <c:v>661</c:v>
                </c:pt>
                <c:pt idx="1753">
                  <c:v>661</c:v>
                </c:pt>
                <c:pt idx="1754">
                  <c:v>661</c:v>
                </c:pt>
                <c:pt idx="1755">
                  <c:v>661</c:v>
                </c:pt>
                <c:pt idx="1756">
                  <c:v>661</c:v>
                </c:pt>
                <c:pt idx="1757">
                  <c:v>661</c:v>
                </c:pt>
                <c:pt idx="1758">
                  <c:v>661</c:v>
                </c:pt>
                <c:pt idx="1759">
                  <c:v>661</c:v>
                </c:pt>
                <c:pt idx="1760">
                  <c:v>661</c:v>
                </c:pt>
                <c:pt idx="1761">
                  <c:v>661</c:v>
                </c:pt>
                <c:pt idx="1762">
                  <c:v>661</c:v>
                </c:pt>
                <c:pt idx="1763">
                  <c:v>661</c:v>
                </c:pt>
                <c:pt idx="1764">
                  <c:v>661</c:v>
                </c:pt>
                <c:pt idx="1765">
                  <c:v>661</c:v>
                </c:pt>
                <c:pt idx="1766">
                  <c:v>661</c:v>
                </c:pt>
                <c:pt idx="1767">
                  <c:v>661</c:v>
                </c:pt>
                <c:pt idx="1768">
                  <c:v>661</c:v>
                </c:pt>
                <c:pt idx="1769">
                  <c:v>661</c:v>
                </c:pt>
                <c:pt idx="1770">
                  <c:v>661</c:v>
                </c:pt>
                <c:pt idx="1771">
                  <c:v>661</c:v>
                </c:pt>
                <c:pt idx="1772">
                  <c:v>661</c:v>
                </c:pt>
                <c:pt idx="1773">
                  <c:v>661</c:v>
                </c:pt>
                <c:pt idx="1774">
                  <c:v>661</c:v>
                </c:pt>
                <c:pt idx="1775">
                  <c:v>661</c:v>
                </c:pt>
                <c:pt idx="1776">
                  <c:v>661</c:v>
                </c:pt>
                <c:pt idx="1777">
                  <c:v>661</c:v>
                </c:pt>
                <c:pt idx="1778">
                  <c:v>661</c:v>
                </c:pt>
                <c:pt idx="1779">
                  <c:v>661</c:v>
                </c:pt>
                <c:pt idx="1780">
                  <c:v>661</c:v>
                </c:pt>
                <c:pt idx="1781">
                  <c:v>661</c:v>
                </c:pt>
                <c:pt idx="1782">
                  <c:v>661</c:v>
                </c:pt>
                <c:pt idx="1783">
                  <c:v>661</c:v>
                </c:pt>
                <c:pt idx="1784">
                  <c:v>661</c:v>
                </c:pt>
                <c:pt idx="1785">
                  <c:v>661</c:v>
                </c:pt>
                <c:pt idx="1786">
                  <c:v>661</c:v>
                </c:pt>
                <c:pt idx="1787">
                  <c:v>661</c:v>
                </c:pt>
                <c:pt idx="1788">
                  <c:v>661</c:v>
                </c:pt>
                <c:pt idx="1789">
                  <c:v>661</c:v>
                </c:pt>
                <c:pt idx="1790">
                  <c:v>661</c:v>
                </c:pt>
                <c:pt idx="1791">
                  <c:v>661</c:v>
                </c:pt>
                <c:pt idx="1792">
                  <c:v>661</c:v>
                </c:pt>
                <c:pt idx="1793">
                  <c:v>661</c:v>
                </c:pt>
                <c:pt idx="1794">
                  <c:v>661</c:v>
                </c:pt>
                <c:pt idx="1795">
                  <c:v>661</c:v>
                </c:pt>
                <c:pt idx="1796">
                  <c:v>661</c:v>
                </c:pt>
                <c:pt idx="1797">
                  <c:v>661</c:v>
                </c:pt>
                <c:pt idx="1798">
                  <c:v>661</c:v>
                </c:pt>
                <c:pt idx="1799">
                  <c:v>661</c:v>
                </c:pt>
                <c:pt idx="1800">
                  <c:v>661</c:v>
                </c:pt>
                <c:pt idx="1801">
                  <c:v>661</c:v>
                </c:pt>
                <c:pt idx="1802">
                  <c:v>661</c:v>
                </c:pt>
                <c:pt idx="1803">
                  <c:v>661</c:v>
                </c:pt>
                <c:pt idx="1804">
                  <c:v>661</c:v>
                </c:pt>
                <c:pt idx="1805">
                  <c:v>661</c:v>
                </c:pt>
                <c:pt idx="1806">
                  <c:v>661</c:v>
                </c:pt>
                <c:pt idx="1807">
                  <c:v>661</c:v>
                </c:pt>
                <c:pt idx="1808">
                  <c:v>661</c:v>
                </c:pt>
                <c:pt idx="1809">
                  <c:v>661</c:v>
                </c:pt>
                <c:pt idx="1810">
                  <c:v>661</c:v>
                </c:pt>
                <c:pt idx="1811">
                  <c:v>661</c:v>
                </c:pt>
                <c:pt idx="1812">
                  <c:v>661</c:v>
                </c:pt>
                <c:pt idx="1813">
                  <c:v>661</c:v>
                </c:pt>
                <c:pt idx="1814">
                  <c:v>661</c:v>
                </c:pt>
                <c:pt idx="1815">
                  <c:v>661</c:v>
                </c:pt>
                <c:pt idx="1816">
                  <c:v>661</c:v>
                </c:pt>
                <c:pt idx="1817">
                  <c:v>661</c:v>
                </c:pt>
                <c:pt idx="1818">
                  <c:v>661</c:v>
                </c:pt>
                <c:pt idx="1819">
                  <c:v>661</c:v>
                </c:pt>
                <c:pt idx="1820">
                  <c:v>661</c:v>
                </c:pt>
                <c:pt idx="1821">
                  <c:v>661</c:v>
                </c:pt>
                <c:pt idx="1822">
                  <c:v>661</c:v>
                </c:pt>
                <c:pt idx="1823">
                  <c:v>661</c:v>
                </c:pt>
                <c:pt idx="1824">
                  <c:v>661</c:v>
                </c:pt>
                <c:pt idx="1825">
                  <c:v>661</c:v>
                </c:pt>
                <c:pt idx="1826">
                  <c:v>661</c:v>
                </c:pt>
                <c:pt idx="1827">
                  <c:v>661</c:v>
                </c:pt>
                <c:pt idx="1828">
                  <c:v>661</c:v>
                </c:pt>
                <c:pt idx="1829">
                  <c:v>661</c:v>
                </c:pt>
                <c:pt idx="1830">
                  <c:v>661</c:v>
                </c:pt>
                <c:pt idx="1831">
                  <c:v>661</c:v>
                </c:pt>
                <c:pt idx="1832">
                  <c:v>661</c:v>
                </c:pt>
                <c:pt idx="1833">
                  <c:v>661</c:v>
                </c:pt>
                <c:pt idx="1834">
                  <c:v>661</c:v>
                </c:pt>
                <c:pt idx="1835">
                  <c:v>661</c:v>
                </c:pt>
                <c:pt idx="1836">
                  <c:v>661</c:v>
                </c:pt>
                <c:pt idx="1837">
                  <c:v>661</c:v>
                </c:pt>
                <c:pt idx="1838">
                  <c:v>661</c:v>
                </c:pt>
                <c:pt idx="1839">
                  <c:v>661</c:v>
                </c:pt>
                <c:pt idx="1840">
                  <c:v>661</c:v>
                </c:pt>
                <c:pt idx="1841">
                  <c:v>661</c:v>
                </c:pt>
                <c:pt idx="1842">
                  <c:v>661</c:v>
                </c:pt>
                <c:pt idx="1843">
                  <c:v>661</c:v>
                </c:pt>
                <c:pt idx="1844">
                  <c:v>661</c:v>
                </c:pt>
                <c:pt idx="1845">
                  <c:v>661</c:v>
                </c:pt>
                <c:pt idx="1846">
                  <c:v>661</c:v>
                </c:pt>
                <c:pt idx="1847">
                  <c:v>661</c:v>
                </c:pt>
                <c:pt idx="1848">
                  <c:v>661</c:v>
                </c:pt>
                <c:pt idx="1849">
                  <c:v>661</c:v>
                </c:pt>
                <c:pt idx="1850">
                  <c:v>661</c:v>
                </c:pt>
                <c:pt idx="1851">
                  <c:v>661</c:v>
                </c:pt>
                <c:pt idx="1852">
                  <c:v>661</c:v>
                </c:pt>
                <c:pt idx="1853">
                  <c:v>661</c:v>
                </c:pt>
                <c:pt idx="1854">
                  <c:v>661</c:v>
                </c:pt>
                <c:pt idx="1855">
                  <c:v>661</c:v>
                </c:pt>
                <c:pt idx="1856">
                  <c:v>661</c:v>
                </c:pt>
                <c:pt idx="1857">
                  <c:v>661</c:v>
                </c:pt>
                <c:pt idx="1858">
                  <c:v>661</c:v>
                </c:pt>
                <c:pt idx="1859">
                  <c:v>661</c:v>
                </c:pt>
                <c:pt idx="1860">
                  <c:v>661</c:v>
                </c:pt>
                <c:pt idx="1861">
                  <c:v>661</c:v>
                </c:pt>
                <c:pt idx="1862">
                  <c:v>661</c:v>
                </c:pt>
                <c:pt idx="1863">
                  <c:v>661</c:v>
                </c:pt>
                <c:pt idx="1864">
                  <c:v>661</c:v>
                </c:pt>
                <c:pt idx="1865">
                  <c:v>661</c:v>
                </c:pt>
                <c:pt idx="1866">
                  <c:v>661</c:v>
                </c:pt>
                <c:pt idx="1867">
                  <c:v>661</c:v>
                </c:pt>
                <c:pt idx="1868">
                  <c:v>661</c:v>
                </c:pt>
                <c:pt idx="1869">
                  <c:v>661</c:v>
                </c:pt>
                <c:pt idx="1870">
                  <c:v>661</c:v>
                </c:pt>
                <c:pt idx="1871">
                  <c:v>661</c:v>
                </c:pt>
                <c:pt idx="1872">
                  <c:v>661</c:v>
                </c:pt>
                <c:pt idx="1873">
                  <c:v>661</c:v>
                </c:pt>
                <c:pt idx="1874">
                  <c:v>661</c:v>
                </c:pt>
                <c:pt idx="1875">
                  <c:v>661</c:v>
                </c:pt>
                <c:pt idx="1876">
                  <c:v>661</c:v>
                </c:pt>
                <c:pt idx="1877">
                  <c:v>661</c:v>
                </c:pt>
                <c:pt idx="1878">
                  <c:v>661</c:v>
                </c:pt>
                <c:pt idx="1879">
                  <c:v>661</c:v>
                </c:pt>
                <c:pt idx="1880">
                  <c:v>661</c:v>
                </c:pt>
                <c:pt idx="1881">
                  <c:v>661</c:v>
                </c:pt>
                <c:pt idx="1882">
                  <c:v>661</c:v>
                </c:pt>
                <c:pt idx="1883">
                  <c:v>661</c:v>
                </c:pt>
                <c:pt idx="1884">
                  <c:v>661</c:v>
                </c:pt>
                <c:pt idx="1885">
                  <c:v>661</c:v>
                </c:pt>
                <c:pt idx="1886">
                  <c:v>661</c:v>
                </c:pt>
                <c:pt idx="1887">
                  <c:v>661</c:v>
                </c:pt>
                <c:pt idx="1888">
                  <c:v>661</c:v>
                </c:pt>
                <c:pt idx="1889">
                  <c:v>661</c:v>
                </c:pt>
                <c:pt idx="1890">
                  <c:v>661</c:v>
                </c:pt>
                <c:pt idx="1891">
                  <c:v>661</c:v>
                </c:pt>
                <c:pt idx="1892">
                  <c:v>661</c:v>
                </c:pt>
                <c:pt idx="1893">
                  <c:v>661</c:v>
                </c:pt>
                <c:pt idx="1894">
                  <c:v>661</c:v>
                </c:pt>
                <c:pt idx="1895">
                  <c:v>661</c:v>
                </c:pt>
                <c:pt idx="1896">
                  <c:v>661</c:v>
                </c:pt>
                <c:pt idx="1897">
                  <c:v>661</c:v>
                </c:pt>
                <c:pt idx="1898">
                  <c:v>661</c:v>
                </c:pt>
                <c:pt idx="1899">
                  <c:v>661</c:v>
                </c:pt>
                <c:pt idx="1900">
                  <c:v>661</c:v>
                </c:pt>
                <c:pt idx="1901">
                  <c:v>661</c:v>
                </c:pt>
                <c:pt idx="1902">
                  <c:v>661</c:v>
                </c:pt>
                <c:pt idx="1903">
                  <c:v>661</c:v>
                </c:pt>
                <c:pt idx="1904">
                  <c:v>661</c:v>
                </c:pt>
                <c:pt idx="1905">
                  <c:v>661</c:v>
                </c:pt>
                <c:pt idx="1906">
                  <c:v>661</c:v>
                </c:pt>
                <c:pt idx="1907">
                  <c:v>661</c:v>
                </c:pt>
                <c:pt idx="1908">
                  <c:v>661</c:v>
                </c:pt>
                <c:pt idx="1909">
                  <c:v>661</c:v>
                </c:pt>
                <c:pt idx="1910">
                  <c:v>661</c:v>
                </c:pt>
                <c:pt idx="1911">
                  <c:v>661</c:v>
                </c:pt>
                <c:pt idx="1912">
                  <c:v>661</c:v>
                </c:pt>
                <c:pt idx="1913">
                  <c:v>661</c:v>
                </c:pt>
                <c:pt idx="1914">
                  <c:v>661</c:v>
                </c:pt>
                <c:pt idx="1915">
                  <c:v>661</c:v>
                </c:pt>
                <c:pt idx="1916">
                  <c:v>661</c:v>
                </c:pt>
                <c:pt idx="1917">
                  <c:v>661</c:v>
                </c:pt>
                <c:pt idx="1918">
                  <c:v>661</c:v>
                </c:pt>
                <c:pt idx="1919">
                  <c:v>661</c:v>
                </c:pt>
                <c:pt idx="1920">
                  <c:v>661</c:v>
                </c:pt>
                <c:pt idx="1921">
                  <c:v>661</c:v>
                </c:pt>
                <c:pt idx="1922">
                  <c:v>661</c:v>
                </c:pt>
                <c:pt idx="1923">
                  <c:v>661</c:v>
                </c:pt>
                <c:pt idx="1924">
                  <c:v>661</c:v>
                </c:pt>
                <c:pt idx="1925">
                  <c:v>661</c:v>
                </c:pt>
                <c:pt idx="1926">
                  <c:v>661</c:v>
                </c:pt>
                <c:pt idx="1927">
                  <c:v>661</c:v>
                </c:pt>
                <c:pt idx="1928">
                  <c:v>661</c:v>
                </c:pt>
                <c:pt idx="1929">
                  <c:v>661</c:v>
                </c:pt>
                <c:pt idx="1930">
                  <c:v>661</c:v>
                </c:pt>
                <c:pt idx="1931">
                  <c:v>661</c:v>
                </c:pt>
                <c:pt idx="1932">
                  <c:v>661</c:v>
                </c:pt>
                <c:pt idx="1933">
                  <c:v>661</c:v>
                </c:pt>
                <c:pt idx="1934">
                  <c:v>661</c:v>
                </c:pt>
                <c:pt idx="1935">
                  <c:v>661</c:v>
                </c:pt>
                <c:pt idx="1936">
                  <c:v>661</c:v>
                </c:pt>
                <c:pt idx="1937">
                  <c:v>661</c:v>
                </c:pt>
                <c:pt idx="1938">
                  <c:v>661</c:v>
                </c:pt>
                <c:pt idx="1939">
                  <c:v>661</c:v>
                </c:pt>
                <c:pt idx="1940">
                  <c:v>661</c:v>
                </c:pt>
                <c:pt idx="1941">
                  <c:v>661</c:v>
                </c:pt>
                <c:pt idx="1942">
                  <c:v>661</c:v>
                </c:pt>
                <c:pt idx="1943">
                  <c:v>661</c:v>
                </c:pt>
                <c:pt idx="1944">
                  <c:v>661</c:v>
                </c:pt>
                <c:pt idx="1945">
                  <c:v>661</c:v>
                </c:pt>
                <c:pt idx="1946">
                  <c:v>661</c:v>
                </c:pt>
                <c:pt idx="1947">
                  <c:v>661</c:v>
                </c:pt>
                <c:pt idx="1948">
                  <c:v>661</c:v>
                </c:pt>
                <c:pt idx="1949">
                  <c:v>661</c:v>
                </c:pt>
                <c:pt idx="1950">
                  <c:v>661</c:v>
                </c:pt>
                <c:pt idx="1951">
                  <c:v>661</c:v>
                </c:pt>
                <c:pt idx="1952">
                  <c:v>661</c:v>
                </c:pt>
                <c:pt idx="1953">
                  <c:v>661</c:v>
                </c:pt>
                <c:pt idx="1954">
                  <c:v>661</c:v>
                </c:pt>
                <c:pt idx="1955">
                  <c:v>661</c:v>
                </c:pt>
                <c:pt idx="1956">
                  <c:v>661</c:v>
                </c:pt>
                <c:pt idx="1957">
                  <c:v>661</c:v>
                </c:pt>
                <c:pt idx="1958">
                  <c:v>661</c:v>
                </c:pt>
                <c:pt idx="1959">
                  <c:v>661</c:v>
                </c:pt>
                <c:pt idx="1960">
                  <c:v>661</c:v>
                </c:pt>
                <c:pt idx="1961">
                  <c:v>661</c:v>
                </c:pt>
                <c:pt idx="1962">
                  <c:v>661</c:v>
                </c:pt>
                <c:pt idx="1963">
                  <c:v>661</c:v>
                </c:pt>
                <c:pt idx="1964">
                  <c:v>661</c:v>
                </c:pt>
                <c:pt idx="1965">
                  <c:v>661</c:v>
                </c:pt>
                <c:pt idx="1966">
                  <c:v>661</c:v>
                </c:pt>
                <c:pt idx="1967">
                  <c:v>661</c:v>
                </c:pt>
                <c:pt idx="1968">
                  <c:v>661</c:v>
                </c:pt>
                <c:pt idx="1969">
                  <c:v>661</c:v>
                </c:pt>
                <c:pt idx="1970">
                  <c:v>661</c:v>
                </c:pt>
                <c:pt idx="1971">
                  <c:v>661</c:v>
                </c:pt>
                <c:pt idx="1972">
                  <c:v>661</c:v>
                </c:pt>
                <c:pt idx="1973">
                  <c:v>661</c:v>
                </c:pt>
                <c:pt idx="1974">
                  <c:v>661</c:v>
                </c:pt>
                <c:pt idx="1975">
                  <c:v>661</c:v>
                </c:pt>
                <c:pt idx="1976">
                  <c:v>661</c:v>
                </c:pt>
                <c:pt idx="1977">
                  <c:v>661</c:v>
                </c:pt>
                <c:pt idx="1978">
                  <c:v>661</c:v>
                </c:pt>
                <c:pt idx="1979">
                  <c:v>661</c:v>
                </c:pt>
                <c:pt idx="1980">
                  <c:v>661</c:v>
                </c:pt>
                <c:pt idx="1981">
                  <c:v>661</c:v>
                </c:pt>
                <c:pt idx="1982">
                  <c:v>661</c:v>
                </c:pt>
                <c:pt idx="1983">
                  <c:v>661</c:v>
                </c:pt>
                <c:pt idx="1984">
                  <c:v>661</c:v>
                </c:pt>
                <c:pt idx="1985">
                  <c:v>661</c:v>
                </c:pt>
                <c:pt idx="1986">
                  <c:v>661</c:v>
                </c:pt>
                <c:pt idx="1987">
                  <c:v>661</c:v>
                </c:pt>
                <c:pt idx="1988">
                  <c:v>661</c:v>
                </c:pt>
                <c:pt idx="1989">
                  <c:v>661</c:v>
                </c:pt>
                <c:pt idx="1990">
                  <c:v>661</c:v>
                </c:pt>
                <c:pt idx="1991">
                  <c:v>661</c:v>
                </c:pt>
                <c:pt idx="1992">
                  <c:v>661</c:v>
                </c:pt>
                <c:pt idx="1993">
                  <c:v>661</c:v>
                </c:pt>
                <c:pt idx="1994">
                  <c:v>661</c:v>
                </c:pt>
                <c:pt idx="1995">
                  <c:v>661</c:v>
                </c:pt>
                <c:pt idx="1996">
                  <c:v>661</c:v>
                </c:pt>
                <c:pt idx="1997">
                  <c:v>661</c:v>
                </c:pt>
                <c:pt idx="1998">
                  <c:v>661</c:v>
                </c:pt>
                <c:pt idx="1999">
                  <c:v>661</c:v>
                </c:pt>
                <c:pt idx="2000">
                  <c:v>661</c:v>
                </c:pt>
                <c:pt idx="2001">
                  <c:v>661</c:v>
                </c:pt>
                <c:pt idx="2002">
                  <c:v>661</c:v>
                </c:pt>
                <c:pt idx="2003">
                  <c:v>661</c:v>
                </c:pt>
                <c:pt idx="2004">
                  <c:v>661</c:v>
                </c:pt>
                <c:pt idx="2005">
                  <c:v>661</c:v>
                </c:pt>
                <c:pt idx="2006">
                  <c:v>661</c:v>
                </c:pt>
                <c:pt idx="2007">
                  <c:v>661</c:v>
                </c:pt>
                <c:pt idx="2008">
                  <c:v>661</c:v>
                </c:pt>
                <c:pt idx="2009">
                  <c:v>661</c:v>
                </c:pt>
                <c:pt idx="2010">
                  <c:v>661</c:v>
                </c:pt>
                <c:pt idx="2011">
                  <c:v>661</c:v>
                </c:pt>
                <c:pt idx="2012">
                  <c:v>661</c:v>
                </c:pt>
                <c:pt idx="2013">
                  <c:v>661</c:v>
                </c:pt>
                <c:pt idx="2014">
                  <c:v>661</c:v>
                </c:pt>
                <c:pt idx="2015">
                  <c:v>661</c:v>
                </c:pt>
                <c:pt idx="2016">
                  <c:v>661</c:v>
                </c:pt>
                <c:pt idx="2017">
                  <c:v>661</c:v>
                </c:pt>
                <c:pt idx="2018">
                  <c:v>661</c:v>
                </c:pt>
                <c:pt idx="2019">
                  <c:v>661</c:v>
                </c:pt>
                <c:pt idx="2020">
                  <c:v>661</c:v>
                </c:pt>
                <c:pt idx="2021">
                  <c:v>661</c:v>
                </c:pt>
                <c:pt idx="2022">
                  <c:v>661</c:v>
                </c:pt>
                <c:pt idx="2023">
                  <c:v>661</c:v>
                </c:pt>
                <c:pt idx="2024">
                  <c:v>661</c:v>
                </c:pt>
                <c:pt idx="2025">
                  <c:v>661</c:v>
                </c:pt>
                <c:pt idx="2026">
                  <c:v>661</c:v>
                </c:pt>
                <c:pt idx="2027">
                  <c:v>661</c:v>
                </c:pt>
                <c:pt idx="2028">
                  <c:v>661</c:v>
                </c:pt>
                <c:pt idx="2029">
                  <c:v>661</c:v>
                </c:pt>
                <c:pt idx="2030">
                  <c:v>661</c:v>
                </c:pt>
                <c:pt idx="2031">
                  <c:v>661</c:v>
                </c:pt>
                <c:pt idx="2032">
                  <c:v>661</c:v>
                </c:pt>
                <c:pt idx="2033">
                  <c:v>661</c:v>
                </c:pt>
                <c:pt idx="2034">
                  <c:v>661</c:v>
                </c:pt>
                <c:pt idx="2035">
                  <c:v>661</c:v>
                </c:pt>
                <c:pt idx="2036">
                  <c:v>661</c:v>
                </c:pt>
                <c:pt idx="2037">
                  <c:v>661</c:v>
                </c:pt>
                <c:pt idx="2038">
                  <c:v>661</c:v>
                </c:pt>
                <c:pt idx="2039">
                  <c:v>661</c:v>
                </c:pt>
                <c:pt idx="2040">
                  <c:v>661</c:v>
                </c:pt>
                <c:pt idx="2041">
                  <c:v>661</c:v>
                </c:pt>
                <c:pt idx="2042">
                  <c:v>661</c:v>
                </c:pt>
                <c:pt idx="2043">
                  <c:v>661</c:v>
                </c:pt>
                <c:pt idx="2044">
                  <c:v>661</c:v>
                </c:pt>
                <c:pt idx="2045">
                  <c:v>661</c:v>
                </c:pt>
                <c:pt idx="2046">
                  <c:v>661</c:v>
                </c:pt>
                <c:pt idx="2047">
                  <c:v>661</c:v>
                </c:pt>
                <c:pt idx="2048">
                  <c:v>661</c:v>
                </c:pt>
                <c:pt idx="2049">
                  <c:v>661</c:v>
                </c:pt>
                <c:pt idx="2050">
                  <c:v>661</c:v>
                </c:pt>
                <c:pt idx="2051">
                  <c:v>661</c:v>
                </c:pt>
                <c:pt idx="2052">
                  <c:v>661</c:v>
                </c:pt>
                <c:pt idx="2053">
                  <c:v>661</c:v>
                </c:pt>
                <c:pt idx="2054">
                  <c:v>661</c:v>
                </c:pt>
                <c:pt idx="2055">
                  <c:v>661</c:v>
                </c:pt>
                <c:pt idx="2056">
                  <c:v>661</c:v>
                </c:pt>
                <c:pt idx="2057">
                  <c:v>661</c:v>
                </c:pt>
                <c:pt idx="2058">
                  <c:v>661</c:v>
                </c:pt>
                <c:pt idx="2059">
                  <c:v>661</c:v>
                </c:pt>
                <c:pt idx="2060">
                  <c:v>661</c:v>
                </c:pt>
                <c:pt idx="2061">
                  <c:v>661</c:v>
                </c:pt>
                <c:pt idx="2062">
                  <c:v>661</c:v>
                </c:pt>
                <c:pt idx="2063">
                  <c:v>661</c:v>
                </c:pt>
                <c:pt idx="2064">
                  <c:v>661</c:v>
                </c:pt>
                <c:pt idx="2065">
                  <c:v>661</c:v>
                </c:pt>
                <c:pt idx="2066">
                  <c:v>661</c:v>
                </c:pt>
                <c:pt idx="2067">
                  <c:v>661</c:v>
                </c:pt>
                <c:pt idx="2068">
                  <c:v>661</c:v>
                </c:pt>
                <c:pt idx="2069">
                  <c:v>661</c:v>
                </c:pt>
                <c:pt idx="2070">
                  <c:v>661</c:v>
                </c:pt>
                <c:pt idx="2071">
                  <c:v>661</c:v>
                </c:pt>
                <c:pt idx="2072">
                  <c:v>661</c:v>
                </c:pt>
                <c:pt idx="2073">
                  <c:v>661</c:v>
                </c:pt>
                <c:pt idx="2074">
                  <c:v>661</c:v>
                </c:pt>
                <c:pt idx="2075">
                  <c:v>661</c:v>
                </c:pt>
                <c:pt idx="2076">
                  <c:v>661</c:v>
                </c:pt>
                <c:pt idx="2077">
                  <c:v>661</c:v>
                </c:pt>
                <c:pt idx="2078">
                  <c:v>661</c:v>
                </c:pt>
                <c:pt idx="2079">
                  <c:v>661</c:v>
                </c:pt>
                <c:pt idx="2080">
                  <c:v>661</c:v>
                </c:pt>
                <c:pt idx="2081">
                  <c:v>661</c:v>
                </c:pt>
                <c:pt idx="2082">
                  <c:v>661</c:v>
                </c:pt>
                <c:pt idx="2083">
                  <c:v>661</c:v>
                </c:pt>
                <c:pt idx="2084">
                  <c:v>661</c:v>
                </c:pt>
                <c:pt idx="2085">
                  <c:v>661</c:v>
                </c:pt>
                <c:pt idx="2086">
                  <c:v>661</c:v>
                </c:pt>
                <c:pt idx="2087">
                  <c:v>661</c:v>
                </c:pt>
                <c:pt idx="2088">
                  <c:v>661</c:v>
                </c:pt>
                <c:pt idx="2089">
                  <c:v>661</c:v>
                </c:pt>
                <c:pt idx="2090">
                  <c:v>661</c:v>
                </c:pt>
                <c:pt idx="2091">
                  <c:v>661</c:v>
                </c:pt>
                <c:pt idx="2092">
                  <c:v>661</c:v>
                </c:pt>
                <c:pt idx="2093">
                  <c:v>661</c:v>
                </c:pt>
                <c:pt idx="2094">
                  <c:v>661</c:v>
                </c:pt>
                <c:pt idx="2095">
                  <c:v>661</c:v>
                </c:pt>
                <c:pt idx="2096">
                  <c:v>661</c:v>
                </c:pt>
                <c:pt idx="2097">
                  <c:v>661</c:v>
                </c:pt>
                <c:pt idx="2098">
                  <c:v>661</c:v>
                </c:pt>
                <c:pt idx="2099">
                  <c:v>661</c:v>
                </c:pt>
                <c:pt idx="2100">
                  <c:v>661</c:v>
                </c:pt>
                <c:pt idx="2101">
                  <c:v>661</c:v>
                </c:pt>
                <c:pt idx="2102">
                  <c:v>661</c:v>
                </c:pt>
                <c:pt idx="2103">
                  <c:v>661</c:v>
                </c:pt>
                <c:pt idx="2104">
                  <c:v>661</c:v>
                </c:pt>
                <c:pt idx="2105">
                  <c:v>661</c:v>
                </c:pt>
                <c:pt idx="2106">
                  <c:v>661</c:v>
                </c:pt>
                <c:pt idx="2107">
                  <c:v>661</c:v>
                </c:pt>
                <c:pt idx="2108">
                  <c:v>661</c:v>
                </c:pt>
                <c:pt idx="2109">
                  <c:v>661</c:v>
                </c:pt>
                <c:pt idx="2110">
                  <c:v>661</c:v>
                </c:pt>
                <c:pt idx="2111">
                  <c:v>661</c:v>
                </c:pt>
                <c:pt idx="2112">
                  <c:v>661</c:v>
                </c:pt>
                <c:pt idx="2113">
                  <c:v>661</c:v>
                </c:pt>
                <c:pt idx="2114">
                  <c:v>661</c:v>
                </c:pt>
                <c:pt idx="2115">
                  <c:v>661</c:v>
                </c:pt>
                <c:pt idx="2116">
                  <c:v>661</c:v>
                </c:pt>
                <c:pt idx="2117">
                  <c:v>661</c:v>
                </c:pt>
                <c:pt idx="2118">
                  <c:v>661</c:v>
                </c:pt>
                <c:pt idx="2119">
                  <c:v>661</c:v>
                </c:pt>
                <c:pt idx="2120">
                  <c:v>661</c:v>
                </c:pt>
                <c:pt idx="2121">
                  <c:v>661</c:v>
                </c:pt>
                <c:pt idx="2122">
                  <c:v>661</c:v>
                </c:pt>
                <c:pt idx="2123">
                  <c:v>661</c:v>
                </c:pt>
                <c:pt idx="2124">
                  <c:v>661</c:v>
                </c:pt>
                <c:pt idx="2125">
                  <c:v>661</c:v>
                </c:pt>
                <c:pt idx="2126">
                  <c:v>661</c:v>
                </c:pt>
                <c:pt idx="2127">
                  <c:v>661</c:v>
                </c:pt>
                <c:pt idx="2128">
                  <c:v>661</c:v>
                </c:pt>
                <c:pt idx="2129">
                  <c:v>661</c:v>
                </c:pt>
                <c:pt idx="2130">
                  <c:v>661</c:v>
                </c:pt>
                <c:pt idx="2131">
                  <c:v>661</c:v>
                </c:pt>
                <c:pt idx="2132">
                  <c:v>661</c:v>
                </c:pt>
                <c:pt idx="2133">
                  <c:v>661</c:v>
                </c:pt>
                <c:pt idx="2134">
                  <c:v>661</c:v>
                </c:pt>
                <c:pt idx="2135">
                  <c:v>661</c:v>
                </c:pt>
                <c:pt idx="2136">
                  <c:v>661</c:v>
                </c:pt>
                <c:pt idx="2137">
                  <c:v>661</c:v>
                </c:pt>
                <c:pt idx="2138">
                  <c:v>661</c:v>
                </c:pt>
                <c:pt idx="2139">
                  <c:v>661</c:v>
                </c:pt>
                <c:pt idx="2140">
                  <c:v>661</c:v>
                </c:pt>
                <c:pt idx="2141">
                  <c:v>661</c:v>
                </c:pt>
                <c:pt idx="2142">
                  <c:v>661</c:v>
                </c:pt>
                <c:pt idx="2143">
                  <c:v>661</c:v>
                </c:pt>
                <c:pt idx="2144">
                  <c:v>661</c:v>
                </c:pt>
                <c:pt idx="2145">
                  <c:v>661</c:v>
                </c:pt>
                <c:pt idx="2146">
                  <c:v>661</c:v>
                </c:pt>
                <c:pt idx="2147">
                  <c:v>661</c:v>
                </c:pt>
                <c:pt idx="2148">
                  <c:v>661</c:v>
                </c:pt>
                <c:pt idx="2149">
                  <c:v>661</c:v>
                </c:pt>
                <c:pt idx="2150">
                  <c:v>661</c:v>
                </c:pt>
                <c:pt idx="2151">
                  <c:v>661</c:v>
                </c:pt>
                <c:pt idx="2152">
                  <c:v>661</c:v>
                </c:pt>
                <c:pt idx="2153">
                  <c:v>661</c:v>
                </c:pt>
                <c:pt idx="2154">
                  <c:v>661</c:v>
                </c:pt>
                <c:pt idx="2155">
                  <c:v>661</c:v>
                </c:pt>
                <c:pt idx="2156">
                  <c:v>661</c:v>
                </c:pt>
                <c:pt idx="2157">
                  <c:v>661</c:v>
                </c:pt>
                <c:pt idx="2158">
                  <c:v>661</c:v>
                </c:pt>
                <c:pt idx="2159">
                  <c:v>661</c:v>
                </c:pt>
                <c:pt idx="2160">
                  <c:v>661</c:v>
                </c:pt>
                <c:pt idx="2161">
                  <c:v>661</c:v>
                </c:pt>
                <c:pt idx="2162">
                  <c:v>661</c:v>
                </c:pt>
                <c:pt idx="2163">
                  <c:v>661</c:v>
                </c:pt>
                <c:pt idx="2164">
                  <c:v>661</c:v>
                </c:pt>
                <c:pt idx="2165">
                  <c:v>661</c:v>
                </c:pt>
                <c:pt idx="2166">
                  <c:v>661</c:v>
                </c:pt>
                <c:pt idx="2167">
                  <c:v>661</c:v>
                </c:pt>
                <c:pt idx="2168">
                  <c:v>661</c:v>
                </c:pt>
                <c:pt idx="2169">
                  <c:v>661</c:v>
                </c:pt>
                <c:pt idx="2170">
                  <c:v>661</c:v>
                </c:pt>
                <c:pt idx="2171">
                  <c:v>661</c:v>
                </c:pt>
                <c:pt idx="2172">
                  <c:v>661</c:v>
                </c:pt>
                <c:pt idx="2173">
                  <c:v>661</c:v>
                </c:pt>
                <c:pt idx="2174">
                  <c:v>661</c:v>
                </c:pt>
                <c:pt idx="2175">
                  <c:v>661</c:v>
                </c:pt>
                <c:pt idx="2176">
                  <c:v>661</c:v>
                </c:pt>
                <c:pt idx="2177">
                  <c:v>661</c:v>
                </c:pt>
                <c:pt idx="2178">
                  <c:v>661</c:v>
                </c:pt>
                <c:pt idx="2179">
                  <c:v>661</c:v>
                </c:pt>
                <c:pt idx="2180">
                  <c:v>661</c:v>
                </c:pt>
                <c:pt idx="2181">
                  <c:v>661</c:v>
                </c:pt>
                <c:pt idx="2182">
                  <c:v>661</c:v>
                </c:pt>
                <c:pt idx="2183">
                  <c:v>661</c:v>
                </c:pt>
                <c:pt idx="2184">
                  <c:v>661</c:v>
                </c:pt>
                <c:pt idx="2185">
                  <c:v>661</c:v>
                </c:pt>
                <c:pt idx="2186">
                  <c:v>661</c:v>
                </c:pt>
                <c:pt idx="2187">
                  <c:v>661</c:v>
                </c:pt>
                <c:pt idx="2188">
                  <c:v>661</c:v>
                </c:pt>
                <c:pt idx="2189">
                  <c:v>661</c:v>
                </c:pt>
                <c:pt idx="2190">
                  <c:v>661</c:v>
                </c:pt>
                <c:pt idx="2191">
                  <c:v>661</c:v>
                </c:pt>
                <c:pt idx="2192">
                  <c:v>661</c:v>
                </c:pt>
                <c:pt idx="2193">
                  <c:v>661</c:v>
                </c:pt>
                <c:pt idx="2194">
                  <c:v>661</c:v>
                </c:pt>
                <c:pt idx="2195">
                  <c:v>661</c:v>
                </c:pt>
                <c:pt idx="2196">
                  <c:v>661</c:v>
                </c:pt>
                <c:pt idx="2197">
                  <c:v>661</c:v>
                </c:pt>
                <c:pt idx="2198">
                  <c:v>661</c:v>
                </c:pt>
                <c:pt idx="2199">
                  <c:v>661</c:v>
                </c:pt>
                <c:pt idx="2200">
                  <c:v>661</c:v>
                </c:pt>
                <c:pt idx="2201">
                  <c:v>661</c:v>
                </c:pt>
                <c:pt idx="2202">
                  <c:v>661</c:v>
                </c:pt>
                <c:pt idx="2203">
                  <c:v>661</c:v>
                </c:pt>
                <c:pt idx="2204">
                  <c:v>661</c:v>
                </c:pt>
                <c:pt idx="2205">
                  <c:v>661</c:v>
                </c:pt>
                <c:pt idx="2206">
                  <c:v>661</c:v>
                </c:pt>
                <c:pt idx="2207">
                  <c:v>661</c:v>
                </c:pt>
                <c:pt idx="2208">
                  <c:v>661</c:v>
                </c:pt>
                <c:pt idx="2209">
                  <c:v>661</c:v>
                </c:pt>
                <c:pt idx="2210">
                  <c:v>661</c:v>
                </c:pt>
                <c:pt idx="2211">
                  <c:v>661</c:v>
                </c:pt>
                <c:pt idx="2212">
                  <c:v>661</c:v>
                </c:pt>
                <c:pt idx="2213">
                  <c:v>661</c:v>
                </c:pt>
                <c:pt idx="2214">
                  <c:v>661</c:v>
                </c:pt>
                <c:pt idx="2215">
                  <c:v>661</c:v>
                </c:pt>
                <c:pt idx="2216">
                  <c:v>661</c:v>
                </c:pt>
                <c:pt idx="2217">
                  <c:v>661</c:v>
                </c:pt>
                <c:pt idx="2218">
                  <c:v>661</c:v>
                </c:pt>
                <c:pt idx="2219">
                  <c:v>661</c:v>
                </c:pt>
                <c:pt idx="2220">
                  <c:v>661</c:v>
                </c:pt>
                <c:pt idx="2221">
                  <c:v>661</c:v>
                </c:pt>
                <c:pt idx="2222">
                  <c:v>661</c:v>
                </c:pt>
                <c:pt idx="2223">
                  <c:v>661</c:v>
                </c:pt>
                <c:pt idx="2224">
                  <c:v>661</c:v>
                </c:pt>
                <c:pt idx="2225">
                  <c:v>661</c:v>
                </c:pt>
                <c:pt idx="2226">
                  <c:v>661</c:v>
                </c:pt>
                <c:pt idx="2227">
                  <c:v>661</c:v>
                </c:pt>
                <c:pt idx="2228">
                  <c:v>661</c:v>
                </c:pt>
                <c:pt idx="2229">
                  <c:v>661</c:v>
                </c:pt>
                <c:pt idx="2230">
                  <c:v>661</c:v>
                </c:pt>
                <c:pt idx="2231">
                  <c:v>661</c:v>
                </c:pt>
                <c:pt idx="2232">
                  <c:v>661</c:v>
                </c:pt>
                <c:pt idx="2233">
                  <c:v>661</c:v>
                </c:pt>
                <c:pt idx="2234">
                  <c:v>661</c:v>
                </c:pt>
                <c:pt idx="2235">
                  <c:v>661</c:v>
                </c:pt>
                <c:pt idx="2236">
                  <c:v>661</c:v>
                </c:pt>
                <c:pt idx="2237">
                  <c:v>661</c:v>
                </c:pt>
                <c:pt idx="2238">
                  <c:v>661</c:v>
                </c:pt>
                <c:pt idx="2239">
                  <c:v>661</c:v>
                </c:pt>
                <c:pt idx="2240">
                  <c:v>661</c:v>
                </c:pt>
                <c:pt idx="2241">
                  <c:v>661</c:v>
                </c:pt>
                <c:pt idx="2242">
                  <c:v>661</c:v>
                </c:pt>
                <c:pt idx="2243">
                  <c:v>661</c:v>
                </c:pt>
                <c:pt idx="2244">
                  <c:v>661</c:v>
                </c:pt>
                <c:pt idx="2245">
                  <c:v>661</c:v>
                </c:pt>
                <c:pt idx="2246">
                  <c:v>661</c:v>
                </c:pt>
                <c:pt idx="2247">
                  <c:v>661</c:v>
                </c:pt>
                <c:pt idx="2248">
                  <c:v>661</c:v>
                </c:pt>
                <c:pt idx="2249">
                  <c:v>661</c:v>
                </c:pt>
                <c:pt idx="2250">
                  <c:v>661</c:v>
                </c:pt>
                <c:pt idx="2251">
                  <c:v>661</c:v>
                </c:pt>
                <c:pt idx="2252">
                  <c:v>661</c:v>
                </c:pt>
                <c:pt idx="2253">
                  <c:v>661</c:v>
                </c:pt>
                <c:pt idx="2254">
                  <c:v>661</c:v>
                </c:pt>
                <c:pt idx="2255">
                  <c:v>661</c:v>
                </c:pt>
                <c:pt idx="2256">
                  <c:v>661</c:v>
                </c:pt>
                <c:pt idx="2257">
                  <c:v>661</c:v>
                </c:pt>
                <c:pt idx="2258">
                  <c:v>661</c:v>
                </c:pt>
                <c:pt idx="2259">
                  <c:v>661</c:v>
                </c:pt>
                <c:pt idx="2260">
                  <c:v>661</c:v>
                </c:pt>
                <c:pt idx="2261">
                  <c:v>661</c:v>
                </c:pt>
                <c:pt idx="2262">
                  <c:v>661</c:v>
                </c:pt>
                <c:pt idx="2263">
                  <c:v>661</c:v>
                </c:pt>
                <c:pt idx="2264">
                  <c:v>661</c:v>
                </c:pt>
                <c:pt idx="2265">
                  <c:v>661</c:v>
                </c:pt>
                <c:pt idx="2266">
                  <c:v>661</c:v>
                </c:pt>
                <c:pt idx="2267">
                  <c:v>661</c:v>
                </c:pt>
                <c:pt idx="2268">
                  <c:v>661</c:v>
                </c:pt>
                <c:pt idx="2269">
                  <c:v>661</c:v>
                </c:pt>
                <c:pt idx="2270">
                  <c:v>661</c:v>
                </c:pt>
                <c:pt idx="2271">
                  <c:v>661</c:v>
                </c:pt>
                <c:pt idx="2272">
                  <c:v>661</c:v>
                </c:pt>
                <c:pt idx="2273">
                  <c:v>661</c:v>
                </c:pt>
                <c:pt idx="2274">
                  <c:v>661</c:v>
                </c:pt>
                <c:pt idx="2275">
                  <c:v>661</c:v>
                </c:pt>
                <c:pt idx="2276">
                  <c:v>661</c:v>
                </c:pt>
                <c:pt idx="2277">
                  <c:v>661</c:v>
                </c:pt>
                <c:pt idx="2278">
                  <c:v>661</c:v>
                </c:pt>
                <c:pt idx="2279">
                  <c:v>661</c:v>
                </c:pt>
                <c:pt idx="2280">
                  <c:v>661</c:v>
                </c:pt>
                <c:pt idx="2281">
                  <c:v>661</c:v>
                </c:pt>
                <c:pt idx="2282">
                  <c:v>661</c:v>
                </c:pt>
                <c:pt idx="2283">
                  <c:v>661</c:v>
                </c:pt>
                <c:pt idx="2284">
                  <c:v>661</c:v>
                </c:pt>
                <c:pt idx="2285">
                  <c:v>661</c:v>
                </c:pt>
                <c:pt idx="2286">
                  <c:v>661</c:v>
                </c:pt>
                <c:pt idx="2287">
                  <c:v>661</c:v>
                </c:pt>
                <c:pt idx="2288">
                  <c:v>661</c:v>
                </c:pt>
                <c:pt idx="2289">
                  <c:v>661</c:v>
                </c:pt>
                <c:pt idx="2290">
                  <c:v>661</c:v>
                </c:pt>
                <c:pt idx="2291">
                  <c:v>661</c:v>
                </c:pt>
                <c:pt idx="2292">
                  <c:v>661</c:v>
                </c:pt>
                <c:pt idx="2293">
                  <c:v>661</c:v>
                </c:pt>
                <c:pt idx="2294">
                  <c:v>661</c:v>
                </c:pt>
                <c:pt idx="2295">
                  <c:v>661</c:v>
                </c:pt>
                <c:pt idx="2296">
                  <c:v>661</c:v>
                </c:pt>
                <c:pt idx="2297">
                  <c:v>661</c:v>
                </c:pt>
                <c:pt idx="2298">
                  <c:v>661</c:v>
                </c:pt>
                <c:pt idx="2299">
                  <c:v>661</c:v>
                </c:pt>
                <c:pt idx="2300">
                  <c:v>661</c:v>
                </c:pt>
                <c:pt idx="2301">
                  <c:v>661</c:v>
                </c:pt>
                <c:pt idx="2302">
                  <c:v>661</c:v>
                </c:pt>
                <c:pt idx="2303">
                  <c:v>661</c:v>
                </c:pt>
                <c:pt idx="2304">
                  <c:v>661</c:v>
                </c:pt>
                <c:pt idx="2305">
                  <c:v>661</c:v>
                </c:pt>
                <c:pt idx="2306">
                  <c:v>661</c:v>
                </c:pt>
                <c:pt idx="2307">
                  <c:v>661</c:v>
                </c:pt>
                <c:pt idx="2308">
                  <c:v>661</c:v>
                </c:pt>
                <c:pt idx="2309">
                  <c:v>661</c:v>
                </c:pt>
                <c:pt idx="2310">
                  <c:v>661</c:v>
                </c:pt>
                <c:pt idx="2311">
                  <c:v>661</c:v>
                </c:pt>
                <c:pt idx="2312">
                  <c:v>661</c:v>
                </c:pt>
                <c:pt idx="2313">
                  <c:v>661</c:v>
                </c:pt>
                <c:pt idx="2314">
                  <c:v>661</c:v>
                </c:pt>
                <c:pt idx="2315">
                  <c:v>661</c:v>
                </c:pt>
                <c:pt idx="2316">
                  <c:v>661</c:v>
                </c:pt>
                <c:pt idx="2317">
                  <c:v>661</c:v>
                </c:pt>
                <c:pt idx="2318">
                  <c:v>661</c:v>
                </c:pt>
                <c:pt idx="2319">
                  <c:v>661</c:v>
                </c:pt>
                <c:pt idx="2320">
                  <c:v>661</c:v>
                </c:pt>
                <c:pt idx="2321">
                  <c:v>661</c:v>
                </c:pt>
                <c:pt idx="2322">
                  <c:v>661</c:v>
                </c:pt>
                <c:pt idx="2323">
                  <c:v>661</c:v>
                </c:pt>
                <c:pt idx="2324">
                  <c:v>661</c:v>
                </c:pt>
                <c:pt idx="2325">
                  <c:v>661</c:v>
                </c:pt>
                <c:pt idx="2326">
                  <c:v>661</c:v>
                </c:pt>
                <c:pt idx="2327">
                  <c:v>661</c:v>
                </c:pt>
                <c:pt idx="2328">
                  <c:v>661</c:v>
                </c:pt>
                <c:pt idx="2329">
                  <c:v>661</c:v>
                </c:pt>
                <c:pt idx="2330">
                  <c:v>661</c:v>
                </c:pt>
                <c:pt idx="2331">
                  <c:v>661</c:v>
                </c:pt>
                <c:pt idx="2332">
                  <c:v>661</c:v>
                </c:pt>
                <c:pt idx="2333">
                  <c:v>661</c:v>
                </c:pt>
                <c:pt idx="2334">
                  <c:v>661</c:v>
                </c:pt>
                <c:pt idx="2335">
                  <c:v>661</c:v>
                </c:pt>
                <c:pt idx="2336">
                  <c:v>661</c:v>
                </c:pt>
                <c:pt idx="2337">
                  <c:v>661</c:v>
                </c:pt>
                <c:pt idx="2338">
                  <c:v>661</c:v>
                </c:pt>
                <c:pt idx="2339">
                  <c:v>661</c:v>
                </c:pt>
                <c:pt idx="2340">
                  <c:v>661</c:v>
                </c:pt>
                <c:pt idx="2341">
                  <c:v>661</c:v>
                </c:pt>
                <c:pt idx="2342">
                  <c:v>661</c:v>
                </c:pt>
                <c:pt idx="2343">
                  <c:v>661</c:v>
                </c:pt>
                <c:pt idx="2344">
                  <c:v>661</c:v>
                </c:pt>
                <c:pt idx="2345">
                  <c:v>661</c:v>
                </c:pt>
                <c:pt idx="2346">
                  <c:v>661</c:v>
                </c:pt>
                <c:pt idx="2347">
                  <c:v>661</c:v>
                </c:pt>
                <c:pt idx="2348">
                  <c:v>661</c:v>
                </c:pt>
                <c:pt idx="2349">
                  <c:v>661</c:v>
                </c:pt>
                <c:pt idx="2350">
                  <c:v>661</c:v>
                </c:pt>
                <c:pt idx="2351">
                  <c:v>661</c:v>
                </c:pt>
                <c:pt idx="2352">
                  <c:v>661</c:v>
                </c:pt>
                <c:pt idx="2353">
                  <c:v>661</c:v>
                </c:pt>
                <c:pt idx="2354">
                  <c:v>661</c:v>
                </c:pt>
                <c:pt idx="2355">
                  <c:v>661</c:v>
                </c:pt>
                <c:pt idx="2356">
                  <c:v>661</c:v>
                </c:pt>
                <c:pt idx="2357">
                  <c:v>661</c:v>
                </c:pt>
                <c:pt idx="2358">
                  <c:v>661</c:v>
                </c:pt>
                <c:pt idx="2359">
                  <c:v>661</c:v>
                </c:pt>
                <c:pt idx="2360">
                  <c:v>661</c:v>
                </c:pt>
                <c:pt idx="2361">
                  <c:v>661</c:v>
                </c:pt>
                <c:pt idx="2362">
                  <c:v>661</c:v>
                </c:pt>
                <c:pt idx="2363">
                  <c:v>661</c:v>
                </c:pt>
                <c:pt idx="2364">
                  <c:v>661</c:v>
                </c:pt>
                <c:pt idx="2365">
                  <c:v>661</c:v>
                </c:pt>
                <c:pt idx="2366">
                  <c:v>661</c:v>
                </c:pt>
                <c:pt idx="2367">
                  <c:v>661</c:v>
                </c:pt>
                <c:pt idx="2368">
                  <c:v>661</c:v>
                </c:pt>
                <c:pt idx="2369">
                  <c:v>661</c:v>
                </c:pt>
                <c:pt idx="2370">
                  <c:v>661</c:v>
                </c:pt>
                <c:pt idx="2371">
                  <c:v>661</c:v>
                </c:pt>
                <c:pt idx="2372">
                  <c:v>661</c:v>
                </c:pt>
                <c:pt idx="2373">
                  <c:v>661</c:v>
                </c:pt>
                <c:pt idx="2374">
                  <c:v>661</c:v>
                </c:pt>
                <c:pt idx="2375">
                  <c:v>661</c:v>
                </c:pt>
                <c:pt idx="2376">
                  <c:v>661</c:v>
                </c:pt>
                <c:pt idx="2377">
                  <c:v>661</c:v>
                </c:pt>
                <c:pt idx="2378">
                  <c:v>661</c:v>
                </c:pt>
                <c:pt idx="2379">
                  <c:v>661</c:v>
                </c:pt>
                <c:pt idx="2380">
                  <c:v>661</c:v>
                </c:pt>
                <c:pt idx="2381">
                  <c:v>661</c:v>
                </c:pt>
                <c:pt idx="2382">
                  <c:v>661</c:v>
                </c:pt>
                <c:pt idx="2383">
                  <c:v>661</c:v>
                </c:pt>
                <c:pt idx="2384">
                  <c:v>661</c:v>
                </c:pt>
                <c:pt idx="2385">
                  <c:v>661</c:v>
                </c:pt>
                <c:pt idx="2386">
                  <c:v>661</c:v>
                </c:pt>
                <c:pt idx="2387">
                  <c:v>661</c:v>
                </c:pt>
                <c:pt idx="2388">
                  <c:v>661</c:v>
                </c:pt>
                <c:pt idx="2389">
                  <c:v>661</c:v>
                </c:pt>
                <c:pt idx="2390">
                  <c:v>661</c:v>
                </c:pt>
                <c:pt idx="2391">
                  <c:v>661</c:v>
                </c:pt>
                <c:pt idx="2392">
                  <c:v>661</c:v>
                </c:pt>
                <c:pt idx="2393">
                  <c:v>661</c:v>
                </c:pt>
                <c:pt idx="2394">
                  <c:v>661</c:v>
                </c:pt>
                <c:pt idx="2395">
                  <c:v>661</c:v>
                </c:pt>
                <c:pt idx="2396">
                  <c:v>661</c:v>
                </c:pt>
                <c:pt idx="2397">
                  <c:v>661</c:v>
                </c:pt>
                <c:pt idx="2398">
                  <c:v>661</c:v>
                </c:pt>
                <c:pt idx="2399">
                  <c:v>661</c:v>
                </c:pt>
                <c:pt idx="2400">
                  <c:v>661</c:v>
                </c:pt>
                <c:pt idx="2401">
                  <c:v>661</c:v>
                </c:pt>
                <c:pt idx="2402">
                  <c:v>661</c:v>
                </c:pt>
                <c:pt idx="2403">
                  <c:v>661</c:v>
                </c:pt>
                <c:pt idx="2404">
                  <c:v>661</c:v>
                </c:pt>
                <c:pt idx="2405">
                  <c:v>661</c:v>
                </c:pt>
                <c:pt idx="2406">
                  <c:v>661</c:v>
                </c:pt>
                <c:pt idx="2407">
                  <c:v>661</c:v>
                </c:pt>
                <c:pt idx="2408">
                  <c:v>661</c:v>
                </c:pt>
                <c:pt idx="2409">
                  <c:v>661</c:v>
                </c:pt>
                <c:pt idx="2410">
                  <c:v>661</c:v>
                </c:pt>
                <c:pt idx="2411">
                  <c:v>661</c:v>
                </c:pt>
                <c:pt idx="2412">
                  <c:v>661</c:v>
                </c:pt>
                <c:pt idx="2413">
                  <c:v>661</c:v>
                </c:pt>
                <c:pt idx="2414">
                  <c:v>661</c:v>
                </c:pt>
                <c:pt idx="2415">
                  <c:v>661</c:v>
                </c:pt>
                <c:pt idx="2416">
                  <c:v>661</c:v>
                </c:pt>
                <c:pt idx="2417">
                  <c:v>661</c:v>
                </c:pt>
                <c:pt idx="2418">
                  <c:v>661</c:v>
                </c:pt>
                <c:pt idx="2419">
                  <c:v>661</c:v>
                </c:pt>
                <c:pt idx="2420">
                  <c:v>661</c:v>
                </c:pt>
                <c:pt idx="2421">
                  <c:v>661</c:v>
                </c:pt>
                <c:pt idx="2422">
                  <c:v>661</c:v>
                </c:pt>
                <c:pt idx="2423">
                  <c:v>661</c:v>
                </c:pt>
                <c:pt idx="2424">
                  <c:v>661</c:v>
                </c:pt>
                <c:pt idx="2425">
                  <c:v>661</c:v>
                </c:pt>
                <c:pt idx="2426">
                  <c:v>661</c:v>
                </c:pt>
                <c:pt idx="2427">
                  <c:v>661</c:v>
                </c:pt>
                <c:pt idx="2428">
                  <c:v>661</c:v>
                </c:pt>
                <c:pt idx="2429">
                  <c:v>661</c:v>
                </c:pt>
                <c:pt idx="2430">
                  <c:v>661</c:v>
                </c:pt>
                <c:pt idx="2431">
                  <c:v>661</c:v>
                </c:pt>
                <c:pt idx="2432">
                  <c:v>661</c:v>
                </c:pt>
                <c:pt idx="2433">
                  <c:v>661</c:v>
                </c:pt>
                <c:pt idx="2434">
                  <c:v>661</c:v>
                </c:pt>
                <c:pt idx="2435">
                  <c:v>661</c:v>
                </c:pt>
                <c:pt idx="2436">
                  <c:v>661</c:v>
                </c:pt>
                <c:pt idx="2437">
                  <c:v>661</c:v>
                </c:pt>
                <c:pt idx="2438">
                  <c:v>661</c:v>
                </c:pt>
                <c:pt idx="2439">
                  <c:v>661</c:v>
                </c:pt>
                <c:pt idx="2440">
                  <c:v>661</c:v>
                </c:pt>
                <c:pt idx="2441">
                  <c:v>661</c:v>
                </c:pt>
                <c:pt idx="2442">
                  <c:v>661</c:v>
                </c:pt>
                <c:pt idx="2443">
                  <c:v>661</c:v>
                </c:pt>
                <c:pt idx="2444">
                  <c:v>661</c:v>
                </c:pt>
                <c:pt idx="2445">
                  <c:v>661</c:v>
                </c:pt>
                <c:pt idx="2446">
                  <c:v>661</c:v>
                </c:pt>
                <c:pt idx="2447">
                  <c:v>661</c:v>
                </c:pt>
                <c:pt idx="2448">
                  <c:v>661</c:v>
                </c:pt>
                <c:pt idx="2449">
                  <c:v>661</c:v>
                </c:pt>
                <c:pt idx="2450">
                  <c:v>661</c:v>
                </c:pt>
                <c:pt idx="2451">
                  <c:v>661</c:v>
                </c:pt>
                <c:pt idx="2452">
                  <c:v>661</c:v>
                </c:pt>
                <c:pt idx="2453">
                  <c:v>661</c:v>
                </c:pt>
                <c:pt idx="2454">
                  <c:v>661</c:v>
                </c:pt>
                <c:pt idx="2455">
                  <c:v>661</c:v>
                </c:pt>
                <c:pt idx="2456">
                  <c:v>661</c:v>
                </c:pt>
                <c:pt idx="2457">
                  <c:v>661</c:v>
                </c:pt>
                <c:pt idx="2458">
                  <c:v>661</c:v>
                </c:pt>
                <c:pt idx="2459">
                  <c:v>661</c:v>
                </c:pt>
                <c:pt idx="2460">
                  <c:v>661</c:v>
                </c:pt>
                <c:pt idx="2461">
                  <c:v>661</c:v>
                </c:pt>
                <c:pt idx="2462">
                  <c:v>661</c:v>
                </c:pt>
                <c:pt idx="2463">
                  <c:v>661</c:v>
                </c:pt>
                <c:pt idx="2464">
                  <c:v>661</c:v>
                </c:pt>
                <c:pt idx="2465">
                  <c:v>661</c:v>
                </c:pt>
                <c:pt idx="2466">
                  <c:v>661</c:v>
                </c:pt>
                <c:pt idx="2467">
                  <c:v>661</c:v>
                </c:pt>
                <c:pt idx="2468">
                  <c:v>661</c:v>
                </c:pt>
                <c:pt idx="2469">
                  <c:v>661</c:v>
                </c:pt>
                <c:pt idx="2470">
                  <c:v>661</c:v>
                </c:pt>
                <c:pt idx="2471">
                  <c:v>661</c:v>
                </c:pt>
                <c:pt idx="2472">
                  <c:v>661</c:v>
                </c:pt>
                <c:pt idx="2473">
                  <c:v>661</c:v>
                </c:pt>
                <c:pt idx="2474">
                  <c:v>661</c:v>
                </c:pt>
                <c:pt idx="2475">
                  <c:v>661</c:v>
                </c:pt>
                <c:pt idx="2476">
                  <c:v>661</c:v>
                </c:pt>
                <c:pt idx="2477">
                  <c:v>661</c:v>
                </c:pt>
                <c:pt idx="2478">
                  <c:v>661</c:v>
                </c:pt>
                <c:pt idx="2479">
                  <c:v>661</c:v>
                </c:pt>
                <c:pt idx="2480">
                  <c:v>661</c:v>
                </c:pt>
                <c:pt idx="2481">
                  <c:v>661</c:v>
                </c:pt>
                <c:pt idx="2482">
                  <c:v>661</c:v>
                </c:pt>
                <c:pt idx="2483">
                  <c:v>661</c:v>
                </c:pt>
                <c:pt idx="2484">
                  <c:v>661</c:v>
                </c:pt>
                <c:pt idx="2485">
                  <c:v>661</c:v>
                </c:pt>
                <c:pt idx="2486">
                  <c:v>661</c:v>
                </c:pt>
                <c:pt idx="2487">
                  <c:v>661</c:v>
                </c:pt>
                <c:pt idx="2488">
                  <c:v>661</c:v>
                </c:pt>
                <c:pt idx="2489">
                  <c:v>661</c:v>
                </c:pt>
                <c:pt idx="2490">
                  <c:v>661</c:v>
                </c:pt>
                <c:pt idx="2491">
                  <c:v>661</c:v>
                </c:pt>
                <c:pt idx="2492">
                  <c:v>661</c:v>
                </c:pt>
                <c:pt idx="2493">
                  <c:v>661</c:v>
                </c:pt>
                <c:pt idx="2494">
                  <c:v>661</c:v>
                </c:pt>
                <c:pt idx="2495">
                  <c:v>661</c:v>
                </c:pt>
                <c:pt idx="2496">
                  <c:v>661</c:v>
                </c:pt>
                <c:pt idx="2497">
                  <c:v>661</c:v>
                </c:pt>
                <c:pt idx="2498">
                  <c:v>661</c:v>
                </c:pt>
                <c:pt idx="2499">
                  <c:v>661</c:v>
                </c:pt>
                <c:pt idx="2500">
                  <c:v>661</c:v>
                </c:pt>
                <c:pt idx="2501">
                  <c:v>661</c:v>
                </c:pt>
                <c:pt idx="2502">
                  <c:v>661</c:v>
                </c:pt>
                <c:pt idx="2503">
                  <c:v>661</c:v>
                </c:pt>
                <c:pt idx="2504">
                  <c:v>661</c:v>
                </c:pt>
                <c:pt idx="2505">
                  <c:v>661</c:v>
                </c:pt>
                <c:pt idx="2506">
                  <c:v>661</c:v>
                </c:pt>
                <c:pt idx="2507">
                  <c:v>661</c:v>
                </c:pt>
                <c:pt idx="2508">
                  <c:v>661</c:v>
                </c:pt>
                <c:pt idx="2509">
                  <c:v>661</c:v>
                </c:pt>
                <c:pt idx="2510">
                  <c:v>661</c:v>
                </c:pt>
                <c:pt idx="2511">
                  <c:v>661</c:v>
                </c:pt>
                <c:pt idx="2512">
                  <c:v>661</c:v>
                </c:pt>
                <c:pt idx="2513">
                  <c:v>661</c:v>
                </c:pt>
                <c:pt idx="2514">
                  <c:v>661</c:v>
                </c:pt>
                <c:pt idx="2515">
                  <c:v>661</c:v>
                </c:pt>
                <c:pt idx="2516">
                  <c:v>661</c:v>
                </c:pt>
                <c:pt idx="2517">
                  <c:v>661</c:v>
                </c:pt>
                <c:pt idx="2518">
                  <c:v>661</c:v>
                </c:pt>
                <c:pt idx="2519">
                  <c:v>661</c:v>
                </c:pt>
                <c:pt idx="2520">
                  <c:v>661</c:v>
                </c:pt>
                <c:pt idx="2521">
                  <c:v>661</c:v>
                </c:pt>
                <c:pt idx="2522">
                  <c:v>661</c:v>
                </c:pt>
                <c:pt idx="2523">
                  <c:v>661</c:v>
                </c:pt>
                <c:pt idx="2524">
                  <c:v>661</c:v>
                </c:pt>
                <c:pt idx="2525">
                  <c:v>661</c:v>
                </c:pt>
                <c:pt idx="2526">
                  <c:v>661</c:v>
                </c:pt>
                <c:pt idx="2527">
                  <c:v>661</c:v>
                </c:pt>
                <c:pt idx="2528">
                  <c:v>661</c:v>
                </c:pt>
                <c:pt idx="2529">
                  <c:v>661</c:v>
                </c:pt>
                <c:pt idx="2530">
                  <c:v>661</c:v>
                </c:pt>
                <c:pt idx="2531">
                  <c:v>661</c:v>
                </c:pt>
                <c:pt idx="2532">
                  <c:v>661</c:v>
                </c:pt>
                <c:pt idx="2533">
                  <c:v>661</c:v>
                </c:pt>
                <c:pt idx="2534">
                  <c:v>661</c:v>
                </c:pt>
                <c:pt idx="2535">
                  <c:v>661</c:v>
                </c:pt>
                <c:pt idx="2536">
                  <c:v>661</c:v>
                </c:pt>
                <c:pt idx="2537">
                  <c:v>661</c:v>
                </c:pt>
                <c:pt idx="2538">
                  <c:v>661</c:v>
                </c:pt>
                <c:pt idx="2539">
                  <c:v>661</c:v>
                </c:pt>
                <c:pt idx="2540">
                  <c:v>661</c:v>
                </c:pt>
                <c:pt idx="2541">
                  <c:v>661</c:v>
                </c:pt>
                <c:pt idx="2542">
                  <c:v>661</c:v>
                </c:pt>
                <c:pt idx="2543">
                  <c:v>661</c:v>
                </c:pt>
                <c:pt idx="2544">
                  <c:v>661</c:v>
                </c:pt>
                <c:pt idx="2545">
                  <c:v>661</c:v>
                </c:pt>
                <c:pt idx="2546">
                  <c:v>661</c:v>
                </c:pt>
                <c:pt idx="2547">
                  <c:v>661</c:v>
                </c:pt>
                <c:pt idx="2548">
                  <c:v>661</c:v>
                </c:pt>
                <c:pt idx="2549">
                  <c:v>661</c:v>
                </c:pt>
                <c:pt idx="2550">
                  <c:v>661</c:v>
                </c:pt>
                <c:pt idx="2551">
                  <c:v>661</c:v>
                </c:pt>
                <c:pt idx="2552">
                  <c:v>661</c:v>
                </c:pt>
                <c:pt idx="2553">
                  <c:v>661</c:v>
                </c:pt>
                <c:pt idx="2554">
                  <c:v>661</c:v>
                </c:pt>
                <c:pt idx="2555">
                  <c:v>661</c:v>
                </c:pt>
                <c:pt idx="2556">
                  <c:v>661</c:v>
                </c:pt>
                <c:pt idx="2557">
                  <c:v>661</c:v>
                </c:pt>
                <c:pt idx="2558">
                  <c:v>661</c:v>
                </c:pt>
                <c:pt idx="2559">
                  <c:v>661</c:v>
                </c:pt>
                <c:pt idx="2560">
                  <c:v>661</c:v>
                </c:pt>
                <c:pt idx="2561">
                  <c:v>661</c:v>
                </c:pt>
                <c:pt idx="2562">
                  <c:v>661</c:v>
                </c:pt>
                <c:pt idx="2563">
                  <c:v>661</c:v>
                </c:pt>
                <c:pt idx="2564">
                  <c:v>661</c:v>
                </c:pt>
                <c:pt idx="2565">
                  <c:v>661</c:v>
                </c:pt>
                <c:pt idx="2566">
                  <c:v>661</c:v>
                </c:pt>
                <c:pt idx="2567">
                  <c:v>661</c:v>
                </c:pt>
                <c:pt idx="2568">
                  <c:v>661</c:v>
                </c:pt>
                <c:pt idx="2569">
                  <c:v>661</c:v>
                </c:pt>
                <c:pt idx="2570">
                  <c:v>661</c:v>
                </c:pt>
                <c:pt idx="2571">
                  <c:v>661</c:v>
                </c:pt>
                <c:pt idx="2572">
                  <c:v>661</c:v>
                </c:pt>
                <c:pt idx="2573">
                  <c:v>661</c:v>
                </c:pt>
                <c:pt idx="2574">
                  <c:v>661</c:v>
                </c:pt>
                <c:pt idx="2575">
                  <c:v>661</c:v>
                </c:pt>
                <c:pt idx="2576">
                  <c:v>661</c:v>
                </c:pt>
                <c:pt idx="2577">
                  <c:v>661</c:v>
                </c:pt>
                <c:pt idx="2578">
                  <c:v>661</c:v>
                </c:pt>
                <c:pt idx="2579">
                  <c:v>661</c:v>
                </c:pt>
                <c:pt idx="2580">
                  <c:v>661</c:v>
                </c:pt>
                <c:pt idx="2581">
                  <c:v>661</c:v>
                </c:pt>
                <c:pt idx="2582">
                  <c:v>661</c:v>
                </c:pt>
                <c:pt idx="2583">
                  <c:v>661</c:v>
                </c:pt>
                <c:pt idx="2584">
                  <c:v>661</c:v>
                </c:pt>
                <c:pt idx="2585">
                  <c:v>661</c:v>
                </c:pt>
                <c:pt idx="2586">
                  <c:v>661</c:v>
                </c:pt>
                <c:pt idx="2587">
                  <c:v>661</c:v>
                </c:pt>
                <c:pt idx="2588">
                  <c:v>661</c:v>
                </c:pt>
                <c:pt idx="2589">
                  <c:v>661</c:v>
                </c:pt>
                <c:pt idx="2590">
                  <c:v>661</c:v>
                </c:pt>
                <c:pt idx="2591">
                  <c:v>661</c:v>
                </c:pt>
                <c:pt idx="2592">
                  <c:v>661</c:v>
                </c:pt>
                <c:pt idx="2593">
                  <c:v>661</c:v>
                </c:pt>
                <c:pt idx="2594">
                  <c:v>661</c:v>
                </c:pt>
                <c:pt idx="2595">
                  <c:v>661</c:v>
                </c:pt>
                <c:pt idx="2596">
                  <c:v>661</c:v>
                </c:pt>
                <c:pt idx="2597">
                  <c:v>661</c:v>
                </c:pt>
                <c:pt idx="2598">
                  <c:v>661</c:v>
                </c:pt>
                <c:pt idx="2599">
                  <c:v>661</c:v>
                </c:pt>
                <c:pt idx="2600">
                  <c:v>661</c:v>
                </c:pt>
                <c:pt idx="2601">
                  <c:v>661</c:v>
                </c:pt>
                <c:pt idx="2602">
                  <c:v>661</c:v>
                </c:pt>
                <c:pt idx="2603">
                  <c:v>661</c:v>
                </c:pt>
                <c:pt idx="2604">
                  <c:v>661</c:v>
                </c:pt>
                <c:pt idx="2605">
                  <c:v>661</c:v>
                </c:pt>
                <c:pt idx="2606">
                  <c:v>661</c:v>
                </c:pt>
                <c:pt idx="2607">
                  <c:v>661</c:v>
                </c:pt>
                <c:pt idx="2608">
                  <c:v>661</c:v>
                </c:pt>
                <c:pt idx="2609">
                  <c:v>661</c:v>
                </c:pt>
                <c:pt idx="2610">
                  <c:v>661</c:v>
                </c:pt>
                <c:pt idx="2611">
                  <c:v>661</c:v>
                </c:pt>
                <c:pt idx="2612">
                  <c:v>661</c:v>
                </c:pt>
                <c:pt idx="2613">
                  <c:v>661</c:v>
                </c:pt>
                <c:pt idx="2614">
                  <c:v>661</c:v>
                </c:pt>
                <c:pt idx="2615">
                  <c:v>661</c:v>
                </c:pt>
                <c:pt idx="2616">
                  <c:v>661</c:v>
                </c:pt>
                <c:pt idx="2617">
                  <c:v>661</c:v>
                </c:pt>
                <c:pt idx="2618">
                  <c:v>661</c:v>
                </c:pt>
                <c:pt idx="2619">
                  <c:v>661</c:v>
                </c:pt>
                <c:pt idx="2620">
                  <c:v>661</c:v>
                </c:pt>
                <c:pt idx="2621">
                  <c:v>661</c:v>
                </c:pt>
                <c:pt idx="2622">
                  <c:v>661</c:v>
                </c:pt>
                <c:pt idx="2623">
                  <c:v>661</c:v>
                </c:pt>
                <c:pt idx="2624">
                  <c:v>661</c:v>
                </c:pt>
                <c:pt idx="2625">
                  <c:v>661</c:v>
                </c:pt>
                <c:pt idx="2626">
                  <c:v>661</c:v>
                </c:pt>
                <c:pt idx="2627">
                  <c:v>661</c:v>
                </c:pt>
                <c:pt idx="2628">
                  <c:v>661</c:v>
                </c:pt>
                <c:pt idx="2629">
                  <c:v>661</c:v>
                </c:pt>
                <c:pt idx="2630">
                  <c:v>661</c:v>
                </c:pt>
                <c:pt idx="2631">
                  <c:v>661</c:v>
                </c:pt>
                <c:pt idx="2632">
                  <c:v>661</c:v>
                </c:pt>
                <c:pt idx="2633">
                  <c:v>661</c:v>
                </c:pt>
                <c:pt idx="2634">
                  <c:v>661</c:v>
                </c:pt>
                <c:pt idx="2635">
                  <c:v>661</c:v>
                </c:pt>
                <c:pt idx="2636">
                  <c:v>661</c:v>
                </c:pt>
                <c:pt idx="2637">
                  <c:v>661</c:v>
                </c:pt>
                <c:pt idx="2638">
                  <c:v>661</c:v>
                </c:pt>
                <c:pt idx="2639">
                  <c:v>661</c:v>
                </c:pt>
                <c:pt idx="2640">
                  <c:v>661</c:v>
                </c:pt>
                <c:pt idx="2641">
                  <c:v>661</c:v>
                </c:pt>
                <c:pt idx="2642">
                  <c:v>661</c:v>
                </c:pt>
                <c:pt idx="2643">
                  <c:v>661</c:v>
                </c:pt>
                <c:pt idx="2644">
                  <c:v>661</c:v>
                </c:pt>
                <c:pt idx="2645">
                  <c:v>661</c:v>
                </c:pt>
                <c:pt idx="2646">
                  <c:v>661</c:v>
                </c:pt>
                <c:pt idx="2647">
                  <c:v>661</c:v>
                </c:pt>
                <c:pt idx="2648">
                  <c:v>661</c:v>
                </c:pt>
                <c:pt idx="2649">
                  <c:v>661</c:v>
                </c:pt>
                <c:pt idx="2650">
                  <c:v>661</c:v>
                </c:pt>
                <c:pt idx="2651">
                  <c:v>661</c:v>
                </c:pt>
                <c:pt idx="2652">
                  <c:v>661</c:v>
                </c:pt>
                <c:pt idx="2653">
                  <c:v>661</c:v>
                </c:pt>
                <c:pt idx="2654">
                  <c:v>661</c:v>
                </c:pt>
                <c:pt idx="2655">
                  <c:v>661</c:v>
                </c:pt>
                <c:pt idx="2656">
                  <c:v>661</c:v>
                </c:pt>
                <c:pt idx="2657">
                  <c:v>661</c:v>
                </c:pt>
                <c:pt idx="2658">
                  <c:v>661</c:v>
                </c:pt>
                <c:pt idx="2659">
                  <c:v>661</c:v>
                </c:pt>
                <c:pt idx="2660">
                  <c:v>661</c:v>
                </c:pt>
                <c:pt idx="2661">
                  <c:v>661</c:v>
                </c:pt>
                <c:pt idx="2662">
                  <c:v>661</c:v>
                </c:pt>
                <c:pt idx="2663">
                  <c:v>661</c:v>
                </c:pt>
                <c:pt idx="2664">
                  <c:v>661</c:v>
                </c:pt>
                <c:pt idx="2665">
                  <c:v>661</c:v>
                </c:pt>
                <c:pt idx="2666">
                  <c:v>661</c:v>
                </c:pt>
                <c:pt idx="2667">
                  <c:v>661</c:v>
                </c:pt>
                <c:pt idx="2668">
                  <c:v>661</c:v>
                </c:pt>
                <c:pt idx="2669">
                  <c:v>661</c:v>
                </c:pt>
                <c:pt idx="2670">
                  <c:v>661</c:v>
                </c:pt>
                <c:pt idx="2671">
                  <c:v>661</c:v>
                </c:pt>
                <c:pt idx="2672">
                  <c:v>661</c:v>
                </c:pt>
                <c:pt idx="2673">
                  <c:v>661</c:v>
                </c:pt>
                <c:pt idx="2674">
                  <c:v>661</c:v>
                </c:pt>
                <c:pt idx="2675">
                  <c:v>661</c:v>
                </c:pt>
                <c:pt idx="2676">
                  <c:v>661</c:v>
                </c:pt>
                <c:pt idx="2677">
                  <c:v>661</c:v>
                </c:pt>
                <c:pt idx="2678">
                  <c:v>661</c:v>
                </c:pt>
                <c:pt idx="2679">
                  <c:v>661</c:v>
                </c:pt>
                <c:pt idx="2680">
                  <c:v>661</c:v>
                </c:pt>
                <c:pt idx="2681">
                  <c:v>661</c:v>
                </c:pt>
                <c:pt idx="2682">
                  <c:v>661</c:v>
                </c:pt>
                <c:pt idx="2683">
                  <c:v>661</c:v>
                </c:pt>
                <c:pt idx="2684">
                  <c:v>661</c:v>
                </c:pt>
                <c:pt idx="2685">
                  <c:v>661</c:v>
                </c:pt>
                <c:pt idx="2686">
                  <c:v>661</c:v>
                </c:pt>
                <c:pt idx="2687">
                  <c:v>661</c:v>
                </c:pt>
                <c:pt idx="2688">
                  <c:v>661</c:v>
                </c:pt>
                <c:pt idx="2689">
                  <c:v>661</c:v>
                </c:pt>
                <c:pt idx="2690">
                  <c:v>661</c:v>
                </c:pt>
                <c:pt idx="2691">
                  <c:v>661</c:v>
                </c:pt>
                <c:pt idx="2692">
                  <c:v>661</c:v>
                </c:pt>
                <c:pt idx="2693">
                  <c:v>661</c:v>
                </c:pt>
                <c:pt idx="2694">
                  <c:v>661</c:v>
                </c:pt>
                <c:pt idx="2695">
                  <c:v>661</c:v>
                </c:pt>
                <c:pt idx="2696">
                  <c:v>661</c:v>
                </c:pt>
                <c:pt idx="2697">
                  <c:v>661</c:v>
                </c:pt>
                <c:pt idx="2698">
                  <c:v>661</c:v>
                </c:pt>
                <c:pt idx="2699">
                  <c:v>661</c:v>
                </c:pt>
                <c:pt idx="2700">
                  <c:v>661</c:v>
                </c:pt>
                <c:pt idx="2701">
                  <c:v>661</c:v>
                </c:pt>
                <c:pt idx="2702">
                  <c:v>661</c:v>
                </c:pt>
                <c:pt idx="2703">
                  <c:v>661</c:v>
                </c:pt>
                <c:pt idx="2704">
                  <c:v>661</c:v>
                </c:pt>
                <c:pt idx="2705">
                  <c:v>661</c:v>
                </c:pt>
                <c:pt idx="2706">
                  <c:v>661</c:v>
                </c:pt>
                <c:pt idx="2707">
                  <c:v>661</c:v>
                </c:pt>
                <c:pt idx="2708">
                  <c:v>661</c:v>
                </c:pt>
                <c:pt idx="2709">
                  <c:v>661</c:v>
                </c:pt>
                <c:pt idx="2710">
                  <c:v>661</c:v>
                </c:pt>
                <c:pt idx="2711">
                  <c:v>661</c:v>
                </c:pt>
                <c:pt idx="2712">
                  <c:v>661</c:v>
                </c:pt>
                <c:pt idx="2713">
                  <c:v>661</c:v>
                </c:pt>
                <c:pt idx="2714">
                  <c:v>661</c:v>
                </c:pt>
                <c:pt idx="2715">
                  <c:v>661</c:v>
                </c:pt>
                <c:pt idx="2716">
                  <c:v>661</c:v>
                </c:pt>
                <c:pt idx="2717">
                  <c:v>661</c:v>
                </c:pt>
                <c:pt idx="2718">
                  <c:v>661</c:v>
                </c:pt>
                <c:pt idx="2719">
                  <c:v>661</c:v>
                </c:pt>
                <c:pt idx="2720">
                  <c:v>661</c:v>
                </c:pt>
                <c:pt idx="2721">
                  <c:v>661</c:v>
                </c:pt>
                <c:pt idx="2722">
                  <c:v>661</c:v>
                </c:pt>
                <c:pt idx="2723">
                  <c:v>661</c:v>
                </c:pt>
                <c:pt idx="2724">
                  <c:v>661</c:v>
                </c:pt>
                <c:pt idx="2725">
                  <c:v>661</c:v>
                </c:pt>
                <c:pt idx="2726">
                  <c:v>661</c:v>
                </c:pt>
                <c:pt idx="2727">
                  <c:v>661</c:v>
                </c:pt>
                <c:pt idx="2728">
                  <c:v>661</c:v>
                </c:pt>
                <c:pt idx="2729">
                  <c:v>661</c:v>
                </c:pt>
                <c:pt idx="2730">
                  <c:v>661</c:v>
                </c:pt>
                <c:pt idx="2731">
                  <c:v>661</c:v>
                </c:pt>
                <c:pt idx="2732">
                  <c:v>661</c:v>
                </c:pt>
                <c:pt idx="2733">
                  <c:v>661</c:v>
                </c:pt>
                <c:pt idx="2734">
                  <c:v>661</c:v>
                </c:pt>
                <c:pt idx="2735">
                  <c:v>661</c:v>
                </c:pt>
                <c:pt idx="2736">
                  <c:v>661</c:v>
                </c:pt>
                <c:pt idx="2737">
                  <c:v>661</c:v>
                </c:pt>
                <c:pt idx="2738">
                  <c:v>661</c:v>
                </c:pt>
                <c:pt idx="2739">
                  <c:v>661</c:v>
                </c:pt>
                <c:pt idx="2740">
                  <c:v>661</c:v>
                </c:pt>
                <c:pt idx="2741">
                  <c:v>661</c:v>
                </c:pt>
                <c:pt idx="2742">
                  <c:v>661</c:v>
                </c:pt>
                <c:pt idx="2743">
                  <c:v>661</c:v>
                </c:pt>
                <c:pt idx="2744">
                  <c:v>661</c:v>
                </c:pt>
                <c:pt idx="2745">
                  <c:v>661</c:v>
                </c:pt>
                <c:pt idx="2746">
                  <c:v>661</c:v>
                </c:pt>
                <c:pt idx="2747">
                  <c:v>661</c:v>
                </c:pt>
                <c:pt idx="2748">
                  <c:v>661</c:v>
                </c:pt>
                <c:pt idx="2749">
                  <c:v>661</c:v>
                </c:pt>
                <c:pt idx="2750">
                  <c:v>661</c:v>
                </c:pt>
                <c:pt idx="2751">
                  <c:v>661</c:v>
                </c:pt>
                <c:pt idx="2752">
                  <c:v>661</c:v>
                </c:pt>
                <c:pt idx="2753">
                  <c:v>661</c:v>
                </c:pt>
                <c:pt idx="2754">
                  <c:v>661</c:v>
                </c:pt>
                <c:pt idx="2755">
                  <c:v>661</c:v>
                </c:pt>
                <c:pt idx="2756">
                  <c:v>661</c:v>
                </c:pt>
                <c:pt idx="2757">
                  <c:v>661</c:v>
                </c:pt>
                <c:pt idx="2758">
                  <c:v>661</c:v>
                </c:pt>
                <c:pt idx="2759">
                  <c:v>661</c:v>
                </c:pt>
                <c:pt idx="2760">
                  <c:v>661</c:v>
                </c:pt>
                <c:pt idx="2761">
                  <c:v>661</c:v>
                </c:pt>
                <c:pt idx="2762">
                  <c:v>661</c:v>
                </c:pt>
                <c:pt idx="2763">
                  <c:v>661</c:v>
                </c:pt>
                <c:pt idx="2764">
                  <c:v>661</c:v>
                </c:pt>
                <c:pt idx="2765">
                  <c:v>661</c:v>
                </c:pt>
                <c:pt idx="2766">
                  <c:v>661</c:v>
                </c:pt>
                <c:pt idx="2767">
                  <c:v>661</c:v>
                </c:pt>
                <c:pt idx="2768">
                  <c:v>661</c:v>
                </c:pt>
                <c:pt idx="2769">
                  <c:v>661</c:v>
                </c:pt>
                <c:pt idx="2770">
                  <c:v>661</c:v>
                </c:pt>
                <c:pt idx="2771">
                  <c:v>661</c:v>
                </c:pt>
                <c:pt idx="2772">
                  <c:v>661</c:v>
                </c:pt>
                <c:pt idx="2773">
                  <c:v>661</c:v>
                </c:pt>
                <c:pt idx="2774">
                  <c:v>661</c:v>
                </c:pt>
                <c:pt idx="2775">
                  <c:v>661</c:v>
                </c:pt>
                <c:pt idx="2776">
                  <c:v>661</c:v>
                </c:pt>
                <c:pt idx="2777">
                  <c:v>661</c:v>
                </c:pt>
                <c:pt idx="2778">
                  <c:v>661</c:v>
                </c:pt>
                <c:pt idx="2779">
                  <c:v>661</c:v>
                </c:pt>
                <c:pt idx="2780">
                  <c:v>661</c:v>
                </c:pt>
                <c:pt idx="2781">
                  <c:v>661</c:v>
                </c:pt>
                <c:pt idx="2782">
                  <c:v>661</c:v>
                </c:pt>
                <c:pt idx="2783">
                  <c:v>661</c:v>
                </c:pt>
                <c:pt idx="2784">
                  <c:v>661</c:v>
                </c:pt>
                <c:pt idx="2785">
                  <c:v>661</c:v>
                </c:pt>
                <c:pt idx="2786">
                  <c:v>661</c:v>
                </c:pt>
                <c:pt idx="2787">
                  <c:v>661</c:v>
                </c:pt>
                <c:pt idx="2788">
                  <c:v>661</c:v>
                </c:pt>
                <c:pt idx="2789">
                  <c:v>661</c:v>
                </c:pt>
                <c:pt idx="2790">
                  <c:v>661</c:v>
                </c:pt>
                <c:pt idx="2791">
                  <c:v>661</c:v>
                </c:pt>
                <c:pt idx="2792">
                  <c:v>661</c:v>
                </c:pt>
                <c:pt idx="2793">
                  <c:v>661</c:v>
                </c:pt>
                <c:pt idx="2794">
                  <c:v>661</c:v>
                </c:pt>
                <c:pt idx="2795">
                  <c:v>661</c:v>
                </c:pt>
                <c:pt idx="2796">
                  <c:v>661</c:v>
                </c:pt>
                <c:pt idx="2797">
                  <c:v>661</c:v>
                </c:pt>
                <c:pt idx="2798">
                  <c:v>661</c:v>
                </c:pt>
                <c:pt idx="2799">
                  <c:v>661</c:v>
                </c:pt>
                <c:pt idx="2800">
                  <c:v>661</c:v>
                </c:pt>
                <c:pt idx="2801">
                  <c:v>661</c:v>
                </c:pt>
                <c:pt idx="2802">
                  <c:v>661</c:v>
                </c:pt>
                <c:pt idx="2803">
                  <c:v>661</c:v>
                </c:pt>
                <c:pt idx="2804">
                  <c:v>661</c:v>
                </c:pt>
                <c:pt idx="2805">
                  <c:v>661</c:v>
                </c:pt>
                <c:pt idx="2806">
                  <c:v>661</c:v>
                </c:pt>
                <c:pt idx="2807">
                  <c:v>661</c:v>
                </c:pt>
                <c:pt idx="2808">
                  <c:v>661</c:v>
                </c:pt>
                <c:pt idx="2809">
                  <c:v>661</c:v>
                </c:pt>
                <c:pt idx="2810">
                  <c:v>661</c:v>
                </c:pt>
                <c:pt idx="2811">
                  <c:v>661</c:v>
                </c:pt>
                <c:pt idx="2812">
                  <c:v>661</c:v>
                </c:pt>
                <c:pt idx="2813">
                  <c:v>661</c:v>
                </c:pt>
                <c:pt idx="2814">
                  <c:v>661</c:v>
                </c:pt>
                <c:pt idx="2815">
                  <c:v>661</c:v>
                </c:pt>
                <c:pt idx="2816">
                  <c:v>661</c:v>
                </c:pt>
                <c:pt idx="2817">
                  <c:v>661</c:v>
                </c:pt>
                <c:pt idx="2818">
                  <c:v>661</c:v>
                </c:pt>
                <c:pt idx="2819">
                  <c:v>661</c:v>
                </c:pt>
                <c:pt idx="2820">
                  <c:v>661</c:v>
                </c:pt>
                <c:pt idx="2821">
                  <c:v>661</c:v>
                </c:pt>
                <c:pt idx="2822">
                  <c:v>661</c:v>
                </c:pt>
                <c:pt idx="2823">
                  <c:v>661</c:v>
                </c:pt>
                <c:pt idx="2824">
                  <c:v>661</c:v>
                </c:pt>
                <c:pt idx="2825">
                  <c:v>661</c:v>
                </c:pt>
                <c:pt idx="2826">
                  <c:v>661</c:v>
                </c:pt>
                <c:pt idx="2827">
                  <c:v>661</c:v>
                </c:pt>
                <c:pt idx="2828">
                  <c:v>661</c:v>
                </c:pt>
                <c:pt idx="2829">
                  <c:v>661</c:v>
                </c:pt>
                <c:pt idx="2830">
                  <c:v>661</c:v>
                </c:pt>
                <c:pt idx="2831">
                  <c:v>661</c:v>
                </c:pt>
                <c:pt idx="2832">
                  <c:v>661</c:v>
                </c:pt>
                <c:pt idx="2833">
                  <c:v>661</c:v>
                </c:pt>
                <c:pt idx="2834">
                  <c:v>661</c:v>
                </c:pt>
                <c:pt idx="2835">
                  <c:v>661</c:v>
                </c:pt>
                <c:pt idx="2836">
                  <c:v>661</c:v>
                </c:pt>
                <c:pt idx="2837">
                  <c:v>661</c:v>
                </c:pt>
                <c:pt idx="2838">
                  <c:v>661</c:v>
                </c:pt>
                <c:pt idx="2839">
                  <c:v>661</c:v>
                </c:pt>
                <c:pt idx="2840">
                  <c:v>661</c:v>
                </c:pt>
                <c:pt idx="2841">
                  <c:v>661</c:v>
                </c:pt>
                <c:pt idx="2842">
                  <c:v>661</c:v>
                </c:pt>
                <c:pt idx="2843">
                  <c:v>661</c:v>
                </c:pt>
                <c:pt idx="2844">
                  <c:v>661</c:v>
                </c:pt>
                <c:pt idx="2845">
                  <c:v>661</c:v>
                </c:pt>
                <c:pt idx="2846">
                  <c:v>661</c:v>
                </c:pt>
                <c:pt idx="2847">
                  <c:v>661</c:v>
                </c:pt>
                <c:pt idx="2848">
                  <c:v>661</c:v>
                </c:pt>
                <c:pt idx="2849">
                  <c:v>661</c:v>
                </c:pt>
                <c:pt idx="2850">
                  <c:v>661</c:v>
                </c:pt>
                <c:pt idx="2851">
                  <c:v>661</c:v>
                </c:pt>
                <c:pt idx="2852">
                  <c:v>661</c:v>
                </c:pt>
                <c:pt idx="2853">
                  <c:v>661</c:v>
                </c:pt>
                <c:pt idx="2854">
                  <c:v>661</c:v>
                </c:pt>
                <c:pt idx="2855">
                  <c:v>661</c:v>
                </c:pt>
                <c:pt idx="2856">
                  <c:v>661</c:v>
                </c:pt>
                <c:pt idx="2857">
                  <c:v>661</c:v>
                </c:pt>
                <c:pt idx="2858">
                  <c:v>661</c:v>
                </c:pt>
                <c:pt idx="2859">
                  <c:v>661</c:v>
                </c:pt>
                <c:pt idx="2860">
                  <c:v>661</c:v>
                </c:pt>
                <c:pt idx="2861">
                  <c:v>661</c:v>
                </c:pt>
                <c:pt idx="2862">
                  <c:v>661</c:v>
                </c:pt>
                <c:pt idx="2863">
                  <c:v>661</c:v>
                </c:pt>
                <c:pt idx="2864">
                  <c:v>661</c:v>
                </c:pt>
                <c:pt idx="2865">
                  <c:v>661</c:v>
                </c:pt>
                <c:pt idx="2866">
                  <c:v>661</c:v>
                </c:pt>
                <c:pt idx="2867">
                  <c:v>661</c:v>
                </c:pt>
                <c:pt idx="2868">
                  <c:v>661</c:v>
                </c:pt>
                <c:pt idx="2869">
                  <c:v>661</c:v>
                </c:pt>
                <c:pt idx="2870">
                  <c:v>661</c:v>
                </c:pt>
                <c:pt idx="2871">
                  <c:v>661</c:v>
                </c:pt>
                <c:pt idx="2872">
                  <c:v>661</c:v>
                </c:pt>
                <c:pt idx="2873">
                  <c:v>661</c:v>
                </c:pt>
                <c:pt idx="2874">
                  <c:v>661</c:v>
                </c:pt>
                <c:pt idx="2875">
                  <c:v>661</c:v>
                </c:pt>
                <c:pt idx="2876">
                  <c:v>661</c:v>
                </c:pt>
                <c:pt idx="2877">
                  <c:v>661</c:v>
                </c:pt>
                <c:pt idx="2878">
                  <c:v>661</c:v>
                </c:pt>
                <c:pt idx="2879">
                  <c:v>661</c:v>
                </c:pt>
                <c:pt idx="2880">
                  <c:v>661</c:v>
                </c:pt>
                <c:pt idx="2881">
                  <c:v>661</c:v>
                </c:pt>
                <c:pt idx="2882">
                  <c:v>661</c:v>
                </c:pt>
                <c:pt idx="2883">
                  <c:v>661</c:v>
                </c:pt>
                <c:pt idx="2884">
                  <c:v>661</c:v>
                </c:pt>
                <c:pt idx="2885">
                  <c:v>661</c:v>
                </c:pt>
                <c:pt idx="2886">
                  <c:v>661</c:v>
                </c:pt>
                <c:pt idx="2887">
                  <c:v>661</c:v>
                </c:pt>
                <c:pt idx="2888">
                  <c:v>661</c:v>
                </c:pt>
                <c:pt idx="2889">
                  <c:v>661</c:v>
                </c:pt>
                <c:pt idx="2890">
                  <c:v>661</c:v>
                </c:pt>
                <c:pt idx="2891">
                  <c:v>661</c:v>
                </c:pt>
                <c:pt idx="2892">
                  <c:v>661</c:v>
                </c:pt>
                <c:pt idx="2893">
                  <c:v>661</c:v>
                </c:pt>
                <c:pt idx="2894">
                  <c:v>661</c:v>
                </c:pt>
                <c:pt idx="2895">
                  <c:v>661</c:v>
                </c:pt>
                <c:pt idx="2896">
                  <c:v>661</c:v>
                </c:pt>
                <c:pt idx="2897">
                  <c:v>661</c:v>
                </c:pt>
                <c:pt idx="2898">
                  <c:v>661</c:v>
                </c:pt>
                <c:pt idx="2899">
                  <c:v>661</c:v>
                </c:pt>
                <c:pt idx="2900">
                  <c:v>661</c:v>
                </c:pt>
                <c:pt idx="2901">
                  <c:v>661</c:v>
                </c:pt>
                <c:pt idx="2902">
                  <c:v>661</c:v>
                </c:pt>
                <c:pt idx="2903">
                  <c:v>661</c:v>
                </c:pt>
                <c:pt idx="2904">
                  <c:v>661</c:v>
                </c:pt>
                <c:pt idx="2905">
                  <c:v>661</c:v>
                </c:pt>
                <c:pt idx="2906">
                  <c:v>661</c:v>
                </c:pt>
                <c:pt idx="2907">
                  <c:v>661</c:v>
                </c:pt>
                <c:pt idx="2908">
                  <c:v>661</c:v>
                </c:pt>
                <c:pt idx="2909">
                  <c:v>661</c:v>
                </c:pt>
                <c:pt idx="2910">
                  <c:v>661</c:v>
                </c:pt>
                <c:pt idx="2911">
                  <c:v>661</c:v>
                </c:pt>
                <c:pt idx="2912">
                  <c:v>661</c:v>
                </c:pt>
                <c:pt idx="2913">
                  <c:v>661</c:v>
                </c:pt>
                <c:pt idx="2914">
                  <c:v>661</c:v>
                </c:pt>
                <c:pt idx="2915">
                  <c:v>661</c:v>
                </c:pt>
                <c:pt idx="2916">
                  <c:v>661</c:v>
                </c:pt>
                <c:pt idx="2917">
                  <c:v>661</c:v>
                </c:pt>
                <c:pt idx="2918">
                  <c:v>661</c:v>
                </c:pt>
                <c:pt idx="2919">
                  <c:v>661</c:v>
                </c:pt>
                <c:pt idx="2920">
                  <c:v>661</c:v>
                </c:pt>
                <c:pt idx="2921">
                  <c:v>661</c:v>
                </c:pt>
                <c:pt idx="2922">
                  <c:v>661</c:v>
                </c:pt>
                <c:pt idx="2923">
                  <c:v>661</c:v>
                </c:pt>
                <c:pt idx="2924">
                  <c:v>661</c:v>
                </c:pt>
                <c:pt idx="2925">
                  <c:v>661</c:v>
                </c:pt>
                <c:pt idx="2926">
                  <c:v>661</c:v>
                </c:pt>
                <c:pt idx="2927">
                  <c:v>661</c:v>
                </c:pt>
                <c:pt idx="2928">
                  <c:v>650</c:v>
                </c:pt>
                <c:pt idx="2929">
                  <c:v>650</c:v>
                </c:pt>
                <c:pt idx="2930">
                  <c:v>650</c:v>
                </c:pt>
                <c:pt idx="2931">
                  <c:v>650</c:v>
                </c:pt>
                <c:pt idx="2932">
                  <c:v>650</c:v>
                </c:pt>
                <c:pt idx="2933">
                  <c:v>650</c:v>
                </c:pt>
                <c:pt idx="2934">
                  <c:v>650</c:v>
                </c:pt>
                <c:pt idx="2935">
                  <c:v>650</c:v>
                </c:pt>
                <c:pt idx="2936">
                  <c:v>650</c:v>
                </c:pt>
                <c:pt idx="2937">
                  <c:v>650</c:v>
                </c:pt>
                <c:pt idx="2938">
                  <c:v>650</c:v>
                </c:pt>
                <c:pt idx="2939">
                  <c:v>650</c:v>
                </c:pt>
                <c:pt idx="2940">
                  <c:v>650</c:v>
                </c:pt>
                <c:pt idx="2941">
                  <c:v>650</c:v>
                </c:pt>
                <c:pt idx="2942">
                  <c:v>650</c:v>
                </c:pt>
                <c:pt idx="2943">
                  <c:v>650</c:v>
                </c:pt>
                <c:pt idx="2944">
                  <c:v>650</c:v>
                </c:pt>
                <c:pt idx="2945">
                  <c:v>650</c:v>
                </c:pt>
                <c:pt idx="2946">
                  <c:v>650</c:v>
                </c:pt>
                <c:pt idx="2947">
                  <c:v>650</c:v>
                </c:pt>
                <c:pt idx="2948">
                  <c:v>650</c:v>
                </c:pt>
                <c:pt idx="2949">
                  <c:v>650</c:v>
                </c:pt>
                <c:pt idx="2950">
                  <c:v>650</c:v>
                </c:pt>
                <c:pt idx="2951">
                  <c:v>650</c:v>
                </c:pt>
                <c:pt idx="2952">
                  <c:v>650</c:v>
                </c:pt>
                <c:pt idx="2953">
                  <c:v>650</c:v>
                </c:pt>
                <c:pt idx="2954">
                  <c:v>650</c:v>
                </c:pt>
                <c:pt idx="2955">
                  <c:v>650</c:v>
                </c:pt>
                <c:pt idx="2956">
                  <c:v>650</c:v>
                </c:pt>
                <c:pt idx="2957">
                  <c:v>650</c:v>
                </c:pt>
                <c:pt idx="2958">
                  <c:v>650</c:v>
                </c:pt>
                <c:pt idx="2959">
                  <c:v>650</c:v>
                </c:pt>
                <c:pt idx="2960">
                  <c:v>650</c:v>
                </c:pt>
                <c:pt idx="2961">
                  <c:v>650</c:v>
                </c:pt>
                <c:pt idx="2962">
                  <c:v>650</c:v>
                </c:pt>
                <c:pt idx="2963">
                  <c:v>650</c:v>
                </c:pt>
                <c:pt idx="2964">
                  <c:v>650</c:v>
                </c:pt>
                <c:pt idx="2965">
                  <c:v>650</c:v>
                </c:pt>
                <c:pt idx="2966">
                  <c:v>650</c:v>
                </c:pt>
                <c:pt idx="2967">
                  <c:v>650</c:v>
                </c:pt>
                <c:pt idx="2968">
                  <c:v>650</c:v>
                </c:pt>
                <c:pt idx="2969">
                  <c:v>650</c:v>
                </c:pt>
                <c:pt idx="2970">
                  <c:v>650</c:v>
                </c:pt>
                <c:pt idx="2971">
                  <c:v>650</c:v>
                </c:pt>
                <c:pt idx="2972">
                  <c:v>650</c:v>
                </c:pt>
                <c:pt idx="2973">
                  <c:v>650</c:v>
                </c:pt>
                <c:pt idx="2974">
                  <c:v>650</c:v>
                </c:pt>
                <c:pt idx="2975">
                  <c:v>650</c:v>
                </c:pt>
                <c:pt idx="2976">
                  <c:v>650</c:v>
                </c:pt>
                <c:pt idx="2977">
                  <c:v>650</c:v>
                </c:pt>
                <c:pt idx="2978">
                  <c:v>650</c:v>
                </c:pt>
                <c:pt idx="2979">
                  <c:v>650</c:v>
                </c:pt>
                <c:pt idx="2980">
                  <c:v>650</c:v>
                </c:pt>
                <c:pt idx="2981">
                  <c:v>650</c:v>
                </c:pt>
                <c:pt idx="2982">
                  <c:v>650</c:v>
                </c:pt>
                <c:pt idx="2983">
                  <c:v>650</c:v>
                </c:pt>
                <c:pt idx="2984">
                  <c:v>650</c:v>
                </c:pt>
                <c:pt idx="2985">
                  <c:v>650</c:v>
                </c:pt>
                <c:pt idx="2986">
                  <c:v>650</c:v>
                </c:pt>
                <c:pt idx="2987">
                  <c:v>650</c:v>
                </c:pt>
                <c:pt idx="2988">
                  <c:v>650</c:v>
                </c:pt>
                <c:pt idx="2989">
                  <c:v>650</c:v>
                </c:pt>
                <c:pt idx="2990">
                  <c:v>650</c:v>
                </c:pt>
                <c:pt idx="2991">
                  <c:v>650</c:v>
                </c:pt>
                <c:pt idx="2992">
                  <c:v>650</c:v>
                </c:pt>
                <c:pt idx="2993">
                  <c:v>650</c:v>
                </c:pt>
                <c:pt idx="2994">
                  <c:v>650</c:v>
                </c:pt>
                <c:pt idx="2995">
                  <c:v>650</c:v>
                </c:pt>
                <c:pt idx="2996">
                  <c:v>650</c:v>
                </c:pt>
                <c:pt idx="2997">
                  <c:v>650</c:v>
                </c:pt>
                <c:pt idx="2998">
                  <c:v>650</c:v>
                </c:pt>
                <c:pt idx="2999">
                  <c:v>650</c:v>
                </c:pt>
                <c:pt idx="3000">
                  <c:v>650</c:v>
                </c:pt>
                <c:pt idx="3001">
                  <c:v>650</c:v>
                </c:pt>
                <c:pt idx="3002">
                  <c:v>650</c:v>
                </c:pt>
                <c:pt idx="3003">
                  <c:v>650</c:v>
                </c:pt>
                <c:pt idx="3004">
                  <c:v>650</c:v>
                </c:pt>
                <c:pt idx="3005">
                  <c:v>650</c:v>
                </c:pt>
                <c:pt idx="3006">
                  <c:v>650</c:v>
                </c:pt>
                <c:pt idx="3007">
                  <c:v>650</c:v>
                </c:pt>
                <c:pt idx="3008">
                  <c:v>650</c:v>
                </c:pt>
                <c:pt idx="3009">
                  <c:v>650</c:v>
                </c:pt>
                <c:pt idx="3010">
                  <c:v>650</c:v>
                </c:pt>
                <c:pt idx="3011">
                  <c:v>650</c:v>
                </c:pt>
                <c:pt idx="3012">
                  <c:v>650</c:v>
                </c:pt>
                <c:pt idx="3013">
                  <c:v>650</c:v>
                </c:pt>
                <c:pt idx="3014">
                  <c:v>650</c:v>
                </c:pt>
                <c:pt idx="3015">
                  <c:v>650</c:v>
                </c:pt>
                <c:pt idx="3016">
                  <c:v>650</c:v>
                </c:pt>
                <c:pt idx="3017">
                  <c:v>650</c:v>
                </c:pt>
                <c:pt idx="3018">
                  <c:v>650</c:v>
                </c:pt>
                <c:pt idx="3019">
                  <c:v>650</c:v>
                </c:pt>
                <c:pt idx="3020">
                  <c:v>650</c:v>
                </c:pt>
                <c:pt idx="3021">
                  <c:v>650</c:v>
                </c:pt>
                <c:pt idx="3022">
                  <c:v>650</c:v>
                </c:pt>
                <c:pt idx="3023">
                  <c:v>650</c:v>
                </c:pt>
                <c:pt idx="3024">
                  <c:v>650</c:v>
                </c:pt>
                <c:pt idx="3025">
                  <c:v>650</c:v>
                </c:pt>
                <c:pt idx="3026">
                  <c:v>650</c:v>
                </c:pt>
                <c:pt idx="3027">
                  <c:v>650</c:v>
                </c:pt>
                <c:pt idx="3028">
                  <c:v>650</c:v>
                </c:pt>
                <c:pt idx="3029">
                  <c:v>650</c:v>
                </c:pt>
                <c:pt idx="3030">
                  <c:v>650</c:v>
                </c:pt>
                <c:pt idx="3031">
                  <c:v>650</c:v>
                </c:pt>
                <c:pt idx="3032">
                  <c:v>650</c:v>
                </c:pt>
                <c:pt idx="3033">
                  <c:v>650</c:v>
                </c:pt>
                <c:pt idx="3034">
                  <c:v>650</c:v>
                </c:pt>
                <c:pt idx="3035">
                  <c:v>650</c:v>
                </c:pt>
                <c:pt idx="3036">
                  <c:v>650</c:v>
                </c:pt>
                <c:pt idx="3037">
                  <c:v>650</c:v>
                </c:pt>
                <c:pt idx="3038">
                  <c:v>650</c:v>
                </c:pt>
                <c:pt idx="3039">
                  <c:v>650</c:v>
                </c:pt>
                <c:pt idx="3040">
                  <c:v>650</c:v>
                </c:pt>
                <c:pt idx="3041">
                  <c:v>650</c:v>
                </c:pt>
                <c:pt idx="3042">
                  <c:v>650</c:v>
                </c:pt>
                <c:pt idx="3043">
                  <c:v>650</c:v>
                </c:pt>
                <c:pt idx="3044">
                  <c:v>650</c:v>
                </c:pt>
                <c:pt idx="3045">
                  <c:v>650</c:v>
                </c:pt>
                <c:pt idx="3046">
                  <c:v>650</c:v>
                </c:pt>
                <c:pt idx="3047">
                  <c:v>650</c:v>
                </c:pt>
                <c:pt idx="3048">
                  <c:v>650</c:v>
                </c:pt>
                <c:pt idx="3049">
                  <c:v>650</c:v>
                </c:pt>
                <c:pt idx="3050">
                  <c:v>650</c:v>
                </c:pt>
                <c:pt idx="3051">
                  <c:v>650</c:v>
                </c:pt>
                <c:pt idx="3052">
                  <c:v>650</c:v>
                </c:pt>
                <c:pt idx="3053">
                  <c:v>650</c:v>
                </c:pt>
                <c:pt idx="3054">
                  <c:v>650</c:v>
                </c:pt>
                <c:pt idx="3055">
                  <c:v>650</c:v>
                </c:pt>
                <c:pt idx="3056">
                  <c:v>650</c:v>
                </c:pt>
                <c:pt idx="3057">
                  <c:v>650</c:v>
                </c:pt>
                <c:pt idx="3058">
                  <c:v>650</c:v>
                </c:pt>
                <c:pt idx="3059">
                  <c:v>650</c:v>
                </c:pt>
                <c:pt idx="3060">
                  <c:v>650</c:v>
                </c:pt>
                <c:pt idx="3061">
                  <c:v>650</c:v>
                </c:pt>
                <c:pt idx="3062">
                  <c:v>650</c:v>
                </c:pt>
                <c:pt idx="3063">
                  <c:v>650</c:v>
                </c:pt>
                <c:pt idx="3064">
                  <c:v>650</c:v>
                </c:pt>
                <c:pt idx="3065">
                  <c:v>650</c:v>
                </c:pt>
                <c:pt idx="3066">
                  <c:v>650</c:v>
                </c:pt>
                <c:pt idx="3067">
                  <c:v>650</c:v>
                </c:pt>
                <c:pt idx="3068">
                  <c:v>650</c:v>
                </c:pt>
                <c:pt idx="3069">
                  <c:v>650</c:v>
                </c:pt>
                <c:pt idx="3070">
                  <c:v>650</c:v>
                </c:pt>
                <c:pt idx="3071">
                  <c:v>650</c:v>
                </c:pt>
                <c:pt idx="3072">
                  <c:v>650</c:v>
                </c:pt>
                <c:pt idx="3073">
                  <c:v>650</c:v>
                </c:pt>
                <c:pt idx="3074">
                  <c:v>650</c:v>
                </c:pt>
                <c:pt idx="3075">
                  <c:v>650</c:v>
                </c:pt>
                <c:pt idx="3076">
                  <c:v>650</c:v>
                </c:pt>
                <c:pt idx="3077">
                  <c:v>650</c:v>
                </c:pt>
                <c:pt idx="3078">
                  <c:v>650</c:v>
                </c:pt>
                <c:pt idx="3079">
                  <c:v>650</c:v>
                </c:pt>
                <c:pt idx="3080">
                  <c:v>650</c:v>
                </c:pt>
                <c:pt idx="3081">
                  <c:v>650</c:v>
                </c:pt>
                <c:pt idx="3082">
                  <c:v>650</c:v>
                </c:pt>
                <c:pt idx="3083">
                  <c:v>650</c:v>
                </c:pt>
                <c:pt idx="3084">
                  <c:v>650</c:v>
                </c:pt>
                <c:pt idx="3085">
                  <c:v>650</c:v>
                </c:pt>
                <c:pt idx="3086">
                  <c:v>650</c:v>
                </c:pt>
                <c:pt idx="3087">
                  <c:v>650</c:v>
                </c:pt>
                <c:pt idx="3088">
                  <c:v>650</c:v>
                </c:pt>
                <c:pt idx="3089">
                  <c:v>650</c:v>
                </c:pt>
                <c:pt idx="3090">
                  <c:v>650</c:v>
                </c:pt>
                <c:pt idx="3091">
                  <c:v>650</c:v>
                </c:pt>
                <c:pt idx="3092">
                  <c:v>650</c:v>
                </c:pt>
                <c:pt idx="3093">
                  <c:v>650</c:v>
                </c:pt>
                <c:pt idx="3094">
                  <c:v>650</c:v>
                </c:pt>
                <c:pt idx="3095">
                  <c:v>650</c:v>
                </c:pt>
                <c:pt idx="3096">
                  <c:v>650</c:v>
                </c:pt>
                <c:pt idx="3097">
                  <c:v>650</c:v>
                </c:pt>
                <c:pt idx="3098">
                  <c:v>650</c:v>
                </c:pt>
                <c:pt idx="3099">
                  <c:v>650</c:v>
                </c:pt>
                <c:pt idx="3100">
                  <c:v>650</c:v>
                </c:pt>
                <c:pt idx="3101">
                  <c:v>650</c:v>
                </c:pt>
                <c:pt idx="3102">
                  <c:v>650</c:v>
                </c:pt>
                <c:pt idx="3103">
                  <c:v>650</c:v>
                </c:pt>
                <c:pt idx="3104">
                  <c:v>650</c:v>
                </c:pt>
                <c:pt idx="3105">
                  <c:v>650</c:v>
                </c:pt>
                <c:pt idx="3106">
                  <c:v>650</c:v>
                </c:pt>
                <c:pt idx="3107">
                  <c:v>650</c:v>
                </c:pt>
                <c:pt idx="3108">
                  <c:v>650</c:v>
                </c:pt>
                <c:pt idx="3109">
                  <c:v>650</c:v>
                </c:pt>
                <c:pt idx="3110">
                  <c:v>650</c:v>
                </c:pt>
                <c:pt idx="3111">
                  <c:v>650</c:v>
                </c:pt>
                <c:pt idx="3112">
                  <c:v>650</c:v>
                </c:pt>
                <c:pt idx="3113">
                  <c:v>650</c:v>
                </c:pt>
                <c:pt idx="3114">
                  <c:v>650</c:v>
                </c:pt>
                <c:pt idx="3115">
                  <c:v>650</c:v>
                </c:pt>
                <c:pt idx="3116">
                  <c:v>650</c:v>
                </c:pt>
                <c:pt idx="3117">
                  <c:v>650</c:v>
                </c:pt>
                <c:pt idx="3118">
                  <c:v>650</c:v>
                </c:pt>
                <c:pt idx="3119">
                  <c:v>650</c:v>
                </c:pt>
                <c:pt idx="3120">
                  <c:v>650</c:v>
                </c:pt>
                <c:pt idx="3121">
                  <c:v>650</c:v>
                </c:pt>
                <c:pt idx="3122">
                  <c:v>650</c:v>
                </c:pt>
                <c:pt idx="3123">
                  <c:v>650</c:v>
                </c:pt>
                <c:pt idx="3124">
                  <c:v>650</c:v>
                </c:pt>
                <c:pt idx="3125">
                  <c:v>650</c:v>
                </c:pt>
                <c:pt idx="3126">
                  <c:v>650</c:v>
                </c:pt>
                <c:pt idx="3127">
                  <c:v>650</c:v>
                </c:pt>
                <c:pt idx="3128">
                  <c:v>650</c:v>
                </c:pt>
                <c:pt idx="3129">
                  <c:v>650</c:v>
                </c:pt>
                <c:pt idx="3130">
                  <c:v>650</c:v>
                </c:pt>
                <c:pt idx="3131">
                  <c:v>650</c:v>
                </c:pt>
                <c:pt idx="3132">
                  <c:v>650</c:v>
                </c:pt>
                <c:pt idx="3133">
                  <c:v>650</c:v>
                </c:pt>
                <c:pt idx="3134">
                  <c:v>650</c:v>
                </c:pt>
                <c:pt idx="3135">
                  <c:v>650</c:v>
                </c:pt>
                <c:pt idx="3136">
                  <c:v>650</c:v>
                </c:pt>
                <c:pt idx="3137">
                  <c:v>650</c:v>
                </c:pt>
                <c:pt idx="3138">
                  <c:v>650</c:v>
                </c:pt>
                <c:pt idx="3139">
                  <c:v>650</c:v>
                </c:pt>
                <c:pt idx="3140">
                  <c:v>650</c:v>
                </c:pt>
                <c:pt idx="3141">
                  <c:v>650</c:v>
                </c:pt>
                <c:pt idx="3142">
                  <c:v>650</c:v>
                </c:pt>
                <c:pt idx="3143">
                  <c:v>650</c:v>
                </c:pt>
                <c:pt idx="3144">
                  <c:v>650</c:v>
                </c:pt>
                <c:pt idx="3145">
                  <c:v>650</c:v>
                </c:pt>
                <c:pt idx="3146">
                  <c:v>650</c:v>
                </c:pt>
                <c:pt idx="3147">
                  <c:v>650</c:v>
                </c:pt>
                <c:pt idx="3148">
                  <c:v>650</c:v>
                </c:pt>
                <c:pt idx="3149">
                  <c:v>650</c:v>
                </c:pt>
                <c:pt idx="3150">
                  <c:v>650</c:v>
                </c:pt>
                <c:pt idx="3151">
                  <c:v>650</c:v>
                </c:pt>
                <c:pt idx="3152">
                  <c:v>650</c:v>
                </c:pt>
                <c:pt idx="3153">
                  <c:v>650</c:v>
                </c:pt>
                <c:pt idx="3154">
                  <c:v>650</c:v>
                </c:pt>
                <c:pt idx="3155">
                  <c:v>650</c:v>
                </c:pt>
                <c:pt idx="3156">
                  <c:v>650</c:v>
                </c:pt>
                <c:pt idx="3157">
                  <c:v>650</c:v>
                </c:pt>
                <c:pt idx="3158">
                  <c:v>650</c:v>
                </c:pt>
                <c:pt idx="3159">
                  <c:v>650</c:v>
                </c:pt>
                <c:pt idx="3160">
                  <c:v>650</c:v>
                </c:pt>
                <c:pt idx="3161">
                  <c:v>650</c:v>
                </c:pt>
                <c:pt idx="3162">
                  <c:v>650</c:v>
                </c:pt>
                <c:pt idx="3163">
                  <c:v>650</c:v>
                </c:pt>
                <c:pt idx="3164">
                  <c:v>650</c:v>
                </c:pt>
                <c:pt idx="3165">
                  <c:v>650</c:v>
                </c:pt>
                <c:pt idx="3166">
                  <c:v>650</c:v>
                </c:pt>
                <c:pt idx="3167">
                  <c:v>650</c:v>
                </c:pt>
                <c:pt idx="3168">
                  <c:v>650</c:v>
                </c:pt>
                <c:pt idx="3169">
                  <c:v>650</c:v>
                </c:pt>
                <c:pt idx="3170">
                  <c:v>650</c:v>
                </c:pt>
                <c:pt idx="3171">
                  <c:v>650</c:v>
                </c:pt>
                <c:pt idx="3172">
                  <c:v>650</c:v>
                </c:pt>
                <c:pt idx="3173">
                  <c:v>650</c:v>
                </c:pt>
                <c:pt idx="3174">
                  <c:v>650</c:v>
                </c:pt>
                <c:pt idx="3175">
                  <c:v>650</c:v>
                </c:pt>
                <c:pt idx="3176">
                  <c:v>650</c:v>
                </c:pt>
                <c:pt idx="3177">
                  <c:v>650</c:v>
                </c:pt>
                <c:pt idx="3178">
                  <c:v>650</c:v>
                </c:pt>
                <c:pt idx="3179">
                  <c:v>650</c:v>
                </c:pt>
                <c:pt idx="3180">
                  <c:v>650</c:v>
                </c:pt>
                <c:pt idx="3181">
                  <c:v>650</c:v>
                </c:pt>
                <c:pt idx="3182">
                  <c:v>650</c:v>
                </c:pt>
                <c:pt idx="3183">
                  <c:v>650</c:v>
                </c:pt>
                <c:pt idx="3184">
                  <c:v>650</c:v>
                </c:pt>
                <c:pt idx="3185">
                  <c:v>650</c:v>
                </c:pt>
                <c:pt idx="3186">
                  <c:v>650</c:v>
                </c:pt>
                <c:pt idx="3187">
                  <c:v>650</c:v>
                </c:pt>
                <c:pt idx="3188">
                  <c:v>650</c:v>
                </c:pt>
                <c:pt idx="3189">
                  <c:v>650</c:v>
                </c:pt>
                <c:pt idx="3190">
                  <c:v>650</c:v>
                </c:pt>
                <c:pt idx="3191">
                  <c:v>650</c:v>
                </c:pt>
                <c:pt idx="3192">
                  <c:v>650</c:v>
                </c:pt>
                <c:pt idx="3193">
                  <c:v>650</c:v>
                </c:pt>
                <c:pt idx="3194">
                  <c:v>650</c:v>
                </c:pt>
                <c:pt idx="3195">
                  <c:v>650</c:v>
                </c:pt>
                <c:pt idx="3196">
                  <c:v>650</c:v>
                </c:pt>
                <c:pt idx="3197">
                  <c:v>650</c:v>
                </c:pt>
                <c:pt idx="3198">
                  <c:v>650</c:v>
                </c:pt>
                <c:pt idx="3199">
                  <c:v>650</c:v>
                </c:pt>
                <c:pt idx="3200">
                  <c:v>650</c:v>
                </c:pt>
                <c:pt idx="3201">
                  <c:v>650</c:v>
                </c:pt>
                <c:pt idx="3202">
                  <c:v>650</c:v>
                </c:pt>
                <c:pt idx="3203">
                  <c:v>650</c:v>
                </c:pt>
                <c:pt idx="3204">
                  <c:v>650</c:v>
                </c:pt>
                <c:pt idx="3205">
                  <c:v>650</c:v>
                </c:pt>
                <c:pt idx="3206">
                  <c:v>650</c:v>
                </c:pt>
                <c:pt idx="3207">
                  <c:v>650</c:v>
                </c:pt>
                <c:pt idx="3208">
                  <c:v>650</c:v>
                </c:pt>
                <c:pt idx="3209">
                  <c:v>650</c:v>
                </c:pt>
                <c:pt idx="3210">
                  <c:v>650</c:v>
                </c:pt>
                <c:pt idx="3211">
                  <c:v>650</c:v>
                </c:pt>
                <c:pt idx="3212">
                  <c:v>650</c:v>
                </c:pt>
                <c:pt idx="3213">
                  <c:v>650</c:v>
                </c:pt>
                <c:pt idx="3214">
                  <c:v>650</c:v>
                </c:pt>
                <c:pt idx="3215">
                  <c:v>650</c:v>
                </c:pt>
                <c:pt idx="3216">
                  <c:v>650</c:v>
                </c:pt>
                <c:pt idx="3217">
                  <c:v>650</c:v>
                </c:pt>
                <c:pt idx="3218">
                  <c:v>650</c:v>
                </c:pt>
                <c:pt idx="3219">
                  <c:v>650</c:v>
                </c:pt>
                <c:pt idx="3220">
                  <c:v>650</c:v>
                </c:pt>
                <c:pt idx="3221">
                  <c:v>650</c:v>
                </c:pt>
                <c:pt idx="3222">
                  <c:v>650</c:v>
                </c:pt>
                <c:pt idx="3223">
                  <c:v>650</c:v>
                </c:pt>
                <c:pt idx="3224">
                  <c:v>650</c:v>
                </c:pt>
                <c:pt idx="3225">
                  <c:v>650</c:v>
                </c:pt>
                <c:pt idx="3226">
                  <c:v>650</c:v>
                </c:pt>
                <c:pt idx="3227">
                  <c:v>650</c:v>
                </c:pt>
                <c:pt idx="3228">
                  <c:v>650</c:v>
                </c:pt>
                <c:pt idx="3229">
                  <c:v>650</c:v>
                </c:pt>
                <c:pt idx="3230">
                  <c:v>650</c:v>
                </c:pt>
                <c:pt idx="3231">
                  <c:v>650</c:v>
                </c:pt>
                <c:pt idx="3232">
                  <c:v>650</c:v>
                </c:pt>
                <c:pt idx="3233">
                  <c:v>650</c:v>
                </c:pt>
                <c:pt idx="3234">
                  <c:v>650</c:v>
                </c:pt>
                <c:pt idx="3235">
                  <c:v>650</c:v>
                </c:pt>
                <c:pt idx="3236">
                  <c:v>650</c:v>
                </c:pt>
                <c:pt idx="3237">
                  <c:v>650</c:v>
                </c:pt>
                <c:pt idx="3238">
                  <c:v>650</c:v>
                </c:pt>
                <c:pt idx="3239">
                  <c:v>650</c:v>
                </c:pt>
                <c:pt idx="3240">
                  <c:v>650</c:v>
                </c:pt>
                <c:pt idx="3241">
                  <c:v>650</c:v>
                </c:pt>
                <c:pt idx="3242">
                  <c:v>650</c:v>
                </c:pt>
                <c:pt idx="3243">
                  <c:v>650</c:v>
                </c:pt>
                <c:pt idx="3244">
                  <c:v>650</c:v>
                </c:pt>
                <c:pt idx="3245">
                  <c:v>650</c:v>
                </c:pt>
                <c:pt idx="3246">
                  <c:v>650</c:v>
                </c:pt>
                <c:pt idx="3247">
                  <c:v>650</c:v>
                </c:pt>
                <c:pt idx="3248">
                  <c:v>650</c:v>
                </c:pt>
                <c:pt idx="3249">
                  <c:v>650</c:v>
                </c:pt>
                <c:pt idx="3250">
                  <c:v>650</c:v>
                </c:pt>
                <c:pt idx="3251">
                  <c:v>650</c:v>
                </c:pt>
                <c:pt idx="3252">
                  <c:v>650</c:v>
                </c:pt>
                <c:pt idx="3253">
                  <c:v>650</c:v>
                </c:pt>
                <c:pt idx="3254">
                  <c:v>650</c:v>
                </c:pt>
                <c:pt idx="3255">
                  <c:v>650</c:v>
                </c:pt>
                <c:pt idx="3256">
                  <c:v>650</c:v>
                </c:pt>
                <c:pt idx="3257">
                  <c:v>650</c:v>
                </c:pt>
                <c:pt idx="3258">
                  <c:v>650</c:v>
                </c:pt>
                <c:pt idx="3259">
                  <c:v>650</c:v>
                </c:pt>
                <c:pt idx="3260">
                  <c:v>650</c:v>
                </c:pt>
                <c:pt idx="3261">
                  <c:v>650</c:v>
                </c:pt>
                <c:pt idx="3262">
                  <c:v>650</c:v>
                </c:pt>
                <c:pt idx="3263">
                  <c:v>650</c:v>
                </c:pt>
                <c:pt idx="3264">
                  <c:v>650</c:v>
                </c:pt>
                <c:pt idx="3265">
                  <c:v>650</c:v>
                </c:pt>
                <c:pt idx="3266">
                  <c:v>650</c:v>
                </c:pt>
                <c:pt idx="3267">
                  <c:v>650</c:v>
                </c:pt>
                <c:pt idx="3268">
                  <c:v>650</c:v>
                </c:pt>
                <c:pt idx="3269">
                  <c:v>650</c:v>
                </c:pt>
                <c:pt idx="3270">
                  <c:v>650</c:v>
                </c:pt>
                <c:pt idx="3271">
                  <c:v>650</c:v>
                </c:pt>
                <c:pt idx="3272">
                  <c:v>650</c:v>
                </c:pt>
                <c:pt idx="3273">
                  <c:v>650</c:v>
                </c:pt>
                <c:pt idx="3274">
                  <c:v>650</c:v>
                </c:pt>
                <c:pt idx="3275">
                  <c:v>650</c:v>
                </c:pt>
                <c:pt idx="3276">
                  <c:v>650</c:v>
                </c:pt>
                <c:pt idx="3277">
                  <c:v>650</c:v>
                </c:pt>
                <c:pt idx="3278">
                  <c:v>650</c:v>
                </c:pt>
                <c:pt idx="3279">
                  <c:v>650</c:v>
                </c:pt>
                <c:pt idx="3280">
                  <c:v>650</c:v>
                </c:pt>
                <c:pt idx="3281">
                  <c:v>650</c:v>
                </c:pt>
                <c:pt idx="3282">
                  <c:v>650</c:v>
                </c:pt>
                <c:pt idx="3283">
                  <c:v>650</c:v>
                </c:pt>
                <c:pt idx="3284">
                  <c:v>650</c:v>
                </c:pt>
                <c:pt idx="3285">
                  <c:v>650</c:v>
                </c:pt>
                <c:pt idx="3286">
                  <c:v>650</c:v>
                </c:pt>
                <c:pt idx="3287">
                  <c:v>650</c:v>
                </c:pt>
                <c:pt idx="3288">
                  <c:v>650</c:v>
                </c:pt>
                <c:pt idx="3289">
                  <c:v>650</c:v>
                </c:pt>
                <c:pt idx="3290">
                  <c:v>650</c:v>
                </c:pt>
                <c:pt idx="3291">
                  <c:v>650</c:v>
                </c:pt>
                <c:pt idx="3292">
                  <c:v>650</c:v>
                </c:pt>
                <c:pt idx="3293">
                  <c:v>650</c:v>
                </c:pt>
                <c:pt idx="3294">
                  <c:v>650</c:v>
                </c:pt>
                <c:pt idx="3295">
                  <c:v>650</c:v>
                </c:pt>
                <c:pt idx="3296">
                  <c:v>650</c:v>
                </c:pt>
                <c:pt idx="3297">
                  <c:v>650</c:v>
                </c:pt>
                <c:pt idx="3298">
                  <c:v>650</c:v>
                </c:pt>
                <c:pt idx="3299">
                  <c:v>650</c:v>
                </c:pt>
                <c:pt idx="3300">
                  <c:v>650</c:v>
                </c:pt>
                <c:pt idx="3301">
                  <c:v>650</c:v>
                </c:pt>
                <c:pt idx="3302">
                  <c:v>650</c:v>
                </c:pt>
                <c:pt idx="3303">
                  <c:v>650</c:v>
                </c:pt>
                <c:pt idx="3304">
                  <c:v>650</c:v>
                </c:pt>
                <c:pt idx="3305">
                  <c:v>650</c:v>
                </c:pt>
                <c:pt idx="3306">
                  <c:v>650</c:v>
                </c:pt>
                <c:pt idx="3307">
                  <c:v>650</c:v>
                </c:pt>
                <c:pt idx="3308">
                  <c:v>650</c:v>
                </c:pt>
                <c:pt idx="3309">
                  <c:v>650</c:v>
                </c:pt>
                <c:pt idx="3310">
                  <c:v>650</c:v>
                </c:pt>
                <c:pt idx="3311">
                  <c:v>650</c:v>
                </c:pt>
                <c:pt idx="3312">
                  <c:v>650</c:v>
                </c:pt>
                <c:pt idx="3313">
                  <c:v>650</c:v>
                </c:pt>
                <c:pt idx="3314">
                  <c:v>650</c:v>
                </c:pt>
                <c:pt idx="3315">
                  <c:v>650</c:v>
                </c:pt>
                <c:pt idx="3316">
                  <c:v>650</c:v>
                </c:pt>
                <c:pt idx="3317">
                  <c:v>650</c:v>
                </c:pt>
                <c:pt idx="3318">
                  <c:v>650</c:v>
                </c:pt>
                <c:pt idx="3319">
                  <c:v>650</c:v>
                </c:pt>
                <c:pt idx="3320">
                  <c:v>650</c:v>
                </c:pt>
                <c:pt idx="3321">
                  <c:v>650</c:v>
                </c:pt>
                <c:pt idx="3322">
                  <c:v>650</c:v>
                </c:pt>
                <c:pt idx="3323">
                  <c:v>650</c:v>
                </c:pt>
                <c:pt idx="3324">
                  <c:v>650</c:v>
                </c:pt>
                <c:pt idx="3325">
                  <c:v>650</c:v>
                </c:pt>
                <c:pt idx="3326">
                  <c:v>650</c:v>
                </c:pt>
                <c:pt idx="3327">
                  <c:v>650</c:v>
                </c:pt>
                <c:pt idx="3328">
                  <c:v>650</c:v>
                </c:pt>
                <c:pt idx="3329">
                  <c:v>650</c:v>
                </c:pt>
                <c:pt idx="3330">
                  <c:v>650</c:v>
                </c:pt>
                <c:pt idx="3331">
                  <c:v>650</c:v>
                </c:pt>
                <c:pt idx="3332">
                  <c:v>650</c:v>
                </c:pt>
                <c:pt idx="3333">
                  <c:v>650</c:v>
                </c:pt>
                <c:pt idx="3334">
                  <c:v>650</c:v>
                </c:pt>
                <c:pt idx="3335">
                  <c:v>650</c:v>
                </c:pt>
                <c:pt idx="3336">
                  <c:v>650</c:v>
                </c:pt>
                <c:pt idx="3337">
                  <c:v>650</c:v>
                </c:pt>
                <c:pt idx="3338">
                  <c:v>650</c:v>
                </c:pt>
                <c:pt idx="3339">
                  <c:v>650</c:v>
                </c:pt>
                <c:pt idx="3340">
                  <c:v>650</c:v>
                </c:pt>
                <c:pt idx="3341">
                  <c:v>650</c:v>
                </c:pt>
                <c:pt idx="3342">
                  <c:v>650</c:v>
                </c:pt>
                <c:pt idx="3343">
                  <c:v>650</c:v>
                </c:pt>
                <c:pt idx="3344">
                  <c:v>650</c:v>
                </c:pt>
                <c:pt idx="3345">
                  <c:v>650</c:v>
                </c:pt>
                <c:pt idx="3346">
                  <c:v>650</c:v>
                </c:pt>
                <c:pt idx="3347">
                  <c:v>650</c:v>
                </c:pt>
                <c:pt idx="3348">
                  <c:v>650</c:v>
                </c:pt>
                <c:pt idx="3349">
                  <c:v>650</c:v>
                </c:pt>
                <c:pt idx="3350">
                  <c:v>650</c:v>
                </c:pt>
                <c:pt idx="3351">
                  <c:v>650</c:v>
                </c:pt>
                <c:pt idx="3352">
                  <c:v>650</c:v>
                </c:pt>
                <c:pt idx="3353">
                  <c:v>650</c:v>
                </c:pt>
                <c:pt idx="3354">
                  <c:v>650</c:v>
                </c:pt>
                <c:pt idx="3355">
                  <c:v>650</c:v>
                </c:pt>
                <c:pt idx="3356">
                  <c:v>650</c:v>
                </c:pt>
                <c:pt idx="3357">
                  <c:v>650</c:v>
                </c:pt>
                <c:pt idx="3358">
                  <c:v>650</c:v>
                </c:pt>
                <c:pt idx="3359">
                  <c:v>650</c:v>
                </c:pt>
                <c:pt idx="3360">
                  <c:v>650</c:v>
                </c:pt>
                <c:pt idx="3361">
                  <c:v>650</c:v>
                </c:pt>
                <c:pt idx="3362">
                  <c:v>650</c:v>
                </c:pt>
                <c:pt idx="3363">
                  <c:v>650</c:v>
                </c:pt>
                <c:pt idx="3364">
                  <c:v>650</c:v>
                </c:pt>
                <c:pt idx="3365">
                  <c:v>650</c:v>
                </c:pt>
                <c:pt idx="3366">
                  <c:v>650</c:v>
                </c:pt>
                <c:pt idx="3367">
                  <c:v>650</c:v>
                </c:pt>
                <c:pt idx="3368">
                  <c:v>650</c:v>
                </c:pt>
                <c:pt idx="3369">
                  <c:v>650</c:v>
                </c:pt>
                <c:pt idx="3370">
                  <c:v>650</c:v>
                </c:pt>
                <c:pt idx="3371">
                  <c:v>650</c:v>
                </c:pt>
                <c:pt idx="3372">
                  <c:v>650</c:v>
                </c:pt>
                <c:pt idx="3373">
                  <c:v>650</c:v>
                </c:pt>
                <c:pt idx="3374">
                  <c:v>650</c:v>
                </c:pt>
                <c:pt idx="3375">
                  <c:v>650</c:v>
                </c:pt>
                <c:pt idx="3376">
                  <c:v>650</c:v>
                </c:pt>
                <c:pt idx="3377">
                  <c:v>650</c:v>
                </c:pt>
                <c:pt idx="3378">
                  <c:v>650</c:v>
                </c:pt>
                <c:pt idx="3379">
                  <c:v>650</c:v>
                </c:pt>
                <c:pt idx="3380">
                  <c:v>650</c:v>
                </c:pt>
                <c:pt idx="3381">
                  <c:v>650</c:v>
                </c:pt>
                <c:pt idx="3382">
                  <c:v>650</c:v>
                </c:pt>
                <c:pt idx="3383">
                  <c:v>650</c:v>
                </c:pt>
                <c:pt idx="3384">
                  <c:v>650</c:v>
                </c:pt>
                <c:pt idx="3385">
                  <c:v>650</c:v>
                </c:pt>
                <c:pt idx="3386">
                  <c:v>650</c:v>
                </c:pt>
                <c:pt idx="3387">
                  <c:v>650</c:v>
                </c:pt>
                <c:pt idx="3388">
                  <c:v>650</c:v>
                </c:pt>
                <c:pt idx="3389">
                  <c:v>650</c:v>
                </c:pt>
                <c:pt idx="3390">
                  <c:v>650</c:v>
                </c:pt>
                <c:pt idx="3391">
                  <c:v>650</c:v>
                </c:pt>
                <c:pt idx="3392">
                  <c:v>650</c:v>
                </c:pt>
                <c:pt idx="3393">
                  <c:v>650</c:v>
                </c:pt>
                <c:pt idx="3394">
                  <c:v>650</c:v>
                </c:pt>
                <c:pt idx="3395">
                  <c:v>650</c:v>
                </c:pt>
                <c:pt idx="3396">
                  <c:v>650</c:v>
                </c:pt>
                <c:pt idx="3397">
                  <c:v>650</c:v>
                </c:pt>
                <c:pt idx="3398">
                  <c:v>650</c:v>
                </c:pt>
                <c:pt idx="3399">
                  <c:v>650</c:v>
                </c:pt>
                <c:pt idx="3400">
                  <c:v>650</c:v>
                </c:pt>
                <c:pt idx="3401">
                  <c:v>650</c:v>
                </c:pt>
                <c:pt idx="3402">
                  <c:v>650</c:v>
                </c:pt>
                <c:pt idx="3403">
                  <c:v>650</c:v>
                </c:pt>
                <c:pt idx="3404">
                  <c:v>650</c:v>
                </c:pt>
                <c:pt idx="3405">
                  <c:v>650</c:v>
                </c:pt>
                <c:pt idx="3406">
                  <c:v>650</c:v>
                </c:pt>
                <c:pt idx="3407">
                  <c:v>650</c:v>
                </c:pt>
                <c:pt idx="3408">
                  <c:v>650</c:v>
                </c:pt>
                <c:pt idx="3409">
                  <c:v>650</c:v>
                </c:pt>
                <c:pt idx="3410">
                  <c:v>650</c:v>
                </c:pt>
                <c:pt idx="3411">
                  <c:v>650</c:v>
                </c:pt>
                <c:pt idx="3412">
                  <c:v>650</c:v>
                </c:pt>
                <c:pt idx="3413">
                  <c:v>650</c:v>
                </c:pt>
                <c:pt idx="3414">
                  <c:v>650</c:v>
                </c:pt>
                <c:pt idx="3415">
                  <c:v>650</c:v>
                </c:pt>
                <c:pt idx="3416">
                  <c:v>650</c:v>
                </c:pt>
                <c:pt idx="3417">
                  <c:v>650</c:v>
                </c:pt>
                <c:pt idx="3418">
                  <c:v>650</c:v>
                </c:pt>
                <c:pt idx="3419">
                  <c:v>650</c:v>
                </c:pt>
                <c:pt idx="3420">
                  <c:v>650</c:v>
                </c:pt>
                <c:pt idx="3421">
                  <c:v>650</c:v>
                </c:pt>
                <c:pt idx="3422">
                  <c:v>650</c:v>
                </c:pt>
                <c:pt idx="3423">
                  <c:v>650</c:v>
                </c:pt>
                <c:pt idx="3424">
                  <c:v>650</c:v>
                </c:pt>
                <c:pt idx="3425">
                  <c:v>650</c:v>
                </c:pt>
                <c:pt idx="3426">
                  <c:v>650</c:v>
                </c:pt>
                <c:pt idx="3427">
                  <c:v>650</c:v>
                </c:pt>
                <c:pt idx="3428">
                  <c:v>650</c:v>
                </c:pt>
                <c:pt idx="3429">
                  <c:v>650</c:v>
                </c:pt>
                <c:pt idx="3430">
                  <c:v>650</c:v>
                </c:pt>
                <c:pt idx="3431">
                  <c:v>650</c:v>
                </c:pt>
                <c:pt idx="3432">
                  <c:v>650</c:v>
                </c:pt>
                <c:pt idx="3433">
                  <c:v>650</c:v>
                </c:pt>
                <c:pt idx="3434">
                  <c:v>650</c:v>
                </c:pt>
                <c:pt idx="3435">
                  <c:v>650</c:v>
                </c:pt>
                <c:pt idx="3436">
                  <c:v>650</c:v>
                </c:pt>
                <c:pt idx="3437">
                  <c:v>650</c:v>
                </c:pt>
                <c:pt idx="3438">
                  <c:v>650</c:v>
                </c:pt>
                <c:pt idx="3439">
                  <c:v>650</c:v>
                </c:pt>
                <c:pt idx="3440">
                  <c:v>650</c:v>
                </c:pt>
                <c:pt idx="3441">
                  <c:v>650</c:v>
                </c:pt>
                <c:pt idx="3442">
                  <c:v>650</c:v>
                </c:pt>
                <c:pt idx="3443">
                  <c:v>650</c:v>
                </c:pt>
                <c:pt idx="3444">
                  <c:v>650</c:v>
                </c:pt>
                <c:pt idx="3445">
                  <c:v>650</c:v>
                </c:pt>
                <c:pt idx="3446">
                  <c:v>650</c:v>
                </c:pt>
                <c:pt idx="3447">
                  <c:v>650</c:v>
                </c:pt>
                <c:pt idx="3448">
                  <c:v>650</c:v>
                </c:pt>
                <c:pt idx="3449">
                  <c:v>650</c:v>
                </c:pt>
                <c:pt idx="3450">
                  <c:v>650</c:v>
                </c:pt>
                <c:pt idx="3451">
                  <c:v>650</c:v>
                </c:pt>
                <c:pt idx="3452">
                  <c:v>650</c:v>
                </c:pt>
                <c:pt idx="3453">
                  <c:v>650</c:v>
                </c:pt>
                <c:pt idx="3454">
                  <c:v>650</c:v>
                </c:pt>
                <c:pt idx="3455">
                  <c:v>650</c:v>
                </c:pt>
                <c:pt idx="3456">
                  <c:v>650</c:v>
                </c:pt>
                <c:pt idx="3457">
                  <c:v>650</c:v>
                </c:pt>
                <c:pt idx="3458">
                  <c:v>650</c:v>
                </c:pt>
                <c:pt idx="3459">
                  <c:v>650</c:v>
                </c:pt>
                <c:pt idx="3460">
                  <c:v>650</c:v>
                </c:pt>
                <c:pt idx="3461">
                  <c:v>650</c:v>
                </c:pt>
                <c:pt idx="3462">
                  <c:v>650</c:v>
                </c:pt>
                <c:pt idx="3463">
                  <c:v>650</c:v>
                </c:pt>
                <c:pt idx="3464">
                  <c:v>650</c:v>
                </c:pt>
                <c:pt idx="3465">
                  <c:v>650</c:v>
                </c:pt>
                <c:pt idx="3466">
                  <c:v>650</c:v>
                </c:pt>
                <c:pt idx="3467">
                  <c:v>650</c:v>
                </c:pt>
                <c:pt idx="3468">
                  <c:v>650</c:v>
                </c:pt>
                <c:pt idx="3469">
                  <c:v>650</c:v>
                </c:pt>
                <c:pt idx="3470">
                  <c:v>650</c:v>
                </c:pt>
                <c:pt idx="3471">
                  <c:v>650</c:v>
                </c:pt>
                <c:pt idx="3472">
                  <c:v>650</c:v>
                </c:pt>
                <c:pt idx="3473">
                  <c:v>650</c:v>
                </c:pt>
                <c:pt idx="3474">
                  <c:v>650</c:v>
                </c:pt>
                <c:pt idx="3475">
                  <c:v>650</c:v>
                </c:pt>
                <c:pt idx="3476">
                  <c:v>650</c:v>
                </c:pt>
                <c:pt idx="3477">
                  <c:v>650</c:v>
                </c:pt>
                <c:pt idx="3478">
                  <c:v>650</c:v>
                </c:pt>
                <c:pt idx="3479">
                  <c:v>650</c:v>
                </c:pt>
                <c:pt idx="3480">
                  <c:v>650</c:v>
                </c:pt>
                <c:pt idx="3481">
                  <c:v>650</c:v>
                </c:pt>
                <c:pt idx="3482">
                  <c:v>650</c:v>
                </c:pt>
                <c:pt idx="3483">
                  <c:v>650</c:v>
                </c:pt>
                <c:pt idx="3484">
                  <c:v>650</c:v>
                </c:pt>
                <c:pt idx="3485">
                  <c:v>650</c:v>
                </c:pt>
                <c:pt idx="3486">
                  <c:v>650</c:v>
                </c:pt>
                <c:pt idx="3487">
                  <c:v>650</c:v>
                </c:pt>
                <c:pt idx="3488">
                  <c:v>650</c:v>
                </c:pt>
                <c:pt idx="3489">
                  <c:v>650</c:v>
                </c:pt>
                <c:pt idx="3490">
                  <c:v>650</c:v>
                </c:pt>
                <c:pt idx="3491">
                  <c:v>650</c:v>
                </c:pt>
                <c:pt idx="3492">
                  <c:v>650</c:v>
                </c:pt>
                <c:pt idx="3493">
                  <c:v>650</c:v>
                </c:pt>
                <c:pt idx="3494">
                  <c:v>650</c:v>
                </c:pt>
                <c:pt idx="3495">
                  <c:v>650</c:v>
                </c:pt>
                <c:pt idx="3496">
                  <c:v>650</c:v>
                </c:pt>
                <c:pt idx="3497">
                  <c:v>650</c:v>
                </c:pt>
                <c:pt idx="3498">
                  <c:v>650</c:v>
                </c:pt>
                <c:pt idx="3499">
                  <c:v>650</c:v>
                </c:pt>
                <c:pt idx="3500">
                  <c:v>650</c:v>
                </c:pt>
                <c:pt idx="3501">
                  <c:v>650</c:v>
                </c:pt>
                <c:pt idx="3502">
                  <c:v>650</c:v>
                </c:pt>
                <c:pt idx="3503">
                  <c:v>650</c:v>
                </c:pt>
                <c:pt idx="3504">
                  <c:v>650</c:v>
                </c:pt>
                <c:pt idx="3505">
                  <c:v>650</c:v>
                </c:pt>
                <c:pt idx="3506">
                  <c:v>650</c:v>
                </c:pt>
                <c:pt idx="3507">
                  <c:v>650</c:v>
                </c:pt>
                <c:pt idx="3508">
                  <c:v>650</c:v>
                </c:pt>
                <c:pt idx="3509">
                  <c:v>650</c:v>
                </c:pt>
                <c:pt idx="3510">
                  <c:v>650</c:v>
                </c:pt>
                <c:pt idx="3511">
                  <c:v>650</c:v>
                </c:pt>
                <c:pt idx="3512">
                  <c:v>650</c:v>
                </c:pt>
                <c:pt idx="3513">
                  <c:v>650</c:v>
                </c:pt>
                <c:pt idx="3514">
                  <c:v>650</c:v>
                </c:pt>
                <c:pt idx="3515">
                  <c:v>650</c:v>
                </c:pt>
                <c:pt idx="3516">
                  <c:v>650</c:v>
                </c:pt>
                <c:pt idx="3517">
                  <c:v>650</c:v>
                </c:pt>
                <c:pt idx="3518">
                  <c:v>650</c:v>
                </c:pt>
                <c:pt idx="3519">
                  <c:v>650</c:v>
                </c:pt>
                <c:pt idx="3520">
                  <c:v>650</c:v>
                </c:pt>
                <c:pt idx="3521">
                  <c:v>650</c:v>
                </c:pt>
                <c:pt idx="3522">
                  <c:v>650</c:v>
                </c:pt>
                <c:pt idx="3523">
                  <c:v>650</c:v>
                </c:pt>
                <c:pt idx="3524">
                  <c:v>650</c:v>
                </c:pt>
                <c:pt idx="3525">
                  <c:v>650</c:v>
                </c:pt>
                <c:pt idx="3526">
                  <c:v>650</c:v>
                </c:pt>
                <c:pt idx="3527">
                  <c:v>650</c:v>
                </c:pt>
                <c:pt idx="3528">
                  <c:v>650</c:v>
                </c:pt>
                <c:pt idx="3529">
                  <c:v>650</c:v>
                </c:pt>
                <c:pt idx="3530">
                  <c:v>650</c:v>
                </c:pt>
                <c:pt idx="3531">
                  <c:v>650</c:v>
                </c:pt>
                <c:pt idx="3532">
                  <c:v>650</c:v>
                </c:pt>
                <c:pt idx="3533">
                  <c:v>650</c:v>
                </c:pt>
                <c:pt idx="3534">
                  <c:v>650</c:v>
                </c:pt>
                <c:pt idx="3535">
                  <c:v>650</c:v>
                </c:pt>
                <c:pt idx="3536">
                  <c:v>650</c:v>
                </c:pt>
                <c:pt idx="3537">
                  <c:v>650</c:v>
                </c:pt>
                <c:pt idx="3538">
                  <c:v>650</c:v>
                </c:pt>
                <c:pt idx="3539">
                  <c:v>650</c:v>
                </c:pt>
                <c:pt idx="3540">
                  <c:v>650</c:v>
                </c:pt>
                <c:pt idx="3541">
                  <c:v>650</c:v>
                </c:pt>
                <c:pt idx="3542">
                  <c:v>650</c:v>
                </c:pt>
                <c:pt idx="3543">
                  <c:v>650</c:v>
                </c:pt>
                <c:pt idx="3544">
                  <c:v>650</c:v>
                </c:pt>
                <c:pt idx="3545">
                  <c:v>650</c:v>
                </c:pt>
                <c:pt idx="3546">
                  <c:v>650</c:v>
                </c:pt>
                <c:pt idx="3547">
                  <c:v>650</c:v>
                </c:pt>
                <c:pt idx="3548">
                  <c:v>650</c:v>
                </c:pt>
                <c:pt idx="3549">
                  <c:v>650</c:v>
                </c:pt>
                <c:pt idx="3550">
                  <c:v>650</c:v>
                </c:pt>
                <c:pt idx="3551">
                  <c:v>650</c:v>
                </c:pt>
                <c:pt idx="3552">
                  <c:v>650</c:v>
                </c:pt>
                <c:pt idx="3553">
                  <c:v>650</c:v>
                </c:pt>
                <c:pt idx="3554">
                  <c:v>650</c:v>
                </c:pt>
                <c:pt idx="3555">
                  <c:v>650</c:v>
                </c:pt>
                <c:pt idx="3556">
                  <c:v>650</c:v>
                </c:pt>
                <c:pt idx="3557">
                  <c:v>650</c:v>
                </c:pt>
                <c:pt idx="3558">
                  <c:v>650</c:v>
                </c:pt>
                <c:pt idx="3559">
                  <c:v>650</c:v>
                </c:pt>
                <c:pt idx="3560">
                  <c:v>650</c:v>
                </c:pt>
                <c:pt idx="3561">
                  <c:v>650</c:v>
                </c:pt>
                <c:pt idx="3562">
                  <c:v>650</c:v>
                </c:pt>
                <c:pt idx="3563">
                  <c:v>650</c:v>
                </c:pt>
                <c:pt idx="3564">
                  <c:v>650</c:v>
                </c:pt>
                <c:pt idx="3565">
                  <c:v>650</c:v>
                </c:pt>
                <c:pt idx="3566">
                  <c:v>650</c:v>
                </c:pt>
                <c:pt idx="3567">
                  <c:v>650</c:v>
                </c:pt>
                <c:pt idx="3568">
                  <c:v>650</c:v>
                </c:pt>
                <c:pt idx="3569">
                  <c:v>650</c:v>
                </c:pt>
                <c:pt idx="3570">
                  <c:v>650</c:v>
                </c:pt>
                <c:pt idx="3571">
                  <c:v>650</c:v>
                </c:pt>
                <c:pt idx="3572">
                  <c:v>650</c:v>
                </c:pt>
                <c:pt idx="3573">
                  <c:v>650</c:v>
                </c:pt>
                <c:pt idx="3574">
                  <c:v>650</c:v>
                </c:pt>
                <c:pt idx="3575">
                  <c:v>650</c:v>
                </c:pt>
                <c:pt idx="3576">
                  <c:v>650</c:v>
                </c:pt>
                <c:pt idx="3577">
                  <c:v>650</c:v>
                </c:pt>
                <c:pt idx="3578">
                  <c:v>650</c:v>
                </c:pt>
                <c:pt idx="3579">
                  <c:v>650</c:v>
                </c:pt>
                <c:pt idx="3580">
                  <c:v>650</c:v>
                </c:pt>
                <c:pt idx="3581">
                  <c:v>650</c:v>
                </c:pt>
                <c:pt idx="3582">
                  <c:v>650</c:v>
                </c:pt>
                <c:pt idx="3583">
                  <c:v>650</c:v>
                </c:pt>
                <c:pt idx="3584">
                  <c:v>650</c:v>
                </c:pt>
                <c:pt idx="3585">
                  <c:v>650</c:v>
                </c:pt>
                <c:pt idx="3586">
                  <c:v>650</c:v>
                </c:pt>
                <c:pt idx="3587">
                  <c:v>650</c:v>
                </c:pt>
                <c:pt idx="3588">
                  <c:v>650</c:v>
                </c:pt>
                <c:pt idx="3589">
                  <c:v>650</c:v>
                </c:pt>
                <c:pt idx="3590">
                  <c:v>650</c:v>
                </c:pt>
                <c:pt idx="3591">
                  <c:v>650</c:v>
                </c:pt>
                <c:pt idx="3592">
                  <c:v>650</c:v>
                </c:pt>
                <c:pt idx="3593">
                  <c:v>650</c:v>
                </c:pt>
                <c:pt idx="3594">
                  <c:v>650</c:v>
                </c:pt>
                <c:pt idx="3595">
                  <c:v>650</c:v>
                </c:pt>
                <c:pt idx="3596">
                  <c:v>650</c:v>
                </c:pt>
                <c:pt idx="3597">
                  <c:v>650</c:v>
                </c:pt>
                <c:pt idx="3598">
                  <c:v>650</c:v>
                </c:pt>
                <c:pt idx="3599">
                  <c:v>650</c:v>
                </c:pt>
                <c:pt idx="3600">
                  <c:v>650</c:v>
                </c:pt>
                <c:pt idx="3601">
                  <c:v>650</c:v>
                </c:pt>
                <c:pt idx="3602">
                  <c:v>650</c:v>
                </c:pt>
                <c:pt idx="3603">
                  <c:v>650</c:v>
                </c:pt>
                <c:pt idx="3604">
                  <c:v>650</c:v>
                </c:pt>
                <c:pt idx="3605">
                  <c:v>650</c:v>
                </c:pt>
                <c:pt idx="3606">
                  <c:v>650</c:v>
                </c:pt>
                <c:pt idx="3607">
                  <c:v>650</c:v>
                </c:pt>
                <c:pt idx="3608">
                  <c:v>650</c:v>
                </c:pt>
                <c:pt idx="3609">
                  <c:v>650</c:v>
                </c:pt>
                <c:pt idx="3610">
                  <c:v>650</c:v>
                </c:pt>
                <c:pt idx="3611">
                  <c:v>650</c:v>
                </c:pt>
                <c:pt idx="3612">
                  <c:v>650</c:v>
                </c:pt>
                <c:pt idx="3613">
                  <c:v>650</c:v>
                </c:pt>
                <c:pt idx="3614">
                  <c:v>650</c:v>
                </c:pt>
                <c:pt idx="3615">
                  <c:v>650</c:v>
                </c:pt>
                <c:pt idx="3616">
                  <c:v>650</c:v>
                </c:pt>
                <c:pt idx="3617">
                  <c:v>650</c:v>
                </c:pt>
                <c:pt idx="3618">
                  <c:v>650</c:v>
                </c:pt>
                <c:pt idx="3619">
                  <c:v>650</c:v>
                </c:pt>
                <c:pt idx="3620">
                  <c:v>650</c:v>
                </c:pt>
                <c:pt idx="3621">
                  <c:v>650</c:v>
                </c:pt>
                <c:pt idx="3622">
                  <c:v>650</c:v>
                </c:pt>
                <c:pt idx="3623">
                  <c:v>650</c:v>
                </c:pt>
                <c:pt idx="3624">
                  <c:v>650</c:v>
                </c:pt>
                <c:pt idx="3625">
                  <c:v>650</c:v>
                </c:pt>
                <c:pt idx="3626">
                  <c:v>650</c:v>
                </c:pt>
                <c:pt idx="3627">
                  <c:v>650</c:v>
                </c:pt>
                <c:pt idx="3628">
                  <c:v>650</c:v>
                </c:pt>
                <c:pt idx="3629">
                  <c:v>650</c:v>
                </c:pt>
                <c:pt idx="3630">
                  <c:v>650</c:v>
                </c:pt>
                <c:pt idx="3631">
                  <c:v>650</c:v>
                </c:pt>
                <c:pt idx="3632">
                  <c:v>650</c:v>
                </c:pt>
                <c:pt idx="3633">
                  <c:v>650</c:v>
                </c:pt>
                <c:pt idx="3634">
                  <c:v>650</c:v>
                </c:pt>
                <c:pt idx="3635">
                  <c:v>650</c:v>
                </c:pt>
                <c:pt idx="3636">
                  <c:v>650</c:v>
                </c:pt>
                <c:pt idx="3637">
                  <c:v>650</c:v>
                </c:pt>
                <c:pt idx="3638">
                  <c:v>650</c:v>
                </c:pt>
                <c:pt idx="3639">
                  <c:v>650</c:v>
                </c:pt>
                <c:pt idx="3640">
                  <c:v>650</c:v>
                </c:pt>
                <c:pt idx="3641">
                  <c:v>650</c:v>
                </c:pt>
                <c:pt idx="3642">
                  <c:v>650</c:v>
                </c:pt>
                <c:pt idx="3643">
                  <c:v>650</c:v>
                </c:pt>
                <c:pt idx="3644">
                  <c:v>650</c:v>
                </c:pt>
                <c:pt idx="3645">
                  <c:v>650</c:v>
                </c:pt>
                <c:pt idx="3646">
                  <c:v>650</c:v>
                </c:pt>
                <c:pt idx="3647">
                  <c:v>650</c:v>
                </c:pt>
                <c:pt idx="3648">
                  <c:v>650</c:v>
                </c:pt>
                <c:pt idx="3649">
                  <c:v>650</c:v>
                </c:pt>
                <c:pt idx="3650">
                  <c:v>650</c:v>
                </c:pt>
                <c:pt idx="3651">
                  <c:v>650</c:v>
                </c:pt>
                <c:pt idx="3652">
                  <c:v>650</c:v>
                </c:pt>
                <c:pt idx="3653">
                  <c:v>650</c:v>
                </c:pt>
                <c:pt idx="3654">
                  <c:v>650</c:v>
                </c:pt>
                <c:pt idx="3655">
                  <c:v>650</c:v>
                </c:pt>
                <c:pt idx="3656">
                  <c:v>650</c:v>
                </c:pt>
                <c:pt idx="3657">
                  <c:v>650</c:v>
                </c:pt>
                <c:pt idx="3658">
                  <c:v>650</c:v>
                </c:pt>
                <c:pt idx="3659">
                  <c:v>650</c:v>
                </c:pt>
                <c:pt idx="3660">
                  <c:v>650</c:v>
                </c:pt>
                <c:pt idx="3661">
                  <c:v>650</c:v>
                </c:pt>
                <c:pt idx="3662">
                  <c:v>650</c:v>
                </c:pt>
                <c:pt idx="3663">
                  <c:v>650</c:v>
                </c:pt>
                <c:pt idx="3664">
                  <c:v>650</c:v>
                </c:pt>
                <c:pt idx="3665">
                  <c:v>650</c:v>
                </c:pt>
                <c:pt idx="3666">
                  <c:v>650</c:v>
                </c:pt>
                <c:pt idx="3667">
                  <c:v>650</c:v>
                </c:pt>
                <c:pt idx="3668">
                  <c:v>650</c:v>
                </c:pt>
                <c:pt idx="3669">
                  <c:v>650</c:v>
                </c:pt>
                <c:pt idx="3670">
                  <c:v>650</c:v>
                </c:pt>
                <c:pt idx="3671">
                  <c:v>650</c:v>
                </c:pt>
                <c:pt idx="3672">
                  <c:v>661</c:v>
                </c:pt>
                <c:pt idx="3673">
                  <c:v>661</c:v>
                </c:pt>
                <c:pt idx="3674">
                  <c:v>661</c:v>
                </c:pt>
                <c:pt idx="3675">
                  <c:v>661</c:v>
                </c:pt>
                <c:pt idx="3676">
                  <c:v>661</c:v>
                </c:pt>
                <c:pt idx="3677">
                  <c:v>661</c:v>
                </c:pt>
                <c:pt idx="3678">
                  <c:v>661</c:v>
                </c:pt>
                <c:pt idx="3679">
                  <c:v>661</c:v>
                </c:pt>
                <c:pt idx="3680">
                  <c:v>661</c:v>
                </c:pt>
                <c:pt idx="3681">
                  <c:v>661</c:v>
                </c:pt>
                <c:pt idx="3682">
                  <c:v>661</c:v>
                </c:pt>
                <c:pt idx="3683">
                  <c:v>661</c:v>
                </c:pt>
                <c:pt idx="3684">
                  <c:v>661</c:v>
                </c:pt>
                <c:pt idx="3685">
                  <c:v>661</c:v>
                </c:pt>
                <c:pt idx="3686">
                  <c:v>661</c:v>
                </c:pt>
                <c:pt idx="3687">
                  <c:v>661</c:v>
                </c:pt>
                <c:pt idx="3688">
                  <c:v>661</c:v>
                </c:pt>
                <c:pt idx="3689">
                  <c:v>661</c:v>
                </c:pt>
                <c:pt idx="3690">
                  <c:v>661</c:v>
                </c:pt>
                <c:pt idx="3691">
                  <c:v>661</c:v>
                </c:pt>
                <c:pt idx="3692">
                  <c:v>661</c:v>
                </c:pt>
                <c:pt idx="3693">
                  <c:v>661</c:v>
                </c:pt>
                <c:pt idx="3694">
                  <c:v>661</c:v>
                </c:pt>
                <c:pt idx="3695">
                  <c:v>661</c:v>
                </c:pt>
                <c:pt idx="3696">
                  <c:v>661</c:v>
                </c:pt>
                <c:pt idx="3697">
                  <c:v>661</c:v>
                </c:pt>
                <c:pt idx="3698">
                  <c:v>661</c:v>
                </c:pt>
                <c:pt idx="3699">
                  <c:v>661</c:v>
                </c:pt>
                <c:pt idx="3700">
                  <c:v>661</c:v>
                </c:pt>
                <c:pt idx="3701">
                  <c:v>661</c:v>
                </c:pt>
                <c:pt idx="3702">
                  <c:v>661</c:v>
                </c:pt>
                <c:pt idx="3703">
                  <c:v>661</c:v>
                </c:pt>
                <c:pt idx="3704">
                  <c:v>661</c:v>
                </c:pt>
                <c:pt idx="3705">
                  <c:v>661</c:v>
                </c:pt>
                <c:pt idx="3706">
                  <c:v>661</c:v>
                </c:pt>
                <c:pt idx="3707">
                  <c:v>661</c:v>
                </c:pt>
                <c:pt idx="3708">
                  <c:v>661</c:v>
                </c:pt>
                <c:pt idx="3709">
                  <c:v>661</c:v>
                </c:pt>
                <c:pt idx="3710">
                  <c:v>661</c:v>
                </c:pt>
                <c:pt idx="3711">
                  <c:v>661</c:v>
                </c:pt>
                <c:pt idx="3712">
                  <c:v>661</c:v>
                </c:pt>
                <c:pt idx="3713">
                  <c:v>661</c:v>
                </c:pt>
                <c:pt idx="3714">
                  <c:v>661</c:v>
                </c:pt>
                <c:pt idx="3715">
                  <c:v>661</c:v>
                </c:pt>
                <c:pt idx="3716">
                  <c:v>661</c:v>
                </c:pt>
                <c:pt idx="3717">
                  <c:v>661</c:v>
                </c:pt>
                <c:pt idx="3718">
                  <c:v>661</c:v>
                </c:pt>
                <c:pt idx="3719">
                  <c:v>661</c:v>
                </c:pt>
                <c:pt idx="3720">
                  <c:v>661</c:v>
                </c:pt>
                <c:pt idx="3721">
                  <c:v>661</c:v>
                </c:pt>
                <c:pt idx="3722">
                  <c:v>661</c:v>
                </c:pt>
                <c:pt idx="3723">
                  <c:v>661</c:v>
                </c:pt>
                <c:pt idx="3724">
                  <c:v>661</c:v>
                </c:pt>
                <c:pt idx="3725">
                  <c:v>661</c:v>
                </c:pt>
                <c:pt idx="3726">
                  <c:v>661</c:v>
                </c:pt>
                <c:pt idx="3727">
                  <c:v>661</c:v>
                </c:pt>
                <c:pt idx="3728">
                  <c:v>661</c:v>
                </c:pt>
                <c:pt idx="3729">
                  <c:v>661</c:v>
                </c:pt>
                <c:pt idx="3730">
                  <c:v>661</c:v>
                </c:pt>
                <c:pt idx="3731">
                  <c:v>661</c:v>
                </c:pt>
                <c:pt idx="3732">
                  <c:v>661</c:v>
                </c:pt>
                <c:pt idx="3733">
                  <c:v>661</c:v>
                </c:pt>
                <c:pt idx="3734">
                  <c:v>661</c:v>
                </c:pt>
                <c:pt idx="3735">
                  <c:v>661</c:v>
                </c:pt>
                <c:pt idx="3736">
                  <c:v>661</c:v>
                </c:pt>
                <c:pt idx="3737">
                  <c:v>661</c:v>
                </c:pt>
                <c:pt idx="3738">
                  <c:v>661</c:v>
                </c:pt>
                <c:pt idx="3739">
                  <c:v>661</c:v>
                </c:pt>
                <c:pt idx="3740">
                  <c:v>661</c:v>
                </c:pt>
                <c:pt idx="3741">
                  <c:v>661</c:v>
                </c:pt>
                <c:pt idx="3742">
                  <c:v>661</c:v>
                </c:pt>
                <c:pt idx="3743">
                  <c:v>661</c:v>
                </c:pt>
                <c:pt idx="3744">
                  <c:v>661</c:v>
                </c:pt>
                <c:pt idx="3745">
                  <c:v>661</c:v>
                </c:pt>
                <c:pt idx="3746">
                  <c:v>661</c:v>
                </c:pt>
                <c:pt idx="3747">
                  <c:v>661</c:v>
                </c:pt>
                <c:pt idx="3748">
                  <c:v>661</c:v>
                </c:pt>
                <c:pt idx="3749">
                  <c:v>661</c:v>
                </c:pt>
                <c:pt idx="3750">
                  <c:v>661</c:v>
                </c:pt>
                <c:pt idx="3751">
                  <c:v>661</c:v>
                </c:pt>
                <c:pt idx="3752">
                  <c:v>661</c:v>
                </c:pt>
                <c:pt idx="3753">
                  <c:v>661</c:v>
                </c:pt>
                <c:pt idx="3754">
                  <c:v>661</c:v>
                </c:pt>
                <c:pt idx="3755">
                  <c:v>661</c:v>
                </c:pt>
                <c:pt idx="3756">
                  <c:v>661</c:v>
                </c:pt>
                <c:pt idx="3757">
                  <c:v>661</c:v>
                </c:pt>
                <c:pt idx="3758">
                  <c:v>661</c:v>
                </c:pt>
                <c:pt idx="3759">
                  <c:v>661</c:v>
                </c:pt>
                <c:pt idx="3760">
                  <c:v>661</c:v>
                </c:pt>
                <c:pt idx="3761">
                  <c:v>661</c:v>
                </c:pt>
                <c:pt idx="3762">
                  <c:v>661</c:v>
                </c:pt>
                <c:pt idx="3763">
                  <c:v>661</c:v>
                </c:pt>
                <c:pt idx="3764">
                  <c:v>661</c:v>
                </c:pt>
                <c:pt idx="3765">
                  <c:v>661</c:v>
                </c:pt>
                <c:pt idx="3766">
                  <c:v>661</c:v>
                </c:pt>
                <c:pt idx="3767">
                  <c:v>661</c:v>
                </c:pt>
                <c:pt idx="3768">
                  <c:v>661</c:v>
                </c:pt>
                <c:pt idx="3769">
                  <c:v>661</c:v>
                </c:pt>
                <c:pt idx="3770">
                  <c:v>661</c:v>
                </c:pt>
                <c:pt idx="3771">
                  <c:v>661</c:v>
                </c:pt>
                <c:pt idx="3772">
                  <c:v>661</c:v>
                </c:pt>
                <c:pt idx="3773">
                  <c:v>661</c:v>
                </c:pt>
                <c:pt idx="3774">
                  <c:v>661</c:v>
                </c:pt>
                <c:pt idx="3775">
                  <c:v>661</c:v>
                </c:pt>
                <c:pt idx="3776">
                  <c:v>661</c:v>
                </c:pt>
                <c:pt idx="3777">
                  <c:v>661</c:v>
                </c:pt>
                <c:pt idx="3778">
                  <c:v>661</c:v>
                </c:pt>
                <c:pt idx="3779">
                  <c:v>661</c:v>
                </c:pt>
                <c:pt idx="3780">
                  <c:v>661</c:v>
                </c:pt>
                <c:pt idx="3781">
                  <c:v>661</c:v>
                </c:pt>
                <c:pt idx="3782">
                  <c:v>661</c:v>
                </c:pt>
                <c:pt idx="3783">
                  <c:v>661</c:v>
                </c:pt>
                <c:pt idx="3784">
                  <c:v>661</c:v>
                </c:pt>
                <c:pt idx="3785">
                  <c:v>661</c:v>
                </c:pt>
                <c:pt idx="3786">
                  <c:v>661</c:v>
                </c:pt>
                <c:pt idx="3787">
                  <c:v>661</c:v>
                </c:pt>
                <c:pt idx="3788">
                  <c:v>661</c:v>
                </c:pt>
                <c:pt idx="3789">
                  <c:v>661</c:v>
                </c:pt>
                <c:pt idx="3790">
                  <c:v>661</c:v>
                </c:pt>
                <c:pt idx="3791">
                  <c:v>661</c:v>
                </c:pt>
                <c:pt idx="3792">
                  <c:v>661</c:v>
                </c:pt>
                <c:pt idx="3793">
                  <c:v>661</c:v>
                </c:pt>
                <c:pt idx="3794">
                  <c:v>661</c:v>
                </c:pt>
                <c:pt idx="3795">
                  <c:v>661</c:v>
                </c:pt>
                <c:pt idx="3796">
                  <c:v>661</c:v>
                </c:pt>
                <c:pt idx="3797">
                  <c:v>661</c:v>
                </c:pt>
                <c:pt idx="3798">
                  <c:v>661</c:v>
                </c:pt>
                <c:pt idx="3799">
                  <c:v>661</c:v>
                </c:pt>
                <c:pt idx="3800">
                  <c:v>661</c:v>
                </c:pt>
                <c:pt idx="3801">
                  <c:v>661</c:v>
                </c:pt>
                <c:pt idx="3802">
                  <c:v>661</c:v>
                </c:pt>
                <c:pt idx="3803">
                  <c:v>661</c:v>
                </c:pt>
                <c:pt idx="3804">
                  <c:v>661</c:v>
                </c:pt>
                <c:pt idx="3805">
                  <c:v>661</c:v>
                </c:pt>
                <c:pt idx="3806">
                  <c:v>661</c:v>
                </c:pt>
                <c:pt idx="3807">
                  <c:v>661</c:v>
                </c:pt>
                <c:pt idx="3808">
                  <c:v>661</c:v>
                </c:pt>
                <c:pt idx="3809">
                  <c:v>661</c:v>
                </c:pt>
                <c:pt idx="3810">
                  <c:v>661</c:v>
                </c:pt>
                <c:pt idx="3811">
                  <c:v>661</c:v>
                </c:pt>
                <c:pt idx="3812">
                  <c:v>661</c:v>
                </c:pt>
                <c:pt idx="3813">
                  <c:v>661</c:v>
                </c:pt>
                <c:pt idx="3814">
                  <c:v>661</c:v>
                </c:pt>
                <c:pt idx="3815">
                  <c:v>661</c:v>
                </c:pt>
                <c:pt idx="3816">
                  <c:v>661</c:v>
                </c:pt>
                <c:pt idx="3817">
                  <c:v>661</c:v>
                </c:pt>
                <c:pt idx="3818">
                  <c:v>661</c:v>
                </c:pt>
                <c:pt idx="3819">
                  <c:v>661</c:v>
                </c:pt>
                <c:pt idx="3820">
                  <c:v>661</c:v>
                </c:pt>
                <c:pt idx="3821">
                  <c:v>661</c:v>
                </c:pt>
                <c:pt idx="3822">
                  <c:v>661</c:v>
                </c:pt>
                <c:pt idx="3823">
                  <c:v>661</c:v>
                </c:pt>
                <c:pt idx="3824">
                  <c:v>661</c:v>
                </c:pt>
                <c:pt idx="3825">
                  <c:v>661</c:v>
                </c:pt>
                <c:pt idx="3826">
                  <c:v>661</c:v>
                </c:pt>
                <c:pt idx="3827">
                  <c:v>661</c:v>
                </c:pt>
                <c:pt idx="3828">
                  <c:v>661</c:v>
                </c:pt>
                <c:pt idx="3829">
                  <c:v>661</c:v>
                </c:pt>
                <c:pt idx="3830">
                  <c:v>661</c:v>
                </c:pt>
                <c:pt idx="3831">
                  <c:v>661</c:v>
                </c:pt>
                <c:pt idx="3832">
                  <c:v>661</c:v>
                </c:pt>
                <c:pt idx="3833">
                  <c:v>661</c:v>
                </c:pt>
                <c:pt idx="3834">
                  <c:v>661</c:v>
                </c:pt>
                <c:pt idx="3835">
                  <c:v>661</c:v>
                </c:pt>
                <c:pt idx="3836">
                  <c:v>661</c:v>
                </c:pt>
                <c:pt idx="3837">
                  <c:v>661</c:v>
                </c:pt>
                <c:pt idx="3838">
                  <c:v>661</c:v>
                </c:pt>
                <c:pt idx="3839">
                  <c:v>661</c:v>
                </c:pt>
                <c:pt idx="3840">
                  <c:v>661</c:v>
                </c:pt>
                <c:pt idx="3841">
                  <c:v>661</c:v>
                </c:pt>
                <c:pt idx="3842">
                  <c:v>661</c:v>
                </c:pt>
                <c:pt idx="3843">
                  <c:v>661</c:v>
                </c:pt>
                <c:pt idx="3844">
                  <c:v>661</c:v>
                </c:pt>
                <c:pt idx="3845">
                  <c:v>661</c:v>
                </c:pt>
                <c:pt idx="3846">
                  <c:v>661</c:v>
                </c:pt>
                <c:pt idx="3847">
                  <c:v>661</c:v>
                </c:pt>
                <c:pt idx="3848">
                  <c:v>661</c:v>
                </c:pt>
                <c:pt idx="3849">
                  <c:v>661</c:v>
                </c:pt>
                <c:pt idx="3850">
                  <c:v>661</c:v>
                </c:pt>
                <c:pt idx="3851">
                  <c:v>661</c:v>
                </c:pt>
                <c:pt idx="3852">
                  <c:v>661</c:v>
                </c:pt>
                <c:pt idx="3853">
                  <c:v>661</c:v>
                </c:pt>
                <c:pt idx="3854">
                  <c:v>661</c:v>
                </c:pt>
                <c:pt idx="3855">
                  <c:v>661</c:v>
                </c:pt>
                <c:pt idx="3856">
                  <c:v>661</c:v>
                </c:pt>
                <c:pt idx="3857">
                  <c:v>661</c:v>
                </c:pt>
                <c:pt idx="3858">
                  <c:v>661</c:v>
                </c:pt>
                <c:pt idx="3859">
                  <c:v>661</c:v>
                </c:pt>
                <c:pt idx="3860">
                  <c:v>661</c:v>
                </c:pt>
                <c:pt idx="3861">
                  <c:v>661</c:v>
                </c:pt>
                <c:pt idx="3862">
                  <c:v>661</c:v>
                </c:pt>
                <c:pt idx="3863">
                  <c:v>661</c:v>
                </c:pt>
                <c:pt idx="3864">
                  <c:v>661</c:v>
                </c:pt>
                <c:pt idx="3865">
                  <c:v>661</c:v>
                </c:pt>
                <c:pt idx="3866">
                  <c:v>661</c:v>
                </c:pt>
                <c:pt idx="3867">
                  <c:v>661</c:v>
                </c:pt>
                <c:pt idx="3868">
                  <c:v>661</c:v>
                </c:pt>
                <c:pt idx="3869">
                  <c:v>661</c:v>
                </c:pt>
                <c:pt idx="3870">
                  <c:v>661</c:v>
                </c:pt>
                <c:pt idx="3871">
                  <c:v>661</c:v>
                </c:pt>
                <c:pt idx="3872">
                  <c:v>661</c:v>
                </c:pt>
                <c:pt idx="3873">
                  <c:v>661</c:v>
                </c:pt>
                <c:pt idx="3874">
                  <c:v>661</c:v>
                </c:pt>
                <c:pt idx="3875">
                  <c:v>661</c:v>
                </c:pt>
                <c:pt idx="3876">
                  <c:v>661</c:v>
                </c:pt>
                <c:pt idx="3877">
                  <c:v>661</c:v>
                </c:pt>
                <c:pt idx="3878">
                  <c:v>661</c:v>
                </c:pt>
                <c:pt idx="3879">
                  <c:v>661</c:v>
                </c:pt>
                <c:pt idx="3880">
                  <c:v>661</c:v>
                </c:pt>
                <c:pt idx="3881">
                  <c:v>661</c:v>
                </c:pt>
                <c:pt idx="3882">
                  <c:v>661</c:v>
                </c:pt>
                <c:pt idx="3883">
                  <c:v>661</c:v>
                </c:pt>
                <c:pt idx="3884">
                  <c:v>661</c:v>
                </c:pt>
                <c:pt idx="3885">
                  <c:v>661</c:v>
                </c:pt>
                <c:pt idx="3886">
                  <c:v>661</c:v>
                </c:pt>
                <c:pt idx="3887">
                  <c:v>661</c:v>
                </c:pt>
                <c:pt idx="3888">
                  <c:v>661</c:v>
                </c:pt>
                <c:pt idx="3889">
                  <c:v>661</c:v>
                </c:pt>
                <c:pt idx="3890">
                  <c:v>661</c:v>
                </c:pt>
                <c:pt idx="3891">
                  <c:v>661</c:v>
                </c:pt>
                <c:pt idx="3892">
                  <c:v>661</c:v>
                </c:pt>
                <c:pt idx="3893">
                  <c:v>661</c:v>
                </c:pt>
                <c:pt idx="3894">
                  <c:v>661</c:v>
                </c:pt>
                <c:pt idx="3895">
                  <c:v>661</c:v>
                </c:pt>
                <c:pt idx="3896">
                  <c:v>661</c:v>
                </c:pt>
                <c:pt idx="3897">
                  <c:v>661</c:v>
                </c:pt>
                <c:pt idx="3898">
                  <c:v>661</c:v>
                </c:pt>
                <c:pt idx="3899">
                  <c:v>661</c:v>
                </c:pt>
                <c:pt idx="3900">
                  <c:v>661</c:v>
                </c:pt>
                <c:pt idx="3901">
                  <c:v>661</c:v>
                </c:pt>
                <c:pt idx="3902">
                  <c:v>661</c:v>
                </c:pt>
                <c:pt idx="3903">
                  <c:v>661</c:v>
                </c:pt>
                <c:pt idx="3904">
                  <c:v>661</c:v>
                </c:pt>
                <c:pt idx="3905">
                  <c:v>661</c:v>
                </c:pt>
                <c:pt idx="3906">
                  <c:v>661</c:v>
                </c:pt>
                <c:pt idx="3907">
                  <c:v>661</c:v>
                </c:pt>
                <c:pt idx="3908">
                  <c:v>661</c:v>
                </c:pt>
                <c:pt idx="3909">
                  <c:v>661</c:v>
                </c:pt>
                <c:pt idx="3910">
                  <c:v>661</c:v>
                </c:pt>
                <c:pt idx="3911">
                  <c:v>661</c:v>
                </c:pt>
                <c:pt idx="3912">
                  <c:v>661</c:v>
                </c:pt>
                <c:pt idx="3913">
                  <c:v>661</c:v>
                </c:pt>
                <c:pt idx="3914">
                  <c:v>661</c:v>
                </c:pt>
                <c:pt idx="3915">
                  <c:v>661</c:v>
                </c:pt>
                <c:pt idx="3916">
                  <c:v>661</c:v>
                </c:pt>
                <c:pt idx="3917">
                  <c:v>661</c:v>
                </c:pt>
                <c:pt idx="3918">
                  <c:v>661</c:v>
                </c:pt>
                <c:pt idx="3919">
                  <c:v>661</c:v>
                </c:pt>
                <c:pt idx="3920">
                  <c:v>661</c:v>
                </c:pt>
                <c:pt idx="3921">
                  <c:v>661</c:v>
                </c:pt>
                <c:pt idx="3922">
                  <c:v>661</c:v>
                </c:pt>
                <c:pt idx="3923">
                  <c:v>661</c:v>
                </c:pt>
                <c:pt idx="3924">
                  <c:v>661</c:v>
                </c:pt>
                <c:pt idx="3925">
                  <c:v>661</c:v>
                </c:pt>
                <c:pt idx="3926">
                  <c:v>661</c:v>
                </c:pt>
                <c:pt idx="3927">
                  <c:v>661</c:v>
                </c:pt>
                <c:pt idx="3928">
                  <c:v>661</c:v>
                </c:pt>
                <c:pt idx="3929">
                  <c:v>661</c:v>
                </c:pt>
                <c:pt idx="3930">
                  <c:v>661</c:v>
                </c:pt>
                <c:pt idx="3931">
                  <c:v>661</c:v>
                </c:pt>
                <c:pt idx="3932">
                  <c:v>661</c:v>
                </c:pt>
                <c:pt idx="3933">
                  <c:v>661</c:v>
                </c:pt>
                <c:pt idx="3934">
                  <c:v>661</c:v>
                </c:pt>
                <c:pt idx="3935">
                  <c:v>661</c:v>
                </c:pt>
                <c:pt idx="3936">
                  <c:v>661</c:v>
                </c:pt>
                <c:pt idx="3937">
                  <c:v>661</c:v>
                </c:pt>
                <c:pt idx="3938">
                  <c:v>661</c:v>
                </c:pt>
                <c:pt idx="3939">
                  <c:v>661</c:v>
                </c:pt>
                <c:pt idx="3940">
                  <c:v>661</c:v>
                </c:pt>
                <c:pt idx="3941">
                  <c:v>661</c:v>
                </c:pt>
                <c:pt idx="3942">
                  <c:v>661</c:v>
                </c:pt>
                <c:pt idx="3943">
                  <c:v>661</c:v>
                </c:pt>
                <c:pt idx="3944">
                  <c:v>661</c:v>
                </c:pt>
                <c:pt idx="3945">
                  <c:v>661</c:v>
                </c:pt>
                <c:pt idx="3946">
                  <c:v>661</c:v>
                </c:pt>
                <c:pt idx="3947">
                  <c:v>661</c:v>
                </c:pt>
                <c:pt idx="3948">
                  <c:v>661</c:v>
                </c:pt>
                <c:pt idx="3949">
                  <c:v>661</c:v>
                </c:pt>
                <c:pt idx="3950">
                  <c:v>661</c:v>
                </c:pt>
                <c:pt idx="3951">
                  <c:v>661</c:v>
                </c:pt>
                <c:pt idx="3952">
                  <c:v>661</c:v>
                </c:pt>
                <c:pt idx="3953">
                  <c:v>661</c:v>
                </c:pt>
                <c:pt idx="3954">
                  <c:v>661</c:v>
                </c:pt>
                <c:pt idx="3955">
                  <c:v>661</c:v>
                </c:pt>
                <c:pt idx="3956">
                  <c:v>661</c:v>
                </c:pt>
                <c:pt idx="3957">
                  <c:v>661</c:v>
                </c:pt>
                <c:pt idx="3958">
                  <c:v>661</c:v>
                </c:pt>
                <c:pt idx="3959">
                  <c:v>661</c:v>
                </c:pt>
                <c:pt idx="3960">
                  <c:v>661</c:v>
                </c:pt>
                <c:pt idx="3961">
                  <c:v>661</c:v>
                </c:pt>
                <c:pt idx="3962">
                  <c:v>661</c:v>
                </c:pt>
                <c:pt idx="3963">
                  <c:v>661</c:v>
                </c:pt>
                <c:pt idx="3964">
                  <c:v>661</c:v>
                </c:pt>
                <c:pt idx="3965">
                  <c:v>661</c:v>
                </c:pt>
                <c:pt idx="3966">
                  <c:v>661</c:v>
                </c:pt>
                <c:pt idx="3967">
                  <c:v>661</c:v>
                </c:pt>
                <c:pt idx="3968">
                  <c:v>661</c:v>
                </c:pt>
                <c:pt idx="3969">
                  <c:v>661</c:v>
                </c:pt>
                <c:pt idx="3970">
                  <c:v>661</c:v>
                </c:pt>
                <c:pt idx="3971">
                  <c:v>661</c:v>
                </c:pt>
                <c:pt idx="3972">
                  <c:v>661</c:v>
                </c:pt>
                <c:pt idx="3973">
                  <c:v>661</c:v>
                </c:pt>
                <c:pt idx="3974">
                  <c:v>661</c:v>
                </c:pt>
                <c:pt idx="3975">
                  <c:v>661</c:v>
                </c:pt>
                <c:pt idx="3976">
                  <c:v>661</c:v>
                </c:pt>
                <c:pt idx="3977">
                  <c:v>661</c:v>
                </c:pt>
                <c:pt idx="3978">
                  <c:v>661</c:v>
                </c:pt>
                <c:pt idx="3979">
                  <c:v>661</c:v>
                </c:pt>
                <c:pt idx="3980">
                  <c:v>661</c:v>
                </c:pt>
                <c:pt idx="3981">
                  <c:v>661</c:v>
                </c:pt>
                <c:pt idx="3982">
                  <c:v>661</c:v>
                </c:pt>
                <c:pt idx="3983">
                  <c:v>661</c:v>
                </c:pt>
                <c:pt idx="3984">
                  <c:v>661</c:v>
                </c:pt>
                <c:pt idx="3985">
                  <c:v>661</c:v>
                </c:pt>
                <c:pt idx="3986">
                  <c:v>661</c:v>
                </c:pt>
                <c:pt idx="3987">
                  <c:v>661</c:v>
                </c:pt>
                <c:pt idx="3988">
                  <c:v>661</c:v>
                </c:pt>
                <c:pt idx="3989">
                  <c:v>661</c:v>
                </c:pt>
                <c:pt idx="3990">
                  <c:v>661</c:v>
                </c:pt>
                <c:pt idx="3991">
                  <c:v>661</c:v>
                </c:pt>
                <c:pt idx="3992">
                  <c:v>661</c:v>
                </c:pt>
                <c:pt idx="3993">
                  <c:v>661</c:v>
                </c:pt>
                <c:pt idx="3994">
                  <c:v>661</c:v>
                </c:pt>
                <c:pt idx="3995">
                  <c:v>661</c:v>
                </c:pt>
                <c:pt idx="3996">
                  <c:v>661</c:v>
                </c:pt>
                <c:pt idx="3997">
                  <c:v>661</c:v>
                </c:pt>
                <c:pt idx="3998">
                  <c:v>661</c:v>
                </c:pt>
                <c:pt idx="3999">
                  <c:v>661</c:v>
                </c:pt>
                <c:pt idx="4000">
                  <c:v>661</c:v>
                </c:pt>
                <c:pt idx="4001">
                  <c:v>661</c:v>
                </c:pt>
                <c:pt idx="4002">
                  <c:v>661</c:v>
                </c:pt>
                <c:pt idx="4003">
                  <c:v>661</c:v>
                </c:pt>
                <c:pt idx="4004">
                  <c:v>661</c:v>
                </c:pt>
                <c:pt idx="4005">
                  <c:v>661</c:v>
                </c:pt>
                <c:pt idx="4006">
                  <c:v>661</c:v>
                </c:pt>
                <c:pt idx="4007">
                  <c:v>661</c:v>
                </c:pt>
                <c:pt idx="4008">
                  <c:v>661</c:v>
                </c:pt>
                <c:pt idx="4009">
                  <c:v>661</c:v>
                </c:pt>
                <c:pt idx="4010">
                  <c:v>661</c:v>
                </c:pt>
                <c:pt idx="4011">
                  <c:v>661</c:v>
                </c:pt>
                <c:pt idx="4012">
                  <c:v>661</c:v>
                </c:pt>
                <c:pt idx="4013">
                  <c:v>661</c:v>
                </c:pt>
                <c:pt idx="4014">
                  <c:v>661</c:v>
                </c:pt>
                <c:pt idx="4015">
                  <c:v>661</c:v>
                </c:pt>
                <c:pt idx="4016">
                  <c:v>661</c:v>
                </c:pt>
                <c:pt idx="4017">
                  <c:v>661</c:v>
                </c:pt>
                <c:pt idx="4018">
                  <c:v>661</c:v>
                </c:pt>
                <c:pt idx="4019">
                  <c:v>661</c:v>
                </c:pt>
                <c:pt idx="4020">
                  <c:v>661</c:v>
                </c:pt>
                <c:pt idx="4021">
                  <c:v>661</c:v>
                </c:pt>
                <c:pt idx="4022">
                  <c:v>661</c:v>
                </c:pt>
                <c:pt idx="4023">
                  <c:v>661</c:v>
                </c:pt>
                <c:pt idx="4024">
                  <c:v>661</c:v>
                </c:pt>
                <c:pt idx="4025">
                  <c:v>661</c:v>
                </c:pt>
                <c:pt idx="4026">
                  <c:v>661</c:v>
                </c:pt>
                <c:pt idx="4027">
                  <c:v>661</c:v>
                </c:pt>
                <c:pt idx="4028">
                  <c:v>661</c:v>
                </c:pt>
                <c:pt idx="4029">
                  <c:v>661</c:v>
                </c:pt>
                <c:pt idx="4030">
                  <c:v>661</c:v>
                </c:pt>
                <c:pt idx="4031">
                  <c:v>661</c:v>
                </c:pt>
                <c:pt idx="4032">
                  <c:v>661</c:v>
                </c:pt>
                <c:pt idx="4033">
                  <c:v>661</c:v>
                </c:pt>
                <c:pt idx="4034">
                  <c:v>661</c:v>
                </c:pt>
                <c:pt idx="4035">
                  <c:v>661</c:v>
                </c:pt>
                <c:pt idx="4036">
                  <c:v>661</c:v>
                </c:pt>
                <c:pt idx="4037">
                  <c:v>661</c:v>
                </c:pt>
                <c:pt idx="4038">
                  <c:v>661</c:v>
                </c:pt>
                <c:pt idx="4039">
                  <c:v>661</c:v>
                </c:pt>
                <c:pt idx="4040">
                  <c:v>661</c:v>
                </c:pt>
                <c:pt idx="4041">
                  <c:v>661</c:v>
                </c:pt>
                <c:pt idx="4042">
                  <c:v>661</c:v>
                </c:pt>
                <c:pt idx="4043">
                  <c:v>661</c:v>
                </c:pt>
                <c:pt idx="4044">
                  <c:v>661</c:v>
                </c:pt>
                <c:pt idx="4045">
                  <c:v>661</c:v>
                </c:pt>
                <c:pt idx="4046">
                  <c:v>661</c:v>
                </c:pt>
                <c:pt idx="4047">
                  <c:v>661</c:v>
                </c:pt>
                <c:pt idx="4048">
                  <c:v>661</c:v>
                </c:pt>
                <c:pt idx="4049">
                  <c:v>661</c:v>
                </c:pt>
                <c:pt idx="4050">
                  <c:v>661</c:v>
                </c:pt>
                <c:pt idx="4051">
                  <c:v>661</c:v>
                </c:pt>
                <c:pt idx="4052">
                  <c:v>661</c:v>
                </c:pt>
                <c:pt idx="4053">
                  <c:v>661</c:v>
                </c:pt>
                <c:pt idx="4054">
                  <c:v>661</c:v>
                </c:pt>
                <c:pt idx="4055">
                  <c:v>661</c:v>
                </c:pt>
                <c:pt idx="4056">
                  <c:v>661</c:v>
                </c:pt>
                <c:pt idx="4057">
                  <c:v>661</c:v>
                </c:pt>
                <c:pt idx="4058">
                  <c:v>661</c:v>
                </c:pt>
                <c:pt idx="4059">
                  <c:v>661</c:v>
                </c:pt>
                <c:pt idx="4060">
                  <c:v>661</c:v>
                </c:pt>
                <c:pt idx="4061">
                  <c:v>661</c:v>
                </c:pt>
                <c:pt idx="4062">
                  <c:v>661</c:v>
                </c:pt>
                <c:pt idx="4063">
                  <c:v>661</c:v>
                </c:pt>
                <c:pt idx="4064">
                  <c:v>661</c:v>
                </c:pt>
                <c:pt idx="4065">
                  <c:v>661</c:v>
                </c:pt>
                <c:pt idx="4066">
                  <c:v>661</c:v>
                </c:pt>
                <c:pt idx="4067">
                  <c:v>661</c:v>
                </c:pt>
                <c:pt idx="4068">
                  <c:v>661</c:v>
                </c:pt>
                <c:pt idx="4069">
                  <c:v>661</c:v>
                </c:pt>
                <c:pt idx="4070">
                  <c:v>661</c:v>
                </c:pt>
                <c:pt idx="4071">
                  <c:v>661</c:v>
                </c:pt>
                <c:pt idx="4072">
                  <c:v>661</c:v>
                </c:pt>
                <c:pt idx="4073">
                  <c:v>661</c:v>
                </c:pt>
                <c:pt idx="4074">
                  <c:v>661</c:v>
                </c:pt>
                <c:pt idx="4075">
                  <c:v>661</c:v>
                </c:pt>
                <c:pt idx="4076">
                  <c:v>661</c:v>
                </c:pt>
                <c:pt idx="4077">
                  <c:v>661</c:v>
                </c:pt>
                <c:pt idx="4078">
                  <c:v>661</c:v>
                </c:pt>
                <c:pt idx="4079">
                  <c:v>661</c:v>
                </c:pt>
                <c:pt idx="4080">
                  <c:v>661</c:v>
                </c:pt>
                <c:pt idx="4081">
                  <c:v>661</c:v>
                </c:pt>
                <c:pt idx="4082">
                  <c:v>661</c:v>
                </c:pt>
                <c:pt idx="4083">
                  <c:v>661</c:v>
                </c:pt>
                <c:pt idx="4084">
                  <c:v>661</c:v>
                </c:pt>
                <c:pt idx="4085">
                  <c:v>661</c:v>
                </c:pt>
                <c:pt idx="4086">
                  <c:v>661</c:v>
                </c:pt>
                <c:pt idx="4087">
                  <c:v>661</c:v>
                </c:pt>
                <c:pt idx="4088">
                  <c:v>661</c:v>
                </c:pt>
                <c:pt idx="4089">
                  <c:v>661</c:v>
                </c:pt>
                <c:pt idx="4090">
                  <c:v>661</c:v>
                </c:pt>
                <c:pt idx="4091">
                  <c:v>661</c:v>
                </c:pt>
                <c:pt idx="4092">
                  <c:v>661</c:v>
                </c:pt>
                <c:pt idx="4093">
                  <c:v>661</c:v>
                </c:pt>
                <c:pt idx="4094">
                  <c:v>661</c:v>
                </c:pt>
                <c:pt idx="4095">
                  <c:v>661</c:v>
                </c:pt>
                <c:pt idx="4096">
                  <c:v>661</c:v>
                </c:pt>
                <c:pt idx="4097">
                  <c:v>661</c:v>
                </c:pt>
                <c:pt idx="4098">
                  <c:v>661</c:v>
                </c:pt>
                <c:pt idx="4099">
                  <c:v>661</c:v>
                </c:pt>
                <c:pt idx="4100">
                  <c:v>661</c:v>
                </c:pt>
                <c:pt idx="4101">
                  <c:v>661</c:v>
                </c:pt>
                <c:pt idx="4102">
                  <c:v>661</c:v>
                </c:pt>
                <c:pt idx="4103">
                  <c:v>661</c:v>
                </c:pt>
                <c:pt idx="4104">
                  <c:v>661</c:v>
                </c:pt>
                <c:pt idx="4105">
                  <c:v>661</c:v>
                </c:pt>
                <c:pt idx="4106">
                  <c:v>661</c:v>
                </c:pt>
                <c:pt idx="4107">
                  <c:v>661</c:v>
                </c:pt>
                <c:pt idx="4108">
                  <c:v>661</c:v>
                </c:pt>
                <c:pt idx="4109">
                  <c:v>661</c:v>
                </c:pt>
                <c:pt idx="4110">
                  <c:v>661</c:v>
                </c:pt>
                <c:pt idx="4111">
                  <c:v>661</c:v>
                </c:pt>
                <c:pt idx="4112">
                  <c:v>661</c:v>
                </c:pt>
                <c:pt idx="4113">
                  <c:v>661</c:v>
                </c:pt>
                <c:pt idx="4114">
                  <c:v>661</c:v>
                </c:pt>
                <c:pt idx="4115">
                  <c:v>661</c:v>
                </c:pt>
                <c:pt idx="4116">
                  <c:v>661</c:v>
                </c:pt>
                <c:pt idx="4117">
                  <c:v>661</c:v>
                </c:pt>
                <c:pt idx="4118">
                  <c:v>661</c:v>
                </c:pt>
                <c:pt idx="4119">
                  <c:v>661</c:v>
                </c:pt>
                <c:pt idx="4120">
                  <c:v>661</c:v>
                </c:pt>
                <c:pt idx="4121">
                  <c:v>661</c:v>
                </c:pt>
                <c:pt idx="4122">
                  <c:v>661</c:v>
                </c:pt>
                <c:pt idx="4123">
                  <c:v>661</c:v>
                </c:pt>
                <c:pt idx="4124">
                  <c:v>661</c:v>
                </c:pt>
                <c:pt idx="4125">
                  <c:v>661</c:v>
                </c:pt>
                <c:pt idx="4126">
                  <c:v>661</c:v>
                </c:pt>
                <c:pt idx="4127">
                  <c:v>661</c:v>
                </c:pt>
                <c:pt idx="4128">
                  <c:v>661</c:v>
                </c:pt>
                <c:pt idx="4129">
                  <c:v>661</c:v>
                </c:pt>
                <c:pt idx="4130">
                  <c:v>661</c:v>
                </c:pt>
                <c:pt idx="4131">
                  <c:v>661</c:v>
                </c:pt>
                <c:pt idx="4132">
                  <c:v>661</c:v>
                </c:pt>
                <c:pt idx="4133">
                  <c:v>661</c:v>
                </c:pt>
                <c:pt idx="4134">
                  <c:v>661</c:v>
                </c:pt>
                <c:pt idx="4135">
                  <c:v>661</c:v>
                </c:pt>
                <c:pt idx="4136">
                  <c:v>661</c:v>
                </c:pt>
                <c:pt idx="4137">
                  <c:v>661</c:v>
                </c:pt>
                <c:pt idx="4138">
                  <c:v>661</c:v>
                </c:pt>
                <c:pt idx="4139">
                  <c:v>661</c:v>
                </c:pt>
                <c:pt idx="4140">
                  <c:v>661</c:v>
                </c:pt>
                <c:pt idx="4141">
                  <c:v>661</c:v>
                </c:pt>
                <c:pt idx="4142">
                  <c:v>661</c:v>
                </c:pt>
                <c:pt idx="4143">
                  <c:v>661</c:v>
                </c:pt>
                <c:pt idx="4144">
                  <c:v>661</c:v>
                </c:pt>
                <c:pt idx="4145">
                  <c:v>661</c:v>
                </c:pt>
                <c:pt idx="4146">
                  <c:v>661</c:v>
                </c:pt>
                <c:pt idx="4147">
                  <c:v>661</c:v>
                </c:pt>
                <c:pt idx="4148">
                  <c:v>661</c:v>
                </c:pt>
                <c:pt idx="4149">
                  <c:v>661</c:v>
                </c:pt>
                <c:pt idx="4150">
                  <c:v>661</c:v>
                </c:pt>
                <c:pt idx="4151">
                  <c:v>661</c:v>
                </c:pt>
                <c:pt idx="4152">
                  <c:v>661</c:v>
                </c:pt>
                <c:pt idx="4153">
                  <c:v>661</c:v>
                </c:pt>
                <c:pt idx="4154">
                  <c:v>661</c:v>
                </c:pt>
                <c:pt idx="4155">
                  <c:v>661</c:v>
                </c:pt>
                <c:pt idx="4156">
                  <c:v>661</c:v>
                </c:pt>
                <c:pt idx="4157">
                  <c:v>661</c:v>
                </c:pt>
                <c:pt idx="4158">
                  <c:v>661</c:v>
                </c:pt>
                <c:pt idx="4159">
                  <c:v>661</c:v>
                </c:pt>
                <c:pt idx="4160">
                  <c:v>661</c:v>
                </c:pt>
                <c:pt idx="4161">
                  <c:v>661</c:v>
                </c:pt>
                <c:pt idx="4162">
                  <c:v>661</c:v>
                </c:pt>
                <c:pt idx="4163">
                  <c:v>661</c:v>
                </c:pt>
                <c:pt idx="4164">
                  <c:v>661</c:v>
                </c:pt>
                <c:pt idx="4165">
                  <c:v>661</c:v>
                </c:pt>
                <c:pt idx="4166">
                  <c:v>661</c:v>
                </c:pt>
                <c:pt idx="4167">
                  <c:v>661</c:v>
                </c:pt>
                <c:pt idx="4168">
                  <c:v>661</c:v>
                </c:pt>
                <c:pt idx="4169">
                  <c:v>661</c:v>
                </c:pt>
                <c:pt idx="4170">
                  <c:v>661</c:v>
                </c:pt>
                <c:pt idx="4171">
                  <c:v>661</c:v>
                </c:pt>
                <c:pt idx="4172">
                  <c:v>661</c:v>
                </c:pt>
                <c:pt idx="4173">
                  <c:v>661</c:v>
                </c:pt>
                <c:pt idx="4174">
                  <c:v>661</c:v>
                </c:pt>
                <c:pt idx="4175">
                  <c:v>661</c:v>
                </c:pt>
                <c:pt idx="4176">
                  <c:v>661</c:v>
                </c:pt>
                <c:pt idx="4177">
                  <c:v>661</c:v>
                </c:pt>
                <c:pt idx="4178">
                  <c:v>661</c:v>
                </c:pt>
                <c:pt idx="4179">
                  <c:v>661</c:v>
                </c:pt>
                <c:pt idx="4180">
                  <c:v>661</c:v>
                </c:pt>
                <c:pt idx="4181">
                  <c:v>661</c:v>
                </c:pt>
                <c:pt idx="4182">
                  <c:v>661</c:v>
                </c:pt>
                <c:pt idx="4183">
                  <c:v>661</c:v>
                </c:pt>
                <c:pt idx="4184">
                  <c:v>661</c:v>
                </c:pt>
                <c:pt idx="4185">
                  <c:v>661</c:v>
                </c:pt>
                <c:pt idx="4186">
                  <c:v>661</c:v>
                </c:pt>
                <c:pt idx="4187">
                  <c:v>661</c:v>
                </c:pt>
                <c:pt idx="4188">
                  <c:v>661</c:v>
                </c:pt>
                <c:pt idx="4189">
                  <c:v>661</c:v>
                </c:pt>
                <c:pt idx="4190">
                  <c:v>661</c:v>
                </c:pt>
                <c:pt idx="4191">
                  <c:v>661</c:v>
                </c:pt>
                <c:pt idx="4192">
                  <c:v>661</c:v>
                </c:pt>
                <c:pt idx="4193">
                  <c:v>661</c:v>
                </c:pt>
                <c:pt idx="4194">
                  <c:v>661</c:v>
                </c:pt>
                <c:pt idx="4195">
                  <c:v>661</c:v>
                </c:pt>
                <c:pt idx="4196">
                  <c:v>661</c:v>
                </c:pt>
                <c:pt idx="4197">
                  <c:v>661</c:v>
                </c:pt>
                <c:pt idx="4198">
                  <c:v>661</c:v>
                </c:pt>
                <c:pt idx="4199">
                  <c:v>661</c:v>
                </c:pt>
                <c:pt idx="4200">
                  <c:v>661</c:v>
                </c:pt>
                <c:pt idx="4201">
                  <c:v>661</c:v>
                </c:pt>
                <c:pt idx="4202">
                  <c:v>661</c:v>
                </c:pt>
                <c:pt idx="4203">
                  <c:v>661</c:v>
                </c:pt>
                <c:pt idx="4204">
                  <c:v>661</c:v>
                </c:pt>
                <c:pt idx="4205">
                  <c:v>661</c:v>
                </c:pt>
                <c:pt idx="4206">
                  <c:v>661</c:v>
                </c:pt>
                <c:pt idx="4207">
                  <c:v>661</c:v>
                </c:pt>
                <c:pt idx="4208">
                  <c:v>661</c:v>
                </c:pt>
                <c:pt idx="4209">
                  <c:v>661</c:v>
                </c:pt>
                <c:pt idx="4210">
                  <c:v>661</c:v>
                </c:pt>
                <c:pt idx="4211">
                  <c:v>661</c:v>
                </c:pt>
                <c:pt idx="4212">
                  <c:v>661</c:v>
                </c:pt>
                <c:pt idx="4213">
                  <c:v>661</c:v>
                </c:pt>
                <c:pt idx="4214">
                  <c:v>661</c:v>
                </c:pt>
                <c:pt idx="4215">
                  <c:v>661</c:v>
                </c:pt>
                <c:pt idx="4216">
                  <c:v>661</c:v>
                </c:pt>
                <c:pt idx="4217">
                  <c:v>661</c:v>
                </c:pt>
                <c:pt idx="4218">
                  <c:v>661</c:v>
                </c:pt>
                <c:pt idx="4219">
                  <c:v>661</c:v>
                </c:pt>
                <c:pt idx="4220">
                  <c:v>661</c:v>
                </c:pt>
                <c:pt idx="4221">
                  <c:v>661</c:v>
                </c:pt>
                <c:pt idx="4222">
                  <c:v>661</c:v>
                </c:pt>
                <c:pt idx="4223">
                  <c:v>661</c:v>
                </c:pt>
                <c:pt idx="4224">
                  <c:v>661</c:v>
                </c:pt>
                <c:pt idx="4225">
                  <c:v>661</c:v>
                </c:pt>
                <c:pt idx="4226">
                  <c:v>661</c:v>
                </c:pt>
                <c:pt idx="4227">
                  <c:v>661</c:v>
                </c:pt>
                <c:pt idx="4228">
                  <c:v>661</c:v>
                </c:pt>
                <c:pt idx="4229">
                  <c:v>661</c:v>
                </c:pt>
                <c:pt idx="4230">
                  <c:v>661</c:v>
                </c:pt>
                <c:pt idx="4231">
                  <c:v>661</c:v>
                </c:pt>
                <c:pt idx="4232">
                  <c:v>661</c:v>
                </c:pt>
                <c:pt idx="4233">
                  <c:v>661</c:v>
                </c:pt>
                <c:pt idx="4234">
                  <c:v>661</c:v>
                </c:pt>
                <c:pt idx="4235">
                  <c:v>661</c:v>
                </c:pt>
                <c:pt idx="4236">
                  <c:v>661</c:v>
                </c:pt>
                <c:pt idx="4237">
                  <c:v>661</c:v>
                </c:pt>
                <c:pt idx="4238">
                  <c:v>661</c:v>
                </c:pt>
                <c:pt idx="4239">
                  <c:v>661</c:v>
                </c:pt>
                <c:pt idx="4240">
                  <c:v>661</c:v>
                </c:pt>
                <c:pt idx="4241">
                  <c:v>661</c:v>
                </c:pt>
                <c:pt idx="4242">
                  <c:v>661</c:v>
                </c:pt>
                <c:pt idx="4243">
                  <c:v>661</c:v>
                </c:pt>
                <c:pt idx="4244">
                  <c:v>661</c:v>
                </c:pt>
                <c:pt idx="4245">
                  <c:v>661</c:v>
                </c:pt>
                <c:pt idx="4246">
                  <c:v>661</c:v>
                </c:pt>
                <c:pt idx="4247">
                  <c:v>661</c:v>
                </c:pt>
                <c:pt idx="4248">
                  <c:v>661</c:v>
                </c:pt>
                <c:pt idx="4249">
                  <c:v>661</c:v>
                </c:pt>
                <c:pt idx="4250">
                  <c:v>661</c:v>
                </c:pt>
                <c:pt idx="4251">
                  <c:v>661</c:v>
                </c:pt>
                <c:pt idx="4252">
                  <c:v>661</c:v>
                </c:pt>
                <c:pt idx="4253">
                  <c:v>661</c:v>
                </c:pt>
                <c:pt idx="4254">
                  <c:v>661</c:v>
                </c:pt>
                <c:pt idx="4255">
                  <c:v>661</c:v>
                </c:pt>
                <c:pt idx="4256">
                  <c:v>661</c:v>
                </c:pt>
                <c:pt idx="4257">
                  <c:v>661</c:v>
                </c:pt>
                <c:pt idx="4258">
                  <c:v>661</c:v>
                </c:pt>
                <c:pt idx="4259">
                  <c:v>661</c:v>
                </c:pt>
                <c:pt idx="4260">
                  <c:v>661</c:v>
                </c:pt>
                <c:pt idx="4261">
                  <c:v>661</c:v>
                </c:pt>
                <c:pt idx="4262">
                  <c:v>661</c:v>
                </c:pt>
                <c:pt idx="4263">
                  <c:v>661</c:v>
                </c:pt>
                <c:pt idx="4264">
                  <c:v>661</c:v>
                </c:pt>
                <c:pt idx="4265">
                  <c:v>661</c:v>
                </c:pt>
                <c:pt idx="4266">
                  <c:v>661</c:v>
                </c:pt>
                <c:pt idx="4267">
                  <c:v>661</c:v>
                </c:pt>
                <c:pt idx="4268">
                  <c:v>661</c:v>
                </c:pt>
                <c:pt idx="4269">
                  <c:v>661</c:v>
                </c:pt>
                <c:pt idx="4270">
                  <c:v>661</c:v>
                </c:pt>
                <c:pt idx="4271">
                  <c:v>661</c:v>
                </c:pt>
                <c:pt idx="4272">
                  <c:v>661</c:v>
                </c:pt>
                <c:pt idx="4273">
                  <c:v>661</c:v>
                </c:pt>
                <c:pt idx="4274">
                  <c:v>661</c:v>
                </c:pt>
                <c:pt idx="4275">
                  <c:v>661</c:v>
                </c:pt>
                <c:pt idx="4276">
                  <c:v>661</c:v>
                </c:pt>
                <c:pt idx="4277">
                  <c:v>661</c:v>
                </c:pt>
                <c:pt idx="4278">
                  <c:v>661</c:v>
                </c:pt>
                <c:pt idx="4279">
                  <c:v>661</c:v>
                </c:pt>
                <c:pt idx="4280">
                  <c:v>661</c:v>
                </c:pt>
                <c:pt idx="4281">
                  <c:v>661</c:v>
                </c:pt>
                <c:pt idx="4282">
                  <c:v>661</c:v>
                </c:pt>
                <c:pt idx="4283">
                  <c:v>661</c:v>
                </c:pt>
                <c:pt idx="4284">
                  <c:v>661</c:v>
                </c:pt>
                <c:pt idx="4285">
                  <c:v>661</c:v>
                </c:pt>
                <c:pt idx="4286">
                  <c:v>661</c:v>
                </c:pt>
                <c:pt idx="4287">
                  <c:v>661</c:v>
                </c:pt>
                <c:pt idx="4288">
                  <c:v>661</c:v>
                </c:pt>
                <c:pt idx="4289">
                  <c:v>661</c:v>
                </c:pt>
                <c:pt idx="4290">
                  <c:v>661</c:v>
                </c:pt>
                <c:pt idx="4291">
                  <c:v>661</c:v>
                </c:pt>
                <c:pt idx="4292">
                  <c:v>661</c:v>
                </c:pt>
                <c:pt idx="4293">
                  <c:v>661</c:v>
                </c:pt>
                <c:pt idx="4294">
                  <c:v>661</c:v>
                </c:pt>
                <c:pt idx="4295">
                  <c:v>661</c:v>
                </c:pt>
                <c:pt idx="4296">
                  <c:v>661</c:v>
                </c:pt>
                <c:pt idx="4297">
                  <c:v>661</c:v>
                </c:pt>
                <c:pt idx="4298">
                  <c:v>661</c:v>
                </c:pt>
                <c:pt idx="4299">
                  <c:v>661</c:v>
                </c:pt>
                <c:pt idx="4300">
                  <c:v>661</c:v>
                </c:pt>
                <c:pt idx="4301">
                  <c:v>661</c:v>
                </c:pt>
                <c:pt idx="4302">
                  <c:v>661</c:v>
                </c:pt>
                <c:pt idx="4303">
                  <c:v>661</c:v>
                </c:pt>
                <c:pt idx="4304">
                  <c:v>661</c:v>
                </c:pt>
                <c:pt idx="4305">
                  <c:v>661</c:v>
                </c:pt>
                <c:pt idx="4306">
                  <c:v>661</c:v>
                </c:pt>
                <c:pt idx="4307">
                  <c:v>661</c:v>
                </c:pt>
                <c:pt idx="4308">
                  <c:v>661</c:v>
                </c:pt>
                <c:pt idx="4309">
                  <c:v>661</c:v>
                </c:pt>
                <c:pt idx="4310">
                  <c:v>661</c:v>
                </c:pt>
                <c:pt idx="4311">
                  <c:v>661</c:v>
                </c:pt>
                <c:pt idx="4312">
                  <c:v>661</c:v>
                </c:pt>
                <c:pt idx="4313">
                  <c:v>661</c:v>
                </c:pt>
                <c:pt idx="4314">
                  <c:v>661</c:v>
                </c:pt>
                <c:pt idx="4315">
                  <c:v>661</c:v>
                </c:pt>
                <c:pt idx="4316">
                  <c:v>661</c:v>
                </c:pt>
                <c:pt idx="4317">
                  <c:v>661</c:v>
                </c:pt>
                <c:pt idx="4318">
                  <c:v>661</c:v>
                </c:pt>
                <c:pt idx="4319">
                  <c:v>661</c:v>
                </c:pt>
                <c:pt idx="4320">
                  <c:v>661</c:v>
                </c:pt>
                <c:pt idx="4321">
                  <c:v>661</c:v>
                </c:pt>
                <c:pt idx="4322">
                  <c:v>661</c:v>
                </c:pt>
                <c:pt idx="4323">
                  <c:v>661</c:v>
                </c:pt>
                <c:pt idx="4324">
                  <c:v>661</c:v>
                </c:pt>
                <c:pt idx="4325">
                  <c:v>661</c:v>
                </c:pt>
                <c:pt idx="4326">
                  <c:v>661</c:v>
                </c:pt>
                <c:pt idx="4327">
                  <c:v>661</c:v>
                </c:pt>
                <c:pt idx="4328">
                  <c:v>661</c:v>
                </c:pt>
                <c:pt idx="4329">
                  <c:v>661</c:v>
                </c:pt>
                <c:pt idx="4330">
                  <c:v>661</c:v>
                </c:pt>
                <c:pt idx="4331">
                  <c:v>661</c:v>
                </c:pt>
                <c:pt idx="4332">
                  <c:v>661</c:v>
                </c:pt>
                <c:pt idx="4333">
                  <c:v>661</c:v>
                </c:pt>
                <c:pt idx="4334">
                  <c:v>661</c:v>
                </c:pt>
                <c:pt idx="4335">
                  <c:v>661</c:v>
                </c:pt>
                <c:pt idx="4336">
                  <c:v>661</c:v>
                </c:pt>
                <c:pt idx="4337">
                  <c:v>661</c:v>
                </c:pt>
                <c:pt idx="4338">
                  <c:v>661</c:v>
                </c:pt>
                <c:pt idx="4339">
                  <c:v>661</c:v>
                </c:pt>
                <c:pt idx="4340">
                  <c:v>661</c:v>
                </c:pt>
                <c:pt idx="4341">
                  <c:v>661</c:v>
                </c:pt>
                <c:pt idx="4342">
                  <c:v>661</c:v>
                </c:pt>
                <c:pt idx="4343">
                  <c:v>661</c:v>
                </c:pt>
                <c:pt idx="4344">
                  <c:v>661</c:v>
                </c:pt>
                <c:pt idx="4345">
                  <c:v>661</c:v>
                </c:pt>
                <c:pt idx="4346">
                  <c:v>661</c:v>
                </c:pt>
                <c:pt idx="4347">
                  <c:v>661</c:v>
                </c:pt>
                <c:pt idx="4348">
                  <c:v>661</c:v>
                </c:pt>
                <c:pt idx="4349">
                  <c:v>661</c:v>
                </c:pt>
                <c:pt idx="4350">
                  <c:v>661</c:v>
                </c:pt>
                <c:pt idx="4351">
                  <c:v>661</c:v>
                </c:pt>
                <c:pt idx="4352">
                  <c:v>661</c:v>
                </c:pt>
                <c:pt idx="4353">
                  <c:v>661</c:v>
                </c:pt>
                <c:pt idx="4354">
                  <c:v>661</c:v>
                </c:pt>
                <c:pt idx="4355">
                  <c:v>661</c:v>
                </c:pt>
                <c:pt idx="4356">
                  <c:v>661</c:v>
                </c:pt>
                <c:pt idx="4357">
                  <c:v>661</c:v>
                </c:pt>
                <c:pt idx="4358">
                  <c:v>661</c:v>
                </c:pt>
                <c:pt idx="4359">
                  <c:v>661</c:v>
                </c:pt>
                <c:pt idx="4360">
                  <c:v>661</c:v>
                </c:pt>
                <c:pt idx="4361">
                  <c:v>661</c:v>
                </c:pt>
                <c:pt idx="4362">
                  <c:v>661</c:v>
                </c:pt>
                <c:pt idx="4363">
                  <c:v>661</c:v>
                </c:pt>
                <c:pt idx="4364">
                  <c:v>661</c:v>
                </c:pt>
                <c:pt idx="4365">
                  <c:v>661</c:v>
                </c:pt>
                <c:pt idx="4366">
                  <c:v>661</c:v>
                </c:pt>
                <c:pt idx="4367">
                  <c:v>661</c:v>
                </c:pt>
                <c:pt idx="4368">
                  <c:v>661</c:v>
                </c:pt>
                <c:pt idx="4369">
                  <c:v>661</c:v>
                </c:pt>
                <c:pt idx="4370">
                  <c:v>661</c:v>
                </c:pt>
                <c:pt idx="4371">
                  <c:v>661</c:v>
                </c:pt>
                <c:pt idx="4372">
                  <c:v>661</c:v>
                </c:pt>
                <c:pt idx="4373">
                  <c:v>661</c:v>
                </c:pt>
                <c:pt idx="4374">
                  <c:v>661</c:v>
                </c:pt>
                <c:pt idx="4375">
                  <c:v>661</c:v>
                </c:pt>
                <c:pt idx="4376">
                  <c:v>661</c:v>
                </c:pt>
                <c:pt idx="4377">
                  <c:v>661</c:v>
                </c:pt>
                <c:pt idx="4378">
                  <c:v>661</c:v>
                </c:pt>
                <c:pt idx="4379">
                  <c:v>661</c:v>
                </c:pt>
                <c:pt idx="4380">
                  <c:v>661</c:v>
                </c:pt>
                <c:pt idx="4381">
                  <c:v>661</c:v>
                </c:pt>
                <c:pt idx="4382">
                  <c:v>661</c:v>
                </c:pt>
                <c:pt idx="4383">
                  <c:v>661</c:v>
                </c:pt>
                <c:pt idx="4384">
                  <c:v>661</c:v>
                </c:pt>
                <c:pt idx="4385">
                  <c:v>661</c:v>
                </c:pt>
                <c:pt idx="4386">
                  <c:v>661</c:v>
                </c:pt>
                <c:pt idx="4387">
                  <c:v>661</c:v>
                </c:pt>
                <c:pt idx="4388">
                  <c:v>661</c:v>
                </c:pt>
                <c:pt idx="4389">
                  <c:v>661</c:v>
                </c:pt>
                <c:pt idx="4390">
                  <c:v>661</c:v>
                </c:pt>
                <c:pt idx="4391">
                  <c:v>661</c:v>
                </c:pt>
                <c:pt idx="4392">
                  <c:v>723</c:v>
                </c:pt>
                <c:pt idx="4393">
                  <c:v>723</c:v>
                </c:pt>
                <c:pt idx="4394">
                  <c:v>723</c:v>
                </c:pt>
                <c:pt idx="4395">
                  <c:v>723</c:v>
                </c:pt>
                <c:pt idx="4396">
                  <c:v>723</c:v>
                </c:pt>
                <c:pt idx="4397">
                  <c:v>723</c:v>
                </c:pt>
                <c:pt idx="4398">
                  <c:v>723</c:v>
                </c:pt>
                <c:pt idx="4399">
                  <c:v>723</c:v>
                </c:pt>
                <c:pt idx="4400">
                  <c:v>723</c:v>
                </c:pt>
                <c:pt idx="4401">
                  <c:v>723</c:v>
                </c:pt>
                <c:pt idx="4402">
                  <c:v>723</c:v>
                </c:pt>
                <c:pt idx="4403">
                  <c:v>723</c:v>
                </c:pt>
                <c:pt idx="4404">
                  <c:v>723</c:v>
                </c:pt>
                <c:pt idx="4405">
                  <c:v>723</c:v>
                </c:pt>
                <c:pt idx="4406">
                  <c:v>723</c:v>
                </c:pt>
                <c:pt idx="4407">
                  <c:v>723</c:v>
                </c:pt>
                <c:pt idx="4408">
                  <c:v>723</c:v>
                </c:pt>
                <c:pt idx="4409">
                  <c:v>723</c:v>
                </c:pt>
                <c:pt idx="4410">
                  <c:v>723</c:v>
                </c:pt>
                <c:pt idx="4411">
                  <c:v>723</c:v>
                </c:pt>
                <c:pt idx="4412">
                  <c:v>723</c:v>
                </c:pt>
                <c:pt idx="4413">
                  <c:v>723</c:v>
                </c:pt>
                <c:pt idx="4414">
                  <c:v>723</c:v>
                </c:pt>
                <c:pt idx="4415">
                  <c:v>723</c:v>
                </c:pt>
                <c:pt idx="4416">
                  <c:v>723</c:v>
                </c:pt>
                <c:pt idx="4417">
                  <c:v>723</c:v>
                </c:pt>
                <c:pt idx="4418">
                  <c:v>723</c:v>
                </c:pt>
                <c:pt idx="4419">
                  <c:v>723</c:v>
                </c:pt>
                <c:pt idx="4420">
                  <c:v>723</c:v>
                </c:pt>
                <c:pt idx="4421">
                  <c:v>723</c:v>
                </c:pt>
                <c:pt idx="4422">
                  <c:v>723</c:v>
                </c:pt>
                <c:pt idx="4423">
                  <c:v>723</c:v>
                </c:pt>
                <c:pt idx="4424">
                  <c:v>723</c:v>
                </c:pt>
                <c:pt idx="4425">
                  <c:v>723</c:v>
                </c:pt>
                <c:pt idx="4426">
                  <c:v>723</c:v>
                </c:pt>
                <c:pt idx="4427">
                  <c:v>723</c:v>
                </c:pt>
                <c:pt idx="4428">
                  <c:v>723</c:v>
                </c:pt>
                <c:pt idx="4429">
                  <c:v>723</c:v>
                </c:pt>
                <c:pt idx="4430">
                  <c:v>723</c:v>
                </c:pt>
                <c:pt idx="4431">
                  <c:v>723</c:v>
                </c:pt>
                <c:pt idx="4432">
                  <c:v>723</c:v>
                </c:pt>
                <c:pt idx="4433">
                  <c:v>723</c:v>
                </c:pt>
                <c:pt idx="4434">
                  <c:v>723</c:v>
                </c:pt>
                <c:pt idx="4435">
                  <c:v>723</c:v>
                </c:pt>
                <c:pt idx="4436">
                  <c:v>723</c:v>
                </c:pt>
                <c:pt idx="4437">
                  <c:v>723</c:v>
                </c:pt>
                <c:pt idx="4438">
                  <c:v>723</c:v>
                </c:pt>
                <c:pt idx="4439">
                  <c:v>723</c:v>
                </c:pt>
                <c:pt idx="4440">
                  <c:v>723</c:v>
                </c:pt>
                <c:pt idx="4441">
                  <c:v>723</c:v>
                </c:pt>
                <c:pt idx="4442">
                  <c:v>723</c:v>
                </c:pt>
                <c:pt idx="4443">
                  <c:v>723</c:v>
                </c:pt>
                <c:pt idx="4444">
                  <c:v>723</c:v>
                </c:pt>
                <c:pt idx="4445">
                  <c:v>723</c:v>
                </c:pt>
                <c:pt idx="4446">
                  <c:v>723</c:v>
                </c:pt>
                <c:pt idx="4447">
                  <c:v>723</c:v>
                </c:pt>
                <c:pt idx="4448">
                  <c:v>723</c:v>
                </c:pt>
                <c:pt idx="4449">
                  <c:v>723</c:v>
                </c:pt>
                <c:pt idx="4450">
                  <c:v>723</c:v>
                </c:pt>
                <c:pt idx="4451">
                  <c:v>723</c:v>
                </c:pt>
                <c:pt idx="4452">
                  <c:v>723</c:v>
                </c:pt>
                <c:pt idx="4453">
                  <c:v>723</c:v>
                </c:pt>
                <c:pt idx="4454">
                  <c:v>723</c:v>
                </c:pt>
                <c:pt idx="4455">
                  <c:v>723</c:v>
                </c:pt>
                <c:pt idx="4456">
                  <c:v>723</c:v>
                </c:pt>
                <c:pt idx="4457">
                  <c:v>723</c:v>
                </c:pt>
                <c:pt idx="4458">
                  <c:v>723</c:v>
                </c:pt>
                <c:pt idx="4459">
                  <c:v>723</c:v>
                </c:pt>
                <c:pt idx="4460">
                  <c:v>723</c:v>
                </c:pt>
                <c:pt idx="4461">
                  <c:v>723</c:v>
                </c:pt>
                <c:pt idx="4462">
                  <c:v>723</c:v>
                </c:pt>
                <c:pt idx="4463">
                  <c:v>723</c:v>
                </c:pt>
                <c:pt idx="4464">
                  <c:v>723</c:v>
                </c:pt>
                <c:pt idx="4465">
                  <c:v>723</c:v>
                </c:pt>
                <c:pt idx="4466">
                  <c:v>723</c:v>
                </c:pt>
                <c:pt idx="4467">
                  <c:v>723</c:v>
                </c:pt>
                <c:pt idx="4468">
                  <c:v>723</c:v>
                </c:pt>
                <c:pt idx="4469">
                  <c:v>723</c:v>
                </c:pt>
                <c:pt idx="4470">
                  <c:v>723</c:v>
                </c:pt>
                <c:pt idx="4471">
                  <c:v>723</c:v>
                </c:pt>
                <c:pt idx="4472">
                  <c:v>723</c:v>
                </c:pt>
                <c:pt idx="4473">
                  <c:v>723</c:v>
                </c:pt>
                <c:pt idx="4474">
                  <c:v>723</c:v>
                </c:pt>
                <c:pt idx="4475">
                  <c:v>723</c:v>
                </c:pt>
                <c:pt idx="4476">
                  <c:v>723</c:v>
                </c:pt>
                <c:pt idx="4477">
                  <c:v>723</c:v>
                </c:pt>
                <c:pt idx="4478">
                  <c:v>723</c:v>
                </c:pt>
                <c:pt idx="4479">
                  <c:v>723</c:v>
                </c:pt>
                <c:pt idx="4480">
                  <c:v>723</c:v>
                </c:pt>
                <c:pt idx="4481">
                  <c:v>723</c:v>
                </c:pt>
                <c:pt idx="4482">
                  <c:v>723</c:v>
                </c:pt>
                <c:pt idx="4483">
                  <c:v>723</c:v>
                </c:pt>
                <c:pt idx="4484">
                  <c:v>723</c:v>
                </c:pt>
                <c:pt idx="4485">
                  <c:v>723</c:v>
                </c:pt>
                <c:pt idx="4486">
                  <c:v>723</c:v>
                </c:pt>
                <c:pt idx="4487">
                  <c:v>723</c:v>
                </c:pt>
                <c:pt idx="4488">
                  <c:v>723</c:v>
                </c:pt>
                <c:pt idx="4489">
                  <c:v>723</c:v>
                </c:pt>
                <c:pt idx="4490">
                  <c:v>723</c:v>
                </c:pt>
                <c:pt idx="4491">
                  <c:v>723</c:v>
                </c:pt>
                <c:pt idx="4492">
                  <c:v>723</c:v>
                </c:pt>
                <c:pt idx="4493">
                  <c:v>723</c:v>
                </c:pt>
                <c:pt idx="4494">
                  <c:v>723</c:v>
                </c:pt>
                <c:pt idx="4495">
                  <c:v>723</c:v>
                </c:pt>
                <c:pt idx="4496">
                  <c:v>723</c:v>
                </c:pt>
                <c:pt idx="4497">
                  <c:v>723</c:v>
                </c:pt>
                <c:pt idx="4498">
                  <c:v>723</c:v>
                </c:pt>
                <c:pt idx="4499">
                  <c:v>723</c:v>
                </c:pt>
                <c:pt idx="4500">
                  <c:v>723</c:v>
                </c:pt>
                <c:pt idx="4501">
                  <c:v>723</c:v>
                </c:pt>
                <c:pt idx="4502">
                  <c:v>723</c:v>
                </c:pt>
                <c:pt idx="4503">
                  <c:v>723</c:v>
                </c:pt>
                <c:pt idx="4504">
                  <c:v>723</c:v>
                </c:pt>
                <c:pt idx="4505">
                  <c:v>723</c:v>
                </c:pt>
                <c:pt idx="4506">
                  <c:v>723</c:v>
                </c:pt>
                <c:pt idx="4507">
                  <c:v>723</c:v>
                </c:pt>
                <c:pt idx="4508">
                  <c:v>723</c:v>
                </c:pt>
                <c:pt idx="4509">
                  <c:v>723</c:v>
                </c:pt>
                <c:pt idx="4510">
                  <c:v>723</c:v>
                </c:pt>
                <c:pt idx="4511">
                  <c:v>723</c:v>
                </c:pt>
                <c:pt idx="4512">
                  <c:v>723</c:v>
                </c:pt>
                <c:pt idx="4513">
                  <c:v>723</c:v>
                </c:pt>
                <c:pt idx="4514">
                  <c:v>723</c:v>
                </c:pt>
                <c:pt idx="4515">
                  <c:v>723</c:v>
                </c:pt>
                <c:pt idx="4516">
                  <c:v>723</c:v>
                </c:pt>
                <c:pt idx="4517">
                  <c:v>723</c:v>
                </c:pt>
                <c:pt idx="4518">
                  <c:v>723</c:v>
                </c:pt>
                <c:pt idx="4519">
                  <c:v>723</c:v>
                </c:pt>
                <c:pt idx="4520">
                  <c:v>723</c:v>
                </c:pt>
                <c:pt idx="4521">
                  <c:v>723</c:v>
                </c:pt>
                <c:pt idx="4522">
                  <c:v>723</c:v>
                </c:pt>
                <c:pt idx="4523">
                  <c:v>723</c:v>
                </c:pt>
                <c:pt idx="4524">
                  <c:v>723</c:v>
                </c:pt>
                <c:pt idx="4525">
                  <c:v>723</c:v>
                </c:pt>
                <c:pt idx="4526">
                  <c:v>723</c:v>
                </c:pt>
                <c:pt idx="4527">
                  <c:v>723</c:v>
                </c:pt>
                <c:pt idx="4528">
                  <c:v>723</c:v>
                </c:pt>
                <c:pt idx="4529">
                  <c:v>723</c:v>
                </c:pt>
                <c:pt idx="4530">
                  <c:v>723</c:v>
                </c:pt>
                <c:pt idx="4531">
                  <c:v>723</c:v>
                </c:pt>
                <c:pt idx="4532">
                  <c:v>723</c:v>
                </c:pt>
                <c:pt idx="4533">
                  <c:v>723</c:v>
                </c:pt>
                <c:pt idx="4534">
                  <c:v>723</c:v>
                </c:pt>
                <c:pt idx="4535">
                  <c:v>723</c:v>
                </c:pt>
                <c:pt idx="4536">
                  <c:v>723</c:v>
                </c:pt>
                <c:pt idx="4537">
                  <c:v>723</c:v>
                </c:pt>
                <c:pt idx="4538">
                  <c:v>723</c:v>
                </c:pt>
                <c:pt idx="4539">
                  <c:v>723</c:v>
                </c:pt>
                <c:pt idx="4540">
                  <c:v>723</c:v>
                </c:pt>
                <c:pt idx="4541">
                  <c:v>723</c:v>
                </c:pt>
                <c:pt idx="4542">
                  <c:v>723</c:v>
                </c:pt>
                <c:pt idx="4543">
                  <c:v>723</c:v>
                </c:pt>
                <c:pt idx="4544">
                  <c:v>723</c:v>
                </c:pt>
                <c:pt idx="4545">
                  <c:v>723</c:v>
                </c:pt>
                <c:pt idx="4546">
                  <c:v>723</c:v>
                </c:pt>
                <c:pt idx="4547">
                  <c:v>723</c:v>
                </c:pt>
                <c:pt idx="4548">
                  <c:v>723</c:v>
                </c:pt>
                <c:pt idx="4549">
                  <c:v>723</c:v>
                </c:pt>
                <c:pt idx="4550">
                  <c:v>723</c:v>
                </c:pt>
                <c:pt idx="4551">
                  <c:v>723</c:v>
                </c:pt>
                <c:pt idx="4552">
                  <c:v>723</c:v>
                </c:pt>
                <c:pt idx="4553">
                  <c:v>723</c:v>
                </c:pt>
                <c:pt idx="4554">
                  <c:v>723</c:v>
                </c:pt>
                <c:pt idx="4555">
                  <c:v>723</c:v>
                </c:pt>
                <c:pt idx="4556">
                  <c:v>723</c:v>
                </c:pt>
                <c:pt idx="4557">
                  <c:v>723</c:v>
                </c:pt>
                <c:pt idx="4558">
                  <c:v>723</c:v>
                </c:pt>
                <c:pt idx="4559">
                  <c:v>723</c:v>
                </c:pt>
                <c:pt idx="4560">
                  <c:v>723</c:v>
                </c:pt>
                <c:pt idx="4561">
                  <c:v>723</c:v>
                </c:pt>
                <c:pt idx="4562">
                  <c:v>723</c:v>
                </c:pt>
                <c:pt idx="4563">
                  <c:v>723</c:v>
                </c:pt>
                <c:pt idx="4564">
                  <c:v>723</c:v>
                </c:pt>
                <c:pt idx="4565">
                  <c:v>723</c:v>
                </c:pt>
                <c:pt idx="4566">
                  <c:v>723</c:v>
                </c:pt>
                <c:pt idx="4567">
                  <c:v>723</c:v>
                </c:pt>
                <c:pt idx="4568">
                  <c:v>723</c:v>
                </c:pt>
                <c:pt idx="4569">
                  <c:v>723</c:v>
                </c:pt>
                <c:pt idx="4570">
                  <c:v>723</c:v>
                </c:pt>
                <c:pt idx="4571">
                  <c:v>723</c:v>
                </c:pt>
                <c:pt idx="4572">
                  <c:v>723</c:v>
                </c:pt>
                <c:pt idx="4573">
                  <c:v>723</c:v>
                </c:pt>
                <c:pt idx="4574">
                  <c:v>723</c:v>
                </c:pt>
                <c:pt idx="4575">
                  <c:v>723</c:v>
                </c:pt>
                <c:pt idx="4576">
                  <c:v>723</c:v>
                </c:pt>
                <c:pt idx="4577">
                  <c:v>723</c:v>
                </c:pt>
                <c:pt idx="4578">
                  <c:v>723</c:v>
                </c:pt>
                <c:pt idx="4579">
                  <c:v>723</c:v>
                </c:pt>
                <c:pt idx="4580">
                  <c:v>723</c:v>
                </c:pt>
                <c:pt idx="4581">
                  <c:v>723</c:v>
                </c:pt>
                <c:pt idx="4582">
                  <c:v>723</c:v>
                </c:pt>
                <c:pt idx="4583">
                  <c:v>723</c:v>
                </c:pt>
                <c:pt idx="4584">
                  <c:v>723</c:v>
                </c:pt>
                <c:pt idx="4585">
                  <c:v>723</c:v>
                </c:pt>
                <c:pt idx="4586">
                  <c:v>723</c:v>
                </c:pt>
                <c:pt idx="4587">
                  <c:v>723</c:v>
                </c:pt>
                <c:pt idx="4588">
                  <c:v>723</c:v>
                </c:pt>
                <c:pt idx="4589">
                  <c:v>723</c:v>
                </c:pt>
                <c:pt idx="4590">
                  <c:v>723</c:v>
                </c:pt>
                <c:pt idx="4591">
                  <c:v>723</c:v>
                </c:pt>
                <c:pt idx="4592">
                  <c:v>723</c:v>
                </c:pt>
                <c:pt idx="4593">
                  <c:v>723</c:v>
                </c:pt>
                <c:pt idx="4594">
                  <c:v>723</c:v>
                </c:pt>
                <c:pt idx="4595">
                  <c:v>723</c:v>
                </c:pt>
                <c:pt idx="4596">
                  <c:v>723</c:v>
                </c:pt>
                <c:pt idx="4597">
                  <c:v>723</c:v>
                </c:pt>
                <c:pt idx="4598">
                  <c:v>723</c:v>
                </c:pt>
                <c:pt idx="4599">
                  <c:v>723</c:v>
                </c:pt>
                <c:pt idx="4600">
                  <c:v>723</c:v>
                </c:pt>
                <c:pt idx="4601">
                  <c:v>723</c:v>
                </c:pt>
                <c:pt idx="4602">
                  <c:v>723</c:v>
                </c:pt>
                <c:pt idx="4603">
                  <c:v>723</c:v>
                </c:pt>
                <c:pt idx="4604">
                  <c:v>723</c:v>
                </c:pt>
                <c:pt idx="4605">
                  <c:v>723</c:v>
                </c:pt>
                <c:pt idx="4606">
                  <c:v>723</c:v>
                </c:pt>
                <c:pt idx="4607">
                  <c:v>723</c:v>
                </c:pt>
                <c:pt idx="4608">
                  <c:v>723</c:v>
                </c:pt>
                <c:pt idx="4609">
                  <c:v>723</c:v>
                </c:pt>
                <c:pt idx="4610">
                  <c:v>723</c:v>
                </c:pt>
                <c:pt idx="4611">
                  <c:v>723</c:v>
                </c:pt>
                <c:pt idx="4612">
                  <c:v>723</c:v>
                </c:pt>
                <c:pt idx="4613">
                  <c:v>723</c:v>
                </c:pt>
                <c:pt idx="4614">
                  <c:v>723</c:v>
                </c:pt>
                <c:pt idx="4615">
                  <c:v>723</c:v>
                </c:pt>
                <c:pt idx="4616">
                  <c:v>723</c:v>
                </c:pt>
                <c:pt idx="4617">
                  <c:v>723</c:v>
                </c:pt>
                <c:pt idx="4618">
                  <c:v>723</c:v>
                </c:pt>
                <c:pt idx="4619">
                  <c:v>723</c:v>
                </c:pt>
                <c:pt idx="4620">
                  <c:v>723</c:v>
                </c:pt>
                <c:pt idx="4621">
                  <c:v>723</c:v>
                </c:pt>
                <c:pt idx="4622">
                  <c:v>723</c:v>
                </c:pt>
                <c:pt idx="4623">
                  <c:v>723</c:v>
                </c:pt>
                <c:pt idx="4624">
                  <c:v>723</c:v>
                </c:pt>
                <c:pt idx="4625">
                  <c:v>723</c:v>
                </c:pt>
                <c:pt idx="4626">
                  <c:v>723</c:v>
                </c:pt>
                <c:pt idx="4627">
                  <c:v>723</c:v>
                </c:pt>
                <c:pt idx="4628">
                  <c:v>723</c:v>
                </c:pt>
                <c:pt idx="4629">
                  <c:v>723</c:v>
                </c:pt>
                <c:pt idx="4630">
                  <c:v>723</c:v>
                </c:pt>
                <c:pt idx="4631">
                  <c:v>723</c:v>
                </c:pt>
                <c:pt idx="4632">
                  <c:v>723</c:v>
                </c:pt>
                <c:pt idx="4633">
                  <c:v>723</c:v>
                </c:pt>
                <c:pt idx="4634">
                  <c:v>723</c:v>
                </c:pt>
                <c:pt idx="4635">
                  <c:v>723</c:v>
                </c:pt>
                <c:pt idx="4636">
                  <c:v>723</c:v>
                </c:pt>
                <c:pt idx="4637">
                  <c:v>723</c:v>
                </c:pt>
                <c:pt idx="4638">
                  <c:v>723</c:v>
                </c:pt>
                <c:pt idx="4639">
                  <c:v>723</c:v>
                </c:pt>
                <c:pt idx="4640">
                  <c:v>723</c:v>
                </c:pt>
                <c:pt idx="4641">
                  <c:v>723</c:v>
                </c:pt>
                <c:pt idx="4642">
                  <c:v>723</c:v>
                </c:pt>
                <c:pt idx="4643">
                  <c:v>723</c:v>
                </c:pt>
                <c:pt idx="4644">
                  <c:v>723</c:v>
                </c:pt>
                <c:pt idx="4645">
                  <c:v>723</c:v>
                </c:pt>
                <c:pt idx="4646">
                  <c:v>723</c:v>
                </c:pt>
                <c:pt idx="4647">
                  <c:v>723</c:v>
                </c:pt>
                <c:pt idx="4648">
                  <c:v>723</c:v>
                </c:pt>
                <c:pt idx="4649">
                  <c:v>723</c:v>
                </c:pt>
                <c:pt idx="4650">
                  <c:v>723</c:v>
                </c:pt>
                <c:pt idx="4651">
                  <c:v>723</c:v>
                </c:pt>
                <c:pt idx="4652">
                  <c:v>723</c:v>
                </c:pt>
                <c:pt idx="4653">
                  <c:v>723</c:v>
                </c:pt>
                <c:pt idx="4654">
                  <c:v>723</c:v>
                </c:pt>
                <c:pt idx="4655">
                  <c:v>723</c:v>
                </c:pt>
                <c:pt idx="4656">
                  <c:v>723</c:v>
                </c:pt>
                <c:pt idx="4657">
                  <c:v>723</c:v>
                </c:pt>
                <c:pt idx="4658">
                  <c:v>723</c:v>
                </c:pt>
                <c:pt idx="4659">
                  <c:v>723</c:v>
                </c:pt>
                <c:pt idx="4660">
                  <c:v>723</c:v>
                </c:pt>
                <c:pt idx="4661">
                  <c:v>723</c:v>
                </c:pt>
                <c:pt idx="4662">
                  <c:v>723</c:v>
                </c:pt>
                <c:pt idx="4663">
                  <c:v>723</c:v>
                </c:pt>
                <c:pt idx="4664">
                  <c:v>723</c:v>
                </c:pt>
                <c:pt idx="4665">
                  <c:v>723</c:v>
                </c:pt>
                <c:pt idx="4666">
                  <c:v>723</c:v>
                </c:pt>
                <c:pt idx="4667">
                  <c:v>723</c:v>
                </c:pt>
                <c:pt idx="4668">
                  <c:v>723</c:v>
                </c:pt>
                <c:pt idx="4669">
                  <c:v>723</c:v>
                </c:pt>
                <c:pt idx="4670">
                  <c:v>723</c:v>
                </c:pt>
                <c:pt idx="4671">
                  <c:v>723</c:v>
                </c:pt>
                <c:pt idx="4672">
                  <c:v>723</c:v>
                </c:pt>
                <c:pt idx="4673">
                  <c:v>723</c:v>
                </c:pt>
                <c:pt idx="4674">
                  <c:v>723</c:v>
                </c:pt>
                <c:pt idx="4675">
                  <c:v>723</c:v>
                </c:pt>
                <c:pt idx="4676">
                  <c:v>723</c:v>
                </c:pt>
                <c:pt idx="4677">
                  <c:v>723</c:v>
                </c:pt>
                <c:pt idx="4678">
                  <c:v>723</c:v>
                </c:pt>
                <c:pt idx="4679">
                  <c:v>723</c:v>
                </c:pt>
                <c:pt idx="4680">
                  <c:v>723</c:v>
                </c:pt>
                <c:pt idx="4681">
                  <c:v>723</c:v>
                </c:pt>
                <c:pt idx="4682">
                  <c:v>723</c:v>
                </c:pt>
                <c:pt idx="4683">
                  <c:v>723</c:v>
                </c:pt>
                <c:pt idx="4684">
                  <c:v>723</c:v>
                </c:pt>
                <c:pt idx="4685">
                  <c:v>723</c:v>
                </c:pt>
                <c:pt idx="4686">
                  <c:v>723</c:v>
                </c:pt>
                <c:pt idx="4687">
                  <c:v>723</c:v>
                </c:pt>
                <c:pt idx="4688">
                  <c:v>723</c:v>
                </c:pt>
                <c:pt idx="4689">
                  <c:v>723</c:v>
                </c:pt>
                <c:pt idx="4690">
                  <c:v>723</c:v>
                </c:pt>
                <c:pt idx="4691">
                  <c:v>723</c:v>
                </c:pt>
                <c:pt idx="4692">
                  <c:v>723</c:v>
                </c:pt>
                <c:pt idx="4693">
                  <c:v>723</c:v>
                </c:pt>
                <c:pt idx="4694">
                  <c:v>723</c:v>
                </c:pt>
                <c:pt idx="4695">
                  <c:v>723</c:v>
                </c:pt>
                <c:pt idx="4696">
                  <c:v>723</c:v>
                </c:pt>
                <c:pt idx="4697">
                  <c:v>723</c:v>
                </c:pt>
                <c:pt idx="4698">
                  <c:v>723</c:v>
                </c:pt>
                <c:pt idx="4699">
                  <c:v>723</c:v>
                </c:pt>
                <c:pt idx="4700">
                  <c:v>723</c:v>
                </c:pt>
                <c:pt idx="4701">
                  <c:v>723</c:v>
                </c:pt>
                <c:pt idx="4702">
                  <c:v>723</c:v>
                </c:pt>
                <c:pt idx="4703">
                  <c:v>723</c:v>
                </c:pt>
                <c:pt idx="4704">
                  <c:v>723</c:v>
                </c:pt>
                <c:pt idx="4705">
                  <c:v>723</c:v>
                </c:pt>
                <c:pt idx="4706">
                  <c:v>723</c:v>
                </c:pt>
                <c:pt idx="4707">
                  <c:v>723</c:v>
                </c:pt>
                <c:pt idx="4708">
                  <c:v>723</c:v>
                </c:pt>
                <c:pt idx="4709">
                  <c:v>723</c:v>
                </c:pt>
                <c:pt idx="4710">
                  <c:v>723</c:v>
                </c:pt>
                <c:pt idx="4711">
                  <c:v>723</c:v>
                </c:pt>
                <c:pt idx="4712">
                  <c:v>723</c:v>
                </c:pt>
                <c:pt idx="4713">
                  <c:v>723</c:v>
                </c:pt>
                <c:pt idx="4714">
                  <c:v>723</c:v>
                </c:pt>
                <c:pt idx="4715">
                  <c:v>723</c:v>
                </c:pt>
                <c:pt idx="4716">
                  <c:v>723</c:v>
                </c:pt>
                <c:pt idx="4717">
                  <c:v>723</c:v>
                </c:pt>
                <c:pt idx="4718">
                  <c:v>723</c:v>
                </c:pt>
                <c:pt idx="4719">
                  <c:v>723</c:v>
                </c:pt>
                <c:pt idx="4720">
                  <c:v>723</c:v>
                </c:pt>
                <c:pt idx="4721">
                  <c:v>723</c:v>
                </c:pt>
                <c:pt idx="4722">
                  <c:v>723</c:v>
                </c:pt>
                <c:pt idx="4723">
                  <c:v>723</c:v>
                </c:pt>
                <c:pt idx="4724">
                  <c:v>723</c:v>
                </c:pt>
                <c:pt idx="4725">
                  <c:v>723</c:v>
                </c:pt>
                <c:pt idx="4726">
                  <c:v>723</c:v>
                </c:pt>
                <c:pt idx="4727">
                  <c:v>723</c:v>
                </c:pt>
                <c:pt idx="4728">
                  <c:v>723</c:v>
                </c:pt>
                <c:pt idx="4729">
                  <c:v>723</c:v>
                </c:pt>
                <c:pt idx="4730">
                  <c:v>723</c:v>
                </c:pt>
                <c:pt idx="4731">
                  <c:v>723</c:v>
                </c:pt>
                <c:pt idx="4732">
                  <c:v>723</c:v>
                </c:pt>
                <c:pt idx="4733">
                  <c:v>723</c:v>
                </c:pt>
                <c:pt idx="4734">
                  <c:v>723</c:v>
                </c:pt>
                <c:pt idx="4735">
                  <c:v>723</c:v>
                </c:pt>
                <c:pt idx="4736">
                  <c:v>723</c:v>
                </c:pt>
                <c:pt idx="4737">
                  <c:v>723</c:v>
                </c:pt>
                <c:pt idx="4738">
                  <c:v>723</c:v>
                </c:pt>
                <c:pt idx="4739">
                  <c:v>723</c:v>
                </c:pt>
                <c:pt idx="4740">
                  <c:v>723</c:v>
                </c:pt>
                <c:pt idx="4741">
                  <c:v>723</c:v>
                </c:pt>
                <c:pt idx="4742">
                  <c:v>723</c:v>
                </c:pt>
                <c:pt idx="4743">
                  <c:v>723</c:v>
                </c:pt>
                <c:pt idx="4744">
                  <c:v>723</c:v>
                </c:pt>
                <c:pt idx="4745">
                  <c:v>723</c:v>
                </c:pt>
                <c:pt idx="4746">
                  <c:v>723</c:v>
                </c:pt>
                <c:pt idx="4747">
                  <c:v>723</c:v>
                </c:pt>
                <c:pt idx="4748">
                  <c:v>723</c:v>
                </c:pt>
                <c:pt idx="4749">
                  <c:v>723</c:v>
                </c:pt>
                <c:pt idx="4750">
                  <c:v>723</c:v>
                </c:pt>
                <c:pt idx="4751">
                  <c:v>723</c:v>
                </c:pt>
                <c:pt idx="4752">
                  <c:v>723</c:v>
                </c:pt>
                <c:pt idx="4753">
                  <c:v>723</c:v>
                </c:pt>
                <c:pt idx="4754">
                  <c:v>723</c:v>
                </c:pt>
                <c:pt idx="4755">
                  <c:v>723</c:v>
                </c:pt>
                <c:pt idx="4756">
                  <c:v>723</c:v>
                </c:pt>
                <c:pt idx="4757">
                  <c:v>723</c:v>
                </c:pt>
                <c:pt idx="4758">
                  <c:v>723</c:v>
                </c:pt>
                <c:pt idx="4759">
                  <c:v>723</c:v>
                </c:pt>
                <c:pt idx="4760">
                  <c:v>723</c:v>
                </c:pt>
                <c:pt idx="4761">
                  <c:v>723</c:v>
                </c:pt>
                <c:pt idx="4762">
                  <c:v>723</c:v>
                </c:pt>
                <c:pt idx="4763">
                  <c:v>723</c:v>
                </c:pt>
                <c:pt idx="4764">
                  <c:v>723</c:v>
                </c:pt>
                <c:pt idx="4765">
                  <c:v>723</c:v>
                </c:pt>
                <c:pt idx="4766">
                  <c:v>723</c:v>
                </c:pt>
                <c:pt idx="4767">
                  <c:v>723</c:v>
                </c:pt>
                <c:pt idx="4768">
                  <c:v>723</c:v>
                </c:pt>
                <c:pt idx="4769">
                  <c:v>723</c:v>
                </c:pt>
                <c:pt idx="4770">
                  <c:v>723</c:v>
                </c:pt>
                <c:pt idx="4771">
                  <c:v>723</c:v>
                </c:pt>
                <c:pt idx="4772">
                  <c:v>723</c:v>
                </c:pt>
                <c:pt idx="4773">
                  <c:v>723</c:v>
                </c:pt>
                <c:pt idx="4774">
                  <c:v>723</c:v>
                </c:pt>
                <c:pt idx="4775">
                  <c:v>723</c:v>
                </c:pt>
                <c:pt idx="4776">
                  <c:v>723</c:v>
                </c:pt>
                <c:pt idx="4777">
                  <c:v>723</c:v>
                </c:pt>
                <c:pt idx="4778">
                  <c:v>723</c:v>
                </c:pt>
                <c:pt idx="4779">
                  <c:v>723</c:v>
                </c:pt>
                <c:pt idx="4780">
                  <c:v>723</c:v>
                </c:pt>
                <c:pt idx="4781">
                  <c:v>723</c:v>
                </c:pt>
                <c:pt idx="4782">
                  <c:v>723</c:v>
                </c:pt>
                <c:pt idx="4783">
                  <c:v>723</c:v>
                </c:pt>
                <c:pt idx="4784">
                  <c:v>723</c:v>
                </c:pt>
                <c:pt idx="4785">
                  <c:v>723</c:v>
                </c:pt>
                <c:pt idx="4786">
                  <c:v>723</c:v>
                </c:pt>
                <c:pt idx="4787">
                  <c:v>723</c:v>
                </c:pt>
                <c:pt idx="4788">
                  <c:v>723</c:v>
                </c:pt>
                <c:pt idx="4789">
                  <c:v>723</c:v>
                </c:pt>
                <c:pt idx="4790">
                  <c:v>723</c:v>
                </c:pt>
                <c:pt idx="4791">
                  <c:v>723</c:v>
                </c:pt>
                <c:pt idx="4792">
                  <c:v>723</c:v>
                </c:pt>
                <c:pt idx="4793">
                  <c:v>723</c:v>
                </c:pt>
                <c:pt idx="4794">
                  <c:v>723</c:v>
                </c:pt>
                <c:pt idx="4795">
                  <c:v>723</c:v>
                </c:pt>
                <c:pt idx="4796">
                  <c:v>723</c:v>
                </c:pt>
                <c:pt idx="4797">
                  <c:v>723</c:v>
                </c:pt>
                <c:pt idx="4798">
                  <c:v>723</c:v>
                </c:pt>
                <c:pt idx="4799">
                  <c:v>723</c:v>
                </c:pt>
                <c:pt idx="4800">
                  <c:v>723</c:v>
                </c:pt>
                <c:pt idx="4801">
                  <c:v>723</c:v>
                </c:pt>
                <c:pt idx="4802">
                  <c:v>723</c:v>
                </c:pt>
                <c:pt idx="4803">
                  <c:v>723</c:v>
                </c:pt>
                <c:pt idx="4804">
                  <c:v>723</c:v>
                </c:pt>
                <c:pt idx="4805">
                  <c:v>723</c:v>
                </c:pt>
                <c:pt idx="4806">
                  <c:v>723</c:v>
                </c:pt>
                <c:pt idx="4807">
                  <c:v>723</c:v>
                </c:pt>
                <c:pt idx="4808">
                  <c:v>723</c:v>
                </c:pt>
                <c:pt idx="4809">
                  <c:v>723</c:v>
                </c:pt>
                <c:pt idx="4810">
                  <c:v>723</c:v>
                </c:pt>
                <c:pt idx="4811">
                  <c:v>723</c:v>
                </c:pt>
                <c:pt idx="4812">
                  <c:v>723</c:v>
                </c:pt>
                <c:pt idx="4813">
                  <c:v>723</c:v>
                </c:pt>
                <c:pt idx="4814">
                  <c:v>723</c:v>
                </c:pt>
                <c:pt idx="4815">
                  <c:v>723</c:v>
                </c:pt>
                <c:pt idx="4816">
                  <c:v>723</c:v>
                </c:pt>
                <c:pt idx="4817">
                  <c:v>723</c:v>
                </c:pt>
                <c:pt idx="4818">
                  <c:v>723</c:v>
                </c:pt>
                <c:pt idx="4819">
                  <c:v>723</c:v>
                </c:pt>
                <c:pt idx="4820">
                  <c:v>723</c:v>
                </c:pt>
                <c:pt idx="4821">
                  <c:v>723</c:v>
                </c:pt>
                <c:pt idx="4822">
                  <c:v>723</c:v>
                </c:pt>
                <c:pt idx="4823">
                  <c:v>723</c:v>
                </c:pt>
                <c:pt idx="4824">
                  <c:v>723</c:v>
                </c:pt>
                <c:pt idx="4825">
                  <c:v>723</c:v>
                </c:pt>
                <c:pt idx="4826">
                  <c:v>723</c:v>
                </c:pt>
                <c:pt idx="4827">
                  <c:v>723</c:v>
                </c:pt>
                <c:pt idx="4828">
                  <c:v>723</c:v>
                </c:pt>
                <c:pt idx="4829">
                  <c:v>723</c:v>
                </c:pt>
                <c:pt idx="4830">
                  <c:v>723</c:v>
                </c:pt>
                <c:pt idx="4831">
                  <c:v>723</c:v>
                </c:pt>
                <c:pt idx="4832">
                  <c:v>723</c:v>
                </c:pt>
                <c:pt idx="4833">
                  <c:v>723</c:v>
                </c:pt>
                <c:pt idx="4834">
                  <c:v>723</c:v>
                </c:pt>
                <c:pt idx="4835">
                  <c:v>723</c:v>
                </c:pt>
                <c:pt idx="4836">
                  <c:v>723</c:v>
                </c:pt>
                <c:pt idx="4837">
                  <c:v>723</c:v>
                </c:pt>
                <c:pt idx="4838">
                  <c:v>723</c:v>
                </c:pt>
                <c:pt idx="4839">
                  <c:v>723</c:v>
                </c:pt>
                <c:pt idx="4840">
                  <c:v>723</c:v>
                </c:pt>
                <c:pt idx="4841">
                  <c:v>723</c:v>
                </c:pt>
                <c:pt idx="4842">
                  <c:v>723</c:v>
                </c:pt>
                <c:pt idx="4843">
                  <c:v>723</c:v>
                </c:pt>
                <c:pt idx="4844">
                  <c:v>723</c:v>
                </c:pt>
                <c:pt idx="4845">
                  <c:v>723</c:v>
                </c:pt>
                <c:pt idx="4846">
                  <c:v>723</c:v>
                </c:pt>
                <c:pt idx="4847">
                  <c:v>723</c:v>
                </c:pt>
                <c:pt idx="4848">
                  <c:v>723</c:v>
                </c:pt>
                <c:pt idx="4849">
                  <c:v>723</c:v>
                </c:pt>
                <c:pt idx="4850">
                  <c:v>723</c:v>
                </c:pt>
                <c:pt idx="4851">
                  <c:v>723</c:v>
                </c:pt>
                <c:pt idx="4852">
                  <c:v>723</c:v>
                </c:pt>
                <c:pt idx="4853">
                  <c:v>723</c:v>
                </c:pt>
                <c:pt idx="4854">
                  <c:v>723</c:v>
                </c:pt>
                <c:pt idx="4855">
                  <c:v>723</c:v>
                </c:pt>
                <c:pt idx="4856">
                  <c:v>723</c:v>
                </c:pt>
                <c:pt idx="4857">
                  <c:v>723</c:v>
                </c:pt>
                <c:pt idx="4858">
                  <c:v>723</c:v>
                </c:pt>
                <c:pt idx="4859">
                  <c:v>723</c:v>
                </c:pt>
                <c:pt idx="4860">
                  <c:v>723</c:v>
                </c:pt>
                <c:pt idx="4861">
                  <c:v>723</c:v>
                </c:pt>
                <c:pt idx="4862">
                  <c:v>723</c:v>
                </c:pt>
                <c:pt idx="4863">
                  <c:v>723</c:v>
                </c:pt>
                <c:pt idx="4864">
                  <c:v>723</c:v>
                </c:pt>
                <c:pt idx="4865">
                  <c:v>723</c:v>
                </c:pt>
                <c:pt idx="4866">
                  <c:v>723</c:v>
                </c:pt>
                <c:pt idx="4867">
                  <c:v>723</c:v>
                </c:pt>
                <c:pt idx="4868">
                  <c:v>723</c:v>
                </c:pt>
                <c:pt idx="4869">
                  <c:v>723</c:v>
                </c:pt>
                <c:pt idx="4870">
                  <c:v>723</c:v>
                </c:pt>
                <c:pt idx="4871">
                  <c:v>723</c:v>
                </c:pt>
                <c:pt idx="4872">
                  <c:v>723</c:v>
                </c:pt>
                <c:pt idx="4873">
                  <c:v>723</c:v>
                </c:pt>
                <c:pt idx="4874">
                  <c:v>723</c:v>
                </c:pt>
                <c:pt idx="4875">
                  <c:v>723</c:v>
                </c:pt>
                <c:pt idx="4876">
                  <c:v>723</c:v>
                </c:pt>
                <c:pt idx="4877">
                  <c:v>723</c:v>
                </c:pt>
                <c:pt idx="4878">
                  <c:v>723</c:v>
                </c:pt>
                <c:pt idx="4879">
                  <c:v>723</c:v>
                </c:pt>
                <c:pt idx="4880">
                  <c:v>723</c:v>
                </c:pt>
                <c:pt idx="4881">
                  <c:v>723</c:v>
                </c:pt>
                <c:pt idx="4882">
                  <c:v>723</c:v>
                </c:pt>
                <c:pt idx="4883">
                  <c:v>723</c:v>
                </c:pt>
                <c:pt idx="4884">
                  <c:v>723</c:v>
                </c:pt>
                <c:pt idx="4885">
                  <c:v>723</c:v>
                </c:pt>
                <c:pt idx="4886">
                  <c:v>723</c:v>
                </c:pt>
                <c:pt idx="4887">
                  <c:v>723</c:v>
                </c:pt>
                <c:pt idx="4888">
                  <c:v>723</c:v>
                </c:pt>
                <c:pt idx="4889">
                  <c:v>723</c:v>
                </c:pt>
                <c:pt idx="4890">
                  <c:v>723</c:v>
                </c:pt>
                <c:pt idx="4891">
                  <c:v>723</c:v>
                </c:pt>
                <c:pt idx="4892">
                  <c:v>723</c:v>
                </c:pt>
                <c:pt idx="4893">
                  <c:v>723</c:v>
                </c:pt>
                <c:pt idx="4894">
                  <c:v>723</c:v>
                </c:pt>
                <c:pt idx="4895">
                  <c:v>723</c:v>
                </c:pt>
                <c:pt idx="4896">
                  <c:v>723</c:v>
                </c:pt>
                <c:pt idx="4897">
                  <c:v>723</c:v>
                </c:pt>
                <c:pt idx="4898">
                  <c:v>723</c:v>
                </c:pt>
                <c:pt idx="4899">
                  <c:v>723</c:v>
                </c:pt>
                <c:pt idx="4900">
                  <c:v>723</c:v>
                </c:pt>
                <c:pt idx="4901">
                  <c:v>723</c:v>
                </c:pt>
                <c:pt idx="4902">
                  <c:v>723</c:v>
                </c:pt>
                <c:pt idx="4903">
                  <c:v>723</c:v>
                </c:pt>
                <c:pt idx="4904">
                  <c:v>723</c:v>
                </c:pt>
                <c:pt idx="4905">
                  <c:v>723</c:v>
                </c:pt>
                <c:pt idx="4906">
                  <c:v>723</c:v>
                </c:pt>
                <c:pt idx="4907">
                  <c:v>723</c:v>
                </c:pt>
                <c:pt idx="4908">
                  <c:v>723</c:v>
                </c:pt>
                <c:pt idx="4909">
                  <c:v>723</c:v>
                </c:pt>
                <c:pt idx="4910">
                  <c:v>723</c:v>
                </c:pt>
                <c:pt idx="4911">
                  <c:v>723</c:v>
                </c:pt>
                <c:pt idx="4912">
                  <c:v>723</c:v>
                </c:pt>
                <c:pt idx="4913">
                  <c:v>723</c:v>
                </c:pt>
                <c:pt idx="4914">
                  <c:v>723</c:v>
                </c:pt>
                <c:pt idx="4915">
                  <c:v>723</c:v>
                </c:pt>
                <c:pt idx="4916">
                  <c:v>723</c:v>
                </c:pt>
                <c:pt idx="4917">
                  <c:v>723</c:v>
                </c:pt>
                <c:pt idx="4918">
                  <c:v>723</c:v>
                </c:pt>
                <c:pt idx="4919">
                  <c:v>723</c:v>
                </c:pt>
                <c:pt idx="4920">
                  <c:v>723</c:v>
                </c:pt>
                <c:pt idx="4921">
                  <c:v>723</c:v>
                </c:pt>
                <c:pt idx="4922">
                  <c:v>723</c:v>
                </c:pt>
                <c:pt idx="4923">
                  <c:v>723</c:v>
                </c:pt>
                <c:pt idx="4924">
                  <c:v>723</c:v>
                </c:pt>
                <c:pt idx="4925">
                  <c:v>723</c:v>
                </c:pt>
                <c:pt idx="4926">
                  <c:v>723</c:v>
                </c:pt>
                <c:pt idx="4927">
                  <c:v>723</c:v>
                </c:pt>
                <c:pt idx="4928">
                  <c:v>723</c:v>
                </c:pt>
                <c:pt idx="4929">
                  <c:v>723</c:v>
                </c:pt>
                <c:pt idx="4930">
                  <c:v>723</c:v>
                </c:pt>
                <c:pt idx="4931">
                  <c:v>723</c:v>
                </c:pt>
                <c:pt idx="4932">
                  <c:v>723</c:v>
                </c:pt>
                <c:pt idx="4933">
                  <c:v>723</c:v>
                </c:pt>
                <c:pt idx="4934">
                  <c:v>723</c:v>
                </c:pt>
                <c:pt idx="4935">
                  <c:v>723</c:v>
                </c:pt>
                <c:pt idx="4936">
                  <c:v>723</c:v>
                </c:pt>
                <c:pt idx="4937">
                  <c:v>723</c:v>
                </c:pt>
                <c:pt idx="4938">
                  <c:v>723</c:v>
                </c:pt>
                <c:pt idx="4939">
                  <c:v>723</c:v>
                </c:pt>
                <c:pt idx="4940">
                  <c:v>723</c:v>
                </c:pt>
                <c:pt idx="4941">
                  <c:v>723</c:v>
                </c:pt>
                <c:pt idx="4942">
                  <c:v>723</c:v>
                </c:pt>
                <c:pt idx="4943">
                  <c:v>723</c:v>
                </c:pt>
                <c:pt idx="4944">
                  <c:v>723</c:v>
                </c:pt>
                <c:pt idx="4945">
                  <c:v>723</c:v>
                </c:pt>
                <c:pt idx="4946">
                  <c:v>723</c:v>
                </c:pt>
                <c:pt idx="4947">
                  <c:v>723</c:v>
                </c:pt>
                <c:pt idx="4948">
                  <c:v>723</c:v>
                </c:pt>
                <c:pt idx="4949">
                  <c:v>723</c:v>
                </c:pt>
                <c:pt idx="4950">
                  <c:v>723</c:v>
                </c:pt>
                <c:pt idx="4951">
                  <c:v>723</c:v>
                </c:pt>
                <c:pt idx="4952">
                  <c:v>723</c:v>
                </c:pt>
                <c:pt idx="4953">
                  <c:v>723</c:v>
                </c:pt>
                <c:pt idx="4954">
                  <c:v>723</c:v>
                </c:pt>
                <c:pt idx="4955">
                  <c:v>723</c:v>
                </c:pt>
                <c:pt idx="4956">
                  <c:v>723</c:v>
                </c:pt>
                <c:pt idx="4957">
                  <c:v>723</c:v>
                </c:pt>
                <c:pt idx="4958">
                  <c:v>723</c:v>
                </c:pt>
                <c:pt idx="4959">
                  <c:v>723</c:v>
                </c:pt>
                <c:pt idx="4960">
                  <c:v>723</c:v>
                </c:pt>
                <c:pt idx="4961">
                  <c:v>723</c:v>
                </c:pt>
                <c:pt idx="4962">
                  <c:v>723</c:v>
                </c:pt>
                <c:pt idx="4963">
                  <c:v>723</c:v>
                </c:pt>
                <c:pt idx="4964">
                  <c:v>723</c:v>
                </c:pt>
                <c:pt idx="4965">
                  <c:v>723</c:v>
                </c:pt>
                <c:pt idx="4966">
                  <c:v>723</c:v>
                </c:pt>
                <c:pt idx="4967">
                  <c:v>723</c:v>
                </c:pt>
                <c:pt idx="4968">
                  <c:v>723</c:v>
                </c:pt>
                <c:pt idx="4969">
                  <c:v>723</c:v>
                </c:pt>
                <c:pt idx="4970">
                  <c:v>723</c:v>
                </c:pt>
                <c:pt idx="4971">
                  <c:v>723</c:v>
                </c:pt>
                <c:pt idx="4972">
                  <c:v>723</c:v>
                </c:pt>
                <c:pt idx="4973">
                  <c:v>723</c:v>
                </c:pt>
                <c:pt idx="4974">
                  <c:v>723</c:v>
                </c:pt>
                <c:pt idx="4975">
                  <c:v>723</c:v>
                </c:pt>
                <c:pt idx="4976">
                  <c:v>723</c:v>
                </c:pt>
                <c:pt idx="4977">
                  <c:v>723</c:v>
                </c:pt>
                <c:pt idx="4978">
                  <c:v>723</c:v>
                </c:pt>
                <c:pt idx="4979">
                  <c:v>723</c:v>
                </c:pt>
                <c:pt idx="4980">
                  <c:v>723</c:v>
                </c:pt>
                <c:pt idx="4981">
                  <c:v>723</c:v>
                </c:pt>
                <c:pt idx="4982">
                  <c:v>723</c:v>
                </c:pt>
                <c:pt idx="4983">
                  <c:v>723</c:v>
                </c:pt>
                <c:pt idx="4984">
                  <c:v>723</c:v>
                </c:pt>
                <c:pt idx="4985">
                  <c:v>723</c:v>
                </c:pt>
                <c:pt idx="4986">
                  <c:v>723</c:v>
                </c:pt>
                <c:pt idx="4987">
                  <c:v>723</c:v>
                </c:pt>
                <c:pt idx="4988">
                  <c:v>723</c:v>
                </c:pt>
                <c:pt idx="4989">
                  <c:v>723</c:v>
                </c:pt>
                <c:pt idx="4990">
                  <c:v>723</c:v>
                </c:pt>
                <c:pt idx="4991">
                  <c:v>723</c:v>
                </c:pt>
                <c:pt idx="4992">
                  <c:v>723</c:v>
                </c:pt>
                <c:pt idx="4993">
                  <c:v>723</c:v>
                </c:pt>
                <c:pt idx="4994">
                  <c:v>723</c:v>
                </c:pt>
                <c:pt idx="4995">
                  <c:v>723</c:v>
                </c:pt>
                <c:pt idx="4996">
                  <c:v>723</c:v>
                </c:pt>
                <c:pt idx="4997">
                  <c:v>723</c:v>
                </c:pt>
                <c:pt idx="4998">
                  <c:v>723</c:v>
                </c:pt>
                <c:pt idx="4999">
                  <c:v>723</c:v>
                </c:pt>
                <c:pt idx="5000">
                  <c:v>723</c:v>
                </c:pt>
                <c:pt idx="5001">
                  <c:v>723</c:v>
                </c:pt>
                <c:pt idx="5002">
                  <c:v>723</c:v>
                </c:pt>
                <c:pt idx="5003">
                  <c:v>723</c:v>
                </c:pt>
                <c:pt idx="5004">
                  <c:v>723</c:v>
                </c:pt>
                <c:pt idx="5005">
                  <c:v>723</c:v>
                </c:pt>
                <c:pt idx="5006">
                  <c:v>723</c:v>
                </c:pt>
                <c:pt idx="5007">
                  <c:v>723</c:v>
                </c:pt>
                <c:pt idx="5008">
                  <c:v>723</c:v>
                </c:pt>
                <c:pt idx="5009">
                  <c:v>723</c:v>
                </c:pt>
                <c:pt idx="5010">
                  <c:v>723</c:v>
                </c:pt>
                <c:pt idx="5011">
                  <c:v>723</c:v>
                </c:pt>
                <c:pt idx="5012">
                  <c:v>723</c:v>
                </c:pt>
                <c:pt idx="5013">
                  <c:v>723</c:v>
                </c:pt>
                <c:pt idx="5014">
                  <c:v>723</c:v>
                </c:pt>
                <c:pt idx="5015">
                  <c:v>723</c:v>
                </c:pt>
                <c:pt idx="5016">
                  <c:v>723</c:v>
                </c:pt>
                <c:pt idx="5017">
                  <c:v>723</c:v>
                </c:pt>
                <c:pt idx="5018">
                  <c:v>723</c:v>
                </c:pt>
                <c:pt idx="5019">
                  <c:v>723</c:v>
                </c:pt>
                <c:pt idx="5020">
                  <c:v>723</c:v>
                </c:pt>
                <c:pt idx="5021">
                  <c:v>723</c:v>
                </c:pt>
                <c:pt idx="5022">
                  <c:v>723</c:v>
                </c:pt>
                <c:pt idx="5023">
                  <c:v>723</c:v>
                </c:pt>
                <c:pt idx="5024">
                  <c:v>723</c:v>
                </c:pt>
                <c:pt idx="5025">
                  <c:v>723</c:v>
                </c:pt>
                <c:pt idx="5026">
                  <c:v>723</c:v>
                </c:pt>
                <c:pt idx="5027">
                  <c:v>723</c:v>
                </c:pt>
                <c:pt idx="5028">
                  <c:v>723</c:v>
                </c:pt>
                <c:pt idx="5029">
                  <c:v>723</c:v>
                </c:pt>
                <c:pt idx="5030">
                  <c:v>723</c:v>
                </c:pt>
                <c:pt idx="5031">
                  <c:v>723</c:v>
                </c:pt>
                <c:pt idx="5032">
                  <c:v>723</c:v>
                </c:pt>
                <c:pt idx="5033">
                  <c:v>723</c:v>
                </c:pt>
                <c:pt idx="5034">
                  <c:v>723</c:v>
                </c:pt>
                <c:pt idx="5035">
                  <c:v>723</c:v>
                </c:pt>
                <c:pt idx="5036">
                  <c:v>723</c:v>
                </c:pt>
                <c:pt idx="5037">
                  <c:v>723</c:v>
                </c:pt>
                <c:pt idx="5038">
                  <c:v>723</c:v>
                </c:pt>
                <c:pt idx="5039">
                  <c:v>723</c:v>
                </c:pt>
                <c:pt idx="5040">
                  <c:v>723</c:v>
                </c:pt>
                <c:pt idx="5041">
                  <c:v>723</c:v>
                </c:pt>
                <c:pt idx="5042">
                  <c:v>723</c:v>
                </c:pt>
                <c:pt idx="5043">
                  <c:v>723</c:v>
                </c:pt>
                <c:pt idx="5044">
                  <c:v>723</c:v>
                </c:pt>
                <c:pt idx="5045">
                  <c:v>723</c:v>
                </c:pt>
                <c:pt idx="5046">
                  <c:v>723</c:v>
                </c:pt>
                <c:pt idx="5047">
                  <c:v>723</c:v>
                </c:pt>
                <c:pt idx="5048">
                  <c:v>723</c:v>
                </c:pt>
                <c:pt idx="5049">
                  <c:v>723</c:v>
                </c:pt>
                <c:pt idx="5050">
                  <c:v>723</c:v>
                </c:pt>
                <c:pt idx="5051">
                  <c:v>723</c:v>
                </c:pt>
                <c:pt idx="5052">
                  <c:v>723</c:v>
                </c:pt>
                <c:pt idx="5053">
                  <c:v>723</c:v>
                </c:pt>
                <c:pt idx="5054">
                  <c:v>723</c:v>
                </c:pt>
                <c:pt idx="5055">
                  <c:v>723</c:v>
                </c:pt>
                <c:pt idx="5056">
                  <c:v>723</c:v>
                </c:pt>
                <c:pt idx="5057">
                  <c:v>723</c:v>
                </c:pt>
                <c:pt idx="5058">
                  <c:v>723</c:v>
                </c:pt>
                <c:pt idx="5059">
                  <c:v>723</c:v>
                </c:pt>
                <c:pt idx="5060">
                  <c:v>723</c:v>
                </c:pt>
                <c:pt idx="5061">
                  <c:v>723</c:v>
                </c:pt>
                <c:pt idx="5062">
                  <c:v>723</c:v>
                </c:pt>
                <c:pt idx="5063">
                  <c:v>723</c:v>
                </c:pt>
                <c:pt idx="5064">
                  <c:v>723</c:v>
                </c:pt>
                <c:pt idx="5065">
                  <c:v>723</c:v>
                </c:pt>
                <c:pt idx="5066">
                  <c:v>723</c:v>
                </c:pt>
                <c:pt idx="5067">
                  <c:v>723</c:v>
                </c:pt>
                <c:pt idx="5068">
                  <c:v>723</c:v>
                </c:pt>
                <c:pt idx="5069">
                  <c:v>723</c:v>
                </c:pt>
                <c:pt idx="5070">
                  <c:v>723</c:v>
                </c:pt>
                <c:pt idx="5071">
                  <c:v>723</c:v>
                </c:pt>
                <c:pt idx="5072">
                  <c:v>723</c:v>
                </c:pt>
                <c:pt idx="5073">
                  <c:v>723</c:v>
                </c:pt>
                <c:pt idx="5074">
                  <c:v>723</c:v>
                </c:pt>
                <c:pt idx="5075">
                  <c:v>723</c:v>
                </c:pt>
                <c:pt idx="5076">
                  <c:v>723</c:v>
                </c:pt>
                <c:pt idx="5077">
                  <c:v>723</c:v>
                </c:pt>
                <c:pt idx="5078">
                  <c:v>723</c:v>
                </c:pt>
                <c:pt idx="5079">
                  <c:v>723</c:v>
                </c:pt>
                <c:pt idx="5080">
                  <c:v>723</c:v>
                </c:pt>
                <c:pt idx="5081">
                  <c:v>723</c:v>
                </c:pt>
                <c:pt idx="5082">
                  <c:v>723</c:v>
                </c:pt>
                <c:pt idx="5083">
                  <c:v>723</c:v>
                </c:pt>
                <c:pt idx="5084">
                  <c:v>723</c:v>
                </c:pt>
                <c:pt idx="5085">
                  <c:v>723</c:v>
                </c:pt>
                <c:pt idx="5086">
                  <c:v>723</c:v>
                </c:pt>
                <c:pt idx="5087">
                  <c:v>723</c:v>
                </c:pt>
                <c:pt idx="5088">
                  <c:v>723</c:v>
                </c:pt>
                <c:pt idx="5089">
                  <c:v>723</c:v>
                </c:pt>
                <c:pt idx="5090">
                  <c:v>723</c:v>
                </c:pt>
                <c:pt idx="5091">
                  <c:v>723</c:v>
                </c:pt>
                <c:pt idx="5092">
                  <c:v>723</c:v>
                </c:pt>
                <c:pt idx="5093">
                  <c:v>723</c:v>
                </c:pt>
                <c:pt idx="5094">
                  <c:v>723</c:v>
                </c:pt>
                <c:pt idx="5095">
                  <c:v>723</c:v>
                </c:pt>
                <c:pt idx="5096">
                  <c:v>723</c:v>
                </c:pt>
                <c:pt idx="5097">
                  <c:v>723</c:v>
                </c:pt>
                <c:pt idx="5098">
                  <c:v>723</c:v>
                </c:pt>
                <c:pt idx="5099">
                  <c:v>723</c:v>
                </c:pt>
                <c:pt idx="5100">
                  <c:v>723</c:v>
                </c:pt>
                <c:pt idx="5101">
                  <c:v>723</c:v>
                </c:pt>
                <c:pt idx="5102">
                  <c:v>723</c:v>
                </c:pt>
                <c:pt idx="5103">
                  <c:v>723</c:v>
                </c:pt>
                <c:pt idx="5104">
                  <c:v>723</c:v>
                </c:pt>
                <c:pt idx="5105">
                  <c:v>723</c:v>
                </c:pt>
                <c:pt idx="5106">
                  <c:v>723</c:v>
                </c:pt>
                <c:pt idx="5107">
                  <c:v>723</c:v>
                </c:pt>
                <c:pt idx="5108">
                  <c:v>723</c:v>
                </c:pt>
                <c:pt idx="5109">
                  <c:v>723</c:v>
                </c:pt>
                <c:pt idx="5110">
                  <c:v>723</c:v>
                </c:pt>
                <c:pt idx="5111">
                  <c:v>723</c:v>
                </c:pt>
                <c:pt idx="5112">
                  <c:v>723</c:v>
                </c:pt>
                <c:pt idx="5113">
                  <c:v>723</c:v>
                </c:pt>
                <c:pt idx="5114">
                  <c:v>723</c:v>
                </c:pt>
                <c:pt idx="5115">
                  <c:v>723</c:v>
                </c:pt>
                <c:pt idx="5116">
                  <c:v>723</c:v>
                </c:pt>
                <c:pt idx="5117">
                  <c:v>723</c:v>
                </c:pt>
                <c:pt idx="5118">
                  <c:v>723</c:v>
                </c:pt>
                <c:pt idx="5119">
                  <c:v>723</c:v>
                </c:pt>
                <c:pt idx="5120">
                  <c:v>723</c:v>
                </c:pt>
                <c:pt idx="5121">
                  <c:v>723</c:v>
                </c:pt>
                <c:pt idx="5122">
                  <c:v>723</c:v>
                </c:pt>
                <c:pt idx="5123">
                  <c:v>723</c:v>
                </c:pt>
                <c:pt idx="5124">
                  <c:v>723</c:v>
                </c:pt>
                <c:pt idx="5125">
                  <c:v>723</c:v>
                </c:pt>
                <c:pt idx="5126">
                  <c:v>723</c:v>
                </c:pt>
                <c:pt idx="5127">
                  <c:v>723</c:v>
                </c:pt>
                <c:pt idx="5128">
                  <c:v>723</c:v>
                </c:pt>
                <c:pt idx="5129">
                  <c:v>723</c:v>
                </c:pt>
                <c:pt idx="5130">
                  <c:v>723</c:v>
                </c:pt>
                <c:pt idx="5131">
                  <c:v>723</c:v>
                </c:pt>
                <c:pt idx="5132">
                  <c:v>723</c:v>
                </c:pt>
                <c:pt idx="5133">
                  <c:v>723</c:v>
                </c:pt>
                <c:pt idx="5134">
                  <c:v>723</c:v>
                </c:pt>
                <c:pt idx="5135">
                  <c:v>723</c:v>
                </c:pt>
                <c:pt idx="5136">
                  <c:v>733</c:v>
                </c:pt>
                <c:pt idx="5137">
                  <c:v>733</c:v>
                </c:pt>
                <c:pt idx="5138">
                  <c:v>733</c:v>
                </c:pt>
                <c:pt idx="5139">
                  <c:v>733</c:v>
                </c:pt>
                <c:pt idx="5140">
                  <c:v>733</c:v>
                </c:pt>
                <c:pt idx="5141">
                  <c:v>733</c:v>
                </c:pt>
                <c:pt idx="5142">
                  <c:v>733</c:v>
                </c:pt>
                <c:pt idx="5143">
                  <c:v>733</c:v>
                </c:pt>
                <c:pt idx="5144">
                  <c:v>733</c:v>
                </c:pt>
                <c:pt idx="5145">
                  <c:v>733</c:v>
                </c:pt>
                <c:pt idx="5146">
                  <c:v>733</c:v>
                </c:pt>
                <c:pt idx="5147">
                  <c:v>733</c:v>
                </c:pt>
                <c:pt idx="5148">
                  <c:v>733</c:v>
                </c:pt>
                <c:pt idx="5149">
                  <c:v>733</c:v>
                </c:pt>
                <c:pt idx="5150">
                  <c:v>733</c:v>
                </c:pt>
                <c:pt idx="5151">
                  <c:v>733</c:v>
                </c:pt>
                <c:pt idx="5152">
                  <c:v>733</c:v>
                </c:pt>
                <c:pt idx="5153">
                  <c:v>733</c:v>
                </c:pt>
                <c:pt idx="5154">
                  <c:v>733</c:v>
                </c:pt>
                <c:pt idx="5155">
                  <c:v>733</c:v>
                </c:pt>
                <c:pt idx="5156">
                  <c:v>733</c:v>
                </c:pt>
                <c:pt idx="5157">
                  <c:v>733</c:v>
                </c:pt>
                <c:pt idx="5158">
                  <c:v>733</c:v>
                </c:pt>
                <c:pt idx="5159">
                  <c:v>733</c:v>
                </c:pt>
                <c:pt idx="5160">
                  <c:v>733</c:v>
                </c:pt>
                <c:pt idx="5161">
                  <c:v>733</c:v>
                </c:pt>
                <c:pt idx="5162">
                  <c:v>733</c:v>
                </c:pt>
                <c:pt idx="5163">
                  <c:v>733</c:v>
                </c:pt>
                <c:pt idx="5164">
                  <c:v>733</c:v>
                </c:pt>
                <c:pt idx="5165">
                  <c:v>733</c:v>
                </c:pt>
                <c:pt idx="5166">
                  <c:v>733</c:v>
                </c:pt>
                <c:pt idx="5167">
                  <c:v>733</c:v>
                </c:pt>
                <c:pt idx="5168">
                  <c:v>733</c:v>
                </c:pt>
                <c:pt idx="5169">
                  <c:v>733</c:v>
                </c:pt>
                <c:pt idx="5170">
                  <c:v>733</c:v>
                </c:pt>
                <c:pt idx="5171">
                  <c:v>733</c:v>
                </c:pt>
                <c:pt idx="5172">
                  <c:v>733</c:v>
                </c:pt>
                <c:pt idx="5173">
                  <c:v>733</c:v>
                </c:pt>
                <c:pt idx="5174">
                  <c:v>733</c:v>
                </c:pt>
                <c:pt idx="5175">
                  <c:v>733</c:v>
                </c:pt>
                <c:pt idx="5176">
                  <c:v>733</c:v>
                </c:pt>
                <c:pt idx="5177">
                  <c:v>733</c:v>
                </c:pt>
                <c:pt idx="5178">
                  <c:v>733</c:v>
                </c:pt>
                <c:pt idx="5179">
                  <c:v>733</c:v>
                </c:pt>
                <c:pt idx="5180">
                  <c:v>733</c:v>
                </c:pt>
                <c:pt idx="5181">
                  <c:v>733</c:v>
                </c:pt>
                <c:pt idx="5182">
                  <c:v>733</c:v>
                </c:pt>
                <c:pt idx="5183">
                  <c:v>733</c:v>
                </c:pt>
                <c:pt idx="5184">
                  <c:v>733</c:v>
                </c:pt>
                <c:pt idx="5185">
                  <c:v>733</c:v>
                </c:pt>
                <c:pt idx="5186">
                  <c:v>733</c:v>
                </c:pt>
                <c:pt idx="5187">
                  <c:v>733</c:v>
                </c:pt>
                <c:pt idx="5188">
                  <c:v>733</c:v>
                </c:pt>
                <c:pt idx="5189">
                  <c:v>733</c:v>
                </c:pt>
                <c:pt idx="5190">
                  <c:v>733</c:v>
                </c:pt>
                <c:pt idx="5191">
                  <c:v>733</c:v>
                </c:pt>
                <c:pt idx="5192">
                  <c:v>733</c:v>
                </c:pt>
                <c:pt idx="5193">
                  <c:v>733</c:v>
                </c:pt>
                <c:pt idx="5194">
                  <c:v>733</c:v>
                </c:pt>
                <c:pt idx="5195">
                  <c:v>733</c:v>
                </c:pt>
                <c:pt idx="5196">
                  <c:v>733</c:v>
                </c:pt>
                <c:pt idx="5197">
                  <c:v>733</c:v>
                </c:pt>
                <c:pt idx="5198">
                  <c:v>733</c:v>
                </c:pt>
                <c:pt idx="5199">
                  <c:v>733</c:v>
                </c:pt>
                <c:pt idx="5200">
                  <c:v>733</c:v>
                </c:pt>
                <c:pt idx="5201">
                  <c:v>733</c:v>
                </c:pt>
                <c:pt idx="5202">
                  <c:v>733</c:v>
                </c:pt>
                <c:pt idx="5203">
                  <c:v>733</c:v>
                </c:pt>
                <c:pt idx="5204">
                  <c:v>733</c:v>
                </c:pt>
                <c:pt idx="5205">
                  <c:v>733</c:v>
                </c:pt>
                <c:pt idx="5206">
                  <c:v>733</c:v>
                </c:pt>
                <c:pt idx="5207">
                  <c:v>733</c:v>
                </c:pt>
                <c:pt idx="5208">
                  <c:v>733</c:v>
                </c:pt>
                <c:pt idx="5209">
                  <c:v>733</c:v>
                </c:pt>
                <c:pt idx="5210">
                  <c:v>733</c:v>
                </c:pt>
                <c:pt idx="5211">
                  <c:v>733</c:v>
                </c:pt>
                <c:pt idx="5212">
                  <c:v>733</c:v>
                </c:pt>
                <c:pt idx="5213">
                  <c:v>733</c:v>
                </c:pt>
                <c:pt idx="5214">
                  <c:v>733</c:v>
                </c:pt>
                <c:pt idx="5215">
                  <c:v>733</c:v>
                </c:pt>
                <c:pt idx="5216">
                  <c:v>733</c:v>
                </c:pt>
                <c:pt idx="5217">
                  <c:v>733</c:v>
                </c:pt>
                <c:pt idx="5218">
                  <c:v>733</c:v>
                </c:pt>
                <c:pt idx="5219">
                  <c:v>733</c:v>
                </c:pt>
                <c:pt idx="5220">
                  <c:v>733</c:v>
                </c:pt>
                <c:pt idx="5221">
                  <c:v>733</c:v>
                </c:pt>
                <c:pt idx="5222">
                  <c:v>733</c:v>
                </c:pt>
                <c:pt idx="5223">
                  <c:v>733</c:v>
                </c:pt>
                <c:pt idx="5224">
                  <c:v>733</c:v>
                </c:pt>
                <c:pt idx="5225">
                  <c:v>733</c:v>
                </c:pt>
                <c:pt idx="5226">
                  <c:v>733</c:v>
                </c:pt>
                <c:pt idx="5227">
                  <c:v>733</c:v>
                </c:pt>
                <c:pt idx="5228">
                  <c:v>733</c:v>
                </c:pt>
                <c:pt idx="5229">
                  <c:v>733</c:v>
                </c:pt>
                <c:pt idx="5230">
                  <c:v>733</c:v>
                </c:pt>
                <c:pt idx="5231">
                  <c:v>733</c:v>
                </c:pt>
                <c:pt idx="5232">
                  <c:v>733</c:v>
                </c:pt>
                <c:pt idx="5233">
                  <c:v>733</c:v>
                </c:pt>
                <c:pt idx="5234">
                  <c:v>733</c:v>
                </c:pt>
                <c:pt idx="5235">
                  <c:v>733</c:v>
                </c:pt>
                <c:pt idx="5236">
                  <c:v>733</c:v>
                </c:pt>
                <c:pt idx="5237">
                  <c:v>733</c:v>
                </c:pt>
                <c:pt idx="5238">
                  <c:v>733</c:v>
                </c:pt>
                <c:pt idx="5239">
                  <c:v>733</c:v>
                </c:pt>
                <c:pt idx="5240">
                  <c:v>733</c:v>
                </c:pt>
                <c:pt idx="5241">
                  <c:v>733</c:v>
                </c:pt>
                <c:pt idx="5242">
                  <c:v>733</c:v>
                </c:pt>
                <c:pt idx="5243">
                  <c:v>733</c:v>
                </c:pt>
                <c:pt idx="5244">
                  <c:v>733</c:v>
                </c:pt>
                <c:pt idx="5245">
                  <c:v>733</c:v>
                </c:pt>
                <c:pt idx="5246">
                  <c:v>733</c:v>
                </c:pt>
                <c:pt idx="5247">
                  <c:v>733</c:v>
                </c:pt>
                <c:pt idx="5248">
                  <c:v>733</c:v>
                </c:pt>
                <c:pt idx="5249">
                  <c:v>733</c:v>
                </c:pt>
                <c:pt idx="5250">
                  <c:v>733</c:v>
                </c:pt>
                <c:pt idx="5251">
                  <c:v>733</c:v>
                </c:pt>
                <c:pt idx="5252">
                  <c:v>733</c:v>
                </c:pt>
                <c:pt idx="5253">
                  <c:v>733</c:v>
                </c:pt>
                <c:pt idx="5254">
                  <c:v>733</c:v>
                </c:pt>
                <c:pt idx="5255">
                  <c:v>733</c:v>
                </c:pt>
                <c:pt idx="5256">
                  <c:v>733</c:v>
                </c:pt>
                <c:pt idx="5257">
                  <c:v>733</c:v>
                </c:pt>
                <c:pt idx="5258">
                  <c:v>733</c:v>
                </c:pt>
                <c:pt idx="5259">
                  <c:v>733</c:v>
                </c:pt>
                <c:pt idx="5260">
                  <c:v>733</c:v>
                </c:pt>
                <c:pt idx="5261">
                  <c:v>733</c:v>
                </c:pt>
                <c:pt idx="5262">
                  <c:v>733</c:v>
                </c:pt>
                <c:pt idx="5263">
                  <c:v>733</c:v>
                </c:pt>
                <c:pt idx="5264">
                  <c:v>733</c:v>
                </c:pt>
                <c:pt idx="5265">
                  <c:v>733</c:v>
                </c:pt>
                <c:pt idx="5266">
                  <c:v>733</c:v>
                </c:pt>
                <c:pt idx="5267">
                  <c:v>733</c:v>
                </c:pt>
                <c:pt idx="5268">
                  <c:v>733</c:v>
                </c:pt>
                <c:pt idx="5269">
                  <c:v>733</c:v>
                </c:pt>
                <c:pt idx="5270">
                  <c:v>733</c:v>
                </c:pt>
                <c:pt idx="5271">
                  <c:v>733</c:v>
                </c:pt>
                <c:pt idx="5272">
                  <c:v>733</c:v>
                </c:pt>
                <c:pt idx="5273">
                  <c:v>733</c:v>
                </c:pt>
                <c:pt idx="5274">
                  <c:v>733</c:v>
                </c:pt>
                <c:pt idx="5275">
                  <c:v>733</c:v>
                </c:pt>
                <c:pt idx="5276">
                  <c:v>733</c:v>
                </c:pt>
                <c:pt idx="5277">
                  <c:v>733</c:v>
                </c:pt>
                <c:pt idx="5278">
                  <c:v>733</c:v>
                </c:pt>
                <c:pt idx="5279">
                  <c:v>733</c:v>
                </c:pt>
                <c:pt idx="5280">
                  <c:v>733</c:v>
                </c:pt>
                <c:pt idx="5281">
                  <c:v>733</c:v>
                </c:pt>
                <c:pt idx="5282">
                  <c:v>733</c:v>
                </c:pt>
                <c:pt idx="5283">
                  <c:v>733</c:v>
                </c:pt>
                <c:pt idx="5284">
                  <c:v>733</c:v>
                </c:pt>
                <c:pt idx="5285">
                  <c:v>733</c:v>
                </c:pt>
                <c:pt idx="5286">
                  <c:v>733</c:v>
                </c:pt>
                <c:pt idx="5287">
                  <c:v>733</c:v>
                </c:pt>
                <c:pt idx="5288">
                  <c:v>733</c:v>
                </c:pt>
                <c:pt idx="5289">
                  <c:v>733</c:v>
                </c:pt>
                <c:pt idx="5290">
                  <c:v>733</c:v>
                </c:pt>
                <c:pt idx="5291">
                  <c:v>733</c:v>
                </c:pt>
                <c:pt idx="5292">
                  <c:v>733</c:v>
                </c:pt>
                <c:pt idx="5293">
                  <c:v>733</c:v>
                </c:pt>
                <c:pt idx="5294">
                  <c:v>733</c:v>
                </c:pt>
                <c:pt idx="5295">
                  <c:v>733</c:v>
                </c:pt>
                <c:pt idx="5296">
                  <c:v>733</c:v>
                </c:pt>
                <c:pt idx="5297">
                  <c:v>733</c:v>
                </c:pt>
                <c:pt idx="5298">
                  <c:v>733</c:v>
                </c:pt>
                <c:pt idx="5299">
                  <c:v>733</c:v>
                </c:pt>
                <c:pt idx="5300">
                  <c:v>733</c:v>
                </c:pt>
                <c:pt idx="5301">
                  <c:v>733</c:v>
                </c:pt>
                <c:pt idx="5302">
                  <c:v>733</c:v>
                </c:pt>
                <c:pt idx="5303">
                  <c:v>733</c:v>
                </c:pt>
                <c:pt idx="5304">
                  <c:v>733</c:v>
                </c:pt>
                <c:pt idx="5305">
                  <c:v>733</c:v>
                </c:pt>
                <c:pt idx="5306">
                  <c:v>733</c:v>
                </c:pt>
                <c:pt idx="5307">
                  <c:v>733</c:v>
                </c:pt>
                <c:pt idx="5308">
                  <c:v>733</c:v>
                </c:pt>
                <c:pt idx="5309">
                  <c:v>733</c:v>
                </c:pt>
                <c:pt idx="5310">
                  <c:v>733</c:v>
                </c:pt>
                <c:pt idx="5311">
                  <c:v>733</c:v>
                </c:pt>
                <c:pt idx="5312">
                  <c:v>733</c:v>
                </c:pt>
                <c:pt idx="5313">
                  <c:v>733</c:v>
                </c:pt>
                <c:pt idx="5314">
                  <c:v>733</c:v>
                </c:pt>
                <c:pt idx="5315">
                  <c:v>733</c:v>
                </c:pt>
                <c:pt idx="5316">
                  <c:v>733</c:v>
                </c:pt>
                <c:pt idx="5317">
                  <c:v>733</c:v>
                </c:pt>
                <c:pt idx="5318">
                  <c:v>733</c:v>
                </c:pt>
                <c:pt idx="5319">
                  <c:v>733</c:v>
                </c:pt>
                <c:pt idx="5320">
                  <c:v>733</c:v>
                </c:pt>
                <c:pt idx="5321">
                  <c:v>733</c:v>
                </c:pt>
                <c:pt idx="5322">
                  <c:v>733</c:v>
                </c:pt>
                <c:pt idx="5323">
                  <c:v>733</c:v>
                </c:pt>
                <c:pt idx="5324">
                  <c:v>733</c:v>
                </c:pt>
                <c:pt idx="5325">
                  <c:v>733</c:v>
                </c:pt>
                <c:pt idx="5326">
                  <c:v>733</c:v>
                </c:pt>
                <c:pt idx="5327">
                  <c:v>733</c:v>
                </c:pt>
                <c:pt idx="5328">
                  <c:v>733</c:v>
                </c:pt>
                <c:pt idx="5329">
                  <c:v>733</c:v>
                </c:pt>
                <c:pt idx="5330">
                  <c:v>733</c:v>
                </c:pt>
                <c:pt idx="5331">
                  <c:v>733</c:v>
                </c:pt>
                <c:pt idx="5332">
                  <c:v>733</c:v>
                </c:pt>
                <c:pt idx="5333">
                  <c:v>733</c:v>
                </c:pt>
                <c:pt idx="5334">
                  <c:v>733</c:v>
                </c:pt>
                <c:pt idx="5335">
                  <c:v>733</c:v>
                </c:pt>
                <c:pt idx="5336">
                  <c:v>733</c:v>
                </c:pt>
                <c:pt idx="5337">
                  <c:v>733</c:v>
                </c:pt>
                <c:pt idx="5338">
                  <c:v>733</c:v>
                </c:pt>
                <c:pt idx="5339">
                  <c:v>733</c:v>
                </c:pt>
                <c:pt idx="5340">
                  <c:v>733</c:v>
                </c:pt>
                <c:pt idx="5341">
                  <c:v>733</c:v>
                </c:pt>
                <c:pt idx="5342">
                  <c:v>733</c:v>
                </c:pt>
                <c:pt idx="5343">
                  <c:v>733</c:v>
                </c:pt>
                <c:pt idx="5344">
                  <c:v>733</c:v>
                </c:pt>
                <c:pt idx="5345">
                  <c:v>733</c:v>
                </c:pt>
                <c:pt idx="5346">
                  <c:v>733</c:v>
                </c:pt>
                <c:pt idx="5347">
                  <c:v>733</c:v>
                </c:pt>
                <c:pt idx="5348">
                  <c:v>733</c:v>
                </c:pt>
                <c:pt idx="5349">
                  <c:v>733</c:v>
                </c:pt>
                <c:pt idx="5350">
                  <c:v>733</c:v>
                </c:pt>
                <c:pt idx="5351">
                  <c:v>733</c:v>
                </c:pt>
                <c:pt idx="5352">
                  <c:v>733</c:v>
                </c:pt>
                <c:pt idx="5353">
                  <c:v>733</c:v>
                </c:pt>
                <c:pt idx="5354">
                  <c:v>733</c:v>
                </c:pt>
                <c:pt idx="5355">
                  <c:v>733</c:v>
                </c:pt>
                <c:pt idx="5356">
                  <c:v>733</c:v>
                </c:pt>
                <c:pt idx="5357">
                  <c:v>733</c:v>
                </c:pt>
                <c:pt idx="5358">
                  <c:v>733</c:v>
                </c:pt>
                <c:pt idx="5359">
                  <c:v>733</c:v>
                </c:pt>
                <c:pt idx="5360">
                  <c:v>733</c:v>
                </c:pt>
                <c:pt idx="5361">
                  <c:v>733</c:v>
                </c:pt>
                <c:pt idx="5362">
                  <c:v>733</c:v>
                </c:pt>
                <c:pt idx="5363">
                  <c:v>733</c:v>
                </c:pt>
                <c:pt idx="5364">
                  <c:v>733</c:v>
                </c:pt>
                <c:pt idx="5365">
                  <c:v>733</c:v>
                </c:pt>
                <c:pt idx="5366">
                  <c:v>733</c:v>
                </c:pt>
                <c:pt idx="5367">
                  <c:v>733</c:v>
                </c:pt>
                <c:pt idx="5368">
                  <c:v>733</c:v>
                </c:pt>
                <c:pt idx="5369">
                  <c:v>733</c:v>
                </c:pt>
                <c:pt idx="5370">
                  <c:v>733</c:v>
                </c:pt>
                <c:pt idx="5371">
                  <c:v>733</c:v>
                </c:pt>
                <c:pt idx="5372">
                  <c:v>733</c:v>
                </c:pt>
                <c:pt idx="5373">
                  <c:v>733</c:v>
                </c:pt>
                <c:pt idx="5374">
                  <c:v>733</c:v>
                </c:pt>
                <c:pt idx="5375">
                  <c:v>733</c:v>
                </c:pt>
                <c:pt idx="5376">
                  <c:v>733</c:v>
                </c:pt>
                <c:pt idx="5377">
                  <c:v>733</c:v>
                </c:pt>
                <c:pt idx="5378">
                  <c:v>733</c:v>
                </c:pt>
                <c:pt idx="5379">
                  <c:v>733</c:v>
                </c:pt>
                <c:pt idx="5380">
                  <c:v>733</c:v>
                </c:pt>
                <c:pt idx="5381">
                  <c:v>733</c:v>
                </c:pt>
                <c:pt idx="5382">
                  <c:v>733</c:v>
                </c:pt>
                <c:pt idx="5383">
                  <c:v>733</c:v>
                </c:pt>
                <c:pt idx="5384">
                  <c:v>733</c:v>
                </c:pt>
                <c:pt idx="5385">
                  <c:v>733</c:v>
                </c:pt>
                <c:pt idx="5386">
                  <c:v>733</c:v>
                </c:pt>
                <c:pt idx="5387">
                  <c:v>733</c:v>
                </c:pt>
                <c:pt idx="5388">
                  <c:v>733</c:v>
                </c:pt>
                <c:pt idx="5389">
                  <c:v>733</c:v>
                </c:pt>
                <c:pt idx="5390">
                  <c:v>733</c:v>
                </c:pt>
                <c:pt idx="5391">
                  <c:v>733</c:v>
                </c:pt>
                <c:pt idx="5392">
                  <c:v>733</c:v>
                </c:pt>
                <c:pt idx="5393">
                  <c:v>733</c:v>
                </c:pt>
                <c:pt idx="5394">
                  <c:v>733</c:v>
                </c:pt>
                <c:pt idx="5395">
                  <c:v>733</c:v>
                </c:pt>
                <c:pt idx="5396">
                  <c:v>733</c:v>
                </c:pt>
                <c:pt idx="5397">
                  <c:v>733</c:v>
                </c:pt>
                <c:pt idx="5398">
                  <c:v>733</c:v>
                </c:pt>
                <c:pt idx="5399">
                  <c:v>733</c:v>
                </c:pt>
                <c:pt idx="5400">
                  <c:v>733</c:v>
                </c:pt>
                <c:pt idx="5401">
                  <c:v>733</c:v>
                </c:pt>
                <c:pt idx="5402">
                  <c:v>733</c:v>
                </c:pt>
                <c:pt idx="5403">
                  <c:v>733</c:v>
                </c:pt>
                <c:pt idx="5404">
                  <c:v>733</c:v>
                </c:pt>
                <c:pt idx="5405">
                  <c:v>733</c:v>
                </c:pt>
                <c:pt idx="5406">
                  <c:v>733</c:v>
                </c:pt>
                <c:pt idx="5407">
                  <c:v>733</c:v>
                </c:pt>
                <c:pt idx="5408">
                  <c:v>733</c:v>
                </c:pt>
                <c:pt idx="5409">
                  <c:v>733</c:v>
                </c:pt>
                <c:pt idx="5410">
                  <c:v>733</c:v>
                </c:pt>
                <c:pt idx="5411">
                  <c:v>733</c:v>
                </c:pt>
                <c:pt idx="5412">
                  <c:v>733</c:v>
                </c:pt>
                <c:pt idx="5413">
                  <c:v>733</c:v>
                </c:pt>
                <c:pt idx="5414">
                  <c:v>733</c:v>
                </c:pt>
                <c:pt idx="5415">
                  <c:v>733</c:v>
                </c:pt>
                <c:pt idx="5416">
                  <c:v>733</c:v>
                </c:pt>
                <c:pt idx="5417">
                  <c:v>733</c:v>
                </c:pt>
                <c:pt idx="5418">
                  <c:v>733</c:v>
                </c:pt>
                <c:pt idx="5419">
                  <c:v>733</c:v>
                </c:pt>
                <c:pt idx="5420">
                  <c:v>733</c:v>
                </c:pt>
                <c:pt idx="5421">
                  <c:v>733</c:v>
                </c:pt>
                <c:pt idx="5422">
                  <c:v>733</c:v>
                </c:pt>
                <c:pt idx="5423">
                  <c:v>733</c:v>
                </c:pt>
                <c:pt idx="5424">
                  <c:v>733</c:v>
                </c:pt>
                <c:pt idx="5425">
                  <c:v>733</c:v>
                </c:pt>
                <c:pt idx="5426">
                  <c:v>733</c:v>
                </c:pt>
                <c:pt idx="5427">
                  <c:v>733</c:v>
                </c:pt>
                <c:pt idx="5428">
                  <c:v>733</c:v>
                </c:pt>
                <c:pt idx="5429">
                  <c:v>733</c:v>
                </c:pt>
                <c:pt idx="5430">
                  <c:v>733</c:v>
                </c:pt>
                <c:pt idx="5431">
                  <c:v>733</c:v>
                </c:pt>
                <c:pt idx="5432">
                  <c:v>733</c:v>
                </c:pt>
                <c:pt idx="5433">
                  <c:v>733</c:v>
                </c:pt>
                <c:pt idx="5434">
                  <c:v>733</c:v>
                </c:pt>
                <c:pt idx="5435">
                  <c:v>733</c:v>
                </c:pt>
                <c:pt idx="5436">
                  <c:v>733</c:v>
                </c:pt>
                <c:pt idx="5437">
                  <c:v>733</c:v>
                </c:pt>
                <c:pt idx="5438">
                  <c:v>733</c:v>
                </c:pt>
                <c:pt idx="5439">
                  <c:v>733</c:v>
                </c:pt>
                <c:pt idx="5440">
                  <c:v>733</c:v>
                </c:pt>
                <c:pt idx="5441">
                  <c:v>733</c:v>
                </c:pt>
                <c:pt idx="5442">
                  <c:v>733</c:v>
                </c:pt>
                <c:pt idx="5443">
                  <c:v>733</c:v>
                </c:pt>
                <c:pt idx="5444">
                  <c:v>733</c:v>
                </c:pt>
                <c:pt idx="5445">
                  <c:v>733</c:v>
                </c:pt>
                <c:pt idx="5446">
                  <c:v>733</c:v>
                </c:pt>
                <c:pt idx="5447">
                  <c:v>733</c:v>
                </c:pt>
                <c:pt idx="5448">
                  <c:v>733</c:v>
                </c:pt>
                <c:pt idx="5449">
                  <c:v>733</c:v>
                </c:pt>
                <c:pt idx="5450">
                  <c:v>733</c:v>
                </c:pt>
                <c:pt idx="5451">
                  <c:v>733</c:v>
                </c:pt>
                <c:pt idx="5452">
                  <c:v>733</c:v>
                </c:pt>
                <c:pt idx="5453">
                  <c:v>733</c:v>
                </c:pt>
                <c:pt idx="5454">
                  <c:v>733</c:v>
                </c:pt>
                <c:pt idx="5455">
                  <c:v>733</c:v>
                </c:pt>
                <c:pt idx="5456">
                  <c:v>733</c:v>
                </c:pt>
                <c:pt idx="5457">
                  <c:v>733</c:v>
                </c:pt>
                <c:pt idx="5458">
                  <c:v>733</c:v>
                </c:pt>
                <c:pt idx="5459">
                  <c:v>733</c:v>
                </c:pt>
                <c:pt idx="5460">
                  <c:v>733</c:v>
                </c:pt>
                <c:pt idx="5461">
                  <c:v>733</c:v>
                </c:pt>
                <c:pt idx="5462">
                  <c:v>733</c:v>
                </c:pt>
                <c:pt idx="5463">
                  <c:v>733</c:v>
                </c:pt>
                <c:pt idx="5464">
                  <c:v>733</c:v>
                </c:pt>
                <c:pt idx="5465">
                  <c:v>733</c:v>
                </c:pt>
                <c:pt idx="5466">
                  <c:v>733</c:v>
                </c:pt>
                <c:pt idx="5467">
                  <c:v>733</c:v>
                </c:pt>
                <c:pt idx="5468">
                  <c:v>733</c:v>
                </c:pt>
                <c:pt idx="5469">
                  <c:v>733</c:v>
                </c:pt>
                <c:pt idx="5470">
                  <c:v>733</c:v>
                </c:pt>
                <c:pt idx="5471">
                  <c:v>733</c:v>
                </c:pt>
                <c:pt idx="5472">
                  <c:v>733</c:v>
                </c:pt>
                <c:pt idx="5473">
                  <c:v>733</c:v>
                </c:pt>
                <c:pt idx="5474">
                  <c:v>733</c:v>
                </c:pt>
                <c:pt idx="5475">
                  <c:v>733</c:v>
                </c:pt>
                <c:pt idx="5476">
                  <c:v>733</c:v>
                </c:pt>
                <c:pt idx="5477">
                  <c:v>733</c:v>
                </c:pt>
                <c:pt idx="5478">
                  <c:v>733</c:v>
                </c:pt>
                <c:pt idx="5479">
                  <c:v>733</c:v>
                </c:pt>
                <c:pt idx="5480">
                  <c:v>733</c:v>
                </c:pt>
                <c:pt idx="5481">
                  <c:v>733</c:v>
                </c:pt>
                <c:pt idx="5482">
                  <c:v>733</c:v>
                </c:pt>
                <c:pt idx="5483">
                  <c:v>733</c:v>
                </c:pt>
                <c:pt idx="5484">
                  <c:v>733</c:v>
                </c:pt>
                <c:pt idx="5485">
                  <c:v>733</c:v>
                </c:pt>
                <c:pt idx="5486">
                  <c:v>733</c:v>
                </c:pt>
                <c:pt idx="5487">
                  <c:v>733</c:v>
                </c:pt>
                <c:pt idx="5488">
                  <c:v>733</c:v>
                </c:pt>
                <c:pt idx="5489">
                  <c:v>733</c:v>
                </c:pt>
                <c:pt idx="5490">
                  <c:v>733</c:v>
                </c:pt>
                <c:pt idx="5491">
                  <c:v>733</c:v>
                </c:pt>
                <c:pt idx="5492">
                  <c:v>733</c:v>
                </c:pt>
                <c:pt idx="5493">
                  <c:v>733</c:v>
                </c:pt>
                <c:pt idx="5494">
                  <c:v>733</c:v>
                </c:pt>
                <c:pt idx="5495">
                  <c:v>733</c:v>
                </c:pt>
                <c:pt idx="5496">
                  <c:v>733</c:v>
                </c:pt>
                <c:pt idx="5497">
                  <c:v>733</c:v>
                </c:pt>
                <c:pt idx="5498">
                  <c:v>733</c:v>
                </c:pt>
                <c:pt idx="5499">
                  <c:v>733</c:v>
                </c:pt>
                <c:pt idx="5500">
                  <c:v>733</c:v>
                </c:pt>
                <c:pt idx="5501">
                  <c:v>733</c:v>
                </c:pt>
                <c:pt idx="5502">
                  <c:v>733</c:v>
                </c:pt>
                <c:pt idx="5503">
                  <c:v>733</c:v>
                </c:pt>
                <c:pt idx="5504">
                  <c:v>733</c:v>
                </c:pt>
                <c:pt idx="5505">
                  <c:v>733</c:v>
                </c:pt>
                <c:pt idx="5506">
                  <c:v>733</c:v>
                </c:pt>
                <c:pt idx="5507">
                  <c:v>733</c:v>
                </c:pt>
                <c:pt idx="5508">
                  <c:v>733</c:v>
                </c:pt>
                <c:pt idx="5509">
                  <c:v>733</c:v>
                </c:pt>
                <c:pt idx="5510">
                  <c:v>733</c:v>
                </c:pt>
                <c:pt idx="5511">
                  <c:v>733</c:v>
                </c:pt>
                <c:pt idx="5512">
                  <c:v>733</c:v>
                </c:pt>
                <c:pt idx="5513">
                  <c:v>733</c:v>
                </c:pt>
                <c:pt idx="5514">
                  <c:v>733</c:v>
                </c:pt>
                <c:pt idx="5515">
                  <c:v>733</c:v>
                </c:pt>
                <c:pt idx="5516">
                  <c:v>733</c:v>
                </c:pt>
                <c:pt idx="5517">
                  <c:v>733</c:v>
                </c:pt>
                <c:pt idx="5518">
                  <c:v>733</c:v>
                </c:pt>
                <c:pt idx="5519">
                  <c:v>733</c:v>
                </c:pt>
                <c:pt idx="5520">
                  <c:v>733</c:v>
                </c:pt>
                <c:pt idx="5521">
                  <c:v>733</c:v>
                </c:pt>
                <c:pt idx="5522">
                  <c:v>733</c:v>
                </c:pt>
                <c:pt idx="5523">
                  <c:v>733</c:v>
                </c:pt>
                <c:pt idx="5524">
                  <c:v>733</c:v>
                </c:pt>
                <c:pt idx="5525">
                  <c:v>733</c:v>
                </c:pt>
                <c:pt idx="5526">
                  <c:v>733</c:v>
                </c:pt>
                <c:pt idx="5527">
                  <c:v>733</c:v>
                </c:pt>
                <c:pt idx="5528">
                  <c:v>733</c:v>
                </c:pt>
                <c:pt idx="5529">
                  <c:v>733</c:v>
                </c:pt>
                <c:pt idx="5530">
                  <c:v>733</c:v>
                </c:pt>
                <c:pt idx="5531">
                  <c:v>733</c:v>
                </c:pt>
                <c:pt idx="5532">
                  <c:v>733</c:v>
                </c:pt>
                <c:pt idx="5533">
                  <c:v>733</c:v>
                </c:pt>
                <c:pt idx="5534">
                  <c:v>733</c:v>
                </c:pt>
                <c:pt idx="5535">
                  <c:v>733</c:v>
                </c:pt>
                <c:pt idx="5536">
                  <c:v>733</c:v>
                </c:pt>
                <c:pt idx="5537">
                  <c:v>733</c:v>
                </c:pt>
                <c:pt idx="5538">
                  <c:v>733</c:v>
                </c:pt>
                <c:pt idx="5539">
                  <c:v>733</c:v>
                </c:pt>
                <c:pt idx="5540">
                  <c:v>733</c:v>
                </c:pt>
                <c:pt idx="5541">
                  <c:v>733</c:v>
                </c:pt>
                <c:pt idx="5542">
                  <c:v>733</c:v>
                </c:pt>
                <c:pt idx="5543">
                  <c:v>733</c:v>
                </c:pt>
                <c:pt idx="5544">
                  <c:v>733</c:v>
                </c:pt>
                <c:pt idx="5545">
                  <c:v>733</c:v>
                </c:pt>
                <c:pt idx="5546">
                  <c:v>733</c:v>
                </c:pt>
                <c:pt idx="5547">
                  <c:v>733</c:v>
                </c:pt>
                <c:pt idx="5548">
                  <c:v>733</c:v>
                </c:pt>
                <c:pt idx="5549">
                  <c:v>733</c:v>
                </c:pt>
                <c:pt idx="5550">
                  <c:v>733</c:v>
                </c:pt>
                <c:pt idx="5551">
                  <c:v>733</c:v>
                </c:pt>
                <c:pt idx="5552">
                  <c:v>733</c:v>
                </c:pt>
                <c:pt idx="5553">
                  <c:v>733</c:v>
                </c:pt>
                <c:pt idx="5554">
                  <c:v>733</c:v>
                </c:pt>
                <c:pt idx="5555">
                  <c:v>733</c:v>
                </c:pt>
                <c:pt idx="5556">
                  <c:v>733</c:v>
                </c:pt>
                <c:pt idx="5557">
                  <c:v>733</c:v>
                </c:pt>
                <c:pt idx="5558">
                  <c:v>733</c:v>
                </c:pt>
                <c:pt idx="5559">
                  <c:v>733</c:v>
                </c:pt>
                <c:pt idx="5560">
                  <c:v>733</c:v>
                </c:pt>
                <c:pt idx="5561">
                  <c:v>733</c:v>
                </c:pt>
                <c:pt idx="5562">
                  <c:v>733</c:v>
                </c:pt>
                <c:pt idx="5563">
                  <c:v>733</c:v>
                </c:pt>
                <c:pt idx="5564">
                  <c:v>733</c:v>
                </c:pt>
                <c:pt idx="5565">
                  <c:v>733</c:v>
                </c:pt>
                <c:pt idx="5566">
                  <c:v>733</c:v>
                </c:pt>
                <c:pt idx="5567">
                  <c:v>733</c:v>
                </c:pt>
                <c:pt idx="5568">
                  <c:v>733</c:v>
                </c:pt>
                <c:pt idx="5569">
                  <c:v>733</c:v>
                </c:pt>
                <c:pt idx="5570">
                  <c:v>733</c:v>
                </c:pt>
                <c:pt idx="5571">
                  <c:v>733</c:v>
                </c:pt>
                <c:pt idx="5572">
                  <c:v>733</c:v>
                </c:pt>
                <c:pt idx="5573">
                  <c:v>733</c:v>
                </c:pt>
                <c:pt idx="5574">
                  <c:v>733</c:v>
                </c:pt>
                <c:pt idx="5575">
                  <c:v>733</c:v>
                </c:pt>
                <c:pt idx="5576">
                  <c:v>733</c:v>
                </c:pt>
                <c:pt idx="5577">
                  <c:v>733</c:v>
                </c:pt>
                <c:pt idx="5578">
                  <c:v>733</c:v>
                </c:pt>
                <c:pt idx="5579">
                  <c:v>733</c:v>
                </c:pt>
                <c:pt idx="5580">
                  <c:v>733</c:v>
                </c:pt>
                <c:pt idx="5581">
                  <c:v>733</c:v>
                </c:pt>
                <c:pt idx="5582">
                  <c:v>733</c:v>
                </c:pt>
                <c:pt idx="5583">
                  <c:v>733</c:v>
                </c:pt>
                <c:pt idx="5584">
                  <c:v>733</c:v>
                </c:pt>
                <c:pt idx="5585">
                  <c:v>733</c:v>
                </c:pt>
                <c:pt idx="5586">
                  <c:v>733</c:v>
                </c:pt>
                <c:pt idx="5587">
                  <c:v>733</c:v>
                </c:pt>
                <c:pt idx="5588">
                  <c:v>733</c:v>
                </c:pt>
                <c:pt idx="5589">
                  <c:v>733</c:v>
                </c:pt>
                <c:pt idx="5590">
                  <c:v>733</c:v>
                </c:pt>
                <c:pt idx="5591">
                  <c:v>733</c:v>
                </c:pt>
                <c:pt idx="5592">
                  <c:v>733</c:v>
                </c:pt>
                <c:pt idx="5593">
                  <c:v>733</c:v>
                </c:pt>
                <c:pt idx="5594">
                  <c:v>733</c:v>
                </c:pt>
                <c:pt idx="5595">
                  <c:v>733</c:v>
                </c:pt>
                <c:pt idx="5596">
                  <c:v>733</c:v>
                </c:pt>
                <c:pt idx="5597">
                  <c:v>733</c:v>
                </c:pt>
                <c:pt idx="5598">
                  <c:v>733</c:v>
                </c:pt>
                <c:pt idx="5599">
                  <c:v>733</c:v>
                </c:pt>
                <c:pt idx="5600">
                  <c:v>733</c:v>
                </c:pt>
                <c:pt idx="5601">
                  <c:v>733</c:v>
                </c:pt>
                <c:pt idx="5602">
                  <c:v>733</c:v>
                </c:pt>
                <c:pt idx="5603">
                  <c:v>733</c:v>
                </c:pt>
                <c:pt idx="5604">
                  <c:v>733</c:v>
                </c:pt>
                <c:pt idx="5605">
                  <c:v>733</c:v>
                </c:pt>
                <c:pt idx="5606">
                  <c:v>733</c:v>
                </c:pt>
                <c:pt idx="5607">
                  <c:v>733</c:v>
                </c:pt>
                <c:pt idx="5608">
                  <c:v>733</c:v>
                </c:pt>
                <c:pt idx="5609">
                  <c:v>733</c:v>
                </c:pt>
                <c:pt idx="5610">
                  <c:v>733</c:v>
                </c:pt>
                <c:pt idx="5611">
                  <c:v>733</c:v>
                </c:pt>
                <c:pt idx="5612">
                  <c:v>733</c:v>
                </c:pt>
                <c:pt idx="5613">
                  <c:v>733</c:v>
                </c:pt>
                <c:pt idx="5614">
                  <c:v>733</c:v>
                </c:pt>
                <c:pt idx="5615">
                  <c:v>733</c:v>
                </c:pt>
                <c:pt idx="5616">
                  <c:v>733</c:v>
                </c:pt>
                <c:pt idx="5617">
                  <c:v>733</c:v>
                </c:pt>
                <c:pt idx="5618">
                  <c:v>733</c:v>
                </c:pt>
                <c:pt idx="5619">
                  <c:v>733</c:v>
                </c:pt>
                <c:pt idx="5620">
                  <c:v>733</c:v>
                </c:pt>
                <c:pt idx="5621">
                  <c:v>733</c:v>
                </c:pt>
                <c:pt idx="5622">
                  <c:v>733</c:v>
                </c:pt>
                <c:pt idx="5623">
                  <c:v>733</c:v>
                </c:pt>
                <c:pt idx="5624">
                  <c:v>733</c:v>
                </c:pt>
                <c:pt idx="5625">
                  <c:v>733</c:v>
                </c:pt>
                <c:pt idx="5626">
                  <c:v>733</c:v>
                </c:pt>
                <c:pt idx="5627">
                  <c:v>733</c:v>
                </c:pt>
                <c:pt idx="5628">
                  <c:v>733</c:v>
                </c:pt>
                <c:pt idx="5629">
                  <c:v>733</c:v>
                </c:pt>
                <c:pt idx="5630">
                  <c:v>733</c:v>
                </c:pt>
                <c:pt idx="5631">
                  <c:v>733</c:v>
                </c:pt>
                <c:pt idx="5632">
                  <c:v>733</c:v>
                </c:pt>
                <c:pt idx="5633">
                  <c:v>733</c:v>
                </c:pt>
                <c:pt idx="5634">
                  <c:v>733</c:v>
                </c:pt>
                <c:pt idx="5635">
                  <c:v>733</c:v>
                </c:pt>
                <c:pt idx="5636">
                  <c:v>733</c:v>
                </c:pt>
                <c:pt idx="5637">
                  <c:v>733</c:v>
                </c:pt>
                <c:pt idx="5638">
                  <c:v>733</c:v>
                </c:pt>
                <c:pt idx="5639">
                  <c:v>733</c:v>
                </c:pt>
                <c:pt idx="5640">
                  <c:v>733</c:v>
                </c:pt>
                <c:pt idx="5641">
                  <c:v>733</c:v>
                </c:pt>
                <c:pt idx="5642">
                  <c:v>733</c:v>
                </c:pt>
                <c:pt idx="5643">
                  <c:v>733</c:v>
                </c:pt>
                <c:pt idx="5644">
                  <c:v>733</c:v>
                </c:pt>
                <c:pt idx="5645">
                  <c:v>733</c:v>
                </c:pt>
                <c:pt idx="5646">
                  <c:v>733</c:v>
                </c:pt>
                <c:pt idx="5647">
                  <c:v>733</c:v>
                </c:pt>
                <c:pt idx="5648">
                  <c:v>733</c:v>
                </c:pt>
                <c:pt idx="5649">
                  <c:v>733</c:v>
                </c:pt>
                <c:pt idx="5650">
                  <c:v>733</c:v>
                </c:pt>
                <c:pt idx="5651">
                  <c:v>733</c:v>
                </c:pt>
                <c:pt idx="5652">
                  <c:v>733</c:v>
                </c:pt>
                <c:pt idx="5653">
                  <c:v>733</c:v>
                </c:pt>
                <c:pt idx="5654">
                  <c:v>733</c:v>
                </c:pt>
                <c:pt idx="5655">
                  <c:v>733</c:v>
                </c:pt>
                <c:pt idx="5656">
                  <c:v>733</c:v>
                </c:pt>
                <c:pt idx="5657">
                  <c:v>733</c:v>
                </c:pt>
                <c:pt idx="5658">
                  <c:v>733</c:v>
                </c:pt>
                <c:pt idx="5659">
                  <c:v>733</c:v>
                </c:pt>
                <c:pt idx="5660">
                  <c:v>733</c:v>
                </c:pt>
                <c:pt idx="5661">
                  <c:v>733</c:v>
                </c:pt>
                <c:pt idx="5662">
                  <c:v>733</c:v>
                </c:pt>
                <c:pt idx="5663">
                  <c:v>733</c:v>
                </c:pt>
                <c:pt idx="5664">
                  <c:v>733</c:v>
                </c:pt>
                <c:pt idx="5665">
                  <c:v>733</c:v>
                </c:pt>
                <c:pt idx="5666">
                  <c:v>733</c:v>
                </c:pt>
                <c:pt idx="5667">
                  <c:v>733</c:v>
                </c:pt>
                <c:pt idx="5668">
                  <c:v>733</c:v>
                </c:pt>
                <c:pt idx="5669">
                  <c:v>733</c:v>
                </c:pt>
                <c:pt idx="5670">
                  <c:v>733</c:v>
                </c:pt>
                <c:pt idx="5671">
                  <c:v>733</c:v>
                </c:pt>
                <c:pt idx="5672">
                  <c:v>733</c:v>
                </c:pt>
                <c:pt idx="5673">
                  <c:v>733</c:v>
                </c:pt>
                <c:pt idx="5674">
                  <c:v>733</c:v>
                </c:pt>
                <c:pt idx="5675">
                  <c:v>733</c:v>
                </c:pt>
                <c:pt idx="5676">
                  <c:v>733</c:v>
                </c:pt>
                <c:pt idx="5677">
                  <c:v>733</c:v>
                </c:pt>
                <c:pt idx="5678">
                  <c:v>733</c:v>
                </c:pt>
                <c:pt idx="5679">
                  <c:v>733</c:v>
                </c:pt>
                <c:pt idx="5680">
                  <c:v>733</c:v>
                </c:pt>
                <c:pt idx="5681">
                  <c:v>733</c:v>
                </c:pt>
                <c:pt idx="5682">
                  <c:v>733</c:v>
                </c:pt>
                <c:pt idx="5683">
                  <c:v>733</c:v>
                </c:pt>
                <c:pt idx="5684">
                  <c:v>733</c:v>
                </c:pt>
                <c:pt idx="5685">
                  <c:v>733</c:v>
                </c:pt>
                <c:pt idx="5686">
                  <c:v>733</c:v>
                </c:pt>
                <c:pt idx="5687">
                  <c:v>733</c:v>
                </c:pt>
                <c:pt idx="5688">
                  <c:v>733</c:v>
                </c:pt>
                <c:pt idx="5689">
                  <c:v>733</c:v>
                </c:pt>
                <c:pt idx="5690">
                  <c:v>733</c:v>
                </c:pt>
                <c:pt idx="5691">
                  <c:v>733</c:v>
                </c:pt>
                <c:pt idx="5692">
                  <c:v>733</c:v>
                </c:pt>
                <c:pt idx="5693">
                  <c:v>733</c:v>
                </c:pt>
                <c:pt idx="5694">
                  <c:v>733</c:v>
                </c:pt>
                <c:pt idx="5695">
                  <c:v>733</c:v>
                </c:pt>
                <c:pt idx="5696">
                  <c:v>733</c:v>
                </c:pt>
                <c:pt idx="5697">
                  <c:v>733</c:v>
                </c:pt>
                <c:pt idx="5698">
                  <c:v>733</c:v>
                </c:pt>
                <c:pt idx="5699">
                  <c:v>733</c:v>
                </c:pt>
                <c:pt idx="5700">
                  <c:v>733</c:v>
                </c:pt>
                <c:pt idx="5701">
                  <c:v>733</c:v>
                </c:pt>
                <c:pt idx="5702">
                  <c:v>733</c:v>
                </c:pt>
                <c:pt idx="5703">
                  <c:v>733</c:v>
                </c:pt>
                <c:pt idx="5704">
                  <c:v>733</c:v>
                </c:pt>
                <c:pt idx="5705">
                  <c:v>733</c:v>
                </c:pt>
                <c:pt idx="5706">
                  <c:v>733</c:v>
                </c:pt>
                <c:pt idx="5707">
                  <c:v>733</c:v>
                </c:pt>
                <c:pt idx="5708">
                  <c:v>733</c:v>
                </c:pt>
                <c:pt idx="5709">
                  <c:v>733</c:v>
                </c:pt>
                <c:pt idx="5710">
                  <c:v>733</c:v>
                </c:pt>
                <c:pt idx="5711">
                  <c:v>733</c:v>
                </c:pt>
                <c:pt idx="5712">
                  <c:v>733</c:v>
                </c:pt>
                <c:pt idx="5713">
                  <c:v>733</c:v>
                </c:pt>
                <c:pt idx="5714">
                  <c:v>733</c:v>
                </c:pt>
                <c:pt idx="5715">
                  <c:v>733</c:v>
                </c:pt>
                <c:pt idx="5716">
                  <c:v>733</c:v>
                </c:pt>
                <c:pt idx="5717">
                  <c:v>733</c:v>
                </c:pt>
                <c:pt idx="5718">
                  <c:v>733</c:v>
                </c:pt>
                <c:pt idx="5719">
                  <c:v>733</c:v>
                </c:pt>
                <c:pt idx="5720">
                  <c:v>733</c:v>
                </c:pt>
                <c:pt idx="5721">
                  <c:v>733</c:v>
                </c:pt>
                <c:pt idx="5722">
                  <c:v>733</c:v>
                </c:pt>
                <c:pt idx="5723">
                  <c:v>733</c:v>
                </c:pt>
                <c:pt idx="5724">
                  <c:v>733</c:v>
                </c:pt>
                <c:pt idx="5725">
                  <c:v>733</c:v>
                </c:pt>
                <c:pt idx="5726">
                  <c:v>733</c:v>
                </c:pt>
                <c:pt idx="5727">
                  <c:v>733</c:v>
                </c:pt>
                <c:pt idx="5728">
                  <c:v>733</c:v>
                </c:pt>
                <c:pt idx="5729">
                  <c:v>733</c:v>
                </c:pt>
                <c:pt idx="5730">
                  <c:v>733</c:v>
                </c:pt>
                <c:pt idx="5731">
                  <c:v>733</c:v>
                </c:pt>
                <c:pt idx="5732">
                  <c:v>733</c:v>
                </c:pt>
                <c:pt idx="5733">
                  <c:v>733</c:v>
                </c:pt>
                <c:pt idx="5734">
                  <c:v>733</c:v>
                </c:pt>
                <c:pt idx="5735">
                  <c:v>733</c:v>
                </c:pt>
                <c:pt idx="5736">
                  <c:v>733</c:v>
                </c:pt>
                <c:pt idx="5737">
                  <c:v>733</c:v>
                </c:pt>
                <c:pt idx="5738">
                  <c:v>733</c:v>
                </c:pt>
                <c:pt idx="5739">
                  <c:v>733</c:v>
                </c:pt>
                <c:pt idx="5740">
                  <c:v>733</c:v>
                </c:pt>
                <c:pt idx="5741">
                  <c:v>733</c:v>
                </c:pt>
                <c:pt idx="5742">
                  <c:v>733</c:v>
                </c:pt>
                <c:pt idx="5743">
                  <c:v>733</c:v>
                </c:pt>
                <c:pt idx="5744">
                  <c:v>733</c:v>
                </c:pt>
                <c:pt idx="5745">
                  <c:v>733</c:v>
                </c:pt>
                <c:pt idx="5746">
                  <c:v>733</c:v>
                </c:pt>
                <c:pt idx="5747">
                  <c:v>733</c:v>
                </c:pt>
                <c:pt idx="5748">
                  <c:v>733</c:v>
                </c:pt>
                <c:pt idx="5749">
                  <c:v>733</c:v>
                </c:pt>
                <c:pt idx="5750">
                  <c:v>733</c:v>
                </c:pt>
                <c:pt idx="5751">
                  <c:v>733</c:v>
                </c:pt>
                <c:pt idx="5752">
                  <c:v>733</c:v>
                </c:pt>
                <c:pt idx="5753">
                  <c:v>733</c:v>
                </c:pt>
                <c:pt idx="5754">
                  <c:v>733</c:v>
                </c:pt>
                <c:pt idx="5755">
                  <c:v>733</c:v>
                </c:pt>
                <c:pt idx="5756">
                  <c:v>733</c:v>
                </c:pt>
                <c:pt idx="5757">
                  <c:v>733</c:v>
                </c:pt>
                <c:pt idx="5758">
                  <c:v>733</c:v>
                </c:pt>
                <c:pt idx="5759">
                  <c:v>733</c:v>
                </c:pt>
                <c:pt idx="5760">
                  <c:v>733</c:v>
                </c:pt>
                <c:pt idx="5761">
                  <c:v>733</c:v>
                </c:pt>
                <c:pt idx="5762">
                  <c:v>733</c:v>
                </c:pt>
                <c:pt idx="5763">
                  <c:v>733</c:v>
                </c:pt>
                <c:pt idx="5764">
                  <c:v>733</c:v>
                </c:pt>
                <c:pt idx="5765">
                  <c:v>733</c:v>
                </c:pt>
                <c:pt idx="5766">
                  <c:v>733</c:v>
                </c:pt>
                <c:pt idx="5767">
                  <c:v>733</c:v>
                </c:pt>
                <c:pt idx="5768">
                  <c:v>733</c:v>
                </c:pt>
                <c:pt idx="5769">
                  <c:v>733</c:v>
                </c:pt>
                <c:pt idx="5770">
                  <c:v>733</c:v>
                </c:pt>
                <c:pt idx="5771">
                  <c:v>733</c:v>
                </c:pt>
                <c:pt idx="5772">
                  <c:v>733</c:v>
                </c:pt>
                <c:pt idx="5773">
                  <c:v>733</c:v>
                </c:pt>
                <c:pt idx="5774">
                  <c:v>733</c:v>
                </c:pt>
                <c:pt idx="5775">
                  <c:v>733</c:v>
                </c:pt>
                <c:pt idx="5776">
                  <c:v>733</c:v>
                </c:pt>
                <c:pt idx="5777">
                  <c:v>733</c:v>
                </c:pt>
                <c:pt idx="5778">
                  <c:v>733</c:v>
                </c:pt>
                <c:pt idx="5779">
                  <c:v>733</c:v>
                </c:pt>
                <c:pt idx="5780">
                  <c:v>733</c:v>
                </c:pt>
                <c:pt idx="5781">
                  <c:v>733</c:v>
                </c:pt>
                <c:pt idx="5782">
                  <c:v>733</c:v>
                </c:pt>
                <c:pt idx="5783">
                  <c:v>733</c:v>
                </c:pt>
                <c:pt idx="5784">
                  <c:v>733</c:v>
                </c:pt>
                <c:pt idx="5785">
                  <c:v>733</c:v>
                </c:pt>
                <c:pt idx="5786">
                  <c:v>733</c:v>
                </c:pt>
                <c:pt idx="5787">
                  <c:v>733</c:v>
                </c:pt>
                <c:pt idx="5788">
                  <c:v>733</c:v>
                </c:pt>
                <c:pt idx="5789">
                  <c:v>733</c:v>
                </c:pt>
                <c:pt idx="5790">
                  <c:v>733</c:v>
                </c:pt>
                <c:pt idx="5791">
                  <c:v>733</c:v>
                </c:pt>
                <c:pt idx="5792">
                  <c:v>733</c:v>
                </c:pt>
                <c:pt idx="5793">
                  <c:v>733</c:v>
                </c:pt>
                <c:pt idx="5794">
                  <c:v>733</c:v>
                </c:pt>
                <c:pt idx="5795">
                  <c:v>733</c:v>
                </c:pt>
                <c:pt idx="5796">
                  <c:v>733</c:v>
                </c:pt>
                <c:pt idx="5797">
                  <c:v>733</c:v>
                </c:pt>
                <c:pt idx="5798">
                  <c:v>733</c:v>
                </c:pt>
                <c:pt idx="5799">
                  <c:v>733</c:v>
                </c:pt>
                <c:pt idx="5800">
                  <c:v>733</c:v>
                </c:pt>
                <c:pt idx="5801">
                  <c:v>733</c:v>
                </c:pt>
                <c:pt idx="5802">
                  <c:v>733</c:v>
                </c:pt>
                <c:pt idx="5803">
                  <c:v>733</c:v>
                </c:pt>
                <c:pt idx="5804">
                  <c:v>733</c:v>
                </c:pt>
                <c:pt idx="5805">
                  <c:v>733</c:v>
                </c:pt>
                <c:pt idx="5806">
                  <c:v>733</c:v>
                </c:pt>
                <c:pt idx="5807">
                  <c:v>733</c:v>
                </c:pt>
                <c:pt idx="5808">
                  <c:v>733</c:v>
                </c:pt>
                <c:pt idx="5809">
                  <c:v>733</c:v>
                </c:pt>
                <c:pt idx="5810">
                  <c:v>733</c:v>
                </c:pt>
                <c:pt idx="5811">
                  <c:v>733</c:v>
                </c:pt>
                <c:pt idx="5812">
                  <c:v>733</c:v>
                </c:pt>
                <c:pt idx="5813">
                  <c:v>733</c:v>
                </c:pt>
                <c:pt idx="5814">
                  <c:v>733</c:v>
                </c:pt>
                <c:pt idx="5815">
                  <c:v>733</c:v>
                </c:pt>
                <c:pt idx="5816">
                  <c:v>733</c:v>
                </c:pt>
                <c:pt idx="5817">
                  <c:v>733</c:v>
                </c:pt>
                <c:pt idx="5818">
                  <c:v>733</c:v>
                </c:pt>
                <c:pt idx="5819">
                  <c:v>733</c:v>
                </c:pt>
                <c:pt idx="5820">
                  <c:v>733</c:v>
                </c:pt>
                <c:pt idx="5821">
                  <c:v>733</c:v>
                </c:pt>
                <c:pt idx="5822">
                  <c:v>733</c:v>
                </c:pt>
                <c:pt idx="5823">
                  <c:v>733</c:v>
                </c:pt>
                <c:pt idx="5824">
                  <c:v>733</c:v>
                </c:pt>
                <c:pt idx="5825">
                  <c:v>733</c:v>
                </c:pt>
                <c:pt idx="5826">
                  <c:v>733</c:v>
                </c:pt>
                <c:pt idx="5827">
                  <c:v>733</c:v>
                </c:pt>
                <c:pt idx="5828">
                  <c:v>733</c:v>
                </c:pt>
                <c:pt idx="5829">
                  <c:v>733</c:v>
                </c:pt>
                <c:pt idx="5830">
                  <c:v>733</c:v>
                </c:pt>
                <c:pt idx="5831">
                  <c:v>733</c:v>
                </c:pt>
                <c:pt idx="5832">
                  <c:v>733</c:v>
                </c:pt>
                <c:pt idx="5833">
                  <c:v>733</c:v>
                </c:pt>
                <c:pt idx="5834">
                  <c:v>733</c:v>
                </c:pt>
                <c:pt idx="5835">
                  <c:v>733</c:v>
                </c:pt>
                <c:pt idx="5836">
                  <c:v>733</c:v>
                </c:pt>
                <c:pt idx="5837">
                  <c:v>733</c:v>
                </c:pt>
                <c:pt idx="5838">
                  <c:v>733</c:v>
                </c:pt>
                <c:pt idx="5839">
                  <c:v>733</c:v>
                </c:pt>
                <c:pt idx="5840">
                  <c:v>733</c:v>
                </c:pt>
                <c:pt idx="5841">
                  <c:v>733</c:v>
                </c:pt>
                <c:pt idx="5842">
                  <c:v>733</c:v>
                </c:pt>
                <c:pt idx="5843">
                  <c:v>733</c:v>
                </c:pt>
                <c:pt idx="5844">
                  <c:v>733</c:v>
                </c:pt>
                <c:pt idx="5845">
                  <c:v>733</c:v>
                </c:pt>
                <c:pt idx="5846">
                  <c:v>733</c:v>
                </c:pt>
                <c:pt idx="5847">
                  <c:v>733</c:v>
                </c:pt>
                <c:pt idx="5848">
                  <c:v>733</c:v>
                </c:pt>
                <c:pt idx="5849">
                  <c:v>733</c:v>
                </c:pt>
                <c:pt idx="5850">
                  <c:v>733</c:v>
                </c:pt>
                <c:pt idx="5851">
                  <c:v>733</c:v>
                </c:pt>
                <c:pt idx="5852">
                  <c:v>733</c:v>
                </c:pt>
                <c:pt idx="5853">
                  <c:v>733</c:v>
                </c:pt>
                <c:pt idx="5854">
                  <c:v>733</c:v>
                </c:pt>
                <c:pt idx="5855">
                  <c:v>733</c:v>
                </c:pt>
                <c:pt idx="5856">
                  <c:v>743</c:v>
                </c:pt>
                <c:pt idx="5857">
                  <c:v>743</c:v>
                </c:pt>
                <c:pt idx="5858">
                  <c:v>743</c:v>
                </c:pt>
                <c:pt idx="5859">
                  <c:v>743</c:v>
                </c:pt>
                <c:pt idx="5860">
                  <c:v>743</c:v>
                </c:pt>
                <c:pt idx="5861">
                  <c:v>743</c:v>
                </c:pt>
                <c:pt idx="5862">
                  <c:v>743</c:v>
                </c:pt>
                <c:pt idx="5863">
                  <c:v>743</c:v>
                </c:pt>
                <c:pt idx="5864">
                  <c:v>743</c:v>
                </c:pt>
                <c:pt idx="5865">
                  <c:v>743</c:v>
                </c:pt>
                <c:pt idx="5866">
                  <c:v>743</c:v>
                </c:pt>
                <c:pt idx="5867">
                  <c:v>743</c:v>
                </c:pt>
                <c:pt idx="5868">
                  <c:v>743</c:v>
                </c:pt>
                <c:pt idx="5869">
                  <c:v>743</c:v>
                </c:pt>
                <c:pt idx="5870">
                  <c:v>743</c:v>
                </c:pt>
                <c:pt idx="5871">
                  <c:v>743</c:v>
                </c:pt>
                <c:pt idx="5872">
                  <c:v>743</c:v>
                </c:pt>
                <c:pt idx="5873">
                  <c:v>743</c:v>
                </c:pt>
                <c:pt idx="5874">
                  <c:v>743</c:v>
                </c:pt>
                <c:pt idx="5875">
                  <c:v>743</c:v>
                </c:pt>
                <c:pt idx="5876">
                  <c:v>743</c:v>
                </c:pt>
                <c:pt idx="5877">
                  <c:v>743</c:v>
                </c:pt>
                <c:pt idx="5878">
                  <c:v>743</c:v>
                </c:pt>
                <c:pt idx="5879">
                  <c:v>743</c:v>
                </c:pt>
                <c:pt idx="5880">
                  <c:v>743</c:v>
                </c:pt>
                <c:pt idx="5881">
                  <c:v>743</c:v>
                </c:pt>
                <c:pt idx="5882">
                  <c:v>743</c:v>
                </c:pt>
                <c:pt idx="5883">
                  <c:v>743</c:v>
                </c:pt>
                <c:pt idx="5884">
                  <c:v>743</c:v>
                </c:pt>
                <c:pt idx="5885">
                  <c:v>743</c:v>
                </c:pt>
                <c:pt idx="5886">
                  <c:v>743</c:v>
                </c:pt>
                <c:pt idx="5887">
                  <c:v>743</c:v>
                </c:pt>
                <c:pt idx="5888">
                  <c:v>743</c:v>
                </c:pt>
                <c:pt idx="5889">
                  <c:v>743</c:v>
                </c:pt>
                <c:pt idx="5890">
                  <c:v>743</c:v>
                </c:pt>
                <c:pt idx="5891">
                  <c:v>743</c:v>
                </c:pt>
                <c:pt idx="5892">
                  <c:v>743</c:v>
                </c:pt>
                <c:pt idx="5893">
                  <c:v>743</c:v>
                </c:pt>
                <c:pt idx="5894">
                  <c:v>743</c:v>
                </c:pt>
                <c:pt idx="5895">
                  <c:v>743</c:v>
                </c:pt>
                <c:pt idx="5896">
                  <c:v>743</c:v>
                </c:pt>
                <c:pt idx="5897">
                  <c:v>743</c:v>
                </c:pt>
                <c:pt idx="5898">
                  <c:v>743</c:v>
                </c:pt>
                <c:pt idx="5899">
                  <c:v>743</c:v>
                </c:pt>
                <c:pt idx="5900">
                  <c:v>743</c:v>
                </c:pt>
                <c:pt idx="5901">
                  <c:v>743</c:v>
                </c:pt>
                <c:pt idx="5902">
                  <c:v>743</c:v>
                </c:pt>
                <c:pt idx="5903">
                  <c:v>743</c:v>
                </c:pt>
                <c:pt idx="5904">
                  <c:v>743</c:v>
                </c:pt>
                <c:pt idx="5905">
                  <c:v>743</c:v>
                </c:pt>
                <c:pt idx="5906">
                  <c:v>743</c:v>
                </c:pt>
                <c:pt idx="5907">
                  <c:v>743</c:v>
                </c:pt>
                <c:pt idx="5908">
                  <c:v>743</c:v>
                </c:pt>
                <c:pt idx="5909">
                  <c:v>743</c:v>
                </c:pt>
                <c:pt idx="5910">
                  <c:v>743</c:v>
                </c:pt>
                <c:pt idx="5911">
                  <c:v>743</c:v>
                </c:pt>
                <c:pt idx="5912">
                  <c:v>743</c:v>
                </c:pt>
                <c:pt idx="5913">
                  <c:v>743</c:v>
                </c:pt>
                <c:pt idx="5914">
                  <c:v>743</c:v>
                </c:pt>
                <c:pt idx="5915">
                  <c:v>743</c:v>
                </c:pt>
                <c:pt idx="5916">
                  <c:v>743</c:v>
                </c:pt>
                <c:pt idx="5917">
                  <c:v>743</c:v>
                </c:pt>
                <c:pt idx="5918">
                  <c:v>743</c:v>
                </c:pt>
                <c:pt idx="5919">
                  <c:v>743</c:v>
                </c:pt>
                <c:pt idx="5920">
                  <c:v>743</c:v>
                </c:pt>
                <c:pt idx="5921">
                  <c:v>743</c:v>
                </c:pt>
                <c:pt idx="5922">
                  <c:v>743</c:v>
                </c:pt>
                <c:pt idx="5923">
                  <c:v>743</c:v>
                </c:pt>
                <c:pt idx="5924">
                  <c:v>743</c:v>
                </c:pt>
                <c:pt idx="5925">
                  <c:v>743</c:v>
                </c:pt>
                <c:pt idx="5926">
                  <c:v>743</c:v>
                </c:pt>
                <c:pt idx="5927">
                  <c:v>743</c:v>
                </c:pt>
                <c:pt idx="5928">
                  <c:v>743</c:v>
                </c:pt>
                <c:pt idx="5929">
                  <c:v>743</c:v>
                </c:pt>
                <c:pt idx="5930">
                  <c:v>743</c:v>
                </c:pt>
                <c:pt idx="5931">
                  <c:v>743</c:v>
                </c:pt>
                <c:pt idx="5932">
                  <c:v>743</c:v>
                </c:pt>
                <c:pt idx="5933">
                  <c:v>743</c:v>
                </c:pt>
                <c:pt idx="5934">
                  <c:v>743</c:v>
                </c:pt>
                <c:pt idx="5935">
                  <c:v>743</c:v>
                </c:pt>
                <c:pt idx="5936">
                  <c:v>743</c:v>
                </c:pt>
                <c:pt idx="5937">
                  <c:v>743</c:v>
                </c:pt>
                <c:pt idx="5938">
                  <c:v>743</c:v>
                </c:pt>
                <c:pt idx="5939">
                  <c:v>743</c:v>
                </c:pt>
                <c:pt idx="5940">
                  <c:v>743</c:v>
                </c:pt>
                <c:pt idx="5941">
                  <c:v>743</c:v>
                </c:pt>
                <c:pt idx="5942">
                  <c:v>743</c:v>
                </c:pt>
                <c:pt idx="5943">
                  <c:v>743</c:v>
                </c:pt>
                <c:pt idx="5944">
                  <c:v>743</c:v>
                </c:pt>
                <c:pt idx="5945">
                  <c:v>743</c:v>
                </c:pt>
                <c:pt idx="5946">
                  <c:v>743</c:v>
                </c:pt>
                <c:pt idx="5947">
                  <c:v>743</c:v>
                </c:pt>
                <c:pt idx="5948">
                  <c:v>743</c:v>
                </c:pt>
                <c:pt idx="5949">
                  <c:v>743</c:v>
                </c:pt>
                <c:pt idx="5950">
                  <c:v>743</c:v>
                </c:pt>
                <c:pt idx="5951">
                  <c:v>743</c:v>
                </c:pt>
                <c:pt idx="5952">
                  <c:v>743</c:v>
                </c:pt>
                <c:pt idx="5953">
                  <c:v>743</c:v>
                </c:pt>
                <c:pt idx="5954">
                  <c:v>743</c:v>
                </c:pt>
                <c:pt idx="5955">
                  <c:v>743</c:v>
                </c:pt>
                <c:pt idx="5956">
                  <c:v>743</c:v>
                </c:pt>
                <c:pt idx="5957">
                  <c:v>743</c:v>
                </c:pt>
                <c:pt idx="5958">
                  <c:v>743</c:v>
                </c:pt>
                <c:pt idx="5959">
                  <c:v>743</c:v>
                </c:pt>
                <c:pt idx="5960">
                  <c:v>743</c:v>
                </c:pt>
                <c:pt idx="5961">
                  <c:v>743</c:v>
                </c:pt>
                <c:pt idx="5962">
                  <c:v>743</c:v>
                </c:pt>
                <c:pt idx="5963">
                  <c:v>743</c:v>
                </c:pt>
                <c:pt idx="5964">
                  <c:v>743</c:v>
                </c:pt>
                <c:pt idx="5965">
                  <c:v>743</c:v>
                </c:pt>
                <c:pt idx="5966">
                  <c:v>743</c:v>
                </c:pt>
                <c:pt idx="5967">
                  <c:v>743</c:v>
                </c:pt>
                <c:pt idx="5968">
                  <c:v>743</c:v>
                </c:pt>
                <c:pt idx="5969">
                  <c:v>743</c:v>
                </c:pt>
                <c:pt idx="5970">
                  <c:v>743</c:v>
                </c:pt>
                <c:pt idx="5971">
                  <c:v>743</c:v>
                </c:pt>
                <c:pt idx="5972">
                  <c:v>743</c:v>
                </c:pt>
                <c:pt idx="5973">
                  <c:v>743</c:v>
                </c:pt>
                <c:pt idx="5974">
                  <c:v>743</c:v>
                </c:pt>
                <c:pt idx="5975">
                  <c:v>743</c:v>
                </c:pt>
                <c:pt idx="5976">
                  <c:v>743</c:v>
                </c:pt>
                <c:pt idx="5977">
                  <c:v>743</c:v>
                </c:pt>
                <c:pt idx="5978">
                  <c:v>743</c:v>
                </c:pt>
                <c:pt idx="5979">
                  <c:v>743</c:v>
                </c:pt>
                <c:pt idx="5980">
                  <c:v>743</c:v>
                </c:pt>
                <c:pt idx="5981">
                  <c:v>743</c:v>
                </c:pt>
                <c:pt idx="5982">
                  <c:v>743</c:v>
                </c:pt>
                <c:pt idx="5983">
                  <c:v>743</c:v>
                </c:pt>
                <c:pt idx="5984">
                  <c:v>743</c:v>
                </c:pt>
                <c:pt idx="5985">
                  <c:v>743</c:v>
                </c:pt>
                <c:pt idx="5986">
                  <c:v>743</c:v>
                </c:pt>
                <c:pt idx="5987">
                  <c:v>743</c:v>
                </c:pt>
                <c:pt idx="5988">
                  <c:v>743</c:v>
                </c:pt>
                <c:pt idx="5989">
                  <c:v>743</c:v>
                </c:pt>
                <c:pt idx="5990">
                  <c:v>743</c:v>
                </c:pt>
                <c:pt idx="5991">
                  <c:v>743</c:v>
                </c:pt>
                <c:pt idx="5992">
                  <c:v>743</c:v>
                </c:pt>
                <c:pt idx="5993">
                  <c:v>743</c:v>
                </c:pt>
                <c:pt idx="5994">
                  <c:v>743</c:v>
                </c:pt>
                <c:pt idx="5995">
                  <c:v>743</c:v>
                </c:pt>
                <c:pt idx="5996">
                  <c:v>743</c:v>
                </c:pt>
                <c:pt idx="5997">
                  <c:v>743</c:v>
                </c:pt>
                <c:pt idx="5998">
                  <c:v>743</c:v>
                </c:pt>
                <c:pt idx="5999">
                  <c:v>743</c:v>
                </c:pt>
                <c:pt idx="6000">
                  <c:v>743</c:v>
                </c:pt>
                <c:pt idx="6001">
                  <c:v>743</c:v>
                </c:pt>
                <c:pt idx="6002">
                  <c:v>743</c:v>
                </c:pt>
                <c:pt idx="6003">
                  <c:v>743</c:v>
                </c:pt>
                <c:pt idx="6004">
                  <c:v>743</c:v>
                </c:pt>
                <c:pt idx="6005">
                  <c:v>743</c:v>
                </c:pt>
                <c:pt idx="6006">
                  <c:v>743</c:v>
                </c:pt>
                <c:pt idx="6007">
                  <c:v>743</c:v>
                </c:pt>
                <c:pt idx="6008">
                  <c:v>743</c:v>
                </c:pt>
                <c:pt idx="6009">
                  <c:v>743</c:v>
                </c:pt>
                <c:pt idx="6010">
                  <c:v>743</c:v>
                </c:pt>
                <c:pt idx="6011">
                  <c:v>743</c:v>
                </c:pt>
                <c:pt idx="6012">
                  <c:v>743</c:v>
                </c:pt>
                <c:pt idx="6013">
                  <c:v>743</c:v>
                </c:pt>
                <c:pt idx="6014">
                  <c:v>743</c:v>
                </c:pt>
                <c:pt idx="6015">
                  <c:v>743</c:v>
                </c:pt>
                <c:pt idx="6016">
                  <c:v>743</c:v>
                </c:pt>
                <c:pt idx="6017">
                  <c:v>743</c:v>
                </c:pt>
                <c:pt idx="6018">
                  <c:v>743</c:v>
                </c:pt>
                <c:pt idx="6019">
                  <c:v>743</c:v>
                </c:pt>
                <c:pt idx="6020">
                  <c:v>743</c:v>
                </c:pt>
                <c:pt idx="6021">
                  <c:v>743</c:v>
                </c:pt>
                <c:pt idx="6022">
                  <c:v>743</c:v>
                </c:pt>
                <c:pt idx="6023">
                  <c:v>743</c:v>
                </c:pt>
                <c:pt idx="6024">
                  <c:v>743</c:v>
                </c:pt>
                <c:pt idx="6025">
                  <c:v>743</c:v>
                </c:pt>
                <c:pt idx="6026">
                  <c:v>743</c:v>
                </c:pt>
                <c:pt idx="6027">
                  <c:v>743</c:v>
                </c:pt>
                <c:pt idx="6028">
                  <c:v>743</c:v>
                </c:pt>
                <c:pt idx="6029">
                  <c:v>743</c:v>
                </c:pt>
                <c:pt idx="6030">
                  <c:v>743</c:v>
                </c:pt>
                <c:pt idx="6031">
                  <c:v>743</c:v>
                </c:pt>
                <c:pt idx="6032">
                  <c:v>743</c:v>
                </c:pt>
                <c:pt idx="6033">
                  <c:v>743</c:v>
                </c:pt>
                <c:pt idx="6034">
                  <c:v>743</c:v>
                </c:pt>
                <c:pt idx="6035">
                  <c:v>743</c:v>
                </c:pt>
                <c:pt idx="6036">
                  <c:v>743</c:v>
                </c:pt>
                <c:pt idx="6037">
                  <c:v>743</c:v>
                </c:pt>
                <c:pt idx="6038">
                  <c:v>743</c:v>
                </c:pt>
                <c:pt idx="6039">
                  <c:v>743</c:v>
                </c:pt>
                <c:pt idx="6040">
                  <c:v>743</c:v>
                </c:pt>
                <c:pt idx="6041">
                  <c:v>743</c:v>
                </c:pt>
                <c:pt idx="6042">
                  <c:v>743</c:v>
                </c:pt>
                <c:pt idx="6043">
                  <c:v>743</c:v>
                </c:pt>
                <c:pt idx="6044">
                  <c:v>743</c:v>
                </c:pt>
                <c:pt idx="6045">
                  <c:v>743</c:v>
                </c:pt>
                <c:pt idx="6046">
                  <c:v>743</c:v>
                </c:pt>
                <c:pt idx="6047">
                  <c:v>743</c:v>
                </c:pt>
                <c:pt idx="6048">
                  <c:v>743</c:v>
                </c:pt>
                <c:pt idx="6049">
                  <c:v>743</c:v>
                </c:pt>
                <c:pt idx="6050">
                  <c:v>743</c:v>
                </c:pt>
                <c:pt idx="6051">
                  <c:v>743</c:v>
                </c:pt>
                <c:pt idx="6052">
                  <c:v>743</c:v>
                </c:pt>
                <c:pt idx="6053">
                  <c:v>743</c:v>
                </c:pt>
                <c:pt idx="6054">
                  <c:v>743</c:v>
                </c:pt>
                <c:pt idx="6055">
                  <c:v>743</c:v>
                </c:pt>
                <c:pt idx="6056">
                  <c:v>743</c:v>
                </c:pt>
                <c:pt idx="6057">
                  <c:v>743</c:v>
                </c:pt>
                <c:pt idx="6058">
                  <c:v>743</c:v>
                </c:pt>
                <c:pt idx="6059">
                  <c:v>743</c:v>
                </c:pt>
                <c:pt idx="6060">
                  <c:v>743</c:v>
                </c:pt>
                <c:pt idx="6061">
                  <c:v>743</c:v>
                </c:pt>
                <c:pt idx="6062">
                  <c:v>743</c:v>
                </c:pt>
                <c:pt idx="6063">
                  <c:v>743</c:v>
                </c:pt>
                <c:pt idx="6064">
                  <c:v>743</c:v>
                </c:pt>
                <c:pt idx="6065">
                  <c:v>743</c:v>
                </c:pt>
                <c:pt idx="6066">
                  <c:v>743</c:v>
                </c:pt>
                <c:pt idx="6067">
                  <c:v>743</c:v>
                </c:pt>
                <c:pt idx="6068">
                  <c:v>743</c:v>
                </c:pt>
                <c:pt idx="6069">
                  <c:v>743</c:v>
                </c:pt>
                <c:pt idx="6070">
                  <c:v>743</c:v>
                </c:pt>
                <c:pt idx="6071">
                  <c:v>743</c:v>
                </c:pt>
                <c:pt idx="6072">
                  <c:v>743</c:v>
                </c:pt>
                <c:pt idx="6073">
                  <c:v>743</c:v>
                </c:pt>
                <c:pt idx="6074">
                  <c:v>743</c:v>
                </c:pt>
                <c:pt idx="6075">
                  <c:v>743</c:v>
                </c:pt>
                <c:pt idx="6076">
                  <c:v>743</c:v>
                </c:pt>
                <c:pt idx="6077">
                  <c:v>743</c:v>
                </c:pt>
                <c:pt idx="6078">
                  <c:v>743</c:v>
                </c:pt>
                <c:pt idx="6079">
                  <c:v>743</c:v>
                </c:pt>
                <c:pt idx="6080">
                  <c:v>743</c:v>
                </c:pt>
                <c:pt idx="6081">
                  <c:v>743</c:v>
                </c:pt>
                <c:pt idx="6082">
                  <c:v>743</c:v>
                </c:pt>
                <c:pt idx="6083">
                  <c:v>743</c:v>
                </c:pt>
                <c:pt idx="6084">
                  <c:v>743</c:v>
                </c:pt>
                <c:pt idx="6085">
                  <c:v>743</c:v>
                </c:pt>
                <c:pt idx="6086">
                  <c:v>743</c:v>
                </c:pt>
                <c:pt idx="6087">
                  <c:v>743</c:v>
                </c:pt>
                <c:pt idx="6088">
                  <c:v>743</c:v>
                </c:pt>
                <c:pt idx="6089">
                  <c:v>743</c:v>
                </c:pt>
                <c:pt idx="6090">
                  <c:v>743</c:v>
                </c:pt>
                <c:pt idx="6091">
                  <c:v>743</c:v>
                </c:pt>
                <c:pt idx="6092">
                  <c:v>743</c:v>
                </c:pt>
                <c:pt idx="6093">
                  <c:v>743</c:v>
                </c:pt>
                <c:pt idx="6094">
                  <c:v>743</c:v>
                </c:pt>
                <c:pt idx="6095">
                  <c:v>743</c:v>
                </c:pt>
                <c:pt idx="6096">
                  <c:v>743</c:v>
                </c:pt>
                <c:pt idx="6097">
                  <c:v>743</c:v>
                </c:pt>
                <c:pt idx="6098">
                  <c:v>743</c:v>
                </c:pt>
                <c:pt idx="6099">
                  <c:v>743</c:v>
                </c:pt>
                <c:pt idx="6100">
                  <c:v>743</c:v>
                </c:pt>
                <c:pt idx="6101">
                  <c:v>743</c:v>
                </c:pt>
                <c:pt idx="6102">
                  <c:v>743</c:v>
                </c:pt>
                <c:pt idx="6103">
                  <c:v>743</c:v>
                </c:pt>
                <c:pt idx="6104">
                  <c:v>743</c:v>
                </c:pt>
                <c:pt idx="6105">
                  <c:v>743</c:v>
                </c:pt>
                <c:pt idx="6106">
                  <c:v>743</c:v>
                </c:pt>
                <c:pt idx="6107">
                  <c:v>743</c:v>
                </c:pt>
                <c:pt idx="6108">
                  <c:v>743</c:v>
                </c:pt>
                <c:pt idx="6109">
                  <c:v>743</c:v>
                </c:pt>
                <c:pt idx="6110">
                  <c:v>743</c:v>
                </c:pt>
                <c:pt idx="6111">
                  <c:v>743</c:v>
                </c:pt>
                <c:pt idx="6112">
                  <c:v>743</c:v>
                </c:pt>
                <c:pt idx="6113">
                  <c:v>743</c:v>
                </c:pt>
                <c:pt idx="6114">
                  <c:v>743</c:v>
                </c:pt>
                <c:pt idx="6115">
                  <c:v>743</c:v>
                </c:pt>
                <c:pt idx="6116">
                  <c:v>743</c:v>
                </c:pt>
                <c:pt idx="6117">
                  <c:v>743</c:v>
                </c:pt>
                <c:pt idx="6118">
                  <c:v>743</c:v>
                </c:pt>
                <c:pt idx="6119">
                  <c:v>743</c:v>
                </c:pt>
                <c:pt idx="6120">
                  <c:v>743</c:v>
                </c:pt>
                <c:pt idx="6121">
                  <c:v>743</c:v>
                </c:pt>
                <c:pt idx="6122">
                  <c:v>743</c:v>
                </c:pt>
                <c:pt idx="6123">
                  <c:v>743</c:v>
                </c:pt>
                <c:pt idx="6124">
                  <c:v>743</c:v>
                </c:pt>
                <c:pt idx="6125">
                  <c:v>743</c:v>
                </c:pt>
                <c:pt idx="6126">
                  <c:v>743</c:v>
                </c:pt>
                <c:pt idx="6127">
                  <c:v>743</c:v>
                </c:pt>
                <c:pt idx="6128">
                  <c:v>743</c:v>
                </c:pt>
                <c:pt idx="6129">
                  <c:v>743</c:v>
                </c:pt>
                <c:pt idx="6130">
                  <c:v>743</c:v>
                </c:pt>
                <c:pt idx="6131">
                  <c:v>743</c:v>
                </c:pt>
                <c:pt idx="6132">
                  <c:v>743</c:v>
                </c:pt>
                <c:pt idx="6133">
                  <c:v>743</c:v>
                </c:pt>
                <c:pt idx="6134">
                  <c:v>743</c:v>
                </c:pt>
                <c:pt idx="6135">
                  <c:v>743</c:v>
                </c:pt>
                <c:pt idx="6136">
                  <c:v>743</c:v>
                </c:pt>
                <c:pt idx="6137">
                  <c:v>743</c:v>
                </c:pt>
                <c:pt idx="6138">
                  <c:v>743</c:v>
                </c:pt>
                <c:pt idx="6139">
                  <c:v>743</c:v>
                </c:pt>
                <c:pt idx="6140">
                  <c:v>743</c:v>
                </c:pt>
                <c:pt idx="6141">
                  <c:v>743</c:v>
                </c:pt>
                <c:pt idx="6142">
                  <c:v>743</c:v>
                </c:pt>
                <c:pt idx="6143">
                  <c:v>743</c:v>
                </c:pt>
                <c:pt idx="6144">
                  <c:v>743</c:v>
                </c:pt>
                <c:pt idx="6145">
                  <c:v>743</c:v>
                </c:pt>
                <c:pt idx="6146">
                  <c:v>743</c:v>
                </c:pt>
                <c:pt idx="6147">
                  <c:v>743</c:v>
                </c:pt>
                <c:pt idx="6148">
                  <c:v>743</c:v>
                </c:pt>
                <c:pt idx="6149">
                  <c:v>743</c:v>
                </c:pt>
                <c:pt idx="6150">
                  <c:v>743</c:v>
                </c:pt>
                <c:pt idx="6151">
                  <c:v>743</c:v>
                </c:pt>
                <c:pt idx="6152">
                  <c:v>743</c:v>
                </c:pt>
                <c:pt idx="6153">
                  <c:v>743</c:v>
                </c:pt>
                <c:pt idx="6154">
                  <c:v>743</c:v>
                </c:pt>
                <c:pt idx="6155">
                  <c:v>743</c:v>
                </c:pt>
                <c:pt idx="6156">
                  <c:v>743</c:v>
                </c:pt>
                <c:pt idx="6157">
                  <c:v>743</c:v>
                </c:pt>
                <c:pt idx="6158">
                  <c:v>743</c:v>
                </c:pt>
                <c:pt idx="6159">
                  <c:v>743</c:v>
                </c:pt>
                <c:pt idx="6160">
                  <c:v>743</c:v>
                </c:pt>
                <c:pt idx="6161">
                  <c:v>743</c:v>
                </c:pt>
                <c:pt idx="6162">
                  <c:v>743</c:v>
                </c:pt>
                <c:pt idx="6163">
                  <c:v>743</c:v>
                </c:pt>
                <c:pt idx="6164">
                  <c:v>743</c:v>
                </c:pt>
                <c:pt idx="6165">
                  <c:v>743</c:v>
                </c:pt>
                <c:pt idx="6166">
                  <c:v>743</c:v>
                </c:pt>
                <c:pt idx="6167">
                  <c:v>743</c:v>
                </c:pt>
                <c:pt idx="6168">
                  <c:v>743</c:v>
                </c:pt>
                <c:pt idx="6169">
                  <c:v>743</c:v>
                </c:pt>
                <c:pt idx="6170">
                  <c:v>743</c:v>
                </c:pt>
                <c:pt idx="6171">
                  <c:v>743</c:v>
                </c:pt>
                <c:pt idx="6172">
                  <c:v>743</c:v>
                </c:pt>
                <c:pt idx="6173">
                  <c:v>743</c:v>
                </c:pt>
                <c:pt idx="6174">
                  <c:v>743</c:v>
                </c:pt>
                <c:pt idx="6175">
                  <c:v>743</c:v>
                </c:pt>
                <c:pt idx="6176">
                  <c:v>743</c:v>
                </c:pt>
                <c:pt idx="6177">
                  <c:v>743</c:v>
                </c:pt>
                <c:pt idx="6178">
                  <c:v>743</c:v>
                </c:pt>
                <c:pt idx="6179">
                  <c:v>743</c:v>
                </c:pt>
                <c:pt idx="6180">
                  <c:v>743</c:v>
                </c:pt>
                <c:pt idx="6181">
                  <c:v>743</c:v>
                </c:pt>
                <c:pt idx="6182">
                  <c:v>743</c:v>
                </c:pt>
                <c:pt idx="6183">
                  <c:v>743</c:v>
                </c:pt>
                <c:pt idx="6184">
                  <c:v>743</c:v>
                </c:pt>
                <c:pt idx="6185">
                  <c:v>743</c:v>
                </c:pt>
                <c:pt idx="6186">
                  <c:v>743</c:v>
                </c:pt>
                <c:pt idx="6187">
                  <c:v>743</c:v>
                </c:pt>
                <c:pt idx="6188">
                  <c:v>743</c:v>
                </c:pt>
                <c:pt idx="6189">
                  <c:v>743</c:v>
                </c:pt>
                <c:pt idx="6190">
                  <c:v>743</c:v>
                </c:pt>
                <c:pt idx="6191">
                  <c:v>743</c:v>
                </c:pt>
                <c:pt idx="6192">
                  <c:v>743</c:v>
                </c:pt>
                <c:pt idx="6193">
                  <c:v>743</c:v>
                </c:pt>
                <c:pt idx="6194">
                  <c:v>743</c:v>
                </c:pt>
                <c:pt idx="6195">
                  <c:v>743</c:v>
                </c:pt>
                <c:pt idx="6196">
                  <c:v>743</c:v>
                </c:pt>
                <c:pt idx="6197">
                  <c:v>743</c:v>
                </c:pt>
                <c:pt idx="6198">
                  <c:v>743</c:v>
                </c:pt>
                <c:pt idx="6199">
                  <c:v>743</c:v>
                </c:pt>
                <c:pt idx="6200">
                  <c:v>743</c:v>
                </c:pt>
                <c:pt idx="6201">
                  <c:v>743</c:v>
                </c:pt>
                <c:pt idx="6202">
                  <c:v>743</c:v>
                </c:pt>
                <c:pt idx="6203">
                  <c:v>743</c:v>
                </c:pt>
                <c:pt idx="6204">
                  <c:v>743</c:v>
                </c:pt>
                <c:pt idx="6205">
                  <c:v>743</c:v>
                </c:pt>
                <c:pt idx="6206">
                  <c:v>743</c:v>
                </c:pt>
                <c:pt idx="6207">
                  <c:v>743</c:v>
                </c:pt>
                <c:pt idx="6208">
                  <c:v>743</c:v>
                </c:pt>
                <c:pt idx="6209">
                  <c:v>743</c:v>
                </c:pt>
                <c:pt idx="6210">
                  <c:v>743</c:v>
                </c:pt>
                <c:pt idx="6211">
                  <c:v>743</c:v>
                </c:pt>
                <c:pt idx="6212">
                  <c:v>743</c:v>
                </c:pt>
                <c:pt idx="6213">
                  <c:v>743</c:v>
                </c:pt>
                <c:pt idx="6214">
                  <c:v>743</c:v>
                </c:pt>
                <c:pt idx="6215">
                  <c:v>743</c:v>
                </c:pt>
                <c:pt idx="6216">
                  <c:v>743</c:v>
                </c:pt>
                <c:pt idx="6217">
                  <c:v>743</c:v>
                </c:pt>
                <c:pt idx="6218">
                  <c:v>743</c:v>
                </c:pt>
                <c:pt idx="6219">
                  <c:v>743</c:v>
                </c:pt>
                <c:pt idx="6220">
                  <c:v>743</c:v>
                </c:pt>
                <c:pt idx="6221">
                  <c:v>743</c:v>
                </c:pt>
                <c:pt idx="6222">
                  <c:v>743</c:v>
                </c:pt>
                <c:pt idx="6223">
                  <c:v>743</c:v>
                </c:pt>
                <c:pt idx="6224">
                  <c:v>743</c:v>
                </c:pt>
                <c:pt idx="6225">
                  <c:v>743</c:v>
                </c:pt>
                <c:pt idx="6226">
                  <c:v>743</c:v>
                </c:pt>
                <c:pt idx="6227">
                  <c:v>743</c:v>
                </c:pt>
                <c:pt idx="6228">
                  <c:v>743</c:v>
                </c:pt>
                <c:pt idx="6229">
                  <c:v>743</c:v>
                </c:pt>
                <c:pt idx="6230">
                  <c:v>743</c:v>
                </c:pt>
                <c:pt idx="6231">
                  <c:v>743</c:v>
                </c:pt>
                <c:pt idx="6232">
                  <c:v>743</c:v>
                </c:pt>
                <c:pt idx="6233">
                  <c:v>743</c:v>
                </c:pt>
                <c:pt idx="6234">
                  <c:v>743</c:v>
                </c:pt>
                <c:pt idx="6235">
                  <c:v>743</c:v>
                </c:pt>
                <c:pt idx="6236">
                  <c:v>743</c:v>
                </c:pt>
                <c:pt idx="6237">
                  <c:v>743</c:v>
                </c:pt>
                <c:pt idx="6238">
                  <c:v>743</c:v>
                </c:pt>
                <c:pt idx="6239">
                  <c:v>743</c:v>
                </c:pt>
                <c:pt idx="6240">
                  <c:v>743</c:v>
                </c:pt>
                <c:pt idx="6241">
                  <c:v>743</c:v>
                </c:pt>
                <c:pt idx="6242">
                  <c:v>743</c:v>
                </c:pt>
                <c:pt idx="6243">
                  <c:v>743</c:v>
                </c:pt>
                <c:pt idx="6244">
                  <c:v>743</c:v>
                </c:pt>
                <c:pt idx="6245">
                  <c:v>743</c:v>
                </c:pt>
                <c:pt idx="6246">
                  <c:v>743</c:v>
                </c:pt>
                <c:pt idx="6247">
                  <c:v>743</c:v>
                </c:pt>
                <c:pt idx="6248">
                  <c:v>743</c:v>
                </c:pt>
                <c:pt idx="6249">
                  <c:v>743</c:v>
                </c:pt>
                <c:pt idx="6250">
                  <c:v>743</c:v>
                </c:pt>
                <c:pt idx="6251">
                  <c:v>743</c:v>
                </c:pt>
                <c:pt idx="6252">
                  <c:v>743</c:v>
                </c:pt>
                <c:pt idx="6253">
                  <c:v>743</c:v>
                </c:pt>
                <c:pt idx="6254">
                  <c:v>743</c:v>
                </c:pt>
                <c:pt idx="6255">
                  <c:v>743</c:v>
                </c:pt>
                <c:pt idx="6256">
                  <c:v>743</c:v>
                </c:pt>
                <c:pt idx="6257">
                  <c:v>743</c:v>
                </c:pt>
                <c:pt idx="6258">
                  <c:v>743</c:v>
                </c:pt>
                <c:pt idx="6259">
                  <c:v>743</c:v>
                </c:pt>
                <c:pt idx="6260">
                  <c:v>743</c:v>
                </c:pt>
                <c:pt idx="6261">
                  <c:v>743</c:v>
                </c:pt>
                <c:pt idx="6262">
                  <c:v>743</c:v>
                </c:pt>
                <c:pt idx="6263">
                  <c:v>743</c:v>
                </c:pt>
                <c:pt idx="6264">
                  <c:v>743</c:v>
                </c:pt>
                <c:pt idx="6265">
                  <c:v>743</c:v>
                </c:pt>
                <c:pt idx="6266">
                  <c:v>743</c:v>
                </c:pt>
                <c:pt idx="6267">
                  <c:v>743</c:v>
                </c:pt>
                <c:pt idx="6268">
                  <c:v>743</c:v>
                </c:pt>
                <c:pt idx="6269">
                  <c:v>743</c:v>
                </c:pt>
                <c:pt idx="6270">
                  <c:v>743</c:v>
                </c:pt>
                <c:pt idx="6271">
                  <c:v>743</c:v>
                </c:pt>
                <c:pt idx="6272">
                  <c:v>743</c:v>
                </c:pt>
                <c:pt idx="6273">
                  <c:v>743</c:v>
                </c:pt>
                <c:pt idx="6274">
                  <c:v>743</c:v>
                </c:pt>
                <c:pt idx="6275">
                  <c:v>743</c:v>
                </c:pt>
                <c:pt idx="6276">
                  <c:v>743</c:v>
                </c:pt>
                <c:pt idx="6277">
                  <c:v>743</c:v>
                </c:pt>
                <c:pt idx="6278">
                  <c:v>743</c:v>
                </c:pt>
                <c:pt idx="6279">
                  <c:v>743</c:v>
                </c:pt>
                <c:pt idx="6280">
                  <c:v>743</c:v>
                </c:pt>
                <c:pt idx="6281">
                  <c:v>743</c:v>
                </c:pt>
                <c:pt idx="6282">
                  <c:v>743</c:v>
                </c:pt>
                <c:pt idx="6283">
                  <c:v>743</c:v>
                </c:pt>
                <c:pt idx="6284">
                  <c:v>743</c:v>
                </c:pt>
                <c:pt idx="6285">
                  <c:v>743</c:v>
                </c:pt>
                <c:pt idx="6286">
                  <c:v>743</c:v>
                </c:pt>
                <c:pt idx="6287">
                  <c:v>743</c:v>
                </c:pt>
                <c:pt idx="6288">
                  <c:v>743</c:v>
                </c:pt>
                <c:pt idx="6289">
                  <c:v>743</c:v>
                </c:pt>
                <c:pt idx="6290">
                  <c:v>743</c:v>
                </c:pt>
                <c:pt idx="6291">
                  <c:v>743</c:v>
                </c:pt>
                <c:pt idx="6292">
                  <c:v>743</c:v>
                </c:pt>
                <c:pt idx="6293">
                  <c:v>743</c:v>
                </c:pt>
                <c:pt idx="6294">
                  <c:v>743</c:v>
                </c:pt>
                <c:pt idx="6295">
                  <c:v>743</c:v>
                </c:pt>
                <c:pt idx="6296">
                  <c:v>743</c:v>
                </c:pt>
                <c:pt idx="6297">
                  <c:v>743</c:v>
                </c:pt>
                <c:pt idx="6298">
                  <c:v>743</c:v>
                </c:pt>
                <c:pt idx="6299">
                  <c:v>743</c:v>
                </c:pt>
                <c:pt idx="6300">
                  <c:v>743</c:v>
                </c:pt>
                <c:pt idx="6301">
                  <c:v>743</c:v>
                </c:pt>
                <c:pt idx="6302">
                  <c:v>743</c:v>
                </c:pt>
                <c:pt idx="6303">
                  <c:v>743</c:v>
                </c:pt>
                <c:pt idx="6304">
                  <c:v>743</c:v>
                </c:pt>
                <c:pt idx="6305">
                  <c:v>743</c:v>
                </c:pt>
                <c:pt idx="6306">
                  <c:v>743</c:v>
                </c:pt>
                <c:pt idx="6307">
                  <c:v>743</c:v>
                </c:pt>
                <c:pt idx="6308">
                  <c:v>743</c:v>
                </c:pt>
                <c:pt idx="6309">
                  <c:v>743</c:v>
                </c:pt>
                <c:pt idx="6310">
                  <c:v>743</c:v>
                </c:pt>
                <c:pt idx="6311">
                  <c:v>743</c:v>
                </c:pt>
                <c:pt idx="6312">
                  <c:v>743</c:v>
                </c:pt>
                <c:pt idx="6313">
                  <c:v>743</c:v>
                </c:pt>
                <c:pt idx="6314">
                  <c:v>743</c:v>
                </c:pt>
                <c:pt idx="6315">
                  <c:v>743</c:v>
                </c:pt>
                <c:pt idx="6316">
                  <c:v>743</c:v>
                </c:pt>
                <c:pt idx="6317">
                  <c:v>743</c:v>
                </c:pt>
                <c:pt idx="6318">
                  <c:v>743</c:v>
                </c:pt>
                <c:pt idx="6319">
                  <c:v>743</c:v>
                </c:pt>
                <c:pt idx="6320">
                  <c:v>743</c:v>
                </c:pt>
                <c:pt idx="6321">
                  <c:v>743</c:v>
                </c:pt>
                <c:pt idx="6322">
                  <c:v>743</c:v>
                </c:pt>
                <c:pt idx="6323">
                  <c:v>743</c:v>
                </c:pt>
                <c:pt idx="6324">
                  <c:v>743</c:v>
                </c:pt>
                <c:pt idx="6325">
                  <c:v>743</c:v>
                </c:pt>
                <c:pt idx="6326">
                  <c:v>743</c:v>
                </c:pt>
                <c:pt idx="6327">
                  <c:v>743</c:v>
                </c:pt>
                <c:pt idx="6328">
                  <c:v>743</c:v>
                </c:pt>
                <c:pt idx="6329">
                  <c:v>743</c:v>
                </c:pt>
                <c:pt idx="6330">
                  <c:v>743</c:v>
                </c:pt>
                <c:pt idx="6331">
                  <c:v>743</c:v>
                </c:pt>
                <c:pt idx="6332">
                  <c:v>743</c:v>
                </c:pt>
                <c:pt idx="6333">
                  <c:v>743</c:v>
                </c:pt>
                <c:pt idx="6334">
                  <c:v>743</c:v>
                </c:pt>
                <c:pt idx="6335">
                  <c:v>743</c:v>
                </c:pt>
                <c:pt idx="6336">
                  <c:v>743</c:v>
                </c:pt>
                <c:pt idx="6337">
                  <c:v>743</c:v>
                </c:pt>
                <c:pt idx="6338">
                  <c:v>743</c:v>
                </c:pt>
                <c:pt idx="6339">
                  <c:v>743</c:v>
                </c:pt>
                <c:pt idx="6340">
                  <c:v>743</c:v>
                </c:pt>
                <c:pt idx="6341">
                  <c:v>743</c:v>
                </c:pt>
                <c:pt idx="6342">
                  <c:v>743</c:v>
                </c:pt>
                <c:pt idx="6343">
                  <c:v>743</c:v>
                </c:pt>
                <c:pt idx="6344">
                  <c:v>743</c:v>
                </c:pt>
                <c:pt idx="6345">
                  <c:v>743</c:v>
                </c:pt>
                <c:pt idx="6346">
                  <c:v>743</c:v>
                </c:pt>
                <c:pt idx="6347">
                  <c:v>743</c:v>
                </c:pt>
                <c:pt idx="6348">
                  <c:v>743</c:v>
                </c:pt>
                <c:pt idx="6349">
                  <c:v>743</c:v>
                </c:pt>
                <c:pt idx="6350">
                  <c:v>743</c:v>
                </c:pt>
                <c:pt idx="6351">
                  <c:v>743</c:v>
                </c:pt>
                <c:pt idx="6352">
                  <c:v>743</c:v>
                </c:pt>
                <c:pt idx="6353">
                  <c:v>743</c:v>
                </c:pt>
                <c:pt idx="6354">
                  <c:v>743</c:v>
                </c:pt>
                <c:pt idx="6355">
                  <c:v>743</c:v>
                </c:pt>
                <c:pt idx="6356">
                  <c:v>743</c:v>
                </c:pt>
                <c:pt idx="6357">
                  <c:v>743</c:v>
                </c:pt>
                <c:pt idx="6358">
                  <c:v>743</c:v>
                </c:pt>
                <c:pt idx="6359">
                  <c:v>743</c:v>
                </c:pt>
                <c:pt idx="6360">
                  <c:v>743</c:v>
                </c:pt>
                <c:pt idx="6361">
                  <c:v>743</c:v>
                </c:pt>
                <c:pt idx="6362">
                  <c:v>743</c:v>
                </c:pt>
                <c:pt idx="6363">
                  <c:v>743</c:v>
                </c:pt>
                <c:pt idx="6364">
                  <c:v>743</c:v>
                </c:pt>
                <c:pt idx="6365">
                  <c:v>743</c:v>
                </c:pt>
                <c:pt idx="6366">
                  <c:v>743</c:v>
                </c:pt>
                <c:pt idx="6367">
                  <c:v>743</c:v>
                </c:pt>
                <c:pt idx="6368">
                  <c:v>743</c:v>
                </c:pt>
                <c:pt idx="6369">
                  <c:v>743</c:v>
                </c:pt>
                <c:pt idx="6370">
                  <c:v>743</c:v>
                </c:pt>
                <c:pt idx="6371">
                  <c:v>743</c:v>
                </c:pt>
                <c:pt idx="6372">
                  <c:v>743</c:v>
                </c:pt>
                <c:pt idx="6373">
                  <c:v>743</c:v>
                </c:pt>
                <c:pt idx="6374">
                  <c:v>743</c:v>
                </c:pt>
                <c:pt idx="6375">
                  <c:v>743</c:v>
                </c:pt>
                <c:pt idx="6376">
                  <c:v>743</c:v>
                </c:pt>
                <c:pt idx="6377">
                  <c:v>743</c:v>
                </c:pt>
                <c:pt idx="6378">
                  <c:v>743</c:v>
                </c:pt>
                <c:pt idx="6379">
                  <c:v>743</c:v>
                </c:pt>
                <c:pt idx="6380">
                  <c:v>743</c:v>
                </c:pt>
                <c:pt idx="6381">
                  <c:v>743</c:v>
                </c:pt>
                <c:pt idx="6382">
                  <c:v>743</c:v>
                </c:pt>
                <c:pt idx="6383">
                  <c:v>743</c:v>
                </c:pt>
                <c:pt idx="6384">
                  <c:v>743</c:v>
                </c:pt>
                <c:pt idx="6385">
                  <c:v>743</c:v>
                </c:pt>
                <c:pt idx="6386">
                  <c:v>743</c:v>
                </c:pt>
                <c:pt idx="6387">
                  <c:v>743</c:v>
                </c:pt>
                <c:pt idx="6388">
                  <c:v>743</c:v>
                </c:pt>
                <c:pt idx="6389">
                  <c:v>743</c:v>
                </c:pt>
                <c:pt idx="6390">
                  <c:v>743</c:v>
                </c:pt>
                <c:pt idx="6391">
                  <c:v>743</c:v>
                </c:pt>
                <c:pt idx="6392">
                  <c:v>743</c:v>
                </c:pt>
                <c:pt idx="6393">
                  <c:v>743</c:v>
                </c:pt>
                <c:pt idx="6394">
                  <c:v>743</c:v>
                </c:pt>
                <c:pt idx="6395">
                  <c:v>743</c:v>
                </c:pt>
                <c:pt idx="6396">
                  <c:v>743</c:v>
                </c:pt>
                <c:pt idx="6397">
                  <c:v>743</c:v>
                </c:pt>
                <c:pt idx="6398">
                  <c:v>743</c:v>
                </c:pt>
                <c:pt idx="6399">
                  <c:v>743</c:v>
                </c:pt>
                <c:pt idx="6400">
                  <c:v>743</c:v>
                </c:pt>
                <c:pt idx="6401">
                  <c:v>743</c:v>
                </c:pt>
                <c:pt idx="6402">
                  <c:v>743</c:v>
                </c:pt>
                <c:pt idx="6403">
                  <c:v>743</c:v>
                </c:pt>
                <c:pt idx="6404">
                  <c:v>743</c:v>
                </c:pt>
                <c:pt idx="6405">
                  <c:v>743</c:v>
                </c:pt>
                <c:pt idx="6406">
                  <c:v>743</c:v>
                </c:pt>
                <c:pt idx="6407">
                  <c:v>743</c:v>
                </c:pt>
                <c:pt idx="6408">
                  <c:v>743</c:v>
                </c:pt>
                <c:pt idx="6409">
                  <c:v>743</c:v>
                </c:pt>
                <c:pt idx="6410">
                  <c:v>743</c:v>
                </c:pt>
                <c:pt idx="6411">
                  <c:v>743</c:v>
                </c:pt>
                <c:pt idx="6412">
                  <c:v>743</c:v>
                </c:pt>
                <c:pt idx="6413">
                  <c:v>743</c:v>
                </c:pt>
                <c:pt idx="6414">
                  <c:v>743</c:v>
                </c:pt>
                <c:pt idx="6415">
                  <c:v>743</c:v>
                </c:pt>
                <c:pt idx="6416">
                  <c:v>743</c:v>
                </c:pt>
                <c:pt idx="6417">
                  <c:v>743</c:v>
                </c:pt>
                <c:pt idx="6418">
                  <c:v>743</c:v>
                </c:pt>
                <c:pt idx="6419">
                  <c:v>743</c:v>
                </c:pt>
                <c:pt idx="6420">
                  <c:v>743</c:v>
                </c:pt>
                <c:pt idx="6421">
                  <c:v>743</c:v>
                </c:pt>
                <c:pt idx="6422">
                  <c:v>743</c:v>
                </c:pt>
                <c:pt idx="6423">
                  <c:v>743</c:v>
                </c:pt>
                <c:pt idx="6424">
                  <c:v>743</c:v>
                </c:pt>
                <c:pt idx="6425">
                  <c:v>743</c:v>
                </c:pt>
                <c:pt idx="6426">
                  <c:v>743</c:v>
                </c:pt>
                <c:pt idx="6427">
                  <c:v>743</c:v>
                </c:pt>
                <c:pt idx="6428">
                  <c:v>743</c:v>
                </c:pt>
                <c:pt idx="6429">
                  <c:v>743</c:v>
                </c:pt>
                <c:pt idx="6430">
                  <c:v>743</c:v>
                </c:pt>
                <c:pt idx="6431">
                  <c:v>743</c:v>
                </c:pt>
                <c:pt idx="6432">
                  <c:v>743</c:v>
                </c:pt>
                <c:pt idx="6433">
                  <c:v>743</c:v>
                </c:pt>
                <c:pt idx="6434">
                  <c:v>743</c:v>
                </c:pt>
                <c:pt idx="6435">
                  <c:v>743</c:v>
                </c:pt>
                <c:pt idx="6436">
                  <c:v>743</c:v>
                </c:pt>
                <c:pt idx="6437">
                  <c:v>743</c:v>
                </c:pt>
                <c:pt idx="6438">
                  <c:v>743</c:v>
                </c:pt>
                <c:pt idx="6439">
                  <c:v>743</c:v>
                </c:pt>
                <c:pt idx="6440">
                  <c:v>743</c:v>
                </c:pt>
                <c:pt idx="6441">
                  <c:v>743</c:v>
                </c:pt>
                <c:pt idx="6442">
                  <c:v>743</c:v>
                </c:pt>
                <c:pt idx="6443">
                  <c:v>743</c:v>
                </c:pt>
                <c:pt idx="6444">
                  <c:v>743</c:v>
                </c:pt>
                <c:pt idx="6445">
                  <c:v>743</c:v>
                </c:pt>
                <c:pt idx="6446">
                  <c:v>743</c:v>
                </c:pt>
                <c:pt idx="6447">
                  <c:v>743</c:v>
                </c:pt>
                <c:pt idx="6448">
                  <c:v>743</c:v>
                </c:pt>
                <c:pt idx="6449">
                  <c:v>743</c:v>
                </c:pt>
                <c:pt idx="6450">
                  <c:v>743</c:v>
                </c:pt>
                <c:pt idx="6451">
                  <c:v>743</c:v>
                </c:pt>
                <c:pt idx="6452">
                  <c:v>743</c:v>
                </c:pt>
                <c:pt idx="6453">
                  <c:v>743</c:v>
                </c:pt>
                <c:pt idx="6454">
                  <c:v>743</c:v>
                </c:pt>
                <c:pt idx="6455">
                  <c:v>743</c:v>
                </c:pt>
                <c:pt idx="6456">
                  <c:v>743</c:v>
                </c:pt>
                <c:pt idx="6457">
                  <c:v>743</c:v>
                </c:pt>
                <c:pt idx="6458">
                  <c:v>743</c:v>
                </c:pt>
                <c:pt idx="6459">
                  <c:v>743</c:v>
                </c:pt>
                <c:pt idx="6460">
                  <c:v>743</c:v>
                </c:pt>
                <c:pt idx="6461">
                  <c:v>743</c:v>
                </c:pt>
                <c:pt idx="6462">
                  <c:v>743</c:v>
                </c:pt>
                <c:pt idx="6463">
                  <c:v>743</c:v>
                </c:pt>
                <c:pt idx="6464">
                  <c:v>743</c:v>
                </c:pt>
                <c:pt idx="6465">
                  <c:v>743</c:v>
                </c:pt>
                <c:pt idx="6466">
                  <c:v>743</c:v>
                </c:pt>
                <c:pt idx="6467">
                  <c:v>743</c:v>
                </c:pt>
                <c:pt idx="6468">
                  <c:v>743</c:v>
                </c:pt>
                <c:pt idx="6469">
                  <c:v>743</c:v>
                </c:pt>
                <c:pt idx="6470">
                  <c:v>743</c:v>
                </c:pt>
                <c:pt idx="6471">
                  <c:v>743</c:v>
                </c:pt>
                <c:pt idx="6472">
                  <c:v>743</c:v>
                </c:pt>
                <c:pt idx="6473">
                  <c:v>743</c:v>
                </c:pt>
                <c:pt idx="6474">
                  <c:v>743</c:v>
                </c:pt>
                <c:pt idx="6475">
                  <c:v>743</c:v>
                </c:pt>
                <c:pt idx="6476">
                  <c:v>743</c:v>
                </c:pt>
                <c:pt idx="6477">
                  <c:v>743</c:v>
                </c:pt>
                <c:pt idx="6478">
                  <c:v>743</c:v>
                </c:pt>
                <c:pt idx="6479">
                  <c:v>743</c:v>
                </c:pt>
                <c:pt idx="6480">
                  <c:v>743</c:v>
                </c:pt>
                <c:pt idx="6481">
                  <c:v>743</c:v>
                </c:pt>
                <c:pt idx="6482">
                  <c:v>743</c:v>
                </c:pt>
                <c:pt idx="6483">
                  <c:v>743</c:v>
                </c:pt>
                <c:pt idx="6484">
                  <c:v>743</c:v>
                </c:pt>
                <c:pt idx="6485">
                  <c:v>743</c:v>
                </c:pt>
                <c:pt idx="6486">
                  <c:v>743</c:v>
                </c:pt>
                <c:pt idx="6487">
                  <c:v>743</c:v>
                </c:pt>
                <c:pt idx="6488">
                  <c:v>743</c:v>
                </c:pt>
                <c:pt idx="6489">
                  <c:v>743</c:v>
                </c:pt>
                <c:pt idx="6490">
                  <c:v>743</c:v>
                </c:pt>
                <c:pt idx="6491">
                  <c:v>743</c:v>
                </c:pt>
                <c:pt idx="6492">
                  <c:v>743</c:v>
                </c:pt>
                <c:pt idx="6493">
                  <c:v>743</c:v>
                </c:pt>
                <c:pt idx="6494">
                  <c:v>743</c:v>
                </c:pt>
                <c:pt idx="6495">
                  <c:v>743</c:v>
                </c:pt>
                <c:pt idx="6496">
                  <c:v>743</c:v>
                </c:pt>
                <c:pt idx="6497">
                  <c:v>743</c:v>
                </c:pt>
                <c:pt idx="6498">
                  <c:v>743</c:v>
                </c:pt>
                <c:pt idx="6499">
                  <c:v>743</c:v>
                </c:pt>
                <c:pt idx="6500">
                  <c:v>743</c:v>
                </c:pt>
                <c:pt idx="6501">
                  <c:v>743</c:v>
                </c:pt>
                <c:pt idx="6502">
                  <c:v>743</c:v>
                </c:pt>
                <c:pt idx="6503">
                  <c:v>743</c:v>
                </c:pt>
                <c:pt idx="6504">
                  <c:v>743</c:v>
                </c:pt>
                <c:pt idx="6505">
                  <c:v>743</c:v>
                </c:pt>
                <c:pt idx="6506">
                  <c:v>743</c:v>
                </c:pt>
                <c:pt idx="6507">
                  <c:v>743</c:v>
                </c:pt>
                <c:pt idx="6508">
                  <c:v>743</c:v>
                </c:pt>
                <c:pt idx="6509">
                  <c:v>743</c:v>
                </c:pt>
                <c:pt idx="6510">
                  <c:v>743</c:v>
                </c:pt>
                <c:pt idx="6511">
                  <c:v>743</c:v>
                </c:pt>
                <c:pt idx="6512">
                  <c:v>743</c:v>
                </c:pt>
                <c:pt idx="6513">
                  <c:v>743</c:v>
                </c:pt>
                <c:pt idx="6514">
                  <c:v>743</c:v>
                </c:pt>
                <c:pt idx="6515">
                  <c:v>743</c:v>
                </c:pt>
                <c:pt idx="6516">
                  <c:v>743</c:v>
                </c:pt>
                <c:pt idx="6517">
                  <c:v>743</c:v>
                </c:pt>
                <c:pt idx="6518">
                  <c:v>743</c:v>
                </c:pt>
                <c:pt idx="6519">
                  <c:v>743</c:v>
                </c:pt>
                <c:pt idx="6520">
                  <c:v>743</c:v>
                </c:pt>
                <c:pt idx="6521">
                  <c:v>743</c:v>
                </c:pt>
                <c:pt idx="6522">
                  <c:v>743</c:v>
                </c:pt>
                <c:pt idx="6523">
                  <c:v>743</c:v>
                </c:pt>
                <c:pt idx="6524">
                  <c:v>743</c:v>
                </c:pt>
                <c:pt idx="6525">
                  <c:v>743</c:v>
                </c:pt>
                <c:pt idx="6526">
                  <c:v>743</c:v>
                </c:pt>
                <c:pt idx="6527">
                  <c:v>743</c:v>
                </c:pt>
                <c:pt idx="6528">
                  <c:v>743</c:v>
                </c:pt>
                <c:pt idx="6529">
                  <c:v>743</c:v>
                </c:pt>
                <c:pt idx="6530">
                  <c:v>743</c:v>
                </c:pt>
                <c:pt idx="6531">
                  <c:v>743</c:v>
                </c:pt>
                <c:pt idx="6532">
                  <c:v>743</c:v>
                </c:pt>
                <c:pt idx="6533">
                  <c:v>743</c:v>
                </c:pt>
                <c:pt idx="6534">
                  <c:v>743</c:v>
                </c:pt>
                <c:pt idx="6535">
                  <c:v>743</c:v>
                </c:pt>
                <c:pt idx="6536">
                  <c:v>743</c:v>
                </c:pt>
                <c:pt idx="6537">
                  <c:v>743</c:v>
                </c:pt>
                <c:pt idx="6538">
                  <c:v>743</c:v>
                </c:pt>
                <c:pt idx="6539">
                  <c:v>743</c:v>
                </c:pt>
                <c:pt idx="6540">
                  <c:v>743</c:v>
                </c:pt>
                <c:pt idx="6541">
                  <c:v>743</c:v>
                </c:pt>
                <c:pt idx="6542">
                  <c:v>743</c:v>
                </c:pt>
                <c:pt idx="6543">
                  <c:v>743</c:v>
                </c:pt>
                <c:pt idx="6544">
                  <c:v>743</c:v>
                </c:pt>
                <c:pt idx="6545">
                  <c:v>743</c:v>
                </c:pt>
                <c:pt idx="6546">
                  <c:v>743</c:v>
                </c:pt>
                <c:pt idx="6547">
                  <c:v>743</c:v>
                </c:pt>
                <c:pt idx="6548">
                  <c:v>743</c:v>
                </c:pt>
                <c:pt idx="6549">
                  <c:v>743</c:v>
                </c:pt>
                <c:pt idx="6550">
                  <c:v>743</c:v>
                </c:pt>
                <c:pt idx="6551">
                  <c:v>743</c:v>
                </c:pt>
                <c:pt idx="6552">
                  <c:v>743</c:v>
                </c:pt>
                <c:pt idx="6553">
                  <c:v>743</c:v>
                </c:pt>
                <c:pt idx="6554">
                  <c:v>743</c:v>
                </c:pt>
                <c:pt idx="6555">
                  <c:v>743</c:v>
                </c:pt>
                <c:pt idx="6556">
                  <c:v>743</c:v>
                </c:pt>
                <c:pt idx="6557">
                  <c:v>743</c:v>
                </c:pt>
                <c:pt idx="6558">
                  <c:v>743</c:v>
                </c:pt>
                <c:pt idx="6559">
                  <c:v>743</c:v>
                </c:pt>
                <c:pt idx="6560">
                  <c:v>743</c:v>
                </c:pt>
                <c:pt idx="6561">
                  <c:v>743</c:v>
                </c:pt>
                <c:pt idx="6562">
                  <c:v>743</c:v>
                </c:pt>
                <c:pt idx="6563">
                  <c:v>743</c:v>
                </c:pt>
                <c:pt idx="6564">
                  <c:v>743</c:v>
                </c:pt>
                <c:pt idx="6565">
                  <c:v>743</c:v>
                </c:pt>
                <c:pt idx="6566">
                  <c:v>743</c:v>
                </c:pt>
                <c:pt idx="6567">
                  <c:v>743</c:v>
                </c:pt>
                <c:pt idx="6568">
                  <c:v>743</c:v>
                </c:pt>
                <c:pt idx="6569">
                  <c:v>743</c:v>
                </c:pt>
                <c:pt idx="6570">
                  <c:v>743</c:v>
                </c:pt>
                <c:pt idx="6571">
                  <c:v>743</c:v>
                </c:pt>
                <c:pt idx="6572">
                  <c:v>743</c:v>
                </c:pt>
                <c:pt idx="6573">
                  <c:v>743</c:v>
                </c:pt>
                <c:pt idx="6574">
                  <c:v>743</c:v>
                </c:pt>
                <c:pt idx="6575">
                  <c:v>743</c:v>
                </c:pt>
                <c:pt idx="6576">
                  <c:v>743</c:v>
                </c:pt>
                <c:pt idx="6577">
                  <c:v>743</c:v>
                </c:pt>
                <c:pt idx="6578">
                  <c:v>743</c:v>
                </c:pt>
                <c:pt idx="6579">
                  <c:v>743</c:v>
                </c:pt>
                <c:pt idx="6580">
                  <c:v>743</c:v>
                </c:pt>
                <c:pt idx="6581">
                  <c:v>743</c:v>
                </c:pt>
                <c:pt idx="6582">
                  <c:v>743</c:v>
                </c:pt>
                <c:pt idx="6583">
                  <c:v>743</c:v>
                </c:pt>
                <c:pt idx="6584">
                  <c:v>743</c:v>
                </c:pt>
                <c:pt idx="6585">
                  <c:v>743</c:v>
                </c:pt>
                <c:pt idx="6586">
                  <c:v>743</c:v>
                </c:pt>
                <c:pt idx="6587">
                  <c:v>743</c:v>
                </c:pt>
                <c:pt idx="6588">
                  <c:v>743</c:v>
                </c:pt>
                <c:pt idx="6589">
                  <c:v>743</c:v>
                </c:pt>
                <c:pt idx="6590">
                  <c:v>743</c:v>
                </c:pt>
                <c:pt idx="6591">
                  <c:v>743</c:v>
                </c:pt>
                <c:pt idx="6592">
                  <c:v>743</c:v>
                </c:pt>
                <c:pt idx="6593">
                  <c:v>743</c:v>
                </c:pt>
                <c:pt idx="6594">
                  <c:v>743</c:v>
                </c:pt>
                <c:pt idx="6595">
                  <c:v>743</c:v>
                </c:pt>
                <c:pt idx="6596">
                  <c:v>743</c:v>
                </c:pt>
                <c:pt idx="6597">
                  <c:v>743</c:v>
                </c:pt>
                <c:pt idx="6598">
                  <c:v>743</c:v>
                </c:pt>
                <c:pt idx="6599">
                  <c:v>743</c:v>
                </c:pt>
                <c:pt idx="6600">
                  <c:v>743</c:v>
                </c:pt>
                <c:pt idx="6601">
                  <c:v>743</c:v>
                </c:pt>
                <c:pt idx="6602">
                  <c:v>743</c:v>
                </c:pt>
                <c:pt idx="6603">
                  <c:v>743</c:v>
                </c:pt>
                <c:pt idx="6604">
                  <c:v>743</c:v>
                </c:pt>
                <c:pt idx="6605">
                  <c:v>743</c:v>
                </c:pt>
                <c:pt idx="6606">
                  <c:v>743</c:v>
                </c:pt>
                <c:pt idx="6607">
                  <c:v>743</c:v>
                </c:pt>
                <c:pt idx="6608">
                  <c:v>743</c:v>
                </c:pt>
                <c:pt idx="6609">
                  <c:v>743</c:v>
                </c:pt>
                <c:pt idx="6610">
                  <c:v>743</c:v>
                </c:pt>
                <c:pt idx="6611">
                  <c:v>743</c:v>
                </c:pt>
                <c:pt idx="6612">
                  <c:v>743</c:v>
                </c:pt>
                <c:pt idx="6613">
                  <c:v>743</c:v>
                </c:pt>
                <c:pt idx="6614">
                  <c:v>743</c:v>
                </c:pt>
                <c:pt idx="6615">
                  <c:v>743</c:v>
                </c:pt>
                <c:pt idx="6616">
                  <c:v>743</c:v>
                </c:pt>
                <c:pt idx="6617">
                  <c:v>743</c:v>
                </c:pt>
                <c:pt idx="6618">
                  <c:v>743</c:v>
                </c:pt>
                <c:pt idx="6619">
                  <c:v>743</c:v>
                </c:pt>
                <c:pt idx="6620">
                  <c:v>743</c:v>
                </c:pt>
                <c:pt idx="6621">
                  <c:v>743</c:v>
                </c:pt>
                <c:pt idx="6622">
                  <c:v>743</c:v>
                </c:pt>
                <c:pt idx="6623">
                  <c:v>743</c:v>
                </c:pt>
                <c:pt idx="6624">
                  <c:v>743</c:v>
                </c:pt>
                <c:pt idx="6625">
                  <c:v>743</c:v>
                </c:pt>
                <c:pt idx="6626">
                  <c:v>743</c:v>
                </c:pt>
                <c:pt idx="6627">
                  <c:v>743</c:v>
                </c:pt>
                <c:pt idx="6628">
                  <c:v>743</c:v>
                </c:pt>
                <c:pt idx="6629">
                  <c:v>743</c:v>
                </c:pt>
                <c:pt idx="6630">
                  <c:v>743</c:v>
                </c:pt>
                <c:pt idx="6631">
                  <c:v>743</c:v>
                </c:pt>
                <c:pt idx="6632">
                  <c:v>743</c:v>
                </c:pt>
                <c:pt idx="6633">
                  <c:v>743</c:v>
                </c:pt>
                <c:pt idx="6634">
                  <c:v>743</c:v>
                </c:pt>
                <c:pt idx="6635">
                  <c:v>743</c:v>
                </c:pt>
                <c:pt idx="6636">
                  <c:v>743</c:v>
                </c:pt>
                <c:pt idx="6637">
                  <c:v>743</c:v>
                </c:pt>
                <c:pt idx="6638">
                  <c:v>743</c:v>
                </c:pt>
                <c:pt idx="6639">
                  <c:v>743</c:v>
                </c:pt>
                <c:pt idx="6640">
                  <c:v>743</c:v>
                </c:pt>
                <c:pt idx="6641">
                  <c:v>743</c:v>
                </c:pt>
                <c:pt idx="6642">
                  <c:v>743</c:v>
                </c:pt>
                <c:pt idx="6643">
                  <c:v>743</c:v>
                </c:pt>
                <c:pt idx="6644">
                  <c:v>743</c:v>
                </c:pt>
                <c:pt idx="6645">
                  <c:v>743</c:v>
                </c:pt>
                <c:pt idx="6646">
                  <c:v>743</c:v>
                </c:pt>
                <c:pt idx="6647">
                  <c:v>743</c:v>
                </c:pt>
                <c:pt idx="6648">
                  <c:v>743</c:v>
                </c:pt>
                <c:pt idx="6649">
                  <c:v>743</c:v>
                </c:pt>
                <c:pt idx="6650">
                  <c:v>743</c:v>
                </c:pt>
                <c:pt idx="6651">
                  <c:v>743</c:v>
                </c:pt>
                <c:pt idx="6652">
                  <c:v>743</c:v>
                </c:pt>
                <c:pt idx="6653">
                  <c:v>743</c:v>
                </c:pt>
                <c:pt idx="6654">
                  <c:v>743</c:v>
                </c:pt>
                <c:pt idx="6655">
                  <c:v>743</c:v>
                </c:pt>
                <c:pt idx="6656">
                  <c:v>743</c:v>
                </c:pt>
                <c:pt idx="6657">
                  <c:v>743</c:v>
                </c:pt>
                <c:pt idx="6658">
                  <c:v>743</c:v>
                </c:pt>
                <c:pt idx="6659">
                  <c:v>743</c:v>
                </c:pt>
                <c:pt idx="6660">
                  <c:v>743</c:v>
                </c:pt>
                <c:pt idx="6661">
                  <c:v>743</c:v>
                </c:pt>
                <c:pt idx="6662">
                  <c:v>743</c:v>
                </c:pt>
                <c:pt idx="6663">
                  <c:v>743</c:v>
                </c:pt>
                <c:pt idx="6664">
                  <c:v>743</c:v>
                </c:pt>
                <c:pt idx="6665">
                  <c:v>743</c:v>
                </c:pt>
                <c:pt idx="6666">
                  <c:v>743</c:v>
                </c:pt>
                <c:pt idx="6667">
                  <c:v>743</c:v>
                </c:pt>
                <c:pt idx="6668">
                  <c:v>743</c:v>
                </c:pt>
                <c:pt idx="6669">
                  <c:v>743</c:v>
                </c:pt>
                <c:pt idx="6670">
                  <c:v>743</c:v>
                </c:pt>
                <c:pt idx="6671">
                  <c:v>743</c:v>
                </c:pt>
                <c:pt idx="6672">
                  <c:v>743</c:v>
                </c:pt>
                <c:pt idx="6673">
                  <c:v>743</c:v>
                </c:pt>
                <c:pt idx="6674">
                  <c:v>743</c:v>
                </c:pt>
                <c:pt idx="6675">
                  <c:v>743</c:v>
                </c:pt>
                <c:pt idx="6676">
                  <c:v>743</c:v>
                </c:pt>
                <c:pt idx="6677">
                  <c:v>743</c:v>
                </c:pt>
                <c:pt idx="6678">
                  <c:v>743</c:v>
                </c:pt>
                <c:pt idx="6679">
                  <c:v>743</c:v>
                </c:pt>
                <c:pt idx="6680">
                  <c:v>743</c:v>
                </c:pt>
                <c:pt idx="6681">
                  <c:v>743</c:v>
                </c:pt>
                <c:pt idx="6682">
                  <c:v>743</c:v>
                </c:pt>
                <c:pt idx="6683">
                  <c:v>743</c:v>
                </c:pt>
                <c:pt idx="6684">
                  <c:v>743</c:v>
                </c:pt>
                <c:pt idx="6685">
                  <c:v>743</c:v>
                </c:pt>
                <c:pt idx="6686">
                  <c:v>743</c:v>
                </c:pt>
                <c:pt idx="6687">
                  <c:v>743</c:v>
                </c:pt>
                <c:pt idx="6688">
                  <c:v>743</c:v>
                </c:pt>
                <c:pt idx="6689">
                  <c:v>743</c:v>
                </c:pt>
                <c:pt idx="6690">
                  <c:v>743</c:v>
                </c:pt>
                <c:pt idx="6691">
                  <c:v>743</c:v>
                </c:pt>
                <c:pt idx="6692">
                  <c:v>743</c:v>
                </c:pt>
                <c:pt idx="6693">
                  <c:v>743</c:v>
                </c:pt>
                <c:pt idx="6694">
                  <c:v>743</c:v>
                </c:pt>
                <c:pt idx="6695">
                  <c:v>743</c:v>
                </c:pt>
                <c:pt idx="6696">
                  <c:v>743</c:v>
                </c:pt>
                <c:pt idx="6697">
                  <c:v>743</c:v>
                </c:pt>
                <c:pt idx="6698">
                  <c:v>743</c:v>
                </c:pt>
                <c:pt idx="6699">
                  <c:v>743</c:v>
                </c:pt>
                <c:pt idx="6700">
                  <c:v>743</c:v>
                </c:pt>
                <c:pt idx="6701">
                  <c:v>743</c:v>
                </c:pt>
                <c:pt idx="6702">
                  <c:v>743</c:v>
                </c:pt>
                <c:pt idx="6703">
                  <c:v>743</c:v>
                </c:pt>
                <c:pt idx="6704">
                  <c:v>743</c:v>
                </c:pt>
                <c:pt idx="6705">
                  <c:v>743</c:v>
                </c:pt>
                <c:pt idx="6706">
                  <c:v>743</c:v>
                </c:pt>
                <c:pt idx="6707">
                  <c:v>743</c:v>
                </c:pt>
                <c:pt idx="6708">
                  <c:v>743</c:v>
                </c:pt>
                <c:pt idx="6709">
                  <c:v>743</c:v>
                </c:pt>
                <c:pt idx="6710">
                  <c:v>743</c:v>
                </c:pt>
                <c:pt idx="6711">
                  <c:v>743</c:v>
                </c:pt>
                <c:pt idx="6712">
                  <c:v>743</c:v>
                </c:pt>
                <c:pt idx="6713">
                  <c:v>743</c:v>
                </c:pt>
                <c:pt idx="6714">
                  <c:v>743</c:v>
                </c:pt>
                <c:pt idx="6715">
                  <c:v>743</c:v>
                </c:pt>
                <c:pt idx="6716">
                  <c:v>743</c:v>
                </c:pt>
                <c:pt idx="6717">
                  <c:v>743</c:v>
                </c:pt>
                <c:pt idx="6718">
                  <c:v>743</c:v>
                </c:pt>
                <c:pt idx="6719">
                  <c:v>743</c:v>
                </c:pt>
                <c:pt idx="6720">
                  <c:v>743</c:v>
                </c:pt>
                <c:pt idx="6721">
                  <c:v>743</c:v>
                </c:pt>
                <c:pt idx="6722">
                  <c:v>743</c:v>
                </c:pt>
                <c:pt idx="6723">
                  <c:v>743</c:v>
                </c:pt>
                <c:pt idx="6724">
                  <c:v>743</c:v>
                </c:pt>
                <c:pt idx="6725">
                  <c:v>743</c:v>
                </c:pt>
                <c:pt idx="6726">
                  <c:v>743</c:v>
                </c:pt>
                <c:pt idx="6727">
                  <c:v>743</c:v>
                </c:pt>
                <c:pt idx="6728">
                  <c:v>743</c:v>
                </c:pt>
                <c:pt idx="6729">
                  <c:v>743</c:v>
                </c:pt>
                <c:pt idx="6730">
                  <c:v>743</c:v>
                </c:pt>
                <c:pt idx="6731">
                  <c:v>743</c:v>
                </c:pt>
                <c:pt idx="6732">
                  <c:v>743</c:v>
                </c:pt>
                <c:pt idx="6733">
                  <c:v>743</c:v>
                </c:pt>
                <c:pt idx="6734">
                  <c:v>743</c:v>
                </c:pt>
                <c:pt idx="6735">
                  <c:v>743</c:v>
                </c:pt>
                <c:pt idx="6736">
                  <c:v>743</c:v>
                </c:pt>
                <c:pt idx="6737">
                  <c:v>743</c:v>
                </c:pt>
                <c:pt idx="6738">
                  <c:v>743</c:v>
                </c:pt>
                <c:pt idx="6739">
                  <c:v>743</c:v>
                </c:pt>
                <c:pt idx="6740">
                  <c:v>743</c:v>
                </c:pt>
                <c:pt idx="6741">
                  <c:v>743</c:v>
                </c:pt>
                <c:pt idx="6742">
                  <c:v>743</c:v>
                </c:pt>
                <c:pt idx="6743">
                  <c:v>743</c:v>
                </c:pt>
                <c:pt idx="6744">
                  <c:v>743</c:v>
                </c:pt>
                <c:pt idx="6745">
                  <c:v>743</c:v>
                </c:pt>
                <c:pt idx="6746">
                  <c:v>743</c:v>
                </c:pt>
                <c:pt idx="6747">
                  <c:v>743</c:v>
                </c:pt>
                <c:pt idx="6748">
                  <c:v>743</c:v>
                </c:pt>
                <c:pt idx="6749">
                  <c:v>743</c:v>
                </c:pt>
                <c:pt idx="6750">
                  <c:v>743</c:v>
                </c:pt>
                <c:pt idx="6751">
                  <c:v>743</c:v>
                </c:pt>
                <c:pt idx="6752">
                  <c:v>743</c:v>
                </c:pt>
                <c:pt idx="6753">
                  <c:v>743</c:v>
                </c:pt>
                <c:pt idx="6754">
                  <c:v>743</c:v>
                </c:pt>
                <c:pt idx="6755">
                  <c:v>743</c:v>
                </c:pt>
                <c:pt idx="6756">
                  <c:v>743</c:v>
                </c:pt>
                <c:pt idx="6757">
                  <c:v>743</c:v>
                </c:pt>
                <c:pt idx="6758">
                  <c:v>743</c:v>
                </c:pt>
                <c:pt idx="6759">
                  <c:v>743</c:v>
                </c:pt>
                <c:pt idx="6760">
                  <c:v>743</c:v>
                </c:pt>
                <c:pt idx="6761">
                  <c:v>743</c:v>
                </c:pt>
                <c:pt idx="6762">
                  <c:v>743</c:v>
                </c:pt>
                <c:pt idx="6763">
                  <c:v>743</c:v>
                </c:pt>
                <c:pt idx="6764">
                  <c:v>743</c:v>
                </c:pt>
                <c:pt idx="6765">
                  <c:v>743</c:v>
                </c:pt>
                <c:pt idx="6766">
                  <c:v>743</c:v>
                </c:pt>
                <c:pt idx="6767">
                  <c:v>743</c:v>
                </c:pt>
                <c:pt idx="6768">
                  <c:v>743</c:v>
                </c:pt>
                <c:pt idx="6769">
                  <c:v>743</c:v>
                </c:pt>
                <c:pt idx="6770">
                  <c:v>743</c:v>
                </c:pt>
                <c:pt idx="6771">
                  <c:v>743</c:v>
                </c:pt>
                <c:pt idx="6772">
                  <c:v>743</c:v>
                </c:pt>
                <c:pt idx="6773">
                  <c:v>743</c:v>
                </c:pt>
                <c:pt idx="6774">
                  <c:v>743</c:v>
                </c:pt>
                <c:pt idx="6775">
                  <c:v>743</c:v>
                </c:pt>
                <c:pt idx="6776">
                  <c:v>743</c:v>
                </c:pt>
                <c:pt idx="6777">
                  <c:v>743</c:v>
                </c:pt>
                <c:pt idx="6778">
                  <c:v>743</c:v>
                </c:pt>
                <c:pt idx="6779">
                  <c:v>743</c:v>
                </c:pt>
                <c:pt idx="6780">
                  <c:v>743</c:v>
                </c:pt>
                <c:pt idx="6781">
                  <c:v>743</c:v>
                </c:pt>
                <c:pt idx="6782">
                  <c:v>743</c:v>
                </c:pt>
                <c:pt idx="6783">
                  <c:v>743</c:v>
                </c:pt>
                <c:pt idx="6784">
                  <c:v>743</c:v>
                </c:pt>
                <c:pt idx="6785">
                  <c:v>743</c:v>
                </c:pt>
                <c:pt idx="6786">
                  <c:v>743</c:v>
                </c:pt>
                <c:pt idx="6787">
                  <c:v>743</c:v>
                </c:pt>
                <c:pt idx="6788">
                  <c:v>743</c:v>
                </c:pt>
                <c:pt idx="6789">
                  <c:v>743</c:v>
                </c:pt>
                <c:pt idx="6790">
                  <c:v>743</c:v>
                </c:pt>
                <c:pt idx="6791">
                  <c:v>743</c:v>
                </c:pt>
                <c:pt idx="6792">
                  <c:v>743</c:v>
                </c:pt>
                <c:pt idx="6793">
                  <c:v>743</c:v>
                </c:pt>
                <c:pt idx="6794">
                  <c:v>743</c:v>
                </c:pt>
                <c:pt idx="6795">
                  <c:v>743</c:v>
                </c:pt>
                <c:pt idx="6796">
                  <c:v>743</c:v>
                </c:pt>
                <c:pt idx="6797">
                  <c:v>743</c:v>
                </c:pt>
                <c:pt idx="6798">
                  <c:v>743</c:v>
                </c:pt>
                <c:pt idx="6799">
                  <c:v>743</c:v>
                </c:pt>
                <c:pt idx="6800">
                  <c:v>743</c:v>
                </c:pt>
                <c:pt idx="6801">
                  <c:v>743</c:v>
                </c:pt>
                <c:pt idx="6802">
                  <c:v>743</c:v>
                </c:pt>
                <c:pt idx="6803">
                  <c:v>743</c:v>
                </c:pt>
                <c:pt idx="6804">
                  <c:v>743</c:v>
                </c:pt>
                <c:pt idx="6805">
                  <c:v>743</c:v>
                </c:pt>
                <c:pt idx="6806">
                  <c:v>743</c:v>
                </c:pt>
                <c:pt idx="6807">
                  <c:v>743</c:v>
                </c:pt>
                <c:pt idx="6808">
                  <c:v>743</c:v>
                </c:pt>
                <c:pt idx="6809">
                  <c:v>743</c:v>
                </c:pt>
                <c:pt idx="6810">
                  <c:v>743</c:v>
                </c:pt>
                <c:pt idx="6811">
                  <c:v>743</c:v>
                </c:pt>
                <c:pt idx="6812">
                  <c:v>743</c:v>
                </c:pt>
                <c:pt idx="6813">
                  <c:v>743</c:v>
                </c:pt>
                <c:pt idx="6814">
                  <c:v>743</c:v>
                </c:pt>
                <c:pt idx="6815">
                  <c:v>743</c:v>
                </c:pt>
                <c:pt idx="6816">
                  <c:v>743</c:v>
                </c:pt>
                <c:pt idx="6817">
                  <c:v>743</c:v>
                </c:pt>
                <c:pt idx="6818">
                  <c:v>743</c:v>
                </c:pt>
                <c:pt idx="6819">
                  <c:v>743</c:v>
                </c:pt>
                <c:pt idx="6820">
                  <c:v>743</c:v>
                </c:pt>
                <c:pt idx="6821">
                  <c:v>743</c:v>
                </c:pt>
                <c:pt idx="6822">
                  <c:v>743</c:v>
                </c:pt>
                <c:pt idx="6823">
                  <c:v>743</c:v>
                </c:pt>
                <c:pt idx="6824">
                  <c:v>743</c:v>
                </c:pt>
                <c:pt idx="6825">
                  <c:v>743</c:v>
                </c:pt>
                <c:pt idx="6826">
                  <c:v>743</c:v>
                </c:pt>
                <c:pt idx="6827">
                  <c:v>743</c:v>
                </c:pt>
                <c:pt idx="6828">
                  <c:v>743</c:v>
                </c:pt>
                <c:pt idx="6829">
                  <c:v>743</c:v>
                </c:pt>
                <c:pt idx="6830">
                  <c:v>743</c:v>
                </c:pt>
                <c:pt idx="6831">
                  <c:v>743</c:v>
                </c:pt>
                <c:pt idx="6832">
                  <c:v>743</c:v>
                </c:pt>
                <c:pt idx="6833">
                  <c:v>743</c:v>
                </c:pt>
                <c:pt idx="6834">
                  <c:v>743</c:v>
                </c:pt>
                <c:pt idx="6835">
                  <c:v>743</c:v>
                </c:pt>
                <c:pt idx="6836">
                  <c:v>743</c:v>
                </c:pt>
                <c:pt idx="6837">
                  <c:v>743</c:v>
                </c:pt>
                <c:pt idx="6838">
                  <c:v>743</c:v>
                </c:pt>
                <c:pt idx="6839">
                  <c:v>743</c:v>
                </c:pt>
                <c:pt idx="6840">
                  <c:v>743</c:v>
                </c:pt>
                <c:pt idx="6841">
                  <c:v>743</c:v>
                </c:pt>
                <c:pt idx="6842">
                  <c:v>743</c:v>
                </c:pt>
                <c:pt idx="6843">
                  <c:v>743</c:v>
                </c:pt>
                <c:pt idx="6844">
                  <c:v>743</c:v>
                </c:pt>
                <c:pt idx="6845">
                  <c:v>743</c:v>
                </c:pt>
                <c:pt idx="6846">
                  <c:v>743</c:v>
                </c:pt>
                <c:pt idx="6847">
                  <c:v>743</c:v>
                </c:pt>
                <c:pt idx="6848">
                  <c:v>743</c:v>
                </c:pt>
                <c:pt idx="6849">
                  <c:v>743</c:v>
                </c:pt>
                <c:pt idx="6850">
                  <c:v>743</c:v>
                </c:pt>
                <c:pt idx="6851">
                  <c:v>743</c:v>
                </c:pt>
                <c:pt idx="6852">
                  <c:v>743</c:v>
                </c:pt>
                <c:pt idx="6853">
                  <c:v>743</c:v>
                </c:pt>
                <c:pt idx="6854">
                  <c:v>743</c:v>
                </c:pt>
                <c:pt idx="6855">
                  <c:v>743</c:v>
                </c:pt>
                <c:pt idx="6856">
                  <c:v>743</c:v>
                </c:pt>
                <c:pt idx="6857">
                  <c:v>743</c:v>
                </c:pt>
                <c:pt idx="6858">
                  <c:v>743</c:v>
                </c:pt>
                <c:pt idx="6859">
                  <c:v>743</c:v>
                </c:pt>
                <c:pt idx="6860">
                  <c:v>743</c:v>
                </c:pt>
                <c:pt idx="6861">
                  <c:v>743</c:v>
                </c:pt>
                <c:pt idx="6862">
                  <c:v>743</c:v>
                </c:pt>
                <c:pt idx="6863">
                  <c:v>743</c:v>
                </c:pt>
                <c:pt idx="6864">
                  <c:v>743</c:v>
                </c:pt>
                <c:pt idx="6865">
                  <c:v>743</c:v>
                </c:pt>
                <c:pt idx="6866">
                  <c:v>743</c:v>
                </c:pt>
                <c:pt idx="6867">
                  <c:v>743</c:v>
                </c:pt>
                <c:pt idx="6868">
                  <c:v>743</c:v>
                </c:pt>
                <c:pt idx="6869">
                  <c:v>743</c:v>
                </c:pt>
                <c:pt idx="6870">
                  <c:v>743</c:v>
                </c:pt>
                <c:pt idx="6871">
                  <c:v>743</c:v>
                </c:pt>
                <c:pt idx="6872">
                  <c:v>743</c:v>
                </c:pt>
                <c:pt idx="6873">
                  <c:v>743</c:v>
                </c:pt>
                <c:pt idx="6874">
                  <c:v>743</c:v>
                </c:pt>
                <c:pt idx="6875">
                  <c:v>743</c:v>
                </c:pt>
                <c:pt idx="6876">
                  <c:v>743</c:v>
                </c:pt>
                <c:pt idx="6877">
                  <c:v>743</c:v>
                </c:pt>
                <c:pt idx="6878">
                  <c:v>743</c:v>
                </c:pt>
                <c:pt idx="6879">
                  <c:v>743</c:v>
                </c:pt>
                <c:pt idx="6880">
                  <c:v>743</c:v>
                </c:pt>
                <c:pt idx="6881">
                  <c:v>743</c:v>
                </c:pt>
                <c:pt idx="6882">
                  <c:v>743</c:v>
                </c:pt>
                <c:pt idx="6883">
                  <c:v>743</c:v>
                </c:pt>
                <c:pt idx="6884">
                  <c:v>743</c:v>
                </c:pt>
                <c:pt idx="6885">
                  <c:v>743</c:v>
                </c:pt>
                <c:pt idx="6886">
                  <c:v>743</c:v>
                </c:pt>
                <c:pt idx="6887">
                  <c:v>743</c:v>
                </c:pt>
                <c:pt idx="6888">
                  <c:v>743</c:v>
                </c:pt>
                <c:pt idx="6889">
                  <c:v>743</c:v>
                </c:pt>
                <c:pt idx="6890">
                  <c:v>743</c:v>
                </c:pt>
                <c:pt idx="6891">
                  <c:v>743</c:v>
                </c:pt>
                <c:pt idx="6892">
                  <c:v>743</c:v>
                </c:pt>
                <c:pt idx="6893">
                  <c:v>743</c:v>
                </c:pt>
                <c:pt idx="6894">
                  <c:v>743</c:v>
                </c:pt>
                <c:pt idx="6895">
                  <c:v>743</c:v>
                </c:pt>
                <c:pt idx="6896">
                  <c:v>743</c:v>
                </c:pt>
                <c:pt idx="6897">
                  <c:v>743</c:v>
                </c:pt>
                <c:pt idx="6898">
                  <c:v>743</c:v>
                </c:pt>
                <c:pt idx="6899">
                  <c:v>743</c:v>
                </c:pt>
                <c:pt idx="6900">
                  <c:v>743</c:v>
                </c:pt>
                <c:pt idx="6901">
                  <c:v>743</c:v>
                </c:pt>
                <c:pt idx="6902">
                  <c:v>743</c:v>
                </c:pt>
                <c:pt idx="6903">
                  <c:v>743</c:v>
                </c:pt>
                <c:pt idx="6904">
                  <c:v>743</c:v>
                </c:pt>
                <c:pt idx="6905">
                  <c:v>743</c:v>
                </c:pt>
                <c:pt idx="6906">
                  <c:v>743</c:v>
                </c:pt>
                <c:pt idx="6907">
                  <c:v>743</c:v>
                </c:pt>
                <c:pt idx="6908">
                  <c:v>743</c:v>
                </c:pt>
                <c:pt idx="6909">
                  <c:v>743</c:v>
                </c:pt>
                <c:pt idx="6910">
                  <c:v>743</c:v>
                </c:pt>
                <c:pt idx="6911">
                  <c:v>743</c:v>
                </c:pt>
                <c:pt idx="6912">
                  <c:v>743</c:v>
                </c:pt>
                <c:pt idx="6913">
                  <c:v>743</c:v>
                </c:pt>
                <c:pt idx="6914">
                  <c:v>743</c:v>
                </c:pt>
                <c:pt idx="6915">
                  <c:v>743</c:v>
                </c:pt>
                <c:pt idx="6916">
                  <c:v>743</c:v>
                </c:pt>
                <c:pt idx="6917">
                  <c:v>743</c:v>
                </c:pt>
                <c:pt idx="6918">
                  <c:v>743</c:v>
                </c:pt>
                <c:pt idx="6919">
                  <c:v>743</c:v>
                </c:pt>
                <c:pt idx="6920">
                  <c:v>743</c:v>
                </c:pt>
                <c:pt idx="6921">
                  <c:v>743</c:v>
                </c:pt>
                <c:pt idx="6922">
                  <c:v>743</c:v>
                </c:pt>
                <c:pt idx="6923">
                  <c:v>743</c:v>
                </c:pt>
                <c:pt idx="6924">
                  <c:v>743</c:v>
                </c:pt>
                <c:pt idx="6925">
                  <c:v>743</c:v>
                </c:pt>
                <c:pt idx="6926">
                  <c:v>743</c:v>
                </c:pt>
                <c:pt idx="6927">
                  <c:v>743</c:v>
                </c:pt>
                <c:pt idx="6928">
                  <c:v>743</c:v>
                </c:pt>
                <c:pt idx="6929">
                  <c:v>743</c:v>
                </c:pt>
                <c:pt idx="6930">
                  <c:v>743</c:v>
                </c:pt>
                <c:pt idx="6931">
                  <c:v>743</c:v>
                </c:pt>
                <c:pt idx="6932">
                  <c:v>743</c:v>
                </c:pt>
                <c:pt idx="6933">
                  <c:v>743</c:v>
                </c:pt>
                <c:pt idx="6934">
                  <c:v>743</c:v>
                </c:pt>
                <c:pt idx="6935">
                  <c:v>743</c:v>
                </c:pt>
                <c:pt idx="6936">
                  <c:v>743</c:v>
                </c:pt>
                <c:pt idx="6937">
                  <c:v>743</c:v>
                </c:pt>
                <c:pt idx="6938">
                  <c:v>743</c:v>
                </c:pt>
                <c:pt idx="6939">
                  <c:v>743</c:v>
                </c:pt>
                <c:pt idx="6940">
                  <c:v>743</c:v>
                </c:pt>
                <c:pt idx="6941">
                  <c:v>743</c:v>
                </c:pt>
                <c:pt idx="6942">
                  <c:v>743</c:v>
                </c:pt>
                <c:pt idx="6943">
                  <c:v>743</c:v>
                </c:pt>
                <c:pt idx="6944">
                  <c:v>743</c:v>
                </c:pt>
                <c:pt idx="6945">
                  <c:v>743</c:v>
                </c:pt>
                <c:pt idx="6946">
                  <c:v>743</c:v>
                </c:pt>
                <c:pt idx="6947">
                  <c:v>743</c:v>
                </c:pt>
                <c:pt idx="6948">
                  <c:v>743</c:v>
                </c:pt>
                <c:pt idx="6949">
                  <c:v>743</c:v>
                </c:pt>
                <c:pt idx="6950">
                  <c:v>743</c:v>
                </c:pt>
                <c:pt idx="6951">
                  <c:v>743</c:v>
                </c:pt>
                <c:pt idx="6952">
                  <c:v>743</c:v>
                </c:pt>
                <c:pt idx="6953">
                  <c:v>743</c:v>
                </c:pt>
                <c:pt idx="6954">
                  <c:v>743</c:v>
                </c:pt>
                <c:pt idx="6955">
                  <c:v>743</c:v>
                </c:pt>
                <c:pt idx="6956">
                  <c:v>743</c:v>
                </c:pt>
                <c:pt idx="6957">
                  <c:v>743</c:v>
                </c:pt>
                <c:pt idx="6958">
                  <c:v>743</c:v>
                </c:pt>
                <c:pt idx="6959">
                  <c:v>743</c:v>
                </c:pt>
                <c:pt idx="6960">
                  <c:v>743</c:v>
                </c:pt>
                <c:pt idx="6961">
                  <c:v>743</c:v>
                </c:pt>
                <c:pt idx="6962">
                  <c:v>743</c:v>
                </c:pt>
                <c:pt idx="6963">
                  <c:v>743</c:v>
                </c:pt>
                <c:pt idx="6964">
                  <c:v>743</c:v>
                </c:pt>
                <c:pt idx="6965">
                  <c:v>743</c:v>
                </c:pt>
                <c:pt idx="6966">
                  <c:v>743</c:v>
                </c:pt>
                <c:pt idx="6967">
                  <c:v>743</c:v>
                </c:pt>
                <c:pt idx="6968">
                  <c:v>743</c:v>
                </c:pt>
                <c:pt idx="6969">
                  <c:v>743</c:v>
                </c:pt>
                <c:pt idx="6970">
                  <c:v>743</c:v>
                </c:pt>
                <c:pt idx="6971">
                  <c:v>743</c:v>
                </c:pt>
                <c:pt idx="6972">
                  <c:v>743</c:v>
                </c:pt>
                <c:pt idx="6973">
                  <c:v>743</c:v>
                </c:pt>
                <c:pt idx="6974">
                  <c:v>743</c:v>
                </c:pt>
                <c:pt idx="6975">
                  <c:v>743</c:v>
                </c:pt>
                <c:pt idx="6976">
                  <c:v>743</c:v>
                </c:pt>
                <c:pt idx="6977">
                  <c:v>743</c:v>
                </c:pt>
                <c:pt idx="6978">
                  <c:v>743</c:v>
                </c:pt>
                <c:pt idx="6979">
                  <c:v>743</c:v>
                </c:pt>
                <c:pt idx="6980">
                  <c:v>743</c:v>
                </c:pt>
                <c:pt idx="6981">
                  <c:v>743</c:v>
                </c:pt>
                <c:pt idx="6982">
                  <c:v>743</c:v>
                </c:pt>
                <c:pt idx="6983">
                  <c:v>743</c:v>
                </c:pt>
                <c:pt idx="6984">
                  <c:v>743</c:v>
                </c:pt>
                <c:pt idx="6985">
                  <c:v>743</c:v>
                </c:pt>
                <c:pt idx="6986">
                  <c:v>743</c:v>
                </c:pt>
                <c:pt idx="6987">
                  <c:v>743</c:v>
                </c:pt>
                <c:pt idx="6988">
                  <c:v>743</c:v>
                </c:pt>
                <c:pt idx="6989">
                  <c:v>743</c:v>
                </c:pt>
                <c:pt idx="6990">
                  <c:v>743</c:v>
                </c:pt>
                <c:pt idx="6991">
                  <c:v>743</c:v>
                </c:pt>
                <c:pt idx="6992">
                  <c:v>743</c:v>
                </c:pt>
                <c:pt idx="6993">
                  <c:v>743</c:v>
                </c:pt>
                <c:pt idx="6994">
                  <c:v>743</c:v>
                </c:pt>
                <c:pt idx="6995">
                  <c:v>743</c:v>
                </c:pt>
                <c:pt idx="6996">
                  <c:v>743</c:v>
                </c:pt>
                <c:pt idx="6997">
                  <c:v>743</c:v>
                </c:pt>
                <c:pt idx="6998">
                  <c:v>743</c:v>
                </c:pt>
                <c:pt idx="6999">
                  <c:v>743</c:v>
                </c:pt>
                <c:pt idx="7000">
                  <c:v>743</c:v>
                </c:pt>
                <c:pt idx="7001">
                  <c:v>743</c:v>
                </c:pt>
                <c:pt idx="7002">
                  <c:v>743</c:v>
                </c:pt>
                <c:pt idx="7003">
                  <c:v>743</c:v>
                </c:pt>
                <c:pt idx="7004">
                  <c:v>743</c:v>
                </c:pt>
                <c:pt idx="7005">
                  <c:v>743</c:v>
                </c:pt>
                <c:pt idx="7006">
                  <c:v>743</c:v>
                </c:pt>
                <c:pt idx="7007">
                  <c:v>743</c:v>
                </c:pt>
                <c:pt idx="7008">
                  <c:v>743</c:v>
                </c:pt>
                <c:pt idx="7009">
                  <c:v>743</c:v>
                </c:pt>
                <c:pt idx="7010">
                  <c:v>743</c:v>
                </c:pt>
                <c:pt idx="7011">
                  <c:v>743</c:v>
                </c:pt>
                <c:pt idx="7012">
                  <c:v>743</c:v>
                </c:pt>
                <c:pt idx="7013">
                  <c:v>743</c:v>
                </c:pt>
                <c:pt idx="7014">
                  <c:v>743</c:v>
                </c:pt>
                <c:pt idx="7015">
                  <c:v>743</c:v>
                </c:pt>
                <c:pt idx="7016">
                  <c:v>743</c:v>
                </c:pt>
                <c:pt idx="7017">
                  <c:v>743</c:v>
                </c:pt>
                <c:pt idx="7018">
                  <c:v>743</c:v>
                </c:pt>
                <c:pt idx="7019">
                  <c:v>743</c:v>
                </c:pt>
                <c:pt idx="7020">
                  <c:v>743</c:v>
                </c:pt>
                <c:pt idx="7021">
                  <c:v>743</c:v>
                </c:pt>
                <c:pt idx="7022">
                  <c:v>743</c:v>
                </c:pt>
                <c:pt idx="7023">
                  <c:v>743</c:v>
                </c:pt>
                <c:pt idx="7024">
                  <c:v>743</c:v>
                </c:pt>
                <c:pt idx="7025">
                  <c:v>743</c:v>
                </c:pt>
                <c:pt idx="7026">
                  <c:v>743</c:v>
                </c:pt>
                <c:pt idx="7027">
                  <c:v>743</c:v>
                </c:pt>
                <c:pt idx="7028">
                  <c:v>743</c:v>
                </c:pt>
                <c:pt idx="7029">
                  <c:v>743</c:v>
                </c:pt>
                <c:pt idx="7030">
                  <c:v>743</c:v>
                </c:pt>
                <c:pt idx="7031">
                  <c:v>743</c:v>
                </c:pt>
                <c:pt idx="7032">
                  <c:v>743</c:v>
                </c:pt>
                <c:pt idx="7033">
                  <c:v>743</c:v>
                </c:pt>
                <c:pt idx="7034">
                  <c:v>743</c:v>
                </c:pt>
                <c:pt idx="7035">
                  <c:v>743</c:v>
                </c:pt>
                <c:pt idx="7036">
                  <c:v>743</c:v>
                </c:pt>
                <c:pt idx="7037">
                  <c:v>743</c:v>
                </c:pt>
                <c:pt idx="7038">
                  <c:v>743</c:v>
                </c:pt>
                <c:pt idx="7039">
                  <c:v>743</c:v>
                </c:pt>
                <c:pt idx="7040">
                  <c:v>743</c:v>
                </c:pt>
                <c:pt idx="7041">
                  <c:v>743</c:v>
                </c:pt>
                <c:pt idx="7042">
                  <c:v>743</c:v>
                </c:pt>
                <c:pt idx="7043">
                  <c:v>743</c:v>
                </c:pt>
                <c:pt idx="7044">
                  <c:v>743</c:v>
                </c:pt>
                <c:pt idx="7045">
                  <c:v>743</c:v>
                </c:pt>
                <c:pt idx="7046">
                  <c:v>743</c:v>
                </c:pt>
                <c:pt idx="7047">
                  <c:v>743</c:v>
                </c:pt>
                <c:pt idx="7048">
                  <c:v>743</c:v>
                </c:pt>
                <c:pt idx="7049">
                  <c:v>743</c:v>
                </c:pt>
                <c:pt idx="7050">
                  <c:v>743</c:v>
                </c:pt>
                <c:pt idx="7051">
                  <c:v>743</c:v>
                </c:pt>
                <c:pt idx="7052">
                  <c:v>743</c:v>
                </c:pt>
                <c:pt idx="7053">
                  <c:v>743</c:v>
                </c:pt>
                <c:pt idx="7054">
                  <c:v>743</c:v>
                </c:pt>
                <c:pt idx="7055">
                  <c:v>743</c:v>
                </c:pt>
                <c:pt idx="7056">
                  <c:v>743</c:v>
                </c:pt>
                <c:pt idx="7057">
                  <c:v>743</c:v>
                </c:pt>
                <c:pt idx="7058">
                  <c:v>743</c:v>
                </c:pt>
                <c:pt idx="7059">
                  <c:v>743</c:v>
                </c:pt>
                <c:pt idx="7060">
                  <c:v>743</c:v>
                </c:pt>
                <c:pt idx="7061">
                  <c:v>743</c:v>
                </c:pt>
                <c:pt idx="7062">
                  <c:v>743</c:v>
                </c:pt>
                <c:pt idx="7063">
                  <c:v>743</c:v>
                </c:pt>
                <c:pt idx="7064">
                  <c:v>743</c:v>
                </c:pt>
                <c:pt idx="7065">
                  <c:v>743</c:v>
                </c:pt>
                <c:pt idx="7066">
                  <c:v>743</c:v>
                </c:pt>
                <c:pt idx="7067">
                  <c:v>743</c:v>
                </c:pt>
                <c:pt idx="7068">
                  <c:v>743</c:v>
                </c:pt>
                <c:pt idx="7069">
                  <c:v>743</c:v>
                </c:pt>
                <c:pt idx="7070">
                  <c:v>743</c:v>
                </c:pt>
                <c:pt idx="7071">
                  <c:v>743</c:v>
                </c:pt>
                <c:pt idx="7072">
                  <c:v>743</c:v>
                </c:pt>
                <c:pt idx="7073">
                  <c:v>743</c:v>
                </c:pt>
                <c:pt idx="7074">
                  <c:v>743</c:v>
                </c:pt>
                <c:pt idx="7075">
                  <c:v>743</c:v>
                </c:pt>
                <c:pt idx="7076">
                  <c:v>743</c:v>
                </c:pt>
                <c:pt idx="7077">
                  <c:v>743</c:v>
                </c:pt>
                <c:pt idx="7078">
                  <c:v>743</c:v>
                </c:pt>
                <c:pt idx="7079">
                  <c:v>743</c:v>
                </c:pt>
                <c:pt idx="7080">
                  <c:v>743</c:v>
                </c:pt>
                <c:pt idx="7081">
                  <c:v>743</c:v>
                </c:pt>
                <c:pt idx="7082">
                  <c:v>743</c:v>
                </c:pt>
                <c:pt idx="7083">
                  <c:v>743</c:v>
                </c:pt>
                <c:pt idx="7084">
                  <c:v>743</c:v>
                </c:pt>
                <c:pt idx="7085">
                  <c:v>743</c:v>
                </c:pt>
                <c:pt idx="7086">
                  <c:v>743</c:v>
                </c:pt>
                <c:pt idx="7087">
                  <c:v>743</c:v>
                </c:pt>
                <c:pt idx="7088">
                  <c:v>743</c:v>
                </c:pt>
                <c:pt idx="7089">
                  <c:v>743</c:v>
                </c:pt>
                <c:pt idx="7090">
                  <c:v>743</c:v>
                </c:pt>
                <c:pt idx="7091">
                  <c:v>743</c:v>
                </c:pt>
                <c:pt idx="7092">
                  <c:v>743</c:v>
                </c:pt>
                <c:pt idx="7093">
                  <c:v>743</c:v>
                </c:pt>
                <c:pt idx="7094">
                  <c:v>743</c:v>
                </c:pt>
                <c:pt idx="7095">
                  <c:v>743</c:v>
                </c:pt>
                <c:pt idx="7096">
                  <c:v>743</c:v>
                </c:pt>
                <c:pt idx="7097">
                  <c:v>743</c:v>
                </c:pt>
                <c:pt idx="7098">
                  <c:v>743</c:v>
                </c:pt>
                <c:pt idx="7099">
                  <c:v>743</c:v>
                </c:pt>
                <c:pt idx="7100">
                  <c:v>743</c:v>
                </c:pt>
                <c:pt idx="7101">
                  <c:v>743</c:v>
                </c:pt>
                <c:pt idx="7102">
                  <c:v>743</c:v>
                </c:pt>
                <c:pt idx="7103">
                  <c:v>743</c:v>
                </c:pt>
                <c:pt idx="7104">
                  <c:v>743</c:v>
                </c:pt>
                <c:pt idx="7105">
                  <c:v>743</c:v>
                </c:pt>
                <c:pt idx="7106">
                  <c:v>743</c:v>
                </c:pt>
                <c:pt idx="7107">
                  <c:v>743</c:v>
                </c:pt>
                <c:pt idx="7108">
                  <c:v>743</c:v>
                </c:pt>
                <c:pt idx="7109">
                  <c:v>743</c:v>
                </c:pt>
                <c:pt idx="7110">
                  <c:v>743</c:v>
                </c:pt>
                <c:pt idx="7111">
                  <c:v>743</c:v>
                </c:pt>
                <c:pt idx="7112">
                  <c:v>743</c:v>
                </c:pt>
                <c:pt idx="7113">
                  <c:v>743</c:v>
                </c:pt>
                <c:pt idx="7114">
                  <c:v>743</c:v>
                </c:pt>
                <c:pt idx="7115">
                  <c:v>743</c:v>
                </c:pt>
                <c:pt idx="7116">
                  <c:v>743</c:v>
                </c:pt>
                <c:pt idx="7117">
                  <c:v>743</c:v>
                </c:pt>
                <c:pt idx="7118">
                  <c:v>743</c:v>
                </c:pt>
                <c:pt idx="7119">
                  <c:v>743</c:v>
                </c:pt>
                <c:pt idx="7120">
                  <c:v>743</c:v>
                </c:pt>
                <c:pt idx="7121">
                  <c:v>743</c:v>
                </c:pt>
                <c:pt idx="7122">
                  <c:v>743</c:v>
                </c:pt>
                <c:pt idx="7123">
                  <c:v>743</c:v>
                </c:pt>
                <c:pt idx="7124">
                  <c:v>743</c:v>
                </c:pt>
                <c:pt idx="7125">
                  <c:v>743</c:v>
                </c:pt>
                <c:pt idx="7126">
                  <c:v>743</c:v>
                </c:pt>
                <c:pt idx="7127">
                  <c:v>743</c:v>
                </c:pt>
                <c:pt idx="7128">
                  <c:v>743</c:v>
                </c:pt>
                <c:pt idx="7129">
                  <c:v>743</c:v>
                </c:pt>
                <c:pt idx="7130">
                  <c:v>743</c:v>
                </c:pt>
                <c:pt idx="7131">
                  <c:v>743</c:v>
                </c:pt>
                <c:pt idx="7132">
                  <c:v>743</c:v>
                </c:pt>
                <c:pt idx="7133">
                  <c:v>743</c:v>
                </c:pt>
                <c:pt idx="7134">
                  <c:v>743</c:v>
                </c:pt>
                <c:pt idx="7135">
                  <c:v>743</c:v>
                </c:pt>
                <c:pt idx="7136">
                  <c:v>743</c:v>
                </c:pt>
                <c:pt idx="7137">
                  <c:v>743</c:v>
                </c:pt>
                <c:pt idx="7138">
                  <c:v>743</c:v>
                </c:pt>
                <c:pt idx="7139">
                  <c:v>743</c:v>
                </c:pt>
                <c:pt idx="7140">
                  <c:v>743</c:v>
                </c:pt>
                <c:pt idx="7141">
                  <c:v>743</c:v>
                </c:pt>
                <c:pt idx="7142">
                  <c:v>743</c:v>
                </c:pt>
                <c:pt idx="7143">
                  <c:v>743</c:v>
                </c:pt>
                <c:pt idx="7144">
                  <c:v>743</c:v>
                </c:pt>
                <c:pt idx="7145">
                  <c:v>743</c:v>
                </c:pt>
                <c:pt idx="7146">
                  <c:v>743</c:v>
                </c:pt>
                <c:pt idx="7147">
                  <c:v>743</c:v>
                </c:pt>
                <c:pt idx="7148">
                  <c:v>743</c:v>
                </c:pt>
                <c:pt idx="7149">
                  <c:v>743</c:v>
                </c:pt>
                <c:pt idx="7150">
                  <c:v>743</c:v>
                </c:pt>
                <c:pt idx="7151">
                  <c:v>743</c:v>
                </c:pt>
                <c:pt idx="7152">
                  <c:v>743</c:v>
                </c:pt>
                <c:pt idx="7153">
                  <c:v>743</c:v>
                </c:pt>
                <c:pt idx="7154">
                  <c:v>743</c:v>
                </c:pt>
                <c:pt idx="7155">
                  <c:v>743</c:v>
                </c:pt>
                <c:pt idx="7156">
                  <c:v>743</c:v>
                </c:pt>
                <c:pt idx="7157">
                  <c:v>743</c:v>
                </c:pt>
                <c:pt idx="7158">
                  <c:v>743</c:v>
                </c:pt>
                <c:pt idx="7159">
                  <c:v>743</c:v>
                </c:pt>
                <c:pt idx="7160">
                  <c:v>743</c:v>
                </c:pt>
                <c:pt idx="7161">
                  <c:v>743</c:v>
                </c:pt>
                <c:pt idx="7162">
                  <c:v>743</c:v>
                </c:pt>
                <c:pt idx="7163">
                  <c:v>743</c:v>
                </c:pt>
                <c:pt idx="7164">
                  <c:v>743</c:v>
                </c:pt>
                <c:pt idx="7165">
                  <c:v>743</c:v>
                </c:pt>
                <c:pt idx="7166">
                  <c:v>743</c:v>
                </c:pt>
                <c:pt idx="7167">
                  <c:v>743</c:v>
                </c:pt>
                <c:pt idx="7168">
                  <c:v>743</c:v>
                </c:pt>
                <c:pt idx="7169">
                  <c:v>743</c:v>
                </c:pt>
                <c:pt idx="7170">
                  <c:v>743</c:v>
                </c:pt>
                <c:pt idx="7171">
                  <c:v>743</c:v>
                </c:pt>
                <c:pt idx="7172">
                  <c:v>743</c:v>
                </c:pt>
                <c:pt idx="7173">
                  <c:v>743</c:v>
                </c:pt>
                <c:pt idx="7174">
                  <c:v>743</c:v>
                </c:pt>
                <c:pt idx="7175">
                  <c:v>743</c:v>
                </c:pt>
                <c:pt idx="7176">
                  <c:v>743</c:v>
                </c:pt>
                <c:pt idx="7177">
                  <c:v>743</c:v>
                </c:pt>
                <c:pt idx="7178">
                  <c:v>743</c:v>
                </c:pt>
                <c:pt idx="7179">
                  <c:v>743</c:v>
                </c:pt>
                <c:pt idx="7180">
                  <c:v>743</c:v>
                </c:pt>
                <c:pt idx="7181">
                  <c:v>743</c:v>
                </c:pt>
                <c:pt idx="7182">
                  <c:v>743</c:v>
                </c:pt>
                <c:pt idx="7183">
                  <c:v>743</c:v>
                </c:pt>
                <c:pt idx="7184">
                  <c:v>743</c:v>
                </c:pt>
                <c:pt idx="7185">
                  <c:v>743</c:v>
                </c:pt>
                <c:pt idx="7186">
                  <c:v>743</c:v>
                </c:pt>
                <c:pt idx="7187">
                  <c:v>743</c:v>
                </c:pt>
                <c:pt idx="7188">
                  <c:v>743</c:v>
                </c:pt>
                <c:pt idx="7189">
                  <c:v>743</c:v>
                </c:pt>
                <c:pt idx="7190">
                  <c:v>743</c:v>
                </c:pt>
                <c:pt idx="7191">
                  <c:v>743</c:v>
                </c:pt>
                <c:pt idx="7192">
                  <c:v>743</c:v>
                </c:pt>
                <c:pt idx="7193">
                  <c:v>743</c:v>
                </c:pt>
                <c:pt idx="7194">
                  <c:v>743</c:v>
                </c:pt>
                <c:pt idx="7195">
                  <c:v>743</c:v>
                </c:pt>
                <c:pt idx="7196">
                  <c:v>743</c:v>
                </c:pt>
                <c:pt idx="7197">
                  <c:v>743</c:v>
                </c:pt>
                <c:pt idx="7198">
                  <c:v>743</c:v>
                </c:pt>
                <c:pt idx="7199">
                  <c:v>743</c:v>
                </c:pt>
                <c:pt idx="7200">
                  <c:v>743</c:v>
                </c:pt>
                <c:pt idx="7201">
                  <c:v>743</c:v>
                </c:pt>
                <c:pt idx="7202">
                  <c:v>743</c:v>
                </c:pt>
                <c:pt idx="7203">
                  <c:v>743</c:v>
                </c:pt>
                <c:pt idx="7204">
                  <c:v>743</c:v>
                </c:pt>
                <c:pt idx="7205">
                  <c:v>743</c:v>
                </c:pt>
                <c:pt idx="7206">
                  <c:v>743</c:v>
                </c:pt>
                <c:pt idx="7207">
                  <c:v>743</c:v>
                </c:pt>
                <c:pt idx="7208">
                  <c:v>743</c:v>
                </c:pt>
                <c:pt idx="7209">
                  <c:v>743</c:v>
                </c:pt>
                <c:pt idx="7210">
                  <c:v>743</c:v>
                </c:pt>
                <c:pt idx="7211">
                  <c:v>743</c:v>
                </c:pt>
                <c:pt idx="7212">
                  <c:v>743</c:v>
                </c:pt>
                <c:pt idx="7213">
                  <c:v>743</c:v>
                </c:pt>
                <c:pt idx="7214">
                  <c:v>743</c:v>
                </c:pt>
                <c:pt idx="7215">
                  <c:v>743</c:v>
                </c:pt>
                <c:pt idx="7216">
                  <c:v>743</c:v>
                </c:pt>
                <c:pt idx="7217">
                  <c:v>743</c:v>
                </c:pt>
                <c:pt idx="7218">
                  <c:v>743</c:v>
                </c:pt>
                <c:pt idx="7219">
                  <c:v>743</c:v>
                </c:pt>
                <c:pt idx="7220">
                  <c:v>743</c:v>
                </c:pt>
                <c:pt idx="7221">
                  <c:v>743</c:v>
                </c:pt>
                <c:pt idx="7222">
                  <c:v>743</c:v>
                </c:pt>
                <c:pt idx="7223">
                  <c:v>743</c:v>
                </c:pt>
                <c:pt idx="7224">
                  <c:v>743</c:v>
                </c:pt>
                <c:pt idx="7225">
                  <c:v>743</c:v>
                </c:pt>
                <c:pt idx="7226">
                  <c:v>743</c:v>
                </c:pt>
                <c:pt idx="7227">
                  <c:v>743</c:v>
                </c:pt>
                <c:pt idx="7228">
                  <c:v>743</c:v>
                </c:pt>
                <c:pt idx="7229">
                  <c:v>743</c:v>
                </c:pt>
                <c:pt idx="7230">
                  <c:v>743</c:v>
                </c:pt>
                <c:pt idx="7231">
                  <c:v>743</c:v>
                </c:pt>
                <c:pt idx="7232">
                  <c:v>743</c:v>
                </c:pt>
                <c:pt idx="7233">
                  <c:v>743</c:v>
                </c:pt>
                <c:pt idx="7234">
                  <c:v>743</c:v>
                </c:pt>
                <c:pt idx="7235">
                  <c:v>743</c:v>
                </c:pt>
                <c:pt idx="7236">
                  <c:v>743</c:v>
                </c:pt>
                <c:pt idx="7237">
                  <c:v>743</c:v>
                </c:pt>
                <c:pt idx="7238">
                  <c:v>743</c:v>
                </c:pt>
                <c:pt idx="7239">
                  <c:v>743</c:v>
                </c:pt>
                <c:pt idx="7240">
                  <c:v>743</c:v>
                </c:pt>
                <c:pt idx="7241">
                  <c:v>743</c:v>
                </c:pt>
                <c:pt idx="7242">
                  <c:v>743</c:v>
                </c:pt>
                <c:pt idx="7243">
                  <c:v>743</c:v>
                </c:pt>
                <c:pt idx="7244">
                  <c:v>743</c:v>
                </c:pt>
                <c:pt idx="7245">
                  <c:v>743</c:v>
                </c:pt>
                <c:pt idx="7246">
                  <c:v>743</c:v>
                </c:pt>
                <c:pt idx="7247">
                  <c:v>743</c:v>
                </c:pt>
                <c:pt idx="7248">
                  <c:v>743</c:v>
                </c:pt>
                <c:pt idx="7249">
                  <c:v>743</c:v>
                </c:pt>
                <c:pt idx="7250">
                  <c:v>743</c:v>
                </c:pt>
                <c:pt idx="7251">
                  <c:v>743</c:v>
                </c:pt>
                <c:pt idx="7252">
                  <c:v>743</c:v>
                </c:pt>
                <c:pt idx="7253">
                  <c:v>743</c:v>
                </c:pt>
                <c:pt idx="7254">
                  <c:v>743</c:v>
                </c:pt>
                <c:pt idx="7255">
                  <c:v>743</c:v>
                </c:pt>
                <c:pt idx="7256">
                  <c:v>743</c:v>
                </c:pt>
                <c:pt idx="7257">
                  <c:v>743</c:v>
                </c:pt>
                <c:pt idx="7258">
                  <c:v>743</c:v>
                </c:pt>
                <c:pt idx="7259">
                  <c:v>743</c:v>
                </c:pt>
                <c:pt idx="7260">
                  <c:v>743</c:v>
                </c:pt>
                <c:pt idx="7261">
                  <c:v>743</c:v>
                </c:pt>
                <c:pt idx="7262">
                  <c:v>743</c:v>
                </c:pt>
                <c:pt idx="7263">
                  <c:v>743</c:v>
                </c:pt>
                <c:pt idx="7264">
                  <c:v>743</c:v>
                </c:pt>
                <c:pt idx="7265">
                  <c:v>743</c:v>
                </c:pt>
                <c:pt idx="7266">
                  <c:v>743</c:v>
                </c:pt>
                <c:pt idx="7267">
                  <c:v>743</c:v>
                </c:pt>
                <c:pt idx="7268">
                  <c:v>743</c:v>
                </c:pt>
                <c:pt idx="7269">
                  <c:v>743</c:v>
                </c:pt>
                <c:pt idx="7270">
                  <c:v>743</c:v>
                </c:pt>
                <c:pt idx="7271">
                  <c:v>743</c:v>
                </c:pt>
                <c:pt idx="7272">
                  <c:v>743</c:v>
                </c:pt>
                <c:pt idx="7273">
                  <c:v>743</c:v>
                </c:pt>
                <c:pt idx="7274">
                  <c:v>743</c:v>
                </c:pt>
                <c:pt idx="7275">
                  <c:v>743</c:v>
                </c:pt>
                <c:pt idx="7276">
                  <c:v>743</c:v>
                </c:pt>
                <c:pt idx="7277">
                  <c:v>743</c:v>
                </c:pt>
                <c:pt idx="7278">
                  <c:v>743</c:v>
                </c:pt>
                <c:pt idx="7279">
                  <c:v>743</c:v>
                </c:pt>
                <c:pt idx="7280">
                  <c:v>743</c:v>
                </c:pt>
                <c:pt idx="7281">
                  <c:v>743</c:v>
                </c:pt>
                <c:pt idx="7282">
                  <c:v>743</c:v>
                </c:pt>
                <c:pt idx="7283">
                  <c:v>743</c:v>
                </c:pt>
                <c:pt idx="7284">
                  <c:v>743</c:v>
                </c:pt>
                <c:pt idx="7285">
                  <c:v>743</c:v>
                </c:pt>
                <c:pt idx="7286">
                  <c:v>743</c:v>
                </c:pt>
                <c:pt idx="7287">
                  <c:v>743</c:v>
                </c:pt>
                <c:pt idx="7288">
                  <c:v>743</c:v>
                </c:pt>
                <c:pt idx="7289">
                  <c:v>743</c:v>
                </c:pt>
                <c:pt idx="7290">
                  <c:v>743</c:v>
                </c:pt>
                <c:pt idx="7291">
                  <c:v>743</c:v>
                </c:pt>
                <c:pt idx="7292">
                  <c:v>743</c:v>
                </c:pt>
                <c:pt idx="7293">
                  <c:v>743</c:v>
                </c:pt>
                <c:pt idx="7294">
                  <c:v>743</c:v>
                </c:pt>
                <c:pt idx="7295">
                  <c:v>743</c:v>
                </c:pt>
                <c:pt idx="7296">
                  <c:v>743</c:v>
                </c:pt>
                <c:pt idx="7297">
                  <c:v>743</c:v>
                </c:pt>
                <c:pt idx="7298">
                  <c:v>743</c:v>
                </c:pt>
                <c:pt idx="7299">
                  <c:v>743</c:v>
                </c:pt>
                <c:pt idx="7300">
                  <c:v>743</c:v>
                </c:pt>
                <c:pt idx="7301">
                  <c:v>743</c:v>
                </c:pt>
                <c:pt idx="7302">
                  <c:v>743</c:v>
                </c:pt>
                <c:pt idx="7303">
                  <c:v>743</c:v>
                </c:pt>
                <c:pt idx="7304">
                  <c:v>743</c:v>
                </c:pt>
                <c:pt idx="7305">
                  <c:v>743</c:v>
                </c:pt>
                <c:pt idx="7306">
                  <c:v>743</c:v>
                </c:pt>
                <c:pt idx="7307">
                  <c:v>743</c:v>
                </c:pt>
                <c:pt idx="7308">
                  <c:v>743</c:v>
                </c:pt>
                <c:pt idx="7309">
                  <c:v>743</c:v>
                </c:pt>
                <c:pt idx="7310">
                  <c:v>743</c:v>
                </c:pt>
                <c:pt idx="7311">
                  <c:v>743</c:v>
                </c:pt>
                <c:pt idx="7312">
                  <c:v>743</c:v>
                </c:pt>
                <c:pt idx="7313">
                  <c:v>743</c:v>
                </c:pt>
                <c:pt idx="7314">
                  <c:v>743</c:v>
                </c:pt>
                <c:pt idx="7315">
                  <c:v>743</c:v>
                </c:pt>
                <c:pt idx="7316">
                  <c:v>743</c:v>
                </c:pt>
                <c:pt idx="7317">
                  <c:v>743</c:v>
                </c:pt>
                <c:pt idx="7318">
                  <c:v>743</c:v>
                </c:pt>
                <c:pt idx="7319">
                  <c:v>743</c:v>
                </c:pt>
                <c:pt idx="7320">
                  <c:v>743</c:v>
                </c:pt>
                <c:pt idx="7321">
                  <c:v>743</c:v>
                </c:pt>
                <c:pt idx="7322">
                  <c:v>743</c:v>
                </c:pt>
                <c:pt idx="7323">
                  <c:v>743</c:v>
                </c:pt>
                <c:pt idx="7324">
                  <c:v>743</c:v>
                </c:pt>
                <c:pt idx="7325">
                  <c:v>743</c:v>
                </c:pt>
                <c:pt idx="7326">
                  <c:v>743</c:v>
                </c:pt>
                <c:pt idx="7327">
                  <c:v>743</c:v>
                </c:pt>
                <c:pt idx="7328">
                  <c:v>743</c:v>
                </c:pt>
                <c:pt idx="7329">
                  <c:v>743</c:v>
                </c:pt>
                <c:pt idx="7330">
                  <c:v>743</c:v>
                </c:pt>
                <c:pt idx="7331">
                  <c:v>743</c:v>
                </c:pt>
                <c:pt idx="7332">
                  <c:v>743</c:v>
                </c:pt>
                <c:pt idx="7333">
                  <c:v>743</c:v>
                </c:pt>
                <c:pt idx="7334">
                  <c:v>743</c:v>
                </c:pt>
                <c:pt idx="7335">
                  <c:v>743</c:v>
                </c:pt>
                <c:pt idx="7336">
                  <c:v>743</c:v>
                </c:pt>
                <c:pt idx="7337">
                  <c:v>743</c:v>
                </c:pt>
                <c:pt idx="7338">
                  <c:v>743</c:v>
                </c:pt>
                <c:pt idx="7339">
                  <c:v>743</c:v>
                </c:pt>
                <c:pt idx="7340">
                  <c:v>743</c:v>
                </c:pt>
                <c:pt idx="7341">
                  <c:v>743</c:v>
                </c:pt>
                <c:pt idx="7342">
                  <c:v>743</c:v>
                </c:pt>
                <c:pt idx="7343">
                  <c:v>743</c:v>
                </c:pt>
                <c:pt idx="7344">
                  <c:v>733</c:v>
                </c:pt>
                <c:pt idx="7345">
                  <c:v>733</c:v>
                </c:pt>
                <c:pt idx="7346">
                  <c:v>733</c:v>
                </c:pt>
                <c:pt idx="7347">
                  <c:v>733</c:v>
                </c:pt>
                <c:pt idx="7348">
                  <c:v>733</c:v>
                </c:pt>
                <c:pt idx="7349">
                  <c:v>733</c:v>
                </c:pt>
                <c:pt idx="7350">
                  <c:v>733</c:v>
                </c:pt>
                <c:pt idx="7351">
                  <c:v>733</c:v>
                </c:pt>
                <c:pt idx="7352">
                  <c:v>733</c:v>
                </c:pt>
                <c:pt idx="7353">
                  <c:v>733</c:v>
                </c:pt>
                <c:pt idx="7354">
                  <c:v>733</c:v>
                </c:pt>
                <c:pt idx="7355">
                  <c:v>733</c:v>
                </c:pt>
                <c:pt idx="7356">
                  <c:v>733</c:v>
                </c:pt>
                <c:pt idx="7357">
                  <c:v>733</c:v>
                </c:pt>
                <c:pt idx="7358">
                  <c:v>733</c:v>
                </c:pt>
                <c:pt idx="7359">
                  <c:v>733</c:v>
                </c:pt>
                <c:pt idx="7360">
                  <c:v>733</c:v>
                </c:pt>
                <c:pt idx="7361">
                  <c:v>733</c:v>
                </c:pt>
                <c:pt idx="7362">
                  <c:v>733</c:v>
                </c:pt>
                <c:pt idx="7363">
                  <c:v>733</c:v>
                </c:pt>
                <c:pt idx="7364">
                  <c:v>733</c:v>
                </c:pt>
                <c:pt idx="7365">
                  <c:v>733</c:v>
                </c:pt>
                <c:pt idx="7366">
                  <c:v>733</c:v>
                </c:pt>
                <c:pt idx="7367">
                  <c:v>733</c:v>
                </c:pt>
                <c:pt idx="7368">
                  <c:v>733</c:v>
                </c:pt>
                <c:pt idx="7369">
                  <c:v>733</c:v>
                </c:pt>
                <c:pt idx="7370">
                  <c:v>733</c:v>
                </c:pt>
                <c:pt idx="7371">
                  <c:v>733</c:v>
                </c:pt>
                <c:pt idx="7372">
                  <c:v>733</c:v>
                </c:pt>
                <c:pt idx="7373">
                  <c:v>733</c:v>
                </c:pt>
                <c:pt idx="7374">
                  <c:v>733</c:v>
                </c:pt>
                <c:pt idx="7375">
                  <c:v>733</c:v>
                </c:pt>
                <c:pt idx="7376">
                  <c:v>733</c:v>
                </c:pt>
                <c:pt idx="7377">
                  <c:v>733</c:v>
                </c:pt>
                <c:pt idx="7378">
                  <c:v>733</c:v>
                </c:pt>
                <c:pt idx="7379">
                  <c:v>733</c:v>
                </c:pt>
                <c:pt idx="7380">
                  <c:v>733</c:v>
                </c:pt>
                <c:pt idx="7381">
                  <c:v>733</c:v>
                </c:pt>
                <c:pt idx="7382">
                  <c:v>733</c:v>
                </c:pt>
                <c:pt idx="7383">
                  <c:v>733</c:v>
                </c:pt>
                <c:pt idx="7384">
                  <c:v>733</c:v>
                </c:pt>
                <c:pt idx="7385">
                  <c:v>733</c:v>
                </c:pt>
                <c:pt idx="7386">
                  <c:v>733</c:v>
                </c:pt>
                <c:pt idx="7387">
                  <c:v>733</c:v>
                </c:pt>
                <c:pt idx="7388">
                  <c:v>733</c:v>
                </c:pt>
                <c:pt idx="7389">
                  <c:v>733</c:v>
                </c:pt>
                <c:pt idx="7390">
                  <c:v>733</c:v>
                </c:pt>
                <c:pt idx="7391">
                  <c:v>733</c:v>
                </c:pt>
                <c:pt idx="7392">
                  <c:v>733</c:v>
                </c:pt>
                <c:pt idx="7393">
                  <c:v>733</c:v>
                </c:pt>
                <c:pt idx="7394">
                  <c:v>733</c:v>
                </c:pt>
                <c:pt idx="7395">
                  <c:v>733</c:v>
                </c:pt>
                <c:pt idx="7396">
                  <c:v>733</c:v>
                </c:pt>
                <c:pt idx="7397">
                  <c:v>733</c:v>
                </c:pt>
                <c:pt idx="7398">
                  <c:v>733</c:v>
                </c:pt>
                <c:pt idx="7399">
                  <c:v>733</c:v>
                </c:pt>
                <c:pt idx="7400">
                  <c:v>733</c:v>
                </c:pt>
                <c:pt idx="7401">
                  <c:v>733</c:v>
                </c:pt>
                <c:pt idx="7402">
                  <c:v>733</c:v>
                </c:pt>
                <c:pt idx="7403">
                  <c:v>733</c:v>
                </c:pt>
                <c:pt idx="7404">
                  <c:v>733</c:v>
                </c:pt>
                <c:pt idx="7405">
                  <c:v>733</c:v>
                </c:pt>
                <c:pt idx="7406">
                  <c:v>733</c:v>
                </c:pt>
                <c:pt idx="7407">
                  <c:v>733</c:v>
                </c:pt>
                <c:pt idx="7408">
                  <c:v>733</c:v>
                </c:pt>
                <c:pt idx="7409">
                  <c:v>733</c:v>
                </c:pt>
                <c:pt idx="7410">
                  <c:v>733</c:v>
                </c:pt>
                <c:pt idx="7411">
                  <c:v>733</c:v>
                </c:pt>
                <c:pt idx="7412">
                  <c:v>733</c:v>
                </c:pt>
                <c:pt idx="7413">
                  <c:v>733</c:v>
                </c:pt>
                <c:pt idx="7414">
                  <c:v>733</c:v>
                </c:pt>
                <c:pt idx="7415">
                  <c:v>733</c:v>
                </c:pt>
                <c:pt idx="7416">
                  <c:v>733</c:v>
                </c:pt>
                <c:pt idx="7417">
                  <c:v>733</c:v>
                </c:pt>
                <c:pt idx="7418">
                  <c:v>733</c:v>
                </c:pt>
                <c:pt idx="7419">
                  <c:v>733</c:v>
                </c:pt>
                <c:pt idx="7420">
                  <c:v>733</c:v>
                </c:pt>
                <c:pt idx="7421">
                  <c:v>733</c:v>
                </c:pt>
                <c:pt idx="7422">
                  <c:v>733</c:v>
                </c:pt>
                <c:pt idx="7423">
                  <c:v>733</c:v>
                </c:pt>
                <c:pt idx="7424">
                  <c:v>733</c:v>
                </c:pt>
                <c:pt idx="7425">
                  <c:v>733</c:v>
                </c:pt>
                <c:pt idx="7426">
                  <c:v>733</c:v>
                </c:pt>
                <c:pt idx="7427">
                  <c:v>733</c:v>
                </c:pt>
                <c:pt idx="7428">
                  <c:v>733</c:v>
                </c:pt>
                <c:pt idx="7429">
                  <c:v>733</c:v>
                </c:pt>
                <c:pt idx="7430">
                  <c:v>733</c:v>
                </c:pt>
                <c:pt idx="7431">
                  <c:v>733</c:v>
                </c:pt>
                <c:pt idx="7432">
                  <c:v>733</c:v>
                </c:pt>
                <c:pt idx="7433">
                  <c:v>733</c:v>
                </c:pt>
                <c:pt idx="7434">
                  <c:v>733</c:v>
                </c:pt>
                <c:pt idx="7435">
                  <c:v>733</c:v>
                </c:pt>
                <c:pt idx="7436">
                  <c:v>733</c:v>
                </c:pt>
                <c:pt idx="7437">
                  <c:v>733</c:v>
                </c:pt>
                <c:pt idx="7438">
                  <c:v>733</c:v>
                </c:pt>
                <c:pt idx="7439">
                  <c:v>733</c:v>
                </c:pt>
                <c:pt idx="7440">
                  <c:v>733</c:v>
                </c:pt>
                <c:pt idx="7441">
                  <c:v>733</c:v>
                </c:pt>
                <c:pt idx="7442">
                  <c:v>733</c:v>
                </c:pt>
                <c:pt idx="7443">
                  <c:v>733</c:v>
                </c:pt>
                <c:pt idx="7444">
                  <c:v>733</c:v>
                </c:pt>
                <c:pt idx="7445">
                  <c:v>733</c:v>
                </c:pt>
                <c:pt idx="7446">
                  <c:v>733</c:v>
                </c:pt>
                <c:pt idx="7447">
                  <c:v>733</c:v>
                </c:pt>
                <c:pt idx="7448">
                  <c:v>733</c:v>
                </c:pt>
                <c:pt idx="7449">
                  <c:v>733</c:v>
                </c:pt>
                <c:pt idx="7450">
                  <c:v>733</c:v>
                </c:pt>
                <c:pt idx="7451">
                  <c:v>733</c:v>
                </c:pt>
                <c:pt idx="7452">
                  <c:v>733</c:v>
                </c:pt>
                <c:pt idx="7453">
                  <c:v>733</c:v>
                </c:pt>
                <c:pt idx="7454">
                  <c:v>733</c:v>
                </c:pt>
                <c:pt idx="7455">
                  <c:v>733</c:v>
                </c:pt>
                <c:pt idx="7456">
                  <c:v>733</c:v>
                </c:pt>
                <c:pt idx="7457">
                  <c:v>733</c:v>
                </c:pt>
                <c:pt idx="7458">
                  <c:v>733</c:v>
                </c:pt>
                <c:pt idx="7459">
                  <c:v>733</c:v>
                </c:pt>
                <c:pt idx="7460">
                  <c:v>733</c:v>
                </c:pt>
                <c:pt idx="7461">
                  <c:v>733</c:v>
                </c:pt>
                <c:pt idx="7462">
                  <c:v>733</c:v>
                </c:pt>
                <c:pt idx="7463">
                  <c:v>733</c:v>
                </c:pt>
                <c:pt idx="7464">
                  <c:v>733</c:v>
                </c:pt>
                <c:pt idx="7465">
                  <c:v>733</c:v>
                </c:pt>
                <c:pt idx="7466">
                  <c:v>733</c:v>
                </c:pt>
                <c:pt idx="7467">
                  <c:v>733</c:v>
                </c:pt>
                <c:pt idx="7468">
                  <c:v>733</c:v>
                </c:pt>
                <c:pt idx="7469">
                  <c:v>733</c:v>
                </c:pt>
                <c:pt idx="7470">
                  <c:v>733</c:v>
                </c:pt>
                <c:pt idx="7471">
                  <c:v>733</c:v>
                </c:pt>
                <c:pt idx="7472">
                  <c:v>733</c:v>
                </c:pt>
                <c:pt idx="7473">
                  <c:v>733</c:v>
                </c:pt>
                <c:pt idx="7474">
                  <c:v>733</c:v>
                </c:pt>
                <c:pt idx="7475">
                  <c:v>733</c:v>
                </c:pt>
                <c:pt idx="7476">
                  <c:v>733</c:v>
                </c:pt>
                <c:pt idx="7477">
                  <c:v>733</c:v>
                </c:pt>
                <c:pt idx="7478">
                  <c:v>733</c:v>
                </c:pt>
                <c:pt idx="7479">
                  <c:v>733</c:v>
                </c:pt>
                <c:pt idx="7480">
                  <c:v>733</c:v>
                </c:pt>
                <c:pt idx="7481">
                  <c:v>733</c:v>
                </c:pt>
                <c:pt idx="7482">
                  <c:v>733</c:v>
                </c:pt>
                <c:pt idx="7483">
                  <c:v>733</c:v>
                </c:pt>
                <c:pt idx="7484">
                  <c:v>733</c:v>
                </c:pt>
                <c:pt idx="7485">
                  <c:v>733</c:v>
                </c:pt>
                <c:pt idx="7486">
                  <c:v>733</c:v>
                </c:pt>
                <c:pt idx="7487">
                  <c:v>733</c:v>
                </c:pt>
                <c:pt idx="7488">
                  <c:v>733</c:v>
                </c:pt>
                <c:pt idx="7489">
                  <c:v>733</c:v>
                </c:pt>
                <c:pt idx="7490">
                  <c:v>733</c:v>
                </c:pt>
                <c:pt idx="7491">
                  <c:v>733</c:v>
                </c:pt>
                <c:pt idx="7492">
                  <c:v>733</c:v>
                </c:pt>
                <c:pt idx="7493">
                  <c:v>733</c:v>
                </c:pt>
                <c:pt idx="7494">
                  <c:v>733</c:v>
                </c:pt>
                <c:pt idx="7495">
                  <c:v>733</c:v>
                </c:pt>
                <c:pt idx="7496">
                  <c:v>733</c:v>
                </c:pt>
                <c:pt idx="7497">
                  <c:v>733</c:v>
                </c:pt>
                <c:pt idx="7498">
                  <c:v>733</c:v>
                </c:pt>
                <c:pt idx="7499">
                  <c:v>733</c:v>
                </c:pt>
                <c:pt idx="7500">
                  <c:v>733</c:v>
                </c:pt>
                <c:pt idx="7501">
                  <c:v>733</c:v>
                </c:pt>
                <c:pt idx="7502">
                  <c:v>733</c:v>
                </c:pt>
                <c:pt idx="7503">
                  <c:v>733</c:v>
                </c:pt>
                <c:pt idx="7504">
                  <c:v>733</c:v>
                </c:pt>
                <c:pt idx="7505">
                  <c:v>733</c:v>
                </c:pt>
                <c:pt idx="7506">
                  <c:v>733</c:v>
                </c:pt>
                <c:pt idx="7507">
                  <c:v>733</c:v>
                </c:pt>
                <c:pt idx="7508">
                  <c:v>733</c:v>
                </c:pt>
                <c:pt idx="7509">
                  <c:v>733</c:v>
                </c:pt>
                <c:pt idx="7510">
                  <c:v>733</c:v>
                </c:pt>
                <c:pt idx="7511">
                  <c:v>733</c:v>
                </c:pt>
                <c:pt idx="7512">
                  <c:v>733</c:v>
                </c:pt>
                <c:pt idx="7513">
                  <c:v>733</c:v>
                </c:pt>
                <c:pt idx="7514">
                  <c:v>733</c:v>
                </c:pt>
                <c:pt idx="7515">
                  <c:v>733</c:v>
                </c:pt>
                <c:pt idx="7516">
                  <c:v>733</c:v>
                </c:pt>
                <c:pt idx="7517">
                  <c:v>733</c:v>
                </c:pt>
                <c:pt idx="7518">
                  <c:v>733</c:v>
                </c:pt>
                <c:pt idx="7519">
                  <c:v>733</c:v>
                </c:pt>
                <c:pt idx="7520">
                  <c:v>733</c:v>
                </c:pt>
                <c:pt idx="7521">
                  <c:v>733</c:v>
                </c:pt>
                <c:pt idx="7522">
                  <c:v>733</c:v>
                </c:pt>
                <c:pt idx="7523">
                  <c:v>733</c:v>
                </c:pt>
                <c:pt idx="7524">
                  <c:v>733</c:v>
                </c:pt>
                <c:pt idx="7525">
                  <c:v>733</c:v>
                </c:pt>
                <c:pt idx="7526">
                  <c:v>733</c:v>
                </c:pt>
                <c:pt idx="7527">
                  <c:v>733</c:v>
                </c:pt>
                <c:pt idx="7528">
                  <c:v>733</c:v>
                </c:pt>
                <c:pt idx="7529">
                  <c:v>733</c:v>
                </c:pt>
                <c:pt idx="7530">
                  <c:v>733</c:v>
                </c:pt>
                <c:pt idx="7531">
                  <c:v>733</c:v>
                </c:pt>
                <c:pt idx="7532">
                  <c:v>733</c:v>
                </c:pt>
                <c:pt idx="7533">
                  <c:v>733</c:v>
                </c:pt>
                <c:pt idx="7534">
                  <c:v>733</c:v>
                </c:pt>
                <c:pt idx="7535">
                  <c:v>733</c:v>
                </c:pt>
                <c:pt idx="7536">
                  <c:v>733</c:v>
                </c:pt>
                <c:pt idx="7537">
                  <c:v>733</c:v>
                </c:pt>
                <c:pt idx="7538">
                  <c:v>733</c:v>
                </c:pt>
                <c:pt idx="7539">
                  <c:v>733</c:v>
                </c:pt>
                <c:pt idx="7540">
                  <c:v>733</c:v>
                </c:pt>
                <c:pt idx="7541">
                  <c:v>733</c:v>
                </c:pt>
                <c:pt idx="7542">
                  <c:v>733</c:v>
                </c:pt>
                <c:pt idx="7543">
                  <c:v>733</c:v>
                </c:pt>
                <c:pt idx="7544">
                  <c:v>733</c:v>
                </c:pt>
                <c:pt idx="7545">
                  <c:v>733</c:v>
                </c:pt>
                <c:pt idx="7546">
                  <c:v>733</c:v>
                </c:pt>
                <c:pt idx="7547">
                  <c:v>733</c:v>
                </c:pt>
                <c:pt idx="7548">
                  <c:v>733</c:v>
                </c:pt>
                <c:pt idx="7549">
                  <c:v>733</c:v>
                </c:pt>
                <c:pt idx="7550">
                  <c:v>733</c:v>
                </c:pt>
                <c:pt idx="7551">
                  <c:v>733</c:v>
                </c:pt>
                <c:pt idx="7552">
                  <c:v>733</c:v>
                </c:pt>
                <c:pt idx="7553">
                  <c:v>733</c:v>
                </c:pt>
                <c:pt idx="7554">
                  <c:v>733</c:v>
                </c:pt>
                <c:pt idx="7555">
                  <c:v>733</c:v>
                </c:pt>
                <c:pt idx="7556">
                  <c:v>733</c:v>
                </c:pt>
                <c:pt idx="7557">
                  <c:v>733</c:v>
                </c:pt>
                <c:pt idx="7558">
                  <c:v>733</c:v>
                </c:pt>
                <c:pt idx="7559">
                  <c:v>733</c:v>
                </c:pt>
                <c:pt idx="7560">
                  <c:v>733</c:v>
                </c:pt>
                <c:pt idx="7561">
                  <c:v>733</c:v>
                </c:pt>
                <c:pt idx="7562">
                  <c:v>733</c:v>
                </c:pt>
                <c:pt idx="7563">
                  <c:v>733</c:v>
                </c:pt>
                <c:pt idx="7564">
                  <c:v>733</c:v>
                </c:pt>
                <c:pt idx="7565">
                  <c:v>733</c:v>
                </c:pt>
                <c:pt idx="7566">
                  <c:v>733</c:v>
                </c:pt>
                <c:pt idx="7567">
                  <c:v>733</c:v>
                </c:pt>
                <c:pt idx="7568">
                  <c:v>733</c:v>
                </c:pt>
                <c:pt idx="7569">
                  <c:v>733</c:v>
                </c:pt>
                <c:pt idx="7570">
                  <c:v>733</c:v>
                </c:pt>
                <c:pt idx="7571">
                  <c:v>733</c:v>
                </c:pt>
                <c:pt idx="7572">
                  <c:v>733</c:v>
                </c:pt>
                <c:pt idx="7573">
                  <c:v>733</c:v>
                </c:pt>
                <c:pt idx="7574">
                  <c:v>733</c:v>
                </c:pt>
                <c:pt idx="7575">
                  <c:v>733</c:v>
                </c:pt>
                <c:pt idx="7576">
                  <c:v>733</c:v>
                </c:pt>
                <c:pt idx="7577">
                  <c:v>733</c:v>
                </c:pt>
                <c:pt idx="7578">
                  <c:v>733</c:v>
                </c:pt>
                <c:pt idx="7579">
                  <c:v>733</c:v>
                </c:pt>
                <c:pt idx="7580">
                  <c:v>733</c:v>
                </c:pt>
                <c:pt idx="7581">
                  <c:v>733</c:v>
                </c:pt>
                <c:pt idx="7582">
                  <c:v>733</c:v>
                </c:pt>
                <c:pt idx="7583">
                  <c:v>733</c:v>
                </c:pt>
                <c:pt idx="7584">
                  <c:v>733</c:v>
                </c:pt>
                <c:pt idx="7585">
                  <c:v>733</c:v>
                </c:pt>
                <c:pt idx="7586">
                  <c:v>733</c:v>
                </c:pt>
                <c:pt idx="7587">
                  <c:v>733</c:v>
                </c:pt>
                <c:pt idx="7588">
                  <c:v>733</c:v>
                </c:pt>
                <c:pt idx="7589">
                  <c:v>733</c:v>
                </c:pt>
                <c:pt idx="7590">
                  <c:v>733</c:v>
                </c:pt>
                <c:pt idx="7591">
                  <c:v>733</c:v>
                </c:pt>
                <c:pt idx="7592">
                  <c:v>733</c:v>
                </c:pt>
                <c:pt idx="7593">
                  <c:v>733</c:v>
                </c:pt>
                <c:pt idx="7594">
                  <c:v>733</c:v>
                </c:pt>
                <c:pt idx="7595">
                  <c:v>733</c:v>
                </c:pt>
                <c:pt idx="7596">
                  <c:v>733</c:v>
                </c:pt>
                <c:pt idx="7597">
                  <c:v>733</c:v>
                </c:pt>
                <c:pt idx="7598">
                  <c:v>733</c:v>
                </c:pt>
                <c:pt idx="7599">
                  <c:v>733</c:v>
                </c:pt>
                <c:pt idx="7600">
                  <c:v>733</c:v>
                </c:pt>
                <c:pt idx="7601">
                  <c:v>733</c:v>
                </c:pt>
                <c:pt idx="7602">
                  <c:v>733</c:v>
                </c:pt>
                <c:pt idx="7603">
                  <c:v>733</c:v>
                </c:pt>
                <c:pt idx="7604">
                  <c:v>733</c:v>
                </c:pt>
                <c:pt idx="7605">
                  <c:v>733</c:v>
                </c:pt>
                <c:pt idx="7606">
                  <c:v>733</c:v>
                </c:pt>
                <c:pt idx="7607">
                  <c:v>733</c:v>
                </c:pt>
                <c:pt idx="7608">
                  <c:v>733</c:v>
                </c:pt>
                <c:pt idx="7609">
                  <c:v>733</c:v>
                </c:pt>
                <c:pt idx="7610">
                  <c:v>733</c:v>
                </c:pt>
                <c:pt idx="7611">
                  <c:v>733</c:v>
                </c:pt>
                <c:pt idx="7612">
                  <c:v>733</c:v>
                </c:pt>
                <c:pt idx="7613">
                  <c:v>733</c:v>
                </c:pt>
                <c:pt idx="7614">
                  <c:v>733</c:v>
                </c:pt>
                <c:pt idx="7615">
                  <c:v>733</c:v>
                </c:pt>
                <c:pt idx="7616">
                  <c:v>733</c:v>
                </c:pt>
                <c:pt idx="7617">
                  <c:v>733</c:v>
                </c:pt>
                <c:pt idx="7618">
                  <c:v>733</c:v>
                </c:pt>
                <c:pt idx="7619">
                  <c:v>733</c:v>
                </c:pt>
                <c:pt idx="7620">
                  <c:v>733</c:v>
                </c:pt>
                <c:pt idx="7621">
                  <c:v>733</c:v>
                </c:pt>
                <c:pt idx="7622">
                  <c:v>733</c:v>
                </c:pt>
                <c:pt idx="7623">
                  <c:v>733</c:v>
                </c:pt>
                <c:pt idx="7624">
                  <c:v>733</c:v>
                </c:pt>
                <c:pt idx="7625">
                  <c:v>733</c:v>
                </c:pt>
                <c:pt idx="7626">
                  <c:v>733</c:v>
                </c:pt>
                <c:pt idx="7627">
                  <c:v>733</c:v>
                </c:pt>
                <c:pt idx="7628">
                  <c:v>733</c:v>
                </c:pt>
                <c:pt idx="7629">
                  <c:v>733</c:v>
                </c:pt>
                <c:pt idx="7630">
                  <c:v>733</c:v>
                </c:pt>
                <c:pt idx="7631">
                  <c:v>733</c:v>
                </c:pt>
                <c:pt idx="7632">
                  <c:v>733</c:v>
                </c:pt>
                <c:pt idx="7633">
                  <c:v>733</c:v>
                </c:pt>
                <c:pt idx="7634">
                  <c:v>733</c:v>
                </c:pt>
                <c:pt idx="7635">
                  <c:v>733</c:v>
                </c:pt>
                <c:pt idx="7636">
                  <c:v>733</c:v>
                </c:pt>
                <c:pt idx="7637">
                  <c:v>733</c:v>
                </c:pt>
                <c:pt idx="7638">
                  <c:v>733</c:v>
                </c:pt>
                <c:pt idx="7639">
                  <c:v>733</c:v>
                </c:pt>
                <c:pt idx="7640">
                  <c:v>733</c:v>
                </c:pt>
                <c:pt idx="7641">
                  <c:v>733</c:v>
                </c:pt>
                <c:pt idx="7642">
                  <c:v>733</c:v>
                </c:pt>
                <c:pt idx="7643">
                  <c:v>733</c:v>
                </c:pt>
                <c:pt idx="7644">
                  <c:v>733</c:v>
                </c:pt>
                <c:pt idx="7645">
                  <c:v>733</c:v>
                </c:pt>
                <c:pt idx="7646">
                  <c:v>733</c:v>
                </c:pt>
                <c:pt idx="7647">
                  <c:v>733</c:v>
                </c:pt>
                <c:pt idx="7648">
                  <c:v>733</c:v>
                </c:pt>
                <c:pt idx="7649">
                  <c:v>733</c:v>
                </c:pt>
                <c:pt idx="7650">
                  <c:v>733</c:v>
                </c:pt>
                <c:pt idx="7651">
                  <c:v>733</c:v>
                </c:pt>
                <c:pt idx="7652">
                  <c:v>733</c:v>
                </c:pt>
                <c:pt idx="7653">
                  <c:v>733</c:v>
                </c:pt>
                <c:pt idx="7654">
                  <c:v>733</c:v>
                </c:pt>
                <c:pt idx="7655">
                  <c:v>733</c:v>
                </c:pt>
                <c:pt idx="7656">
                  <c:v>733</c:v>
                </c:pt>
                <c:pt idx="7657">
                  <c:v>733</c:v>
                </c:pt>
                <c:pt idx="7658">
                  <c:v>733</c:v>
                </c:pt>
                <c:pt idx="7659">
                  <c:v>733</c:v>
                </c:pt>
                <c:pt idx="7660">
                  <c:v>733</c:v>
                </c:pt>
                <c:pt idx="7661">
                  <c:v>733</c:v>
                </c:pt>
                <c:pt idx="7662">
                  <c:v>733</c:v>
                </c:pt>
                <c:pt idx="7663">
                  <c:v>733</c:v>
                </c:pt>
                <c:pt idx="7664">
                  <c:v>733</c:v>
                </c:pt>
                <c:pt idx="7665">
                  <c:v>733</c:v>
                </c:pt>
                <c:pt idx="7666">
                  <c:v>733</c:v>
                </c:pt>
                <c:pt idx="7667">
                  <c:v>733</c:v>
                </c:pt>
                <c:pt idx="7668">
                  <c:v>733</c:v>
                </c:pt>
                <c:pt idx="7669">
                  <c:v>733</c:v>
                </c:pt>
                <c:pt idx="7670">
                  <c:v>733</c:v>
                </c:pt>
                <c:pt idx="7671">
                  <c:v>733</c:v>
                </c:pt>
                <c:pt idx="7672">
                  <c:v>733</c:v>
                </c:pt>
                <c:pt idx="7673">
                  <c:v>733</c:v>
                </c:pt>
                <c:pt idx="7674">
                  <c:v>733</c:v>
                </c:pt>
                <c:pt idx="7675">
                  <c:v>733</c:v>
                </c:pt>
                <c:pt idx="7676">
                  <c:v>733</c:v>
                </c:pt>
                <c:pt idx="7677">
                  <c:v>733</c:v>
                </c:pt>
                <c:pt idx="7678">
                  <c:v>733</c:v>
                </c:pt>
                <c:pt idx="7679">
                  <c:v>733</c:v>
                </c:pt>
                <c:pt idx="7680">
                  <c:v>733</c:v>
                </c:pt>
                <c:pt idx="7681">
                  <c:v>733</c:v>
                </c:pt>
                <c:pt idx="7682">
                  <c:v>733</c:v>
                </c:pt>
                <c:pt idx="7683">
                  <c:v>733</c:v>
                </c:pt>
                <c:pt idx="7684">
                  <c:v>733</c:v>
                </c:pt>
                <c:pt idx="7685">
                  <c:v>733</c:v>
                </c:pt>
                <c:pt idx="7686">
                  <c:v>733</c:v>
                </c:pt>
                <c:pt idx="7687">
                  <c:v>733</c:v>
                </c:pt>
                <c:pt idx="7688">
                  <c:v>733</c:v>
                </c:pt>
                <c:pt idx="7689">
                  <c:v>733</c:v>
                </c:pt>
                <c:pt idx="7690">
                  <c:v>733</c:v>
                </c:pt>
                <c:pt idx="7691">
                  <c:v>733</c:v>
                </c:pt>
                <c:pt idx="7692">
                  <c:v>733</c:v>
                </c:pt>
                <c:pt idx="7693">
                  <c:v>733</c:v>
                </c:pt>
                <c:pt idx="7694">
                  <c:v>733</c:v>
                </c:pt>
                <c:pt idx="7695">
                  <c:v>733</c:v>
                </c:pt>
                <c:pt idx="7696">
                  <c:v>733</c:v>
                </c:pt>
                <c:pt idx="7697">
                  <c:v>733</c:v>
                </c:pt>
                <c:pt idx="7698">
                  <c:v>733</c:v>
                </c:pt>
                <c:pt idx="7699">
                  <c:v>733</c:v>
                </c:pt>
                <c:pt idx="7700">
                  <c:v>733</c:v>
                </c:pt>
                <c:pt idx="7701">
                  <c:v>733</c:v>
                </c:pt>
                <c:pt idx="7702">
                  <c:v>733</c:v>
                </c:pt>
                <c:pt idx="7703">
                  <c:v>733</c:v>
                </c:pt>
                <c:pt idx="7704">
                  <c:v>733</c:v>
                </c:pt>
                <c:pt idx="7705">
                  <c:v>733</c:v>
                </c:pt>
                <c:pt idx="7706">
                  <c:v>733</c:v>
                </c:pt>
                <c:pt idx="7707">
                  <c:v>733</c:v>
                </c:pt>
                <c:pt idx="7708">
                  <c:v>733</c:v>
                </c:pt>
                <c:pt idx="7709">
                  <c:v>733</c:v>
                </c:pt>
                <c:pt idx="7710">
                  <c:v>733</c:v>
                </c:pt>
                <c:pt idx="7711">
                  <c:v>733</c:v>
                </c:pt>
                <c:pt idx="7712">
                  <c:v>733</c:v>
                </c:pt>
                <c:pt idx="7713">
                  <c:v>733</c:v>
                </c:pt>
                <c:pt idx="7714">
                  <c:v>733</c:v>
                </c:pt>
                <c:pt idx="7715">
                  <c:v>733</c:v>
                </c:pt>
                <c:pt idx="7716">
                  <c:v>733</c:v>
                </c:pt>
                <c:pt idx="7717">
                  <c:v>733</c:v>
                </c:pt>
                <c:pt idx="7718">
                  <c:v>733</c:v>
                </c:pt>
                <c:pt idx="7719">
                  <c:v>733</c:v>
                </c:pt>
                <c:pt idx="7720">
                  <c:v>733</c:v>
                </c:pt>
                <c:pt idx="7721">
                  <c:v>733</c:v>
                </c:pt>
                <c:pt idx="7722">
                  <c:v>733</c:v>
                </c:pt>
                <c:pt idx="7723">
                  <c:v>733</c:v>
                </c:pt>
                <c:pt idx="7724">
                  <c:v>733</c:v>
                </c:pt>
                <c:pt idx="7725">
                  <c:v>733</c:v>
                </c:pt>
                <c:pt idx="7726">
                  <c:v>733</c:v>
                </c:pt>
                <c:pt idx="7727">
                  <c:v>733</c:v>
                </c:pt>
                <c:pt idx="7728">
                  <c:v>733</c:v>
                </c:pt>
                <c:pt idx="7729">
                  <c:v>733</c:v>
                </c:pt>
                <c:pt idx="7730">
                  <c:v>733</c:v>
                </c:pt>
                <c:pt idx="7731">
                  <c:v>733</c:v>
                </c:pt>
                <c:pt idx="7732">
                  <c:v>733</c:v>
                </c:pt>
                <c:pt idx="7733">
                  <c:v>733</c:v>
                </c:pt>
                <c:pt idx="7734">
                  <c:v>733</c:v>
                </c:pt>
                <c:pt idx="7735">
                  <c:v>733</c:v>
                </c:pt>
                <c:pt idx="7736">
                  <c:v>733</c:v>
                </c:pt>
                <c:pt idx="7737">
                  <c:v>733</c:v>
                </c:pt>
                <c:pt idx="7738">
                  <c:v>733</c:v>
                </c:pt>
                <c:pt idx="7739">
                  <c:v>733</c:v>
                </c:pt>
                <c:pt idx="7740">
                  <c:v>733</c:v>
                </c:pt>
                <c:pt idx="7741">
                  <c:v>733</c:v>
                </c:pt>
                <c:pt idx="7742">
                  <c:v>733</c:v>
                </c:pt>
                <c:pt idx="7743">
                  <c:v>733</c:v>
                </c:pt>
                <c:pt idx="7744">
                  <c:v>733</c:v>
                </c:pt>
                <c:pt idx="7745">
                  <c:v>733</c:v>
                </c:pt>
                <c:pt idx="7746">
                  <c:v>733</c:v>
                </c:pt>
                <c:pt idx="7747">
                  <c:v>733</c:v>
                </c:pt>
                <c:pt idx="7748">
                  <c:v>733</c:v>
                </c:pt>
                <c:pt idx="7749">
                  <c:v>733</c:v>
                </c:pt>
                <c:pt idx="7750">
                  <c:v>733</c:v>
                </c:pt>
                <c:pt idx="7751">
                  <c:v>733</c:v>
                </c:pt>
                <c:pt idx="7752">
                  <c:v>733</c:v>
                </c:pt>
                <c:pt idx="7753">
                  <c:v>733</c:v>
                </c:pt>
                <c:pt idx="7754">
                  <c:v>733</c:v>
                </c:pt>
                <c:pt idx="7755">
                  <c:v>733</c:v>
                </c:pt>
                <c:pt idx="7756">
                  <c:v>733</c:v>
                </c:pt>
                <c:pt idx="7757">
                  <c:v>733</c:v>
                </c:pt>
                <c:pt idx="7758">
                  <c:v>733</c:v>
                </c:pt>
                <c:pt idx="7759">
                  <c:v>733</c:v>
                </c:pt>
                <c:pt idx="7760">
                  <c:v>733</c:v>
                </c:pt>
                <c:pt idx="7761">
                  <c:v>733</c:v>
                </c:pt>
                <c:pt idx="7762">
                  <c:v>733</c:v>
                </c:pt>
                <c:pt idx="7763">
                  <c:v>733</c:v>
                </c:pt>
                <c:pt idx="7764">
                  <c:v>733</c:v>
                </c:pt>
                <c:pt idx="7765">
                  <c:v>733</c:v>
                </c:pt>
                <c:pt idx="7766">
                  <c:v>733</c:v>
                </c:pt>
                <c:pt idx="7767">
                  <c:v>733</c:v>
                </c:pt>
                <c:pt idx="7768">
                  <c:v>733</c:v>
                </c:pt>
                <c:pt idx="7769">
                  <c:v>733</c:v>
                </c:pt>
                <c:pt idx="7770">
                  <c:v>733</c:v>
                </c:pt>
                <c:pt idx="7771">
                  <c:v>733</c:v>
                </c:pt>
                <c:pt idx="7772">
                  <c:v>733</c:v>
                </c:pt>
                <c:pt idx="7773">
                  <c:v>733</c:v>
                </c:pt>
                <c:pt idx="7774">
                  <c:v>733</c:v>
                </c:pt>
                <c:pt idx="7775">
                  <c:v>733</c:v>
                </c:pt>
                <c:pt idx="7776">
                  <c:v>733</c:v>
                </c:pt>
                <c:pt idx="7777">
                  <c:v>733</c:v>
                </c:pt>
                <c:pt idx="7778">
                  <c:v>733</c:v>
                </c:pt>
                <c:pt idx="7779">
                  <c:v>733</c:v>
                </c:pt>
                <c:pt idx="7780">
                  <c:v>733</c:v>
                </c:pt>
                <c:pt idx="7781">
                  <c:v>733</c:v>
                </c:pt>
                <c:pt idx="7782">
                  <c:v>733</c:v>
                </c:pt>
                <c:pt idx="7783">
                  <c:v>733</c:v>
                </c:pt>
                <c:pt idx="7784">
                  <c:v>733</c:v>
                </c:pt>
                <c:pt idx="7785">
                  <c:v>733</c:v>
                </c:pt>
                <c:pt idx="7786">
                  <c:v>733</c:v>
                </c:pt>
                <c:pt idx="7787">
                  <c:v>733</c:v>
                </c:pt>
                <c:pt idx="7788">
                  <c:v>733</c:v>
                </c:pt>
                <c:pt idx="7789">
                  <c:v>733</c:v>
                </c:pt>
                <c:pt idx="7790">
                  <c:v>733</c:v>
                </c:pt>
                <c:pt idx="7791">
                  <c:v>733</c:v>
                </c:pt>
                <c:pt idx="7792">
                  <c:v>733</c:v>
                </c:pt>
                <c:pt idx="7793">
                  <c:v>733</c:v>
                </c:pt>
                <c:pt idx="7794">
                  <c:v>733</c:v>
                </c:pt>
                <c:pt idx="7795">
                  <c:v>733</c:v>
                </c:pt>
                <c:pt idx="7796">
                  <c:v>733</c:v>
                </c:pt>
                <c:pt idx="7797">
                  <c:v>733</c:v>
                </c:pt>
                <c:pt idx="7798">
                  <c:v>733</c:v>
                </c:pt>
                <c:pt idx="7799">
                  <c:v>733</c:v>
                </c:pt>
                <c:pt idx="7800">
                  <c:v>733</c:v>
                </c:pt>
                <c:pt idx="7801">
                  <c:v>733</c:v>
                </c:pt>
                <c:pt idx="7802">
                  <c:v>733</c:v>
                </c:pt>
                <c:pt idx="7803">
                  <c:v>733</c:v>
                </c:pt>
                <c:pt idx="7804">
                  <c:v>733</c:v>
                </c:pt>
                <c:pt idx="7805">
                  <c:v>733</c:v>
                </c:pt>
                <c:pt idx="7806">
                  <c:v>733</c:v>
                </c:pt>
                <c:pt idx="7807">
                  <c:v>733</c:v>
                </c:pt>
                <c:pt idx="7808">
                  <c:v>733</c:v>
                </c:pt>
                <c:pt idx="7809">
                  <c:v>733</c:v>
                </c:pt>
                <c:pt idx="7810">
                  <c:v>733</c:v>
                </c:pt>
                <c:pt idx="7811">
                  <c:v>733</c:v>
                </c:pt>
                <c:pt idx="7812">
                  <c:v>733</c:v>
                </c:pt>
                <c:pt idx="7813">
                  <c:v>733</c:v>
                </c:pt>
                <c:pt idx="7814">
                  <c:v>733</c:v>
                </c:pt>
                <c:pt idx="7815">
                  <c:v>733</c:v>
                </c:pt>
                <c:pt idx="7816">
                  <c:v>733</c:v>
                </c:pt>
                <c:pt idx="7817">
                  <c:v>733</c:v>
                </c:pt>
                <c:pt idx="7818">
                  <c:v>733</c:v>
                </c:pt>
                <c:pt idx="7819">
                  <c:v>733</c:v>
                </c:pt>
                <c:pt idx="7820">
                  <c:v>733</c:v>
                </c:pt>
                <c:pt idx="7821">
                  <c:v>733</c:v>
                </c:pt>
                <c:pt idx="7822">
                  <c:v>733</c:v>
                </c:pt>
                <c:pt idx="7823">
                  <c:v>733</c:v>
                </c:pt>
                <c:pt idx="7824">
                  <c:v>733</c:v>
                </c:pt>
                <c:pt idx="7825">
                  <c:v>733</c:v>
                </c:pt>
                <c:pt idx="7826">
                  <c:v>733</c:v>
                </c:pt>
                <c:pt idx="7827">
                  <c:v>733</c:v>
                </c:pt>
                <c:pt idx="7828">
                  <c:v>733</c:v>
                </c:pt>
                <c:pt idx="7829">
                  <c:v>733</c:v>
                </c:pt>
                <c:pt idx="7830">
                  <c:v>733</c:v>
                </c:pt>
                <c:pt idx="7831">
                  <c:v>733</c:v>
                </c:pt>
                <c:pt idx="7832">
                  <c:v>733</c:v>
                </c:pt>
                <c:pt idx="7833">
                  <c:v>733</c:v>
                </c:pt>
                <c:pt idx="7834">
                  <c:v>733</c:v>
                </c:pt>
                <c:pt idx="7835">
                  <c:v>733</c:v>
                </c:pt>
                <c:pt idx="7836">
                  <c:v>733</c:v>
                </c:pt>
                <c:pt idx="7837">
                  <c:v>733</c:v>
                </c:pt>
                <c:pt idx="7838">
                  <c:v>733</c:v>
                </c:pt>
                <c:pt idx="7839">
                  <c:v>733</c:v>
                </c:pt>
                <c:pt idx="7840">
                  <c:v>733</c:v>
                </c:pt>
                <c:pt idx="7841">
                  <c:v>733</c:v>
                </c:pt>
                <c:pt idx="7842">
                  <c:v>733</c:v>
                </c:pt>
                <c:pt idx="7843">
                  <c:v>733</c:v>
                </c:pt>
                <c:pt idx="7844">
                  <c:v>733</c:v>
                </c:pt>
                <c:pt idx="7845">
                  <c:v>733</c:v>
                </c:pt>
                <c:pt idx="7846">
                  <c:v>733</c:v>
                </c:pt>
                <c:pt idx="7847">
                  <c:v>733</c:v>
                </c:pt>
                <c:pt idx="7848">
                  <c:v>733</c:v>
                </c:pt>
                <c:pt idx="7849">
                  <c:v>733</c:v>
                </c:pt>
                <c:pt idx="7850">
                  <c:v>733</c:v>
                </c:pt>
                <c:pt idx="7851">
                  <c:v>733</c:v>
                </c:pt>
                <c:pt idx="7852">
                  <c:v>733</c:v>
                </c:pt>
                <c:pt idx="7853">
                  <c:v>733</c:v>
                </c:pt>
                <c:pt idx="7854">
                  <c:v>733</c:v>
                </c:pt>
                <c:pt idx="7855">
                  <c:v>733</c:v>
                </c:pt>
                <c:pt idx="7856">
                  <c:v>733</c:v>
                </c:pt>
                <c:pt idx="7857">
                  <c:v>733</c:v>
                </c:pt>
                <c:pt idx="7858">
                  <c:v>733</c:v>
                </c:pt>
                <c:pt idx="7859">
                  <c:v>733</c:v>
                </c:pt>
                <c:pt idx="7860">
                  <c:v>733</c:v>
                </c:pt>
                <c:pt idx="7861">
                  <c:v>733</c:v>
                </c:pt>
                <c:pt idx="7862">
                  <c:v>733</c:v>
                </c:pt>
                <c:pt idx="7863">
                  <c:v>733</c:v>
                </c:pt>
                <c:pt idx="7864">
                  <c:v>733</c:v>
                </c:pt>
                <c:pt idx="7865">
                  <c:v>733</c:v>
                </c:pt>
                <c:pt idx="7866">
                  <c:v>733</c:v>
                </c:pt>
                <c:pt idx="7867">
                  <c:v>733</c:v>
                </c:pt>
                <c:pt idx="7868">
                  <c:v>733</c:v>
                </c:pt>
                <c:pt idx="7869">
                  <c:v>733</c:v>
                </c:pt>
                <c:pt idx="7870">
                  <c:v>733</c:v>
                </c:pt>
                <c:pt idx="7871">
                  <c:v>733</c:v>
                </c:pt>
                <c:pt idx="7872">
                  <c:v>733</c:v>
                </c:pt>
                <c:pt idx="7873">
                  <c:v>733</c:v>
                </c:pt>
                <c:pt idx="7874">
                  <c:v>733</c:v>
                </c:pt>
                <c:pt idx="7875">
                  <c:v>733</c:v>
                </c:pt>
                <c:pt idx="7876">
                  <c:v>733</c:v>
                </c:pt>
                <c:pt idx="7877">
                  <c:v>733</c:v>
                </c:pt>
                <c:pt idx="7878">
                  <c:v>733</c:v>
                </c:pt>
                <c:pt idx="7879">
                  <c:v>733</c:v>
                </c:pt>
                <c:pt idx="7880">
                  <c:v>733</c:v>
                </c:pt>
                <c:pt idx="7881">
                  <c:v>733</c:v>
                </c:pt>
                <c:pt idx="7882">
                  <c:v>733</c:v>
                </c:pt>
                <c:pt idx="7883">
                  <c:v>733</c:v>
                </c:pt>
                <c:pt idx="7884">
                  <c:v>733</c:v>
                </c:pt>
                <c:pt idx="7885">
                  <c:v>733</c:v>
                </c:pt>
                <c:pt idx="7886">
                  <c:v>733</c:v>
                </c:pt>
                <c:pt idx="7887">
                  <c:v>733</c:v>
                </c:pt>
                <c:pt idx="7888">
                  <c:v>733</c:v>
                </c:pt>
                <c:pt idx="7889">
                  <c:v>733</c:v>
                </c:pt>
                <c:pt idx="7890">
                  <c:v>733</c:v>
                </c:pt>
                <c:pt idx="7891">
                  <c:v>733</c:v>
                </c:pt>
                <c:pt idx="7892">
                  <c:v>733</c:v>
                </c:pt>
                <c:pt idx="7893">
                  <c:v>733</c:v>
                </c:pt>
                <c:pt idx="7894">
                  <c:v>733</c:v>
                </c:pt>
                <c:pt idx="7895">
                  <c:v>733</c:v>
                </c:pt>
                <c:pt idx="7896">
                  <c:v>733</c:v>
                </c:pt>
                <c:pt idx="7897">
                  <c:v>733</c:v>
                </c:pt>
                <c:pt idx="7898">
                  <c:v>733</c:v>
                </c:pt>
                <c:pt idx="7899">
                  <c:v>733</c:v>
                </c:pt>
                <c:pt idx="7900">
                  <c:v>733</c:v>
                </c:pt>
                <c:pt idx="7901">
                  <c:v>733</c:v>
                </c:pt>
                <c:pt idx="7902">
                  <c:v>733</c:v>
                </c:pt>
                <c:pt idx="7903">
                  <c:v>733</c:v>
                </c:pt>
                <c:pt idx="7904">
                  <c:v>733</c:v>
                </c:pt>
                <c:pt idx="7905">
                  <c:v>733</c:v>
                </c:pt>
                <c:pt idx="7906">
                  <c:v>733</c:v>
                </c:pt>
                <c:pt idx="7907">
                  <c:v>733</c:v>
                </c:pt>
                <c:pt idx="7908">
                  <c:v>733</c:v>
                </c:pt>
                <c:pt idx="7909">
                  <c:v>733</c:v>
                </c:pt>
                <c:pt idx="7910">
                  <c:v>733</c:v>
                </c:pt>
                <c:pt idx="7911">
                  <c:v>733</c:v>
                </c:pt>
                <c:pt idx="7912">
                  <c:v>733</c:v>
                </c:pt>
                <c:pt idx="7913">
                  <c:v>733</c:v>
                </c:pt>
                <c:pt idx="7914">
                  <c:v>733</c:v>
                </c:pt>
                <c:pt idx="7915">
                  <c:v>733</c:v>
                </c:pt>
                <c:pt idx="7916">
                  <c:v>733</c:v>
                </c:pt>
                <c:pt idx="7917">
                  <c:v>733</c:v>
                </c:pt>
                <c:pt idx="7918">
                  <c:v>733</c:v>
                </c:pt>
                <c:pt idx="7919">
                  <c:v>733</c:v>
                </c:pt>
                <c:pt idx="7920">
                  <c:v>733</c:v>
                </c:pt>
                <c:pt idx="7921">
                  <c:v>733</c:v>
                </c:pt>
                <c:pt idx="7922">
                  <c:v>733</c:v>
                </c:pt>
                <c:pt idx="7923">
                  <c:v>733</c:v>
                </c:pt>
                <c:pt idx="7924">
                  <c:v>733</c:v>
                </c:pt>
                <c:pt idx="7925">
                  <c:v>733</c:v>
                </c:pt>
                <c:pt idx="7926">
                  <c:v>733</c:v>
                </c:pt>
                <c:pt idx="7927">
                  <c:v>733</c:v>
                </c:pt>
                <c:pt idx="7928">
                  <c:v>733</c:v>
                </c:pt>
                <c:pt idx="7929">
                  <c:v>733</c:v>
                </c:pt>
                <c:pt idx="7930">
                  <c:v>733</c:v>
                </c:pt>
                <c:pt idx="7931">
                  <c:v>733</c:v>
                </c:pt>
                <c:pt idx="7932">
                  <c:v>733</c:v>
                </c:pt>
                <c:pt idx="7933">
                  <c:v>733</c:v>
                </c:pt>
                <c:pt idx="7934">
                  <c:v>733</c:v>
                </c:pt>
                <c:pt idx="7935">
                  <c:v>733</c:v>
                </c:pt>
                <c:pt idx="7936">
                  <c:v>733</c:v>
                </c:pt>
                <c:pt idx="7937">
                  <c:v>733</c:v>
                </c:pt>
                <c:pt idx="7938">
                  <c:v>733</c:v>
                </c:pt>
                <c:pt idx="7939">
                  <c:v>733</c:v>
                </c:pt>
                <c:pt idx="7940">
                  <c:v>733</c:v>
                </c:pt>
                <c:pt idx="7941">
                  <c:v>733</c:v>
                </c:pt>
                <c:pt idx="7942">
                  <c:v>733</c:v>
                </c:pt>
                <c:pt idx="7943">
                  <c:v>733</c:v>
                </c:pt>
                <c:pt idx="7944">
                  <c:v>733</c:v>
                </c:pt>
                <c:pt idx="7945">
                  <c:v>733</c:v>
                </c:pt>
                <c:pt idx="7946">
                  <c:v>733</c:v>
                </c:pt>
                <c:pt idx="7947">
                  <c:v>733</c:v>
                </c:pt>
                <c:pt idx="7948">
                  <c:v>733</c:v>
                </c:pt>
                <c:pt idx="7949">
                  <c:v>733</c:v>
                </c:pt>
                <c:pt idx="7950">
                  <c:v>733</c:v>
                </c:pt>
                <c:pt idx="7951">
                  <c:v>733</c:v>
                </c:pt>
                <c:pt idx="7952">
                  <c:v>733</c:v>
                </c:pt>
                <c:pt idx="7953">
                  <c:v>733</c:v>
                </c:pt>
                <c:pt idx="7954">
                  <c:v>733</c:v>
                </c:pt>
                <c:pt idx="7955">
                  <c:v>733</c:v>
                </c:pt>
                <c:pt idx="7956">
                  <c:v>733</c:v>
                </c:pt>
                <c:pt idx="7957">
                  <c:v>733</c:v>
                </c:pt>
                <c:pt idx="7958">
                  <c:v>733</c:v>
                </c:pt>
                <c:pt idx="7959">
                  <c:v>733</c:v>
                </c:pt>
                <c:pt idx="7960">
                  <c:v>733</c:v>
                </c:pt>
                <c:pt idx="7961">
                  <c:v>733</c:v>
                </c:pt>
                <c:pt idx="7962">
                  <c:v>733</c:v>
                </c:pt>
                <c:pt idx="7963">
                  <c:v>733</c:v>
                </c:pt>
                <c:pt idx="7964">
                  <c:v>733</c:v>
                </c:pt>
                <c:pt idx="7965">
                  <c:v>733</c:v>
                </c:pt>
                <c:pt idx="7966">
                  <c:v>733</c:v>
                </c:pt>
                <c:pt idx="7967">
                  <c:v>733</c:v>
                </c:pt>
                <c:pt idx="7968">
                  <c:v>733</c:v>
                </c:pt>
                <c:pt idx="7969">
                  <c:v>733</c:v>
                </c:pt>
                <c:pt idx="7970">
                  <c:v>733</c:v>
                </c:pt>
                <c:pt idx="7971">
                  <c:v>733</c:v>
                </c:pt>
                <c:pt idx="7972">
                  <c:v>733</c:v>
                </c:pt>
                <c:pt idx="7973">
                  <c:v>733</c:v>
                </c:pt>
                <c:pt idx="7974">
                  <c:v>733</c:v>
                </c:pt>
                <c:pt idx="7975">
                  <c:v>733</c:v>
                </c:pt>
                <c:pt idx="7976">
                  <c:v>733</c:v>
                </c:pt>
                <c:pt idx="7977">
                  <c:v>733</c:v>
                </c:pt>
                <c:pt idx="7978">
                  <c:v>733</c:v>
                </c:pt>
                <c:pt idx="7979">
                  <c:v>733</c:v>
                </c:pt>
                <c:pt idx="7980">
                  <c:v>733</c:v>
                </c:pt>
                <c:pt idx="7981">
                  <c:v>733</c:v>
                </c:pt>
                <c:pt idx="7982">
                  <c:v>733</c:v>
                </c:pt>
                <c:pt idx="7983">
                  <c:v>733</c:v>
                </c:pt>
                <c:pt idx="7984">
                  <c:v>733</c:v>
                </c:pt>
                <c:pt idx="7985">
                  <c:v>733</c:v>
                </c:pt>
                <c:pt idx="7986">
                  <c:v>733</c:v>
                </c:pt>
                <c:pt idx="7987">
                  <c:v>733</c:v>
                </c:pt>
                <c:pt idx="7988">
                  <c:v>733</c:v>
                </c:pt>
                <c:pt idx="7989">
                  <c:v>733</c:v>
                </c:pt>
                <c:pt idx="7990">
                  <c:v>733</c:v>
                </c:pt>
                <c:pt idx="7991">
                  <c:v>733</c:v>
                </c:pt>
                <c:pt idx="7992">
                  <c:v>733</c:v>
                </c:pt>
                <c:pt idx="7993">
                  <c:v>733</c:v>
                </c:pt>
                <c:pt idx="7994">
                  <c:v>733</c:v>
                </c:pt>
                <c:pt idx="7995">
                  <c:v>733</c:v>
                </c:pt>
                <c:pt idx="7996">
                  <c:v>733</c:v>
                </c:pt>
                <c:pt idx="7997">
                  <c:v>733</c:v>
                </c:pt>
                <c:pt idx="7998">
                  <c:v>733</c:v>
                </c:pt>
                <c:pt idx="7999">
                  <c:v>733</c:v>
                </c:pt>
                <c:pt idx="8000">
                  <c:v>733</c:v>
                </c:pt>
                <c:pt idx="8001">
                  <c:v>733</c:v>
                </c:pt>
                <c:pt idx="8002">
                  <c:v>733</c:v>
                </c:pt>
                <c:pt idx="8003">
                  <c:v>733</c:v>
                </c:pt>
                <c:pt idx="8004">
                  <c:v>733</c:v>
                </c:pt>
                <c:pt idx="8005">
                  <c:v>733</c:v>
                </c:pt>
                <c:pt idx="8006">
                  <c:v>733</c:v>
                </c:pt>
                <c:pt idx="8007">
                  <c:v>733</c:v>
                </c:pt>
                <c:pt idx="8008">
                  <c:v>733</c:v>
                </c:pt>
                <c:pt idx="8009">
                  <c:v>733</c:v>
                </c:pt>
                <c:pt idx="8010">
                  <c:v>733</c:v>
                </c:pt>
                <c:pt idx="8011">
                  <c:v>733</c:v>
                </c:pt>
                <c:pt idx="8012">
                  <c:v>733</c:v>
                </c:pt>
                <c:pt idx="8013">
                  <c:v>733</c:v>
                </c:pt>
                <c:pt idx="8014">
                  <c:v>733</c:v>
                </c:pt>
                <c:pt idx="8015">
                  <c:v>733</c:v>
                </c:pt>
                <c:pt idx="8016">
                  <c:v>723</c:v>
                </c:pt>
                <c:pt idx="8017">
                  <c:v>723</c:v>
                </c:pt>
                <c:pt idx="8018">
                  <c:v>723</c:v>
                </c:pt>
                <c:pt idx="8019">
                  <c:v>723</c:v>
                </c:pt>
                <c:pt idx="8020">
                  <c:v>723</c:v>
                </c:pt>
                <c:pt idx="8021">
                  <c:v>723</c:v>
                </c:pt>
                <c:pt idx="8022">
                  <c:v>723</c:v>
                </c:pt>
                <c:pt idx="8023">
                  <c:v>723</c:v>
                </c:pt>
                <c:pt idx="8024">
                  <c:v>723</c:v>
                </c:pt>
                <c:pt idx="8025">
                  <c:v>723</c:v>
                </c:pt>
                <c:pt idx="8026">
                  <c:v>723</c:v>
                </c:pt>
                <c:pt idx="8027">
                  <c:v>723</c:v>
                </c:pt>
                <c:pt idx="8028">
                  <c:v>723</c:v>
                </c:pt>
                <c:pt idx="8029">
                  <c:v>723</c:v>
                </c:pt>
                <c:pt idx="8030">
                  <c:v>723</c:v>
                </c:pt>
                <c:pt idx="8031">
                  <c:v>723</c:v>
                </c:pt>
                <c:pt idx="8032">
                  <c:v>723</c:v>
                </c:pt>
                <c:pt idx="8033">
                  <c:v>723</c:v>
                </c:pt>
                <c:pt idx="8034">
                  <c:v>723</c:v>
                </c:pt>
                <c:pt idx="8035">
                  <c:v>723</c:v>
                </c:pt>
                <c:pt idx="8036">
                  <c:v>723</c:v>
                </c:pt>
                <c:pt idx="8037">
                  <c:v>723</c:v>
                </c:pt>
                <c:pt idx="8038">
                  <c:v>723</c:v>
                </c:pt>
                <c:pt idx="8039">
                  <c:v>723</c:v>
                </c:pt>
                <c:pt idx="8040">
                  <c:v>723</c:v>
                </c:pt>
                <c:pt idx="8041">
                  <c:v>723</c:v>
                </c:pt>
                <c:pt idx="8042">
                  <c:v>723</c:v>
                </c:pt>
                <c:pt idx="8043">
                  <c:v>723</c:v>
                </c:pt>
                <c:pt idx="8044">
                  <c:v>723</c:v>
                </c:pt>
                <c:pt idx="8045">
                  <c:v>723</c:v>
                </c:pt>
                <c:pt idx="8046">
                  <c:v>723</c:v>
                </c:pt>
                <c:pt idx="8047">
                  <c:v>723</c:v>
                </c:pt>
                <c:pt idx="8048">
                  <c:v>723</c:v>
                </c:pt>
                <c:pt idx="8049">
                  <c:v>723</c:v>
                </c:pt>
                <c:pt idx="8050">
                  <c:v>723</c:v>
                </c:pt>
                <c:pt idx="8051">
                  <c:v>723</c:v>
                </c:pt>
                <c:pt idx="8052">
                  <c:v>723</c:v>
                </c:pt>
                <c:pt idx="8053">
                  <c:v>723</c:v>
                </c:pt>
                <c:pt idx="8054">
                  <c:v>723</c:v>
                </c:pt>
                <c:pt idx="8055">
                  <c:v>723</c:v>
                </c:pt>
                <c:pt idx="8056">
                  <c:v>723</c:v>
                </c:pt>
                <c:pt idx="8057">
                  <c:v>723</c:v>
                </c:pt>
                <c:pt idx="8058">
                  <c:v>723</c:v>
                </c:pt>
                <c:pt idx="8059">
                  <c:v>723</c:v>
                </c:pt>
                <c:pt idx="8060">
                  <c:v>723</c:v>
                </c:pt>
                <c:pt idx="8061">
                  <c:v>723</c:v>
                </c:pt>
                <c:pt idx="8062">
                  <c:v>723</c:v>
                </c:pt>
                <c:pt idx="8063">
                  <c:v>723</c:v>
                </c:pt>
                <c:pt idx="8064">
                  <c:v>723</c:v>
                </c:pt>
                <c:pt idx="8065">
                  <c:v>723</c:v>
                </c:pt>
                <c:pt idx="8066">
                  <c:v>723</c:v>
                </c:pt>
                <c:pt idx="8067">
                  <c:v>723</c:v>
                </c:pt>
                <c:pt idx="8068">
                  <c:v>723</c:v>
                </c:pt>
                <c:pt idx="8069">
                  <c:v>723</c:v>
                </c:pt>
                <c:pt idx="8070">
                  <c:v>723</c:v>
                </c:pt>
                <c:pt idx="8071">
                  <c:v>723</c:v>
                </c:pt>
                <c:pt idx="8072">
                  <c:v>723</c:v>
                </c:pt>
                <c:pt idx="8073">
                  <c:v>723</c:v>
                </c:pt>
                <c:pt idx="8074">
                  <c:v>723</c:v>
                </c:pt>
                <c:pt idx="8075">
                  <c:v>723</c:v>
                </c:pt>
                <c:pt idx="8076">
                  <c:v>723</c:v>
                </c:pt>
                <c:pt idx="8077">
                  <c:v>723</c:v>
                </c:pt>
                <c:pt idx="8078">
                  <c:v>723</c:v>
                </c:pt>
                <c:pt idx="8079">
                  <c:v>723</c:v>
                </c:pt>
                <c:pt idx="8080">
                  <c:v>723</c:v>
                </c:pt>
                <c:pt idx="8081">
                  <c:v>723</c:v>
                </c:pt>
                <c:pt idx="8082">
                  <c:v>723</c:v>
                </c:pt>
                <c:pt idx="8083">
                  <c:v>723</c:v>
                </c:pt>
                <c:pt idx="8084">
                  <c:v>723</c:v>
                </c:pt>
                <c:pt idx="8085">
                  <c:v>723</c:v>
                </c:pt>
                <c:pt idx="8086">
                  <c:v>723</c:v>
                </c:pt>
                <c:pt idx="8087">
                  <c:v>723</c:v>
                </c:pt>
                <c:pt idx="8088">
                  <c:v>723</c:v>
                </c:pt>
                <c:pt idx="8089">
                  <c:v>723</c:v>
                </c:pt>
                <c:pt idx="8090">
                  <c:v>723</c:v>
                </c:pt>
                <c:pt idx="8091">
                  <c:v>723</c:v>
                </c:pt>
                <c:pt idx="8092">
                  <c:v>723</c:v>
                </c:pt>
                <c:pt idx="8093">
                  <c:v>723</c:v>
                </c:pt>
                <c:pt idx="8094">
                  <c:v>723</c:v>
                </c:pt>
                <c:pt idx="8095">
                  <c:v>723</c:v>
                </c:pt>
                <c:pt idx="8096">
                  <c:v>723</c:v>
                </c:pt>
                <c:pt idx="8097">
                  <c:v>723</c:v>
                </c:pt>
                <c:pt idx="8098">
                  <c:v>723</c:v>
                </c:pt>
                <c:pt idx="8099">
                  <c:v>723</c:v>
                </c:pt>
                <c:pt idx="8100">
                  <c:v>723</c:v>
                </c:pt>
                <c:pt idx="8101">
                  <c:v>723</c:v>
                </c:pt>
                <c:pt idx="8102">
                  <c:v>723</c:v>
                </c:pt>
                <c:pt idx="8103">
                  <c:v>723</c:v>
                </c:pt>
                <c:pt idx="8104">
                  <c:v>723</c:v>
                </c:pt>
                <c:pt idx="8105">
                  <c:v>723</c:v>
                </c:pt>
                <c:pt idx="8106">
                  <c:v>723</c:v>
                </c:pt>
                <c:pt idx="8107">
                  <c:v>723</c:v>
                </c:pt>
                <c:pt idx="8108">
                  <c:v>723</c:v>
                </c:pt>
                <c:pt idx="8109">
                  <c:v>723</c:v>
                </c:pt>
                <c:pt idx="8110">
                  <c:v>723</c:v>
                </c:pt>
                <c:pt idx="8111">
                  <c:v>723</c:v>
                </c:pt>
                <c:pt idx="8112">
                  <c:v>723</c:v>
                </c:pt>
                <c:pt idx="8113">
                  <c:v>723</c:v>
                </c:pt>
                <c:pt idx="8114">
                  <c:v>723</c:v>
                </c:pt>
                <c:pt idx="8115">
                  <c:v>723</c:v>
                </c:pt>
                <c:pt idx="8116">
                  <c:v>723</c:v>
                </c:pt>
                <c:pt idx="8117">
                  <c:v>723</c:v>
                </c:pt>
                <c:pt idx="8118">
                  <c:v>723</c:v>
                </c:pt>
                <c:pt idx="8119">
                  <c:v>723</c:v>
                </c:pt>
                <c:pt idx="8120">
                  <c:v>723</c:v>
                </c:pt>
                <c:pt idx="8121">
                  <c:v>723</c:v>
                </c:pt>
                <c:pt idx="8122">
                  <c:v>723</c:v>
                </c:pt>
                <c:pt idx="8123">
                  <c:v>723</c:v>
                </c:pt>
                <c:pt idx="8124">
                  <c:v>723</c:v>
                </c:pt>
                <c:pt idx="8125">
                  <c:v>723</c:v>
                </c:pt>
                <c:pt idx="8126">
                  <c:v>723</c:v>
                </c:pt>
                <c:pt idx="8127">
                  <c:v>723</c:v>
                </c:pt>
                <c:pt idx="8128">
                  <c:v>723</c:v>
                </c:pt>
                <c:pt idx="8129">
                  <c:v>723</c:v>
                </c:pt>
                <c:pt idx="8130">
                  <c:v>723</c:v>
                </c:pt>
                <c:pt idx="8131">
                  <c:v>723</c:v>
                </c:pt>
                <c:pt idx="8132">
                  <c:v>723</c:v>
                </c:pt>
                <c:pt idx="8133">
                  <c:v>723</c:v>
                </c:pt>
                <c:pt idx="8134">
                  <c:v>723</c:v>
                </c:pt>
                <c:pt idx="8135">
                  <c:v>723</c:v>
                </c:pt>
                <c:pt idx="8136">
                  <c:v>723</c:v>
                </c:pt>
                <c:pt idx="8137">
                  <c:v>723</c:v>
                </c:pt>
                <c:pt idx="8138">
                  <c:v>723</c:v>
                </c:pt>
                <c:pt idx="8139">
                  <c:v>723</c:v>
                </c:pt>
                <c:pt idx="8140">
                  <c:v>723</c:v>
                </c:pt>
                <c:pt idx="8141">
                  <c:v>723</c:v>
                </c:pt>
                <c:pt idx="8142">
                  <c:v>723</c:v>
                </c:pt>
                <c:pt idx="8143">
                  <c:v>723</c:v>
                </c:pt>
                <c:pt idx="8144">
                  <c:v>723</c:v>
                </c:pt>
                <c:pt idx="8145">
                  <c:v>723</c:v>
                </c:pt>
                <c:pt idx="8146">
                  <c:v>723</c:v>
                </c:pt>
                <c:pt idx="8147">
                  <c:v>723</c:v>
                </c:pt>
                <c:pt idx="8148">
                  <c:v>723</c:v>
                </c:pt>
                <c:pt idx="8149">
                  <c:v>723</c:v>
                </c:pt>
                <c:pt idx="8150">
                  <c:v>723</c:v>
                </c:pt>
                <c:pt idx="8151">
                  <c:v>723</c:v>
                </c:pt>
                <c:pt idx="8152">
                  <c:v>723</c:v>
                </c:pt>
                <c:pt idx="8153">
                  <c:v>723</c:v>
                </c:pt>
                <c:pt idx="8154">
                  <c:v>723</c:v>
                </c:pt>
                <c:pt idx="8155">
                  <c:v>723</c:v>
                </c:pt>
                <c:pt idx="8156">
                  <c:v>723</c:v>
                </c:pt>
                <c:pt idx="8157">
                  <c:v>723</c:v>
                </c:pt>
                <c:pt idx="8158">
                  <c:v>723</c:v>
                </c:pt>
                <c:pt idx="8159">
                  <c:v>723</c:v>
                </c:pt>
                <c:pt idx="8160">
                  <c:v>723</c:v>
                </c:pt>
                <c:pt idx="8161">
                  <c:v>723</c:v>
                </c:pt>
                <c:pt idx="8162">
                  <c:v>723</c:v>
                </c:pt>
                <c:pt idx="8163">
                  <c:v>723</c:v>
                </c:pt>
                <c:pt idx="8164">
                  <c:v>723</c:v>
                </c:pt>
                <c:pt idx="8165">
                  <c:v>723</c:v>
                </c:pt>
                <c:pt idx="8166">
                  <c:v>723</c:v>
                </c:pt>
                <c:pt idx="8167">
                  <c:v>723</c:v>
                </c:pt>
                <c:pt idx="8168">
                  <c:v>723</c:v>
                </c:pt>
                <c:pt idx="8169">
                  <c:v>723</c:v>
                </c:pt>
                <c:pt idx="8170">
                  <c:v>723</c:v>
                </c:pt>
                <c:pt idx="8171">
                  <c:v>723</c:v>
                </c:pt>
                <c:pt idx="8172">
                  <c:v>723</c:v>
                </c:pt>
                <c:pt idx="8173">
                  <c:v>723</c:v>
                </c:pt>
                <c:pt idx="8174">
                  <c:v>723</c:v>
                </c:pt>
                <c:pt idx="8175">
                  <c:v>723</c:v>
                </c:pt>
                <c:pt idx="8176">
                  <c:v>723</c:v>
                </c:pt>
                <c:pt idx="8177">
                  <c:v>723</c:v>
                </c:pt>
                <c:pt idx="8178">
                  <c:v>723</c:v>
                </c:pt>
                <c:pt idx="8179">
                  <c:v>723</c:v>
                </c:pt>
                <c:pt idx="8180">
                  <c:v>723</c:v>
                </c:pt>
                <c:pt idx="8181">
                  <c:v>723</c:v>
                </c:pt>
                <c:pt idx="8182">
                  <c:v>723</c:v>
                </c:pt>
                <c:pt idx="8183">
                  <c:v>723</c:v>
                </c:pt>
                <c:pt idx="8184">
                  <c:v>723</c:v>
                </c:pt>
                <c:pt idx="8185">
                  <c:v>723</c:v>
                </c:pt>
                <c:pt idx="8186">
                  <c:v>723</c:v>
                </c:pt>
                <c:pt idx="8187">
                  <c:v>723</c:v>
                </c:pt>
                <c:pt idx="8188">
                  <c:v>723</c:v>
                </c:pt>
                <c:pt idx="8189">
                  <c:v>723</c:v>
                </c:pt>
                <c:pt idx="8190">
                  <c:v>723</c:v>
                </c:pt>
                <c:pt idx="8191">
                  <c:v>723</c:v>
                </c:pt>
                <c:pt idx="8192">
                  <c:v>723</c:v>
                </c:pt>
                <c:pt idx="8193">
                  <c:v>723</c:v>
                </c:pt>
                <c:pt idx="8194">
                  <c:v>723</c:v>
                </c:pt>
                <c:pt idx="8195">
                  <c:v>723</c:v>
                </c:pt>
                <c:pt idx="8196">
                  <c:v>723</c:v>
                </c:pt>
                <c:pt idx="8197">
                  <c:v>723</c:v>
                </c:pt>
                <c:pt idx="8198">
                  <c:v>723</c:v>
                </c:pt>
                <c:pt idx="8199">
                  <c:v>723</c:v>
                </c:pt>
                <c:pt idx="8200">
                  <c:v>723</c:v>
                </c:pt>
                <c:pt idx="8201">
                  <c:v>723</c:v>
                </c:pt>
                <c:pt idx="8202">
                  <c:v>723</c:v>
                </c:pt>
                <c:pt idx="8203">
                  <c:v>723</c:v>
                </c:pt>
                <c:pt idx="8204">
                  <c:v>723</c:v>
                </c:pt>
                <c:pt idx="8205">
                  <c:v>723</c:v>
                </c:pt>
                <c:pt idx="8206">
                  <c:v>723</c:v>
                </c:pt>
                <c:pt idx="8207">
                  <c:v>723</c:v>
                </c:pt>
                <c:pt idx="8208">
                  <c:v>723</c:v>
                </c:pt>
                <c:pt idx="8209">
                  <c:v>723</c:v>
                </c:pt>
                <c:pt idx="8210">
                  <c:v>723</c:v>
                </c:pt>
                <c:pt idx="8211">
                  <c:v>723</c:v>
                </c:pt>
                <c:pt idx="8212">
                  <c:v>723</c:v>
                </c:pt>
                <c:pt idx="8213">
                  <c:v>723</c:v>
                </c:pt>
                <c:pt idx="8214">
                  <c:v>723</c:v>
                </c:pt>
                <c:pt idx="8215">
                  <c:v>723</c:v>
                </c:pt>
                <c:pt idx="8216">
                  <c:v>723</c:v>
                </c:pt>
                <c:pt idx="8217">
                  <c:v>723</c:v>
                </c:pt>
                <c:pt idx="8218">
                  <c:v>723</c:v>
                </c:pt>
                <c:pt idx="8219">
                  <c:v>723</c:v>
                </c:pt>
                <c:pt idx="8220">
                  <c:v>723</c:v>
                </c:pt>
                <c:pt idx="8221">
                  <c:v>723</c:v>
                </c:pt>
                <c:pt idx="8222">
                  <c:v>723</c:v>
                </c:pt>
                <c:pt idx="8223">
                  <c:v>723</c:v>
                </c:pt>
                <c:pt idx="8224">
                  <c:v>723</c:v>
                </c:pt>
                <c:pt idx="8225">
                  <c:v>723</c:v>
                </c:pt>
                <c:pt idx="8226">
                  <c:v>723</c:v>
                </c:pt>
                <c:pt idx="8227">
                  <c:v>723</c:v>
                </c:pt>
                <c:pt idx="8228">
                  <c:v>723</c:v>
                </c:pt>
                <c:pt idx="8229">
                  <c:v>723</c:v>
                </c:pt>
                <c:pt idx="8230">
                  <c:v>723</c:v>
                </c:pt>
                <c:pt idx="8231">
                  <c:v>723</c:v>
                </c:pt>
                <c:pt idx="8232">
                  <c:v>723</c:v>
                </c:pt>
                <c:pt idx="8233">
                  <c:v>723</c:v>
                </c:pt>
                <c:pt idx="8234">
                  <c:v>723</c:v>
                </c:pt>
                <c:pt idx="8235">
                  <c:v>723</c:v>
                </c:pt>
                <c:pt idx="8236">
                  <c:v>723</c:v>
                </c:pt>
                <c:pt idx="8237">
                  <c:v>723</c:v>
                </c:pt>
                <c:pt idx="8238">
                  <c:v>723</c:v>
                </c:pt>
                <c:pt idx="8239">
                  <c:v>723</c:v>
                </c:pt>
                <c:pt idx="8240">
                  <c:v>723</c:v>
                </c:pt>
                <c:pt idx="8241">
                  <c:v>723</c:v>
                </c:pt>
                <c:pt idx="8242">
                  <c:v>723</c:v>
                </c:pt>
                <c:pt idx="8243">
                  <c:v>723</c:v>
                </c:pt>
                <c:pt idx="8244">
                  <c:v>723</c:v>
                </c:pt>
                <c:pt idx="8245">
                  <c:v>723</c:v>
                </c:pt>
                <c:pt idx="8246">
                  <c:v>723</c:v>
                </c:pt>
                <c:pt idx="8247">
                  <c:v>723</c:v>
                </c:pt>
                <c:pt idx="8248">
                  <c:v>723</c:v>
                </c:pt>
                <c:pt idx="8249">
                  <c:v>723</c:v>
                </c:pt>
                <c:pt idx="8250">
                  <c:v>723</c:v>
                </c:pt>
                <c:pt idx="8251">
                  <c:v>723</c:v>
                </c:pt>
                <c:pt idx="8252">
                  <c:v>723</c:v>
                </c:pt>
                <c:pt idx="8253">
                  <c:v>723</c:v>
                </c:pt>
                <c:pt idx="8254">
                  <c:v>723</c:v>
                </c:pt>
                <c:pt idx="8255">
                  <c:v>723</c:v>
                </c:pt>
                <c:pt idx="8256">
                  <c:v>723</c:v>
                </c:pt>
                <c:pt idx="8257">
                  <c:v>723</c:v>
                </c:pt>
                <c:pt idx="8258">
                  <c:v>723</c:v>
                </c:pt>
                <c:pt idx="8259">
                  <c:v>723</c:v>
                </c:pt>
                <c:pt idx="8260">
                  <c:v>723</c:v>
                </c:pt>
                <c:pt idx="8261">
                  <c:v>723</c:v>
                </c:pt>
                <c:pt idx="8262">
                  <c:v>723</c:v>
                </c:pt>
                <c:pt idx="8263">
                  <c:v>723</c:v>
                </c:pt>
                <c:pt idx="8264">
                  <c:v>723</c:v>
                </c:pt>
                <c:pt idx="8265">
                  <c:v>723</c:v>
                </c:pt>
                <c:pt idx="8266">
                  <c:v>723</c:v>
                </c:pt>
                <c:pt idx="8267">
                  <c:v>723</c:v>
                </c:pt>
                <c:pt idx="8268">
                  <c:v>723</c:v>
                </c:pt>
                <c:pt idx="8269">
                  <c:v>723</c:v>
                </c:pt>
                <c:pt idx="8270">
                  <c:v>723</c:v>
                </c:pt>
                <c:pt idx="8271">
                  <c:v>723</c:v>
                </c:pt>
                <c:pt idx="8272">
                  <c:v>723</c:v>
                </c:pt>
                <c:pt idx="8273">
                  <c:v>723</c:v>
                </c:pt>
                <c:pt idx="8274">
                  <c:v>723</c:v>
                </c:pt>
                <c:pt idx="8275">
                  <c:v>723</c:v>
                </c:pt>
                <c:pt idx="8276">
                  <c:v>723</c:v>
                </c:pt>
                <c:pt idx="8277">
                  <c:v>723</c:v>
                </c:pt>
                <c:pt idx="8278">
                  <c:v>723</c:v>
                </c:pt>
                <c:pt idx="8279">
                  <c:v>723</c:v>
                </c:pt>
                <c:pt idx="8280">
                  <c:v>723</c:v>
                </c:pt>
                <c:pt idx="8281">
                  <c:v>723</c:v>
                </c:pt>
                <c:pt idx="8282">
                  <c:v>723</c:v>
                </c:pt>
                <c:pt idx="8283">
                  <c:v>723</c:v>
                </c:pt>
                <c:pt idx="8284">
                  <c:v>723</c:v>
                </c:pt>
                <c:pt idx="8285">
                  <c:v>723</c:v>
                </c:pt>
                <c:pt idx="8286">
                  <c:v>723</c:v>
                </c:pt>
                <c:pt idx="8287">
                  <c:v>723</c:v>
                </c:pt>
                <c:pt idx="8288">
                  <c:v>723</c:v>
                </c:pt>
                <c:pt idx="8289">
                  <c:v>723</c:v>
                </c:pt>
                <c:pt idx="8290">
                  <c:v>723</c:v>
                </c:pt>
                <c:pt idx="8291">
                  <c:v>723</c:v>
                </c:pt>
                <c:pt idx="8292">
                  <c:v>723</c:v>
                </c:pt>
                <c:pt idx="8293">
                  <c:v>723</c:v>
                </c:pt>
                <c:pt idx="8294">
                  <c:v>723</c:v>
                </c:pt>
                <c:pt idx="8295">
                  <c:v>723</c:v>
                </c:pt>
                <c:pt idx="8296">
                  <c:v>723</c:v>
                </c:pt>
                <c:pt idx="8297">
                  <c:v>723</c:v>
                </c:pt>
                <c:pt idx="8298">
                  <c:v>723</c:v>
                </c:pt>
                <c:pt idx="8299">
                  <c:v>723</c:v>
                </c:pt>
                <c:pt idx="8300">
                  <c:v>723</c:v>
                </c:pt>
                <c:pt idx="8301">
                  <c:v>723</c:v>
                </c:pt>
                <c:pt idx="8302">
                  <c:v>723</c:v>
                </c:pt>
                <c:pt idx="8303">
                  <c:v>723</c:v>
                </c:pt>
                <c:pt idx="8304">
                  <c:v>723</c:v>
                </c:pt>
                <c:pt idx="8305">
                  <c:v>723</c:v>
                </c:pt>
                <c:pt idx="8306">
                  <c:v>723</c:v>
                </c:pt>
                <c:pt idx="8307">
                  <c:v>723</c:v>
                </c:pt>
                <c:pt idx="8308">
                  <c:v>723</c:v>
                </c:pt>
                <c:pt idx="8309">
                  <c:v>723</c:v>
                </c:pt>
                <c:pt idx="8310">
                  <c:v>723</c:v>
                </c:pt>
                <c:pt idx="8311">
                  <c:v>723</c:v>
                </c:pt>
                <c:pt idx="8312">
                  <c:v>723</c:v>
                </c:pt>
                <c:pt idx="8313">
                  <c:v>723</c:v>
                </c:pt>
                <c:pt idx="8314">
                  <c:v>723</c:v>
                </c:pt>
                <c:pt idx="8315">
                  <c:v>723</c:v>
                </c:pt>
                <c:pt idx="8316">
                  <c:v>723</c:v>
                </c:pt>
                <c:pt idx="8317">
                  <c:v>723</c:v>
                </c:pt>
                <c:pt idx="8318">
                  <c:v>723</c:v>
                </c:pt>
                <c:pt idx="8319">
                  <c:v>723</c:v>
                </c:pt>
                <c:pt idx="8320">
                  <c:v>723</c:v>
                </c:pt>
                <c:pt idx="8321">
                  <c:v>723</c:v>
                </c:pt>
                <c:pt idx="8322">
                  <c:v>723</c:v>
                </c:pt>
                <c:pt idx="8323">
                  <c:v>723</c:v>
                </c:pt>
                <c:pt idx="8324">
                  <c:v>723</c:v>
                </c:pt>
                <c:pt idx="8325">
                  <c:v>723</c:v>
                </c:pt>
                <c:pt idx="8326">
                  <c:v>723</c:v>
                </c:pt>
                <c:pt idx="8327">
                  <c:v>723</c:v>
                </c:pt>
                <c:pt idx="8328">
                  <c:v>723</c:v>
                </c:pt>
                <c:pt idx="8329">
                  <c:v>723</c:v>
                </c:pt>
                <c:pt idx="8330">
                  <c:v>723</c:v>
                </c:pt>
                <c:pt idx="8331">
                  <c:v>723</c:v>
                </c:pt>
                <c:pt idx="8332">
                  <c:v>723</c:v>
                </c:pt>
                <c:pt idx="8333">
                  <c:v>723</c:v>
                </c:pt>
                <c:pt idx="8334">
                  <c:v>723</c:v>
                </c:pt>
                <c:pt idx="8335">
                  <c:v>723</c:v>
                </c:pt>
                <c:pt idx="8336">
                  <c:v>723</c:v>
                </c:pt>
                <c:pt idx="8337">
                  <c:v>723</c:v>
                </c:pt>
                <c:pt idx="8338">
                  <c:v>723</c:v>
                </c:pt>
                <c:pt idx="8339">
                  <c:v>723</c:v>
                </c:pt>
                <c:pt idx="8340">
                  <c:v>723</c:v>
                </c:pt>
                <c:pt idx="8341">
                  <c:v>723</c:v>
                </c:pt>
                <c:pt idx="8342">
                  <c:v>723</c:v>
                </c:pt>
                <c:pt idx="8343">
                  <c:v>723</c:v>
                </c:pt>
                <c:pt idx="8344">
                  <c:v>723</c:v>
                </c:pt>
                <c:pt idx="8345">
                  <c:v>723</c:v>
                </c:pt>
                <c:pt idx="8346">
                  <c:v>723</c:v>
                </c:pt>
                <c:pt idx="8347">
                  <c:v>723</c:v>
                </c:pt>
                <c:pt idx="8348">
                  <c:v>723</c:v>
                </c:pt>
                <c:pt idx="8349">
                  <c:v>723</c:v>
                </c:pt>
                <c:pt idx="8350">
                  <c:v>723</c:v>
                </c:pt>
                <c:pt idx="8351">
                  <c:v>723</c:v>
                </c:pt>
                <c:pt idx="8352">
                  <c:v>723</c:v>
                </c:pt>
                <c:pt idx="8353">
                  <c:v>723</c:v>
                </c:pt>
                <c:pt idx="8354">
                  <c:v>723</c:v>
                </c:pt>
                <c:pt idx="8355">
                  <c:v>723</c:v>
                </c:pt>
                <c:pt idx="8356">
                  <c:v>723</c:v>
                </c:pt>
                <c:pt idx="8357">
                  <c:v>723</c:v>
                </c:pt>
                <c:pt idx="8358">
                  <c:v>723</c:v>
                </c:pt>
                <c:pt idx="8359">
                  <c:v>723</c:v>
                </c:pt>
                <c:pt idx="8360">
                  <c:v>723</c:v>
                </c:pt>
                <c:pt idx="8361">
                  <c:v>723</c:v>
                </c:pt>
                <c:pt idx="8362">
                  <c:v>723</c:v>
                </c:pt>
                <c:pt idx="8363">
                  <c:v>723</c:v>
                </c:pt>
                <c:pt idx="8364">
                  <c:v>723</c:v>
                </c:pt>
                <c:pt idx="8365">
                  <c:v>723</c:v>
                </c:pt>
                <c:pt idx="8366">
                  <c:v>723</c:v>
                </c:pt>
                <c:pt idx="8367">
                  <c:v>723</c:v>
                </c:pt>
                <c:pt idx="8368">
                  <c:v>723</c:v>
                </c:pt>
                <c:pt idx="8369">
                  <c:v>723</c:v>
                </c:pt>
                <c:pt idx="8370">
                  <c:v>723</c:v>
                </c:pt>
                <c:pt idx="8371">
                  <c:v>723</c:v>
                </c:pt>
                <c:pt idx="8372">
                  <c:v>723</c:v>
                </c:pt>
                <c:pt idx="8373">
                  <c:v>723</c:v>
                </c:pt>
                <c:pt idx="8374">
                  <c:v>723</c:v>
                </c:pt>
                <c:pt idx="8375">
                  <c:v>723</c:v>
                </c:pt>
                <c:pt idx="8376">
                  <c:v>723</c:v>
                </c:pt>
                <c:pt idx="8377">
                  <c:v>723</c:v>
                </c:pt>
                <c:pt idx="8378">
                  <c:v>723</c:v>
                </c:pt>
                <c:pt idx="8379">
                  <c:v>723</c:v>
                </c:pt>
                <c:pt idx="8380">
                  <c:v>723</c:v>
                </c:pt>
                <c:pt idx="8381">
                  <c:v>723</c:v>
                </c:pt>
                <c:pt idx="8382">
                  <c:v>723</c:v>
                </c:pt>
                <c:pt idx="8383">
                  <c:v>723</c:v>
                </c:pt>
                <c:pt idx="8384">
                  <c:v>723</c:v>
                </c:pt>
                <c:pt idx="8385">
                  <c:v>723</c:v>
                </c:pt>
                <c:pt idx="8386">
                  <c:v>723</c:v>
                </c:pt>
                <c:pt idx="8387">
                  <c:v>723</c:v>
                </c:pt>
                <c:pt idx="8388">
                  <c:v>723</c:v>
                </c:pt>
                <c:pt idx="8389">
                  <c:v>723</c:v>
                </c:pt>
                <c:pt idx="8390">
                  <c:v>723</c:v>
                </c:pt>
                <c:pt idx="8391">
                  <c:v>723</c:v>
                </c:pt>
                <c:pt idx="8392">
                  <c:v>723</c:v>
                </c:pt>
                <c:pt idx="8393">
                  <c:v>723</c:v>
                </c:pt>
                <c:pt idx="8394">
                  <c:v>723</c:v>
                </c:pt>
                <c:pt idx="8395">
                  <c:v>723</c:v>
                </c:pt>
                <c:pt idx="8396">
                  <c:v>723</c:v>
                </c:pt>
                <c:pt idx="8397">
                  <c:v>723</c:v>
                </c:pt>
                <c:pt idx="8398">
                  <c:v>723</c:v>
                </c:pt>
                <c:pt idx="8399">
                  <c:v>723</c:v>
                </c:pt>
                <c:pt idx="8400">
                  <c:v>723</c:v>
                </c:pt>
                <c:pt idx="8401">
                  <c:v>723</c:v>
                </c:pt>
                <c:pt idx="8402">
                  <c:v>723</c:v>
                </c:pt>
                <c:pt idx="8403">
                  <c:v>723</c:v>
                </c:pt>
                <c:pt idx="8404">
                  <c:v>723</c:v>
                </c:pt>
                <c:pt idx="8405">
                  <c:v>723</c:v>
                </c:pt>
                <c:pt idx="8406">
                  <c:v>723</c:v>
                </c:pt>
                <c:pt idx="8407">
                  <c:v>723</c:v>
                </c:pt>
                <c:pt idx="8408">
                  <c:v>723</c:v>
                </c:pt>
                <c:pt idx="8409">
                  <c:v>723</c:v>
                </c:pt>
                <c:pt idx="8410">
                  <c:v>723</c:v>
                </c:pt>
                <c:pt idx="8411">
                  <c:v>723</c:v>
                </c:pt>
                <c:pt idx="8412">
                  <c:v>723</c:v>
                </c:pt>
                <c:pt idx="8413">
                  <c:v>723</c:v>
                </c:pt>
                <c:pt idx="8414">
                  <c:v>723</c:v>
                </c:pt>
                <c:pt idx="8415">
                  <c:v>723</c:v>
                </c:pt>
                <c:pt idx="8416">
                  <c:v>723</c:v>
                </c:pt>
                <c:pt idx="8417">
                  <c:v>723</c:v>
                </c:pt>
                <c:pt idx="8418">
                  <c:v>723</c:v>
                </c:pt>
                <c:pt idx="8419">
                  <c:v>723</c:v>
                </c:pt>
                <c:pt idx="8420">
                  <c:v>723</c:v>
                </c:pt>
                <c:pt idx="8421">
                  <c:v>723</c:v>
                </c:pt>
                <c:pt idx="8422">
                  <c:v>723</c:v>
                </c:pt>
                <c:pt idx="8423">
                  <c:v>723</c:v>
                </c:pt>
                <c:pt idx="8424">
                  <c:v>723</c:v>
                </c:pt>
                <c:pt idx="8425">
                  <c:v>723</c:v>
                </c:pt>
                <c:pt idx="8426">
                  <c:v>723</c:v>
                </c:pt>
                <c:pt idx="8427">
                  <c:v>723</c:v>
                </c:pt>
                <c:pt idx="8428">
                  <c:v>723</c:v>
                </c:pt>
                <c:pt idx="8429">
                  <c:v>723</c:v>
                </c:pt>
                <c:pt idx="8430">
                  <c:v>723</c:v>
                </c:pt>
                <c:pt idx="8431">
                  <c:v>723</c:v>
                </c:pt>
                <c:pt idx="8432">
                  <c:v>723</c:v>
                </c:pt>
                <c:pt idx="8433">
                  <c:v>723</c:v>
                </c:pt>
                <c:pt idx="8434">
                  <c:v>723</c:v>
                </c:pt>
                <c:pt idx="8435">
                  <c:v>723</c:v>
                </c:pt>
                <c:pt idx="8436">
                  <c:v>723</c:v>
                </c:pt>
                <c:pt idx="8437">
                  <c:v>723</c:v>
                </c:pt>
                <c:pt idx="8438">
                  <c:v>723</c:v>
                </c:pt>
                <c:pt idx="8439">
                  <c:v>723</c:v>
                </c:pt>
                <c:pt idx="8440">
                  <c:v>723</c:v>
                </c:pt>
                <c:pt idx="8441">
                  <c:v>723</c:v>
                </c:pt>
                <c:pt idx="8442">
                  <c:v>723</c:v>
                </c:pt>
                <c:pt idx="8443">
                  <c:v>723</c:v>
                </c:pt>
                <c:pt idx="8444">
                  <c:v>723</c:v>
                </c:pt>
                <c:pt idx="8445">
                  <c:v>723</c:v>
                </c:pt>
                <c:pt idx="8446">
                  <c:v>723</c:v>
                </c:pt>
                <c:pt idx="8447">
                  <c:v>723</c:v>
                </c:pt>
                <c:pt idx="8448">
                  <c:v>723</c:v>
                </c:pt>
                <c:pt idx="8449">
                  <c:v>723</c:v>
                </c:pt>
                <c:pt idx="8450">
                  <c:v>723</c:v>
                </c:pt>
                <c:pt idx="8451">
                  <c:v>723</c:v>
                </c:pt>
                <c:pt idx="8452">
                  <c:v>723</c:v>
                </c:pt>
                <c:pt idx="8453">
                  <c:v>723</c:v>
                </c:pt>
                <c:pt idx="8454">
                  <c:v>723</c:v>
                </c:pt>
                <c:pt idx="8455">
                  <c:v>723</c:v>
                </c:pt>
                <c:pt idx="8456">
                  <c:v>723</c:v>
                </c:pt>
                <c:pt idx="8457">
                  <c:v>723</c:v>
                </c:pt>
                <c:pt idx="8458">
                  <c:v>723</c:v>
                </c:pt>
                <c:pt idx="8459">
                  <c:v>723</c:v>
                </c:pt>
                <c:pt idx="8460">
                  <c:v>723</c:v>
                </c:pt>
                <c:pt idx="8461">
                  <c:v>723</c:v>
                </c:pt>
                <c:pt idx="8462">
                  <c:v>723</c:v>
                </c:pt>
                <c:pt idx="8463">
                  <c:v>723</c:v>
                </c:pt>
                <c:pt idx="8464">
                  <c:v>723</c:v>
                </c:pt>
                <c:pt idx="8465">
                  <c:v>723</c:v>
                </c:pt>
                <c:pt idx="8466">
                  <c:v>723</c:v>
                </c:pt>
                <c:pt idx="8467">
                  <c:v>723</c:v>
                </c:pt>
                <c:pt idx="8468">
                  <c:v>723</c:v>
                </c:pt>
                <c:pt idx="8469">
                  <c:v>723</c:v>
                </c:pt>
                <c:pt idx="8470">
                  <c:v>723</c:v>
                </c:pt>
                <c:pt idx="8471">
                  <c:v>723</c:v>
                </c:pt>
                <c:pt idx="8472">
                  <c:v>723</c:v>
                </c:pt>
                <c:pt idx="8473">
                  <c:v>723</c:v>
                </c:pt>
                <c:pt idx="8474">
                  <c:v>723</c:v>
                </c:pt>
                <c:pt idx="8475">
                  <c:v>723</c:v>
                </c:pt>
                <c:pt idx="8476">
                  <c:v>723</c:v>
                </c:pt>
                <c:pt idx="8477">
                  <c:v>723</c:v>
                </c:pt>
                <c:pt idx="8478">
                  <c:v>723</c:v>
                </c:pt>
                <c:pt idx="8479">
                  <c:v>723</c:v>
                </c:pt>
                <c:pt idx="8480">
                  <c:v>723</c:v>
                </c:pt>
                <c:pt idx="8481">
                  <c:v>723</c:v>
                </c:pt>
                <c:pt idx="8482">
                  <c:v>723</c:v>
                </c:pt>
                <c:pt idx="8483">
                  <c:v>723</c:v>
                </c:pt>
                <c:pt idx="8484">
                  <c:v>723</c:v>
                </c:pt>
                <c:pt idx="8485">
                  <c:v>723</c:v>
                </c:pt>
                <c:pt idx="8486">
                  <c:v>723</c:v>
                </c:pt>
                <c:pt idx="8487">
                  <c:v>723</c:v>
                </c:pt>
                <c:pt idx="8488">
                  <c:v>723</c:v>
                </c:pt>
                <c:pt idx="8489">
                  <c:v>723</c:v>
                </c:pt>
                <c:pt idx="8490">
                  <c:v>723</c:v>
                </c:pt>
                <c:pt idx="8491">
                  <c:v>723</c:v>
                </c:pt>
                <c:pt idx="8492">
                  <c:v>723</c:v>
                </c:pt>
                <c:pt idx="8493">
                  <c:v>723</c:v>
                </c:pt>
                <c:pt idx="8494">
                  <c:v>723</c:v>
                </c:pt>
                <c:pt idx="8495">
                  <c:v>723</c:v>
                </c:pt>
                <c:pt idx="8496">
                  <c:v>723</c:v>
                </c:pt>
                <c:pt idx="8497">
                  <c:v>723</c:v>
                </c:pt>
                <c:pt idx="8498">
                  <c:v>723</c:v>
                </c:pt>
                <c:pt idx="8499">
                  <c:v>723</c:v>
                </c:pt>
                <c:pt idx="8500">
                  <c:v>723</c:v>
                </c:pt>
                <c:pt idx="8501">
                  <c:v>723</c:v>
                </c:pt>
                <c:pt idx="8502">
                  <c:v>723</c:v>
                </c:pt>
                <c:pt idx="8503">
                  <c:v>723</c:v>
                </c:pt>
                <c:pt idx="8504">
                  <c:v>723</c:v>
                </c:pt>
                <c:pt idx="8505">
                  <c:v>723</c:v>
                </c:pt>
                <c:pt idx="8506">
                  <c:v>723</c:v>
                </c:pt>
                <c:pt idx="8507">
                  <c:v>723</c:v>
                </c:pt>
                <c:pt idx="8508">
                  <c:v>723</c:v>
                </c:pt>
                <c:pt idx="8509">
                  <c:v>723</c:v>
                </c:pt>
                <c:pt idx="8510">
                  <c:v>723</c:v>
                </c:pt>
                <c:pt idx="8511">
                  <c:v>723</c:v>
                </c:pt>
                <c:pt idx="8512">
                  <c:v>723</c:v>
                </c:pt>
                <c:pt idx="8513">
                  <c:v>723</c:v>
                </c:pt>
                <c:pt idx="8514">
                  <c:v>723</c:v>
                </c:pt>
                <c:pt idx="8515">
                  <c:v>723</c:v>
                </c:pt>
                <c:pt idx="8516">
                  <c:v>723</c:v>
                </c:pt>
                <c:pt idx="8517">
                  <c:v>723</c:v>
                </c:pt>
                <c:pt idx="8518">
                  <c:v>723</c:v>
                </c:pt>
                <c:pt idx="8519">
                  <c:v>723</c:v>
                </c:pt>
                <c:pt idx="8520">
                  <c:v>723</c:v>
                </c:pt>
                <c:pt idx="8521">
                  <c:v>723</c:v>
                </c:pt>
                <c:pt idx="8522">
                  <c:v>723</c:v>
                </c:pt>
                <c:pt idx="8523">
                  <c:v>723</c:v>
                </c:pt>
                <c:pt idx="8524">
                  <c:v>723</c:v>
                </c:pt>
                <c:pt idx="8525">
                  <c:v>723</c:v>
                </c:pt>
                <c:pt idx="8526">
                  <c:v>723</c:v>
                </c:pt>
                <c:pt idx="8527">
                  <c:v>723</c:v>
                </c:pt>
                <c:pt idx="8528">
                  <c:v>723</c:v>
                </c:pt>
                <c:pt idx="8529">
                  <c:v>723</c:v>
                </c:pt>
                <c:pt idx="8530">
                  <c:v>723</c:v>
                </c:pt>
                <c:pt idx="8531">
                  <c:v>723</c:v>
                </c:pt>
                <c:pt idx="8532">
                  <c:v>723</c:v>
                </c:pt>
                <c:pt idx="8533">
                  <c:v>723</c:v>
                </c:pt>
                <c:pt idx="8534">
                  <c:v>723</c:v>
                </c:pt>
                <c:pt idx="8535">
                  <c:v>723</c:v>
                </c:pt>
                <c:pt idx="8536">
                  <c:v>723</c:v>
                </c:pt>
                <c:pt idx="8537">
                  <c:v>723</c:v>
                </c:pt>
                <c:pt idx="8538">
                  <c:v>723</c:v>
                </c:pt>
                <c:pt idx="8539">
                  <c:v>723</c:v>
                </c:pt>
                <c:pt idx="8540">
                  <c:v>723</c:v>
                </c:pt>
                <c:pt idx="8541">
                  <c:v>723</c:v>
                </c:pt>
                <c:pt idx="8542">
                  <c:v>723</c:v>
                </c:pt>
                <c:pt idx="8543">
                  <c:v>723</c:v>
                </c:pt>
                <c:pt idx="8544">
                  <c:v>723</c:v>
                </c:pt>
                <c:pt idx="8545">
                  <c:v>723</c:v>
                </c:pt>
                <c:pt idx="8546">
                  <c:v>723</c:v>
                </c:pt>
                <c:pt idx="8547">
                  <c:v>723</c:v>
                </c:pt>
                <c:pt idx="8548">
                  <c:v>723</c:v>
                </c:pt>
                <c:pt idx="8549">
                  <c:v>723</c:v>
                </c:pt>
                <c:pt idx="8550">
                  <c:v>723</c:v>
                </c:pt>
                <c:pt idx="8551">
                  <c:v>723</c:v>
                </c:pt>
                <c:pt idx="8552">
                  <c:v>723</c:v>
                </c:pt>
                <c:pt idx="8553">
                  <c:v>723</c:v>
                </c:pt>
                <c:pt idx="8554">
                  <c:v>723</c:v>
                </c:pt>
                <c:pt idx="8555">
                  <c:v>723</c:v>
                </c:pt>
                <c:pt idx="8556">
                  <c:v>723</c:v>
                </c:pt>
                <c:pt idx="8557">
                  <c:v>723</c:v>
                </c:pt>
                <c:pt idx="8558">
                  <c:v>723</c:v>
                </c:pt>
                <c:pt idx="8559">
                  <c:v>723</c:v>
                </c:pt>
                <c:pt idx="8560">
                  <c:v>723</c:v>
                </c:pt>
                <c:pt idx="8561">
                  <c:v>723</c:v>
                </c:pt>
                <c:pt idx="8562">
                  <c:v>723</c:v>
                </c:pt>
                <c:pt idx="8563">
                  <c:v>723</c:v>
                </c:pt>
                <c:pt idx="8564">
                  <c:v>723</c:v>
                </c:pt>
                <c:pt idx="8565">
                  <c:v>723</c:v>
                </c:pt>
                <c:pt idx="8566">
                  <c:v>723</c:v>
                </c:pt>
                <c:pt idx="8567">
                  <c:v>723</c:v>
                </c:pt>
                <c:pt idx="8568">
                  <c:v>723</c:v>
                </c:pt>
                <c:pt idx="8569">
                  <c:v>723</c:v>
                </c:pt>
                <c:pt idx="8570">
                  <c:v>723</c:v>
                </c:pt>
                <c:pt idx="8571">
                  <c:v>723</c:v>
                </c:pt>
                <c:pt idx="8572">
                  <c:v>723</c:v>
                </c:pt>
                <c:pt idx="8573">
                  <c:v>723</c:v>
                </c:pt>
                <c:pt idx="8574">
                  <c:v>723</c:v>
                </c:pt>
                <c:pt idx="8575">
                  <c:v>723</c:v>
                </c:pt>
                <c:pt idx="8576">
                  <c:v>723</c:v>
                </c:pt>
                <c:pt idx="8577">
                  <c:v>723</c:v>
                </c:pt>
                <c:pt idx="8578">
                  <c:v>723</c:v>
                </c:pt>
                <c:pt idx="8579">
                  <c:v>723</c:v>
                </c:pt>
                <c:pt idx="8580">
                  <c:v>723</c:v>
                </c:pt>
                <c:pt idx="8581">
                  <c:v>723</c:v>
                </c:pt>
                <c:pt idx="8582">
                  <c:v>723</c:v>
                </c:pt>
                <c:pt idx="8583">
                  <c:v>723</c:v>
                </c:pt>
                <c:pt idx="8584">
                  <c:v>723</c:v>
                </c:pt>
                <c:pt idx="8585">
                  <c:v>723</c:v>
                </c:pt>
                <c:pt idx="8586">
                  <c:v>723</c:v>
                </c:pt>
                <c:pt idx="8587">
                  <c:v>723</c:v>
                </c:pt>
                <c:pt idx="8588">
                  <c:v>723</c:v>
                </c:pt>
                <c:pt idx="8589">
                  <c:v>723</c:v>
                </c:pt>
                <c:pt idx="8590">
                  <c:v>723</c:v>
                </c:pt>
                <c:pt idx="8591">
                  <c:v>723</c:v>
                </c:pt>
                <c:pt idx="8592">
                  <c:v>723</c:v>
                </c:pt>
                <c:pt idx="8593">
                  <c:v>723</c:v>
                </c:pt>
                <c:pt idx="8594">
                  <c:v>723</c:v>
                </c:pt>
                <c:pt idx="8595">
                  <c:v>723</c:v>
                </c:pt>
                <c:pt idx="8596">
                  <c:v>723</c:v>
                </c:pt>
                <c:pt idx="8597">
                  <c:v>723</c:v>
                </c:pt>
                <c:pt idx="8598">
                  <c:v>723</c:v>
                </c:pt>
                <c:pt idx="8599">
                  <c:v>723</c:v>
                </c:pt>
                <c:pt idx="8600">
                  <c:v>723</c:v>
                </c:pt>
                <c:pt idx="8601">
                  <c:v>723</c:v>
                </c:pt>
                <c:pt idx="8602">
                  <c:v>723</c:v>
                </c:pt>
                <c:pt idx="8603">
                  <c:v>723</c:v>
                </c:pt>
                <c:pt idx="8604">
                  <c:v>723</c:v>
                </c:pt>
                <c:pt idx="8605">
                  <c:v>723</c:v>
                </c:pt>
                <c:pt idx="8606">
                  <c:v>723</c:v>
                </c:pt>
                <c:pt idx="8607">
                  <c:v>723</c:v>
                </c:pt>
                <c:pt idx="8608">
                  <c:v>723</c:v>
                </c:pt>
                <c:pt idx="8609">
                  <c:v>723</c:v>
                </c:pt>
                <c:pt idx="8610">
                  <c:v>723</c:v>
                </c:pt>
                <c:pt idx="8611">
                  <c:v>723</c:v>
                </c:pt>
                <c:pt idx="8612">
                  <c:v>723</c:v>
                </c:pt>
                <c:pt idx="8613">
                  <c:v>723</c:v>
                </c:pt>
                <c:pt idx="8614">
                  <c:v>723</c:v>
                </c:pt>
                <c:pt idx="8615">
                  <c:v>723</c:v>
                </c:pt>
                <c:pt idx="8616">
                  <c:v>723</c:v>
                </c:pt>
                <c:pt idx="8617">
                  <c:v>723</c:v>
                </c:pt>
                <c:pt idx="8618">
                  <c:v>723</c:v>
                </c:pt>
                <c:pt idx="8619">
                  <c:v>723</c:v>
                </c:pt>
                <c:pt idx="8620">
                  <c:v>723</c:v>
                </c:pt>
                <c:pt idx="8621">
                  <c:v>723</c:v>
                </c:pt>
                <c:pt idx="8622">
                  <c:v>723</c:v>
                </c:pt>
                <c:pt idx="8623">
                  <c:v>723</c:v>
                </c:pt>
                <c:pt idx="8624">
                  <c:v>723</c:v>
                </c:pt>
                <c:pt idx="8625">
                  <c:v>723</c:v>
                </c:pt>
                <c:pt idx="8626">
                  <c:v>723</c:v>
                </c:pt>
                <c:pt idx="8627">
                  <c:v>723</c:v>
                </c:pt>
                <c:pt idx="8628">
                  <c:v>723</c:v>
                </c:pt>
                <c:pt idx="8629">
                  <c:v>723</c:v>
                </c:pt>
                <c:pt idx="8630">
                  <c:v>723</c:v>
                </c:pt>
                <c:pt idx="8631">
                  <c:v>723</c:v>
                </c:pt>
                <c:pt idx="8632">
                  <c:v>723</c:v>
                </c:pt>
                <c:pt idx="8633">
                  <c:v>723</c:v>
                </c:pt>
                <c:pt idx="8634">
                  <c:v>723</c:v>
                </c:pt>
                <c:pt idx="8635">
                  <c:v>723</c:v>
                </c:pt>
                <c:pt idx="8636">
                  <c:v>723</c:v>
                </c:pt>
                <c:pt idx="8637">
                  <c:v>723</c:v>
                </c:pt>
                <c:pt idx="8638">
                  <c:v>723</c:v>
                </c:pt>
                <c:pt idx="8639">
                  <c:v>723</c:v>
                </c:pt>
                <c:pt idx="8640">
                  <c:v>723</c:v>
                </c:pt>
                <c:pt idx="8641">
                  <c:v>723</c:v>
                </c:pt>
                <c:pt idx="8642">
                  <c:v>723</c:v>
                </c:pt>
                <c:pt idx="8643">
                  <c:v>723</c:v>
                </c:pt>
                <c:pt idx="8644">
                  <c:v>723</c:v>
                </c:pt>
                <c:pt idx="8645">
                  <c:v>723</c:v>
                </c:pt>
                <c:pt idx="8646">
                  <c:v>723</c:v>
                </c:pt>
                <c:pt idx="8647">
                  <c:v>723</c:v>
                </c:pt>
                <c:pt idx="8648">
                  <c:v>723</c:v>
                </c:pt>
                <c:pt idx="8649">
                  <c:v>723</c:v>
                </c:pt>
                <c:pt idx="8650">
                  <c:v>723</c:v>
                </c:pt>
                <c:pt idx="8651">
                  <c:v>723</c:v>
                </c:pt>
                <c:pt idx="8652">
                  <c:v>723</c:v>
                </c:pt>
                <c:pt idx="8653">
                  <c:v>723</c:v>
                </c:pt>
                <c:pt idx="8654">
                  <c:v>723</c:v>
                </c:pt>
                <c:pt idx="8655">
                  <c:v>723</c:v>
                </c:pt>
                <c:pt idx="8656">
                  <c:v>723</c:v>
                </c:pt>
                <c:pt idx="8657">
                  <c:v>723</c:v>
                </c:pt>
                <c:pt idx="8658">
                  <c:v>723</c:v>
                </c:pt>
                <c:pt idx="8659">
                  <c:v>723</c:v>
                </c:pt>
                <c:pt idx="8660">
                  <c:v>723</c:v>
                </c:pt>
                <c:pt idx="8661">
                  <c:v>723</c:v>
                </c:pt>
                <c:pt idx="8662">
                  <c:v>723</c:v>
                </c:pt>
                <c:pt idx="8663">
                  <c:v>723</c:v>
                </c:pt>
                <c:pt idx="8664">
                  <c:v>723</c:v>
                </c:pt>
                <c:pt idx="8665">
                  <c:v>723</c:v>
                </c:pt>
                <c:pt idx="8666">
                  <c:v>723</c:v>
                </c:pt>
                <c:pt idx="8667">
                  <c:v>723</c:v>
                </c:pt>
                <c:pt idx="8668">
                  <c:v>723</c:v>
                </c:pt>
                <c:pt idx="8669">
                  <c:v>723</c:v>
                </c:pt>
                <c:pt idx="8670">
                  <c:v>723</c:v>
                </c:pt>
                <c:pt idx="8671">
                  <c:v>723</c:v>
                </c:pt>
                <c:pt idx="8672">
                  <c:v>723</c:v>
                </c:pt>
                <c:pt idx="8673">
                  <c:v>723</c:v>
                </c:pt>
                <c:pt idx="8674">
                  <c:v>723</c:v>
                </c:pt>
                <c:pt idx="8675">
                  <c:v>723</c:v>
                </c:pt>
                <c:pt idx="8676">
                  <c:v>723</c:v>
                </c:pt>
                <c:pt idx="8677">
                  <c:v>723</c:v>
                </c:pt>
                <c:pt idx="8678">
                  <c:v>723</c:v>
                </c:pt>
                <c:pt idx="8679">
                  <c:v>723</c:v>
                </c:pt>
                <c:pt idx="8680">
                  <c:v>723</c:v>
                </c:pt>
                <c:pt idx="8681">
                  <c:v>723</c:v>
                </c:pt>
                <c:pt idx="8682">
                  <c:v>723</c:v>
                </c:pt>
                <c:pt idx="8683">
                  <c:v>723</c:v>
                </c:pt>
                <c:pt idx="8684">
                  <c:v>723</c:v>
                </c:pt>
                <c:pt idx="8685">
                  <c:v>723</c:v>
                </c:pt>
                <c:pt idx="8686">
                  <c:v>723</c:v>
                </c:pt>
                <c:pt idx="8687">
                  <c:v>723</c:v>
                </c:pt>
                <c:pt idx="8688">
                  <c:v>723</c:v>
                </c:pt>
                <c:pt idx="8689">
                  <c:v>723</c:v>
                </c:pt>
                <c:pt idx="8690">
                  <c:v>723</c:v>
                </c:pt>
                <c:pt idx="8691">
                  <c:v>723</c:v>
                </c:pt>
                <c:pt idx="8692">
                  <c:v>723</c:v>
                </c:pt>
                <c:pt idx="8693">
                  <c:v>723</c:v>
                </c:pt>
                <c:pt idx="8694">
                  <c:v>723</c:v>
                </c:pt>
                <c:pt idx="8695">
                  <c:v>723</c:v>
                </c:pt>
                <c:pt idx="8696">
                  <c:v>723</c:v>
                </c:pt>
                <c:pt idx="8697">
                  <c:v>723</c:v>
                </c:pt>
                <c:pt idx="8698">
                  <c:v>723</c:v>
                </c:pt>
                <c:pt idx="8699">
                  <c:v>723</c:v>
                </c:pt>
                <c:pt idx="8700">
                  <c:v>723</c:v>
                </c:pt>
                <c:pt idx="8701">
                  <c:v>723</c:v>
                </c:pt>
                <c:pt idx="8702">
                  <c:v>723</c:v>
                </c:pt>
                <c:pt idx="8703">
                  <c:v>723</c:v>
                </c:pt>
                <c:pt idx="8704">
                  <c:v>723</c:v>
                </c:pt>
                <c:pt idx="8705">
                  <c:v>723</c:v>
                </c:pt>
                <c:pt idx="8706">
                  <c:v>723</c:v>
                </c:pt>
                <c:pt idx="8707">
                  <c:v>723</c:v>
                </c:pt>
                <c:pt idx="8708">
                  <c:v>723</c:v>
                </c:pt>
                <c:pt idx="8709">
                  <c:v>723</c:v>
                </c:pt>
                <c:pt idx="8710">
                  <c:v>723</c:v>
                </c:pt>
                <c:pt idx="8711">
                  <c:v>723</c:v>
                </c:pt>
                <c:pt idx="8712">
                  <c:v>723</c:v>
                </c:pt>
                <c:pt idx="8713">
                  <c:v>723</c:v>
                </c:pt>
                <c:pt idx="8714">
                  <c:v>723</c:v>
                </c:pt>
                <c:pt idx="8715">
                  <c:v>723</c:v>
                </c:pt>
                <c:pt idx="8716">
                  <c:v>723</c:v>
                </c:pt>
                <c:pt idx="8717">
                  <c:v>723</c:v>
                </c:pt>
                <c:pt idx="8718">
                  <c:v>723</c:v>
                </c:pt>
                <c:pt idx="8719">
                  <c:v>723</c:v>
                </c:pt>
                <c:pt idx="8720">
                  <c:v>723</c:v>
                </c:pt>
                <c:pt idx="8721">
                  <c:v>723</c:v>
                </c:pt>
                <c:pt idx="8722">
                  <c:v>723</c:v>
                </c:pt>
                <c:pt idx="8723">
                  <c:v>723</c:v>
                </c:pt>
                <c:pt idx="8724">
                  <c:v>723</c:v>
                </c:pt>
                <c:pt idx="8725">
                  <c:v>723</c:v>
                </c:pt>
                <c:pt idx="8726">
                  <c:v>723</c:v>
                </c:pt>
                <c:pt idx="8727">
                  <c:v>723</c:v>
                </c:pt>
                <c:pt idx="8728">
                  <c:v>723</c:v>
                </c:pt>
                <c:pt idx="8729">
                  <c:v>723</c:v>
                </c:pt>
                <c:pt idx="8730">
                  <c:v>723</c:v>
                </c:pt>
                <c:pt idx="8731">
                  <c:v>723</c:v>
                </c:pt>
                <c:pt idx="8732">
                  <c:v>723</c:v>
                </c:pt>
                <c:pt idx="8733">
                  <c:v>723</c:v>
                </c:pt>
                <c:pt idx="8734">
                  <c:v>723</c:v>
                </c:pt>
                <c:pt idx="8735">
                  <c:v>723</c:v>
                </c:pt>
                <c:pt idx="8736">
                  <c:v>723</c:v>
                </c:pt>
                <c:pt idx="8737">
                  <c:v>723</c:v>
                </c:pt>
                <c:pt idx="8738">
                  <c:v>723</c:v>
                </c:pt>
                <c:pt idx="8739">
                  <c:v>723</c:v>
                </c:pt>
                <c:pt idx="8740">
                  <c:v>723</c:v>
                </c:pt>
                <c:pt idx="8741">
                  <c:v>723</c:v>
                </c:pt>
                <c:pt idx="8742">
                  <c:v>723</c:v>
                </c:pt>
                <c:pt idx="8743">
                  <c:v>723</c:v>
                </c:pt>
                <c:pt idx="8744">
                  <c:v>723</c:v>
                </c:pt>
                <c:pt idx="8745">
                  <c:v>723</c:v>
                </c:pt>
                <c:pt idx="8746">
                  <c:v>723</c:v>
                </c:pt>
                <c:pt idx="8747">
                  <c:v>723</c:v>
                </c:pt>
                <c:pt idx="8748">
                  <c:v>723</c:v>
                </c:pt>
                <c:pt idx="8749">
                  <c:v>723</c:v>
                </c:pt>
                <c:pt idx="8750">
                  <c:v>723</c:v>
                </c:pt>
                <c:pt idx="8751">
                  <c:v>723</c:v>
                </c:pt>
                <c:pt idx="8752">
                  <c:v>723</c:v>
                </c:pt>
                <c:pt idx="8753">
                  <c:v>723</c:v>
                </c:pt>
                <c:pt idx="8754">
                  <c:v>723</c:v>
                </c:pt>
                <c:pt idx="8755">
                  <c:v>723</c:v>
                </c:pt>
                <c:pt idx="8756">
                  <c:v>723</c:v>
                </c:pt>
                <c:pt idx="8757">
                  <c:v>723</c:v>
                </c:pt>
                <c:pt idx="8758">
                  <c:v>723</c:v>
                </c:pt>
                <c:pt idx="8759">
                  <c:v>723</c:v>
                </c:pt>
              </c:numCache>
            </c:numRef>
          </c:val>
          <c:extLst>
            <c:ext xmlns:c16="http://schemas.microsoft.com/office/drawing/2014/chart" uri="{C3380CC4-5D6E-409C-BE32-E72D297353CC}">
              <c16:uniqueId val="{00000004-EFA0-4D99-8367-2580C7DC4923}"/>
            </c:ext>
          </c:extLst>
        </c:ser>
        <c:ser>
          <c:idx val="2"/>
          <c:order val="5"/>
          <c:tx>
            <c:strRef>
              <c:f>Hourly!$G$2</c:f>
              <c:strCache>
                <c:ptCount val="1"/>
                <c:pt idx="0">
                  <c:v>CRSP</c:v>
                </c:pt>
              </c:strCache>
            </c:strRef>
          </c:tx>
          <c:spPr>
            <a:solidFill>
              <a:srgbClr val="00FFFF"/>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Hourly!$G$3:$G$8762</c:f>
              <c:numCache>
                <c:formatCode>#,##0</c:formatCode>
                <c:ptCount val="8760"/>
                <c:pt idx="0">
                  <c:v>339</c:v>
                </c:pt>
                <c:pt idx="1">
                  <c:v>339</c:v>
                </c:pt>
                <c:pt idx="2">
                  <c:v>339</c:v>
                </c:pt>
                <c:pt idx="3">
                  <c:v>339</c:v>
                </c:pt>
                <c:pt idx="4">
                  <c:v>339</c:v>
                </c:pt>
                <c:pt idx="5">
                  <c:v>339</c:v>
                </c:pt>
                <c:pt idx="6">
                  <c:v>339</c:v>
                </c:pt>
                <c:pt idx="7">
                  <c:v>339</c:v>
                </c:pt>
                <c:pt idx="8">
                  <c:v>377</c:v>
                </c:pt>
                <c:pt idx="9">
                  <c:v>585</c:v>
                </c:pt>
                <c:pt idx="10">
                  <c:v>585</c:v>
                </c:pt>
                <c:pt idx="11">
                  <c:v>585</c:v>
                </c:pt>
                <c:pt idx="12">
                  <c:v>585</c:v>
                </c:pt>
                <c:pt idx="13">
                  <c:v>566</c:v>
                </c:pt>
                <c:pt idx="14">
                  <c:v>566</c:v>
                </c:pt>
                <c:pt idx="15">
                  <c:v>566</c:v>
                </c:pt>
                <c:pt idx="16">
                  <c:v>566</c:v>
                </c:pt>
                <c:pt idx="17">
                  <c:v>566</c:v>
                </c:pt>
                <c:pt idx="18">
                  <c:v>566</c:v>
                </c:pt>
                <c:pt idx="19">
                  <c:v>603</c:v>
                </c:pt>
                <c:pt idx="20">
                  <c:v>660</c:v>
                </c:pt>
                <c:pt idx="21">
                  <c:v>641</c:v>
                </c:pt>
                <c:pt idx="22">
                  <c:v>585</c:v>
                </c:pt>
                <c:pt idx="23">
                  <c:v>339</c:v>
                </c:pt>
                <c:pt idx="24">
                  <c:v>339</c:v>
                </c:pt>
                <c:pt idx="25">
                  <c:v>339</c:v>
                </c:pt>
                <c:pt idx="26">
                  <c:v>339</c:v>
                </c:pt>
                <c:pt idx="27">
                  <c:v>339</c:v>
                </c:pt>
                <c:pt idx="28">
                  <c:v>339</c:v>
                </c:pt>
                <c:pt idx="29">
                  <c:v>339</c:v>
                </c:pt>
                <c:pt idx="30">
                  <c:v>585</c:v>
                </c:pt>
                <c:pt idx="31">
                  <c:v>698</c:v>
                </c:pt>
                <c:pt idx="32">
                  <c:v>754</c:v>
                </c:pt>
                <c:pt idx="33">
                  <c:v>811</c:v>
                </c:pt>
                <c:pt idx="34">
                  <c:v>830</c:v>
                </c:pt>
                <c:pt idx="35">
                  <c:v>830</c:v>
                </c:pt>
                <c:pt idx="36">
                  <c:v>830</c:v>
                </c:pt>
                <c:pt idx="37">
                  <c:v>830</c:v>
                </c:pt>
                <c:pt idx="38">
                  <c:v>830</c:v>
                </c:pt>
                <c:pt idx="39">
                  <c:v>830</c:v>
                </c:pt>
                <c:pt idx="40">
                  <c:v>830</c:v>
                </c:pt>
                <c:pt idx="41">
                  <c:v>830</c:v>
                </c:pt>
                <c:pt idx="42">
                  <c:v>830</c:v>
                </c:pt>
                <c:pt idx="43">
                  <c:v>830</c:v>
                </c:pt>
                <c:pt idx="44">
                  <c:v>830</c:v>
                </c:pt>
                <c:pt idx="45">
                  <c:v>811</c:v>
                </c:pt>
                <c:pt idx="46">
                  <c:v>717</c:v>
                </c:pt>
                <c:pt idx="47">
                  <c:v>603</c:v>
                </c:pt>
                <c:pt idx="48">
                  <c:v>339</c:v>
                </c:pt>
                <c:pt idx="49">
                  <c:v>339</c:v>
                </c:pt>
                <c:pt idx="50">
                  <c:v>339</c:v>
                </c:pt>
                <c:pt idx="51">
                  <c:v>339</c:v>
                </c:pt>
                <c:pt idx="52">
                  <c:v>339</c:v>
                </c:pt>
                <c:pt idx="53">
                  <c:v>339</c:v>
                </c:pt>
                <c:pt idx="54">
                  <c:v>585</c:v>
                </c:pt>
                <c:pt idx="55">
                  <c:v>698</c:v>
                </c:pt>
                <c:pt idx="56">
                  <c:v>754</c:v>
                </c:pt>
                <c:pt idx="57">
                  <c:v>830</c:v>
                </c:pt>
                <c:pt idx="58">
                  <c:v>830</c:v>
                </c:pt>
                <c:pt idx="59">
                  <c:v>830</c:v>
                </c:pt>
                <c:pt idx="60">
                  <c:v>830</c:v>
                </c:pt>
                <c:pt idx="61">
                  <c:v>830</c:v>
                </c:pt>
                <c:pt idx="62">
                  <c:v>830</c:v>
                </c:pt>
                <c:pt idx="63">
                  <c:v>830</c:v>
                </c:pt>
                <c:pt idx="64">
                  <c:v>830</c:v>
                </c:pt>
                <c:pt idx="65">
                  <c:v>830</c:v>
                </c:pt>
                <c:pt idx="66">
                  <c:v>830</c:v>
                </c:pt>
                <c:pt idx="67">
                  <c:v>830</c:v>
                </c:pt>
                <c:pt idx="68">
                  <c:v>830</c:v>
                </c:pt>
                <c:pt idx="69">
                  <c:v>811</c:v>
                </c:pt>
                <c:pt idx="70">
                  <c:v>717</c:v>
                </c:pt>
                <c:pt idx="71">
                  <c:v>603</c:v>
                </c:pt>
                <c:pt idx="72">
                  <c:v>339</c:v>
                </c:pt>
                <c:pt idx="73">
                  <c:v>339</c:v>
                </c:pt>
                <c:pt idx="74">
                  <c:v>339</c:v>
                </c:pt>
                <c:pt idx="75">
                  <c:v>339</c:v>
                </c:pt>
                <c:pt idx="76">
                  <c:v>339</c:v>
                </c:pt>
                <c:pt idx="77">
                  <c:v>339</c:v>
                </c:pt>
                <c:pt idx="78">
                  <c:v>585</c:v>
                </c:pt>
                <c:pt idx="79">
                  <c:v>698</c:v>
                </c:pt>
                <c:pt idx="80">
                  <c:v>754</c:v>
                </c:pt>
                <c:pt idx="81">
                  <c:v>830</c:v>
                </c:pt>
                <c:pt idx="82">
                  <c:v>830</c:v>
                </c:pt>
                <c:pt idx="83">
                  <c:v>830</c:v>
                </c:pt>
                <c:pt idx="84">
                  <c:v>830</c:v>
                </c:pt>
                <c:pt idx="85">
                  <c:v>830</c:v>
                </c:pt>
                <c:pt idx="86">
                  <c:v>830</c:v>
                </c:pt>
                <c:pt idx="87">
                  <c:v>830</c:v>
                </c:pt>
                <c:pt idx="88">
                  <c:v>830</c:v>
                </c:pt>
                <c:pt idx="89">
                  <c:v>830</c:v>
                </c:pt>
                <c:pt idx="90">
                  <c:v>830</c:v>
                </c:pt>
                <c:pt idx="91">
                  <c:v>830</c:v>
                </c:pt>
                <c:pt idx="92">
                  <c:v>830</c:v>
                </c:pt>
                <c:pt idx="93">
                  <c:v>811</c:v>
                </c:pt>
                <c:pt idx="94">
                  <c:v>717</c:v>
                </c:pt>
                <c:pt idx="95">
                  <c:v>603</c:v>
                </c:pt>
                <c:pt idx="96">
                  <c:v>339</c:v>
                </c:pt>
                <c:pt idx="97">
                  <c:v>339</c:v>
                </c:pt>
                <c:pt idx="98">
                  <c:v>339</c:v>
                </c:pt>
                <c:pt idx="99">
                  <c:v>339</c:v>
                </c:pt>
                <c:pt idx="100">
                  <c:v>339</c:v>
                </c:pt>
                <c:pt idx="101">
                  <c:v>339</c:v>
                </c:pt>
                <c:pt idx="102">
                  <c:v>585</c:v>
                </c:pt>
                <c:pt idx="103">
                  <c:v>698</c:v>
                </c:pt>
                <c:pt idx="104">
                  <c:v>754</c:v>
                </c:pt>
                <c:pt idx="105">
                  <c:v>830</c:v>
                </c:pt>
                <c:pt idx="106">
                  <c:v>830</c:v>
                </c:pt>
                <c:pt idx="107">
                  <c:v>830</c:v>
                </c:pt>
                <c:pt idx="108">
                  <c:v>830</c:v>
                </c:pt>
                <c:pt idx="109">
                  <c:v>830</c:v>
                </c:pt>
                <c:pt idx="110">
                  <c:v>830</c:v>
                </c:pt>
                <c:pt idx="111">
                  <c:v>830</c:v>
                </c:pt>
                <c:pt idx="112">
                  <c:v>830</c:v>
                </c:pt>
                <c:pt idx="113">
                  <c:v>830</c:v>
                </c:pt>
                <c:pt idx="114">
                  <c:v>830</c:v>
                </c:pt>
                <c:pt idx="115">
                  <c:v>830</c:v>
                </c:pt>
                <c:pt idx="116">
                  <c:v>830</c:v>
                </c:pt>
                <c:pt idx="117">
                  <c:v>811</c:v>
                </c:pt>
                <c:pt idx="118">
                  <c:v>717</c:v>
                </c:pt>
                <c:pt idx="119">
                  <c:v>603</c:v>
                </c:pt>
                <c:pt idx="120">
                  <c:v>339</c:v>
                </c:pt>
                <c:pt idx="121">
                  <c:v>339</c:v>
                </c:pt>
                <c:pt idx="122">
                  <c:v>339</c:v>
                </c:pt>
                <c:pt idx="123">
                  <c:v>339</c:v>
                </c:pt>
                <c:pt idx="124">
                  <c:v>339</c:v>
                </c:pt>
                <c:pt idx="125">
                  <c:v>339</c:v>
                </c:pt>
                <c:pt idx="126">
                  <c:v>585</c:v>
                </c:pt>
                <c:pt idx="127">
                  <c:v>698</c:v>
                </c:pt>
                <c:pt idx="128">
                  <c:v>754</c:v>
                </c:pt>
                <c:pt idx="129">
                  <c:v>830</c:v>
                </c:pt>
                <c:pt idx="130">
                  <c:v>830</c:v>
                </c:pt>
                <c:pt idx="131">
                  <c:v>830</c:v>
                </c:pt>
                <c:pt idx="132">
                  <c:v>830</c:v>
                </c:pt>
                <c:pt idx="133">
                  <c:v>830</c:v>
                </c:pt>
                <c:pt idx="134">
                  <c:v>830</c:v>
                </c:pt>
                <c:pt idx="135">
                  <c:v>830</c:v>
                </c:pt>
                <c:pt idx="136">
                  <c:v>830</c:v>
                </c:pt>
                <c:pt idx="137">
                  <c:v>830</c:v>
                </c:pt>
                <c:pt idx="138">
                  <c:v>830</c:v>
                </c:pt>
                <c:pt idx="139">
                  <c:v>830</c:v>
                </c:pt>
                <c:pt idx="140">
                  <c:v>830</c:v>
                </c:pt>
                <c:pt idx="141">
                  <c:v>811</c:v>
                </c:pt>
                <c:pt idx="142">
                  <c:v>717</c:v>
                </c:pt>
                <c:pt idx="143">
                  <c:v>603</c:v>
                </c:pt>
                <c:pt idx="144">
                  <c:v>339</c:v>
                </c:pt>
                <c:pt idx="145">
                  <c:v>339</c:v>
                </c:pt>
                <c:pt idx="146">
                  <c:v>339</c:v>
                </c:pt>
                <c:pt idx="147">
                  <c:v>339</c:v>
                </c:pt>
                <c:pt idx="148">
                  <c:v>339</c:v>
                </c:pt>
                <c:pt idx="149">
                  <c:v>339</c:v>
                </c:pt>
                <c:pt idx="150">
                  <c:v>339</c:v>
                </c:pt>
                <c:pt idx="151">
                  <c:v>339</c:v>
                </c:pt>
                <c:pt idx="152">
                  <c:v>358</c:v>
                </c:pt>
                <c:pt idx="153">
                  <c:v>415</c:v>
                </c:pt>
                <c:pt idx="154">
                  <c:v>415</c:v>
                </c:pt>
                <c:pt idx="155">
                  <c:v>415</c:v>
                </c:pt>
                <c:pt idx="156">
                  <c:v>415</c:v>
                </c:pt>
                <c:pt idx="157">
                  <c:v>396</c:v>
                </c:pt>
                <c:pt idx="158">
                  <c:v>396</c:v>
                </c:pt>
                <c:pt idx="159">
                  <c:v>377</c:v>
                </c:pt>
                <c:pt idx="160">
                  <c:v>377</c:v>
                </c:pt>
                <c:pt idx="161">
                  <c:v>377</c:v>
                </c:pt>
                <c:pt idx="162">
                  <c:v>377</c:v>
                </c:pt>
                <c:pt idx="163">
                  <c:v>396</c:v>
                </c:pt>
                <c:pt idx="164">
                  <c:v>453</c:v>
                </c:pt>
                <c:pt idx="165">
                  <c:v>453</c:v>
                </c:pt>
                <c:pt idx="166">
                  <c:v>396</c:v>
                </c:pt>
                <c:pt idx="167">
                  <c:v>339</c:v>
                </c:pt>
                <c:pt idx="168">
                  <c:v>339</c:v>
                </c:pt>
                <c:pt idx="169">
                  <c:v>339</c:v>
                </c:pt>
                <c:pt idx="170">
                  <c:v>339</c:v>
                </c:pt>
                <c:pt idx="171">
                  <c:v>339</c:v>
                </c:pt>
                <c:pt idx="172">
                  <c:v>339</c:v>
                </c:pt>
                <c:pt idx="173">
                  <c:v>339</c:v>
                </c:pt>
                <c:pt idx="174">
                  <c:v>339</c:v>
                </c:pt>
                <c:pt idx="175">
                  <c:v>339</c:v>
                </c:pt>
                <c:pt idx="176">
                  <c:v>377</c:v>
                </c:pt>
                <c:pt idx="177">
                  <c:v>585</c:v>
                </c:pt>
                <c:pt idx="178">
                  <c:v>585</c:v>
                </c:pt>
                <c:pt idx="179">
                  <c:v>585</c:v>
                </c:pt>
                <c:pt idx="180">
                  <c:v>585</c:v>
                </c:pt>
                <c:pt idx="181">
                  <c:v>566</c:v>
                </c:pt>
                <c:pt idx="182">
                  <c:v>566</c:v>
                </c:pt>
                <c:pt idx="183">
                  <c:v>566</c:v>
                </c:pt>
                <c:pt idx="184">
                  <c:v>566</c:v>
                </c:pt>
                <c:pt idx="185">
                  <c:v>566</c:v>
                </c:pt>
                <c:pt idx="186">
                  <c:v>566</c:v>
                </c:pt>
                <c:pt idx="187">
                  <c:v>603</c:v>
                </c:pt>
                <c:pt idx="188">
                  <c:v>660</c:v>
                </c:pt>
                <c:pt idx="189">
                  <c:v>641</c:v>
                </c:pt>
                <c:pt idx="190">
                  <c:v>585</c:v>
                </c:pt>
                <c:pt idx="191">
                  <c:v>339</c:v>
                </c:pt>
                <c:pt idx="192">
                  <c:v>339</c:v>
                </c:pt>
                <c:pt idx="193">
                  <c:v>339</c:v>
                </c:pt>
                <c:pt idx="194">
                  <c:v>339</c:v>
                </c:pt>
                <c:pt idx="195">
                  <c:v>339</c:v>
                </c:pt>
                <c:pt idx="196">
                  <c:v>339</c:v>
                </c:pt>
                <c:pt idx="197">
                  <c:v>339</c:v>
                </c:pt>
                <c:pt idx="198">
                  <c:v>585</c:v>
                </c:pt>
                <c:pt idx="199">
                  <c:v>698</c:v>
                </c:pt>
                <c:pt idx="200">
                  <c:v>754</c:v>
                </c:pt>
                <c:pt idx="201">
                  <c:v>830</c:v>
                </c:pt>
                <c:pt idx="202">
                  <c:v>830</c:v>
                </c:pt>
                <c:pt idx="203">
                  <c:v>830</c:v>
                </c:pt>
                <c:pt idx="204">
                  <c:v>830</c:v>
                </c:pt>
                <c:pt idx="205">
                  <c:v>830</c:v>
                </c:pt>
                <c:pt idx="206">
                  <c:v>830</c:v>
                </c:pt>
                <c:pt idx="207">
                  <c:v>830</c:v>
                </c:pt>
                <c:pt idx="208">
                  <c:v>830</c:v>
                </c:pt>
                <c:pt idx="209">
                  <c:v>830</c:v>
                </c:pt>
                <c:pt idx="210">
                  <c:v>830</c:v>
                </c:pt>
                <c:pt idx="211">
                  <c:v>830</c:v>
                </c:pt>
                <c:pt idx="212">
                  <c:v>830</c:v>
                </c:pt>
                <c:pt idx="213">
                  <c:v>811</c:v>
                </c:pt>
                <c:pt idx="214">
                  <c:v>717</c:v>
                </c:pt>
                <c:pt idx="215">
                  <c:v>603</c:v>
                </c:pt>
                <c:pt idx="216">
                  <c:v>339</c:v>
                </c:pt>
                <c:pt idx="217">
                  <c:v>339</c:v>
                </c:pt>
                <c:pt idx="218">
                  <c:v>339</c:v>
                </c:pt>
                <c:pt idx="219">
                  <c:v>339</c:v>
                </c:pt>
                <c:pt idx="220">
                  <c:v>339</c:v>
                </c:pt>
                <c:pt idx="221">
                  <c:v>339</c:v>
                </c:pt>
                <c:pt idx="222">
                  <c:v>585</c:v>
                </c:pt>
                <c:pt idx="223">
                  <c:v>698</c:v>
                </c:pt>
                <c:pt idx="224">
                  <c:v>754</c:v>
                </c:pt>
                <c:pt idx="225">
                  <c:v>830</c:v>
                </c:pt>
                <c:pt idx="226">
                  <c:v>830</c:v>
                </c:pt>
                <c:pt idx="227">
                  <c:v>830</c:v>
                </c:pt>
                <c:pt idx="228">
                  <c:v>830</c:v>
                </c:pt>
                <c:pt idx="229">
                  <c:v>830</c:v>
                </c:pt>
                <c:pt idx="230">
                  <c:v>830</c:v>
                </c:pt>
                <c:pt idx="231">
                  <c:v>830</c:v>
                </c:pt>
                <c:pt idx="232">
                  <c:v>830</c:v>
                </c:pt>
                <c:pt idx="233">
                  <c:v>830</c:v>
                </c:pt>
                <c:pt idx="234">
                  <c:v>830</c:v>
                </c:pt>
                <c:pt idx="235">
                  <c:v>830</c:v>
                </c:pt>
                <c:pt idx="236">
                  <c:v>830</c:v>
                </c:pt>
                <c:pt idx="237">
                  <c:v>811</c:v>
                </c:pt>
                <c:pt idx="238">
                  <c:v>717</c:v>
                </c:pt>
                <c:pt idx="239">
                  <c:v>603</c:v>
                </c:pt>
                <c:pt idx="240">
                  <c:v>339</c:v>
                </c:pt>
                <c:pt idx="241">
                  <c:v>339</c:v>
                </c:pt>
                <c:pt idx="242">
                  <c:v>339</c:v>
                </c:pt>
                <c:pt idx="243">
                  <c:v>339</c:v>
                </c:pt>
                <c:pt idx="244">
                  <c:v>339</c:v>
                </c:pt>
                <c:pt idx="245">
                  <c:v>339</c:v>
                </c:pt>
                <c:pt idx="246">
                  <c:v>585</c:v>
                </c:pt>
                <c:pt idx="247">
                  <c:v>698</c:v>
                </c:pt>
                <c:pt idx="248">
                  <c:v>754</c:v>
                </c:pt>
                <c:pt idx="249">
                  <c:v>830</c:v>
                </c:pt>
                <c:pt idx="250">
                  <c:v>830</c:v>
                </c:pt>
                <c:pt idx="251">
                  <c:v>830</c:v>
                </c:pt>
                <c:pt idx="252">
                  <c:v>830</c:v>
                </c:pt>
                <c:pt idx="253">
                  <c:v>830</c:v>
                </c:pt>
                <c:pt idx="254">
                  <c:v>830</c:v>
                </c:pt>
                <c:pt idx="255">
                  <c:v>830</c:v>
                </c:pt>
                <c:pt idx="256">
                  <c:v>830</c:v>
                </c:pt>
                <c:pt idx="257">
                  <c:v>830</c:v>
                </c:pt>
                <c:pt idx="258">
                  <c:v>830</c:v>
                </c:pt>
                <c:pt idx="259">
                  <c:v>830</c:v>
                </c:pt>
                <c:pt idx="260">
                  <c:v>830</c:v>
                </c:pt>
                <c:pt idx="261">
                  <c:v>811</c:v>
                </c:pt>
                <c:pt idx="262">
                  <c:v>717</c:v>
                </c:pt>
                <c:pt idx="263">
                  <c:v>603</c:v>
                </c:pt>
                <c:pt idx="264">
                  <c:v>339</c:v>
                </c:pt>
                <c:pt idx="265">
                  <c:v>339</c:v>
                </c:pt>
                <c:pt idx="266">
                  <c:v>339</c:v>
                </c:pt>
                <c:pt idx="267">
                  <c:v>339</c:v>
                </c:pt>
                <c:pt idx="268">
                  <c:v>339</c:v>
                </c:pt>
                <c:pt idx="269">
                  <c:v>339</c:v>
                </c:pt>
                <c:pt idx="270">
                  <c:v>585</c:v>
                </c:pt>
                <c:pt idx="271">
                  <c:v>698</c:v>
                </c:pt>
                <c:pt idx="272">
                  <c:v>754</c:v>
                </c:pt>
                <c:pt idx="273">
                  <c:v>830</c:v>
                </c:pt>
                <c:pt idx="274">
                  <c:v>830</c:v>
                </c:pt>
                <c:pt idx="275">
                  <c:v>830</c:v>
                </c:pt>
                <c:pt idx="276">
                  <c:v>830</c:v>
                </c:pt>
                <c:pt idx="277">
                  <c:v>830</c:v>
                </c:pt>
                <c:pt idx="278">
                  <c:v>830</c:v>
                </c:pt>
                <c:pt idx="279">
                  <c:v>830</c:v>
                </c:pt>
                <c:pt idx="280">
                  <c:v>830</c:v>
                </c:pt>
                <c:pt idx="281">
                  <c:v>830</c:v>
                </c:pt>
                <c:pt idx="282">
                  <c:v>830</c:v>
                </c:pt>
                <c:pt idx="283">
                  <c:v>830</c:v>
                </c:pt>
                <c:pt idx="284">
                  <c:v>830</c:v>
                </c:pt>
                <c:pt idx="285">
                  <c:v>811</c:v>
                </c:pt>
                <c:pt idx="286">
                  <c:v>717</c:v>
                </c:pt>
                <c:pt idx="287">
                  <c:v>603</c:v>
                </c:pt>
                <c:pt idx="288">
                  <c:v>339</c:v>
                </c:pt>
                <c:pt idx="289">
                  <c:v>339</c:v>
                </c:pt>
                <c:pt idx="290">
                  <c:v>339</c:v>
                </c:pt>
                <c:pt idx="291">
                  <c:v>339</c:v>
                </c:pt>
                <c:pt idx="292">
                  <c:v>339</c:v>
                </c:pt>
                <c:pt idx="293">
                  <c:v>339</c:v>
                </c:pt>
                <c:pt idx="294">
                  <c:v>585</c:v>
                </c:pt>
                <c:pt idx="295">
                  <c:v>698</c:v>
                </c:pt>
                <c:pt idx="296">
                  <c:v>754</c:v>
                </c:pt>
                <c:pt idx="297">
                  <c:v>830</c:v>
                </c:pt>
                <c:pt idx="298">
                  <c:v>830</c:v>
                </c:pt>
                <c:pt idx="299">
                  <c:v>830</c:v>
                </c:pt>
                <c:pt idx="300">
                  <c:v>830</c:v>
                </c:pt>
                <c:pt idx="301">
                  <c:v>830</c:v>
                </c:pt>
                <c:pt idx="302">
                  <c:v>830</c:v>
                </c:pt>
                <c:pt idx="303">
                  <c:v>830</c:v>
                </c:pt>
                <c:pt idx="304">
                  <c:v>830</c:v>
                </c:pt>
                <c:pt idx="305">
                  <c:v>830</c:v>
                </c:pt>
                <c:pt idx="306">
                  <c:v>830</c:v>
                </c:pt>
                <c:pt idx="307">
                  <c:v>830</c:v>
                </c:pt>
                <c:pt idx="308">
                  <c:v>830</c:v>
                </c:pt>
                <c:pt idx="309">
                  <c:v>811</c:v>
                </c:pt>
                <c:pt idx="310">
                  <c:v>717</c:v>
                </c:pt>
                <c:pt idx="311">
                  <c:v>603</c:v>
                </c:pt>
                <c:pt idx="312">
                  <c:v>339</c:v>
                </c:pt>
                <c:pt idx="313">
                  <c:v>339</c:v>
                </c:pt>
                <c:pt idx="314">
                  <c:v>339</c:v>
                </c:pt>
                <c:pt idx="315">
                  <c:v>339</c:v>
                </c:pt>
                <c:pt idx="316">
                  <c:v>339</c:v>
                </c:pt>
                <c:pt idx="317">
                  <c:v>339</c:v>
                </c:pt>
                <c:pt idx="318">
                  <c:v>339</c:v>
                </c:pt>
                <c:pt idx="319">
                  <c:v>339</c:v>
                </c:pt>
                <c:pt idx="320">
                  <c:v>358</c:v>
                </c:pt>
                <c:pt idx="321">
                  <c:v>415</c:v>
                </c:pt>
                <c:pt idx="322">
                  <c:v>415</c:v>
                </c:pt>
                <c:pt idx="323">
                  <c:v>415</c:v>
                </c:pt>
                <c:pt idx="324">
                  <c:v>415</c:v>
                </c:pt>
                <c:pt idx="325">
                  <c:v>396</c:v>
                </c:pt>
                <c:pt idx="326">
                  <c:v>396</c:v>
                </c:pt>
                <c:pt idx="327">
                  <c:v>377</c:v>
                </c:pt>
                <c:pt idx="328">
                  <c:v>377</c:v>
                </c:pt>
                <c:pt idx="329">
                  <c:v>377</c:v>
                </c:pt>
                <c:pt idx="330">
                  <c:v>377</c:v>
                </c:pt>
                <c:pt idx="331">
                  <c:v>396</c:v>
                </c:pt>
                <c:pt idx="332">
                  <c:v>453</c:v>
                </c:pt>
                <c:pt idx="333">
                  <c:v>453</c:v>
                </c:pt>
                <c:pt idx="334">
                  <c:v>396</c:v>
                </c:pt>
                <c:pt idx="335">
                  <c:v>339</c:v>
                </c:pt>
                <c:pt idx="336">
                  <c:v>339</c:v>
                </c:pt>
                <c:pt idx="337">
                  <c:v>339</c:v>
                </c:pt>
                <c:pt idx="338">
                  <c:v>339</c:v>
                </c:pt>
                <c:pt idx="339">
                  <c:v>339</c:v>
                </c:pt>
                <c:pt idx="340">
                  <c:v>339</c:v>
                </c:pt>
                <c:pt idx="341">
                  <c:v>339</c:v>
                </c:pt>
                <c:pt idx="342">
                  <c:v>339</c:v>
                </c:pt>
                <c:pt idx="343">
                  <c:v>339</c:v>
                </c:pt>
                <c:pt idx="344">
                  <c:v>377</c:v>
                </c:pt>
                <c:pt idx="345">
                  <c:v>585</c:v>
                </c:pt>
                <c:pt idx="346">
                  <c:v>585</c:v>
                </c:pt>
                <c:pt idx="347">
                  <c:v>585</c:v>
                </c:pt>
                <c:pt idx="348">
                  <c:v>585</c:v>
                </c:pt>
                <c:pt idx="349">
                  <c:v>566</c:v>
                </c:pt>
                <c:pt idx="350">
                  <c:v>566</c:v>
                </c:pt>
                <c:pt idx="351">
                  <c:v>566</c:v>
                </c:pt>
                <c:pt idx="352">
                  <c:v>566</c:v>
                </c:pt>
                <c:pt idx="353">
                  <c:v>566</c:v>
                </c:pt>
                <c:pt idx="354">
                  <c:v>566</c:v>
                </c:pt>
                <c:pt idx="355">
                  <c:v>603</c:v>
                </c:pt>
                <c:pt idx="356">
                  <c:v>660</c:v>
                </c:pt>
                <c:pt idx="357">
                  <c:v>641</c:v>
                </c:pt>
                <c:pt idx="358">
                  <c:v>585</c:v>
                </c:pt>
                <c:pt idx="359">
                  <c:v>339</c:v>
                </c:pt>
                <c:pt idx="360">
                  <c:v>339</c:v>
                </c:pt>
                <c:pt idx="361">
                  <c:v>339</c:v>
                </c:pt>
                <c:pt idx="362">
                  <c:v>339</c:v>
                </c:pt>
                <c:pt idx="363">
                  <c:v>339</c:v>
                </c:pt>
                <c:pt idx="364">
                  <c:v>339</c:v>
                </c:pt>
                <c:pt idx="365">
                  <c:v>339</c:v>
                </c:pt>
                <c:pt idx="366">
                  <c:v>585</c:v>
                </c:pt>
                <c:pt idx="367">
                  <c:v>698</c:v>
                </c:pt>
                <c:pt idx="368">
                  <c:v>754</c:v>
                </c:pt>
                <c:pt idx="369">
                  <c:v>830</c:v>
                </c:pt>
                <c:pt idx="370">
                  <c:v>830</c:v>
                </c:pt>
                <c:pt idx="371">
                  <c:v>830</c:v>
                </c:pt>
                <c:pt idx="372">
                  <c:v>830</c:v>
                </c:pt>
                <c:pt idx="373">
                  <c:v>830</c:v>
                </c:pt>
                <c:pt idx="374">
                  <c:v>830</c:v>
                </c:pt>
                <c:pt idx="375">
                  <c:v>830</c:v>
                </c:pt>
                <c:pt idx="376">
                  <c:v>830</c:v>
                </c:pt>
                <c:pt idx="377">
                  <c:v>830</c:v>
                </c:pt>
                <c:pt idx="378">
                  <c:v>830</c:v>
                </c:pt>
                <c:pt idx="379">
                  <c:v>830</c:v>
                </c:pt>
                <c:pt idx="380">
                  <c:v>830</c:v>
                </c:pt>
                <c:pt idx="381">
                  <c:v>811</c:v>
                </c:pt>
                <c:pt idx="382">
                  <c:v>717</c:v>
                </c:pt>
                <c:pt idx="383">
                  <c:v>603</c:v>
                </c:pt>
                <c:pt idx="384">
                  <c:v>339</c:v>
                </c:pt>
                <c:pt idx="385">
                  <c:v>339</c:v>
                </c:pt>
                <c:pt idx="386">
                  <c:v>339</c:v>
                </c:pt>
                <c:pt idx="387">
                  <c:v>339</c:v>
                </c:pt>
                <c:pt idx="388">
                  <c:v>339</c:v>
                </c:pt>
                <c:pt idx="389">
                  <c:v>339</c:v>
                </c:pt>
                <c:pt idx="390">
                  <c:v>585</c:v>
                </c:pt>
                <c:pt idx="391">
                  <c:v>698</c:v>
                </c:pt>
                <c:pt idx="392">
                  <c:v>754</c:v>
                </c:pt>
                <c:pt idx="393">
                  <c:v>830</c:v>
                </c:pt>
                <c:pt idx="394">
                  <c:v>830</c:v>
                </c:pt>
                <c:pt idx="395">
                  <c:v>830</c:v>
                </c:pt>
                <c:pt idx="396">
                  <c:v>830</c:v>
                </c:pt>
                <c:pt idx="397">
                  <c:v>830</c:v>
                </c:pt>
                <c:pt idx="398">
                  <c:v>830</c:v>
                </c:pt>
                <c:pt idx="399">
                  <c:v>830</c:v>
                </c:pt>
                <c:pt idx="400">
                  <c:v>830</c:v>
                </c:pt>
                <c:pt idx="401">
                  <c:v>830</c:v>
                </c:pt>
                <c:pt idx="402">
                  <c:v>830</c:v>
                </c:pt>
                <c:pt idx="403">
                  <c:v>830</c:v>
                </c:pt>
                <c:pt idx="404">
                  <c:v>830</c:v>
                </c:pt>
                <c:pt idx="405">
                  <c:v>811</c:v>
                </c:pt>
                <c:pt idx="406">
                  <c:v>717</c:v>
                </c:pt>
                <c:pt idx="407">
                  <c:v>603</c:v>
                </c:pt>
                <c:pt idx="408">
                  <c:v>339</c:v>
                </c:pt>
                <c:pt idx="409">
                  <c:v>339</c:v>
                </c:pt>
                <c:pt idx="410">
                  <c:v>339</c:v>
                </c:pt>
                <c:pt idx="411">
                  <c:v>339</c:v>
                </c:pt>
                <c:pt idx="412">
                  <c:v>339</c:v>
                </c:pt>
                <c:pt idx="413">
                  <c:v>339</c:v>
                </c:pt>
                <c:pt idx="414">
                  <c:v>585</c:v>
                </c:pt>
                <c:pt idx="415">
                  <c:v>698</c:v>
                </c:pt>
                <c:pt idx="416">
                  <c:v>754</c:v>
                </c:pt>
                <c:pt idx="417">
                  <c:v>830</c:v>
                </c:pt>
                <c:pt idx="418">
                  <c:v>830</c:v>
                </c:pt>
                <c:pt idx="419">
                  <c:v>830</c:v>
                </c:pt>
                <c:pt idx="420">
                  <c:v>830</c:v>
                </c:pt>
                <c:pt idx="421">
                  <c:v>830</c:v>
                </c:pt>
                <c:pt idx="422">
                  <c:v>830</c:v>
                </c:pt>
                <c:pt idx="423">
                  <c:v>830</c:v>
                </c:pt>
                <c:pt idx="424">
                  <c:v>830</c:v>
                </c:pt>
                <c:pt idx="425">
                  <c:v>830</c:v>
                </c:pt>
                <c:pt idx="426">
                  <c:v>830</c:v>
                </c:pt>
                <c:pt idx="427">
                  <c:v>830</c:v>
                </c:pt>
                <c:pt idx="428">
                  <c:v>830</c:v>
                </c:pt>
                <c:pt idx="429">
                  <c:v>811</c:v>
                </c:pt>
                <c:pt idx="430">
                  <c:v>717</c:v>
                </c:pt>
                <c:pt idx="431">
                  <c:v>603</c:v>
                </c:pt>
                <c:pt idx="432">
                  <c:v>339</c:v>
                </c:pt>
                <c:pt idx="433">
                  <c:v>339</c:v>
                </c:pt>
                <c:pt idx="434">
                  <c:v>339</c:v>
                </c:pt>
                <c:pt idx="435">
                  <c:v>339</c:v>
                </c:pt>
                <c:pt idx="436">
                  <c:v>339</c:v>
                </c:pt>
                <c:pt idx="437">
                  <c:v>339</c:v>
                </c:pt>
                <c:pt idx="438">
                  <c:v>585</c:v>
                </c:pt>
                <c:pt idx="439">
                  <c:v>698</c:v>
                </c:pt>
                <c:pt idx="440">
                  <c:v>754</c:v>
                </c:pt>
                <c:pt idx="441">
                  <c:v>830</c:v>
                </c:pt>
                <c:pt idx="442">
                  <c:v>830</c:v>
                </c:pt>
                <c:pt idx="443">
                  <c:v>830</c:v>
                </c:pt>
                <c:pt idx="444">
                  <c:v>830</c:v>
                </c:pt>
                <c:pt idx="445">
                  <c:v>830</c:v>
                </c:pt>
                <c:pt idx="446">
                  <c:v>830</c:v>
                </c:pt>
                <c:pt idx="447">
                  <c:v>830</c:v>
                </c:pt>
                <c:pt idx="448">
                  <c:v>830</c:v>
                </c:pt>
                <c:pt idx="449">
                  <c:v>830</c:v>
                </c:pt>
                <c:pt idx="450">
                  <c:v>830</c:v>
                </c:pt>
                <c:pt idx="451">
                  <c:v>830</c:v>
                </c:pt>
                <c:pt idx="452">
                  <c:v>830</c:v>
                </c:pt>
                <c:pt idx="453">
                  <c:v>811</c:v>
                </c:pt>
                <c:pt idx="454">
                  <c:v>717</c:v>
                </c:pt>
                <c:pt idx="455">
                  <c:v>603</c:v>
                </c:pt>
                <c:pt idx="456">
                  <c:v>339</c:v>
                </c:pt>
                <c:pt idx="457">
                  <c:v>339</c:v>
                </c:pt>
                <c:pt idx="458">
                  <c:v>339</c:v>
                </c:pt>
                <c:pt idx="459">
                  <c:v>339</c:v>
                </c:pt>
                <c:pt idx="460">
                  <c:v>339</c:v>
                </c:pt>
                <c:pt idx="461">
                  <c:v>339</c:v>
                </c:pt>
                <c:pt idx="462">
                  <c:v>585</c:v>
                </c:pt>
                <c:pt idx="463">
                  <c:v>698</c:v>
                </c:pt>
                <c:pt idx="464">
                  <c:v>754</c:v>
                </c:pt>
                <c:pt idx="465">
                  <c:v>830</c:v>
                </c:pt>
                <c:pt idx="466">
                  <c:v>830</c:v>
                </c:pt>
                <c:pt idx="467">
                  <c:v>830</c:v>
                </c:pt>
                <c:pt idx="468">
                  <c:v>830</c:v>
                </c:pt>
                <c:pt idx="469">
                  <c:v>830</c:v>
                </c:pt>
                <c:pt idx="470">
                  <c:v>830</c:v>
                </c:pt>
                <c:pt idx="471">
                  <c:v>830</c:v>
                </c:pt>
                <c:pt idx="472">
                  <c:v>830</c:v>
                </c:pt>
                <c:pt idx="473">
                  <c:v>830</c:v>
                </c:pt>
                <c:pt idx="474">
                  <c:v>830</c:v>
                </c:pt>
                <c:pt idx="475">
                  <c:v>830</c:v>
                </c:pt>
                <c:pt idx="476">
                  <c:v>830</c:v>
                </c:pt>
                <c:pt idx="477">
                  <c:v>811</c:v>
                </c:pt>
                <c:pt idx="478">
                  <c:v>717</c:v>
                </c:pt>
                <c:pt idx="479">
                  <c:v>603</c:v>
                </c:pt>
                <c:pt idx="480">
                  <c:v>339</c:v>
                </c:pt>
                <c:pt idx="481">
                  <c:v>339</c:v>
                </c:pt>
                <c:pt idx="482">
                  <c:v>339</c:v>
                </c:pt>
                <c:pt idx="483">
                  <c:v>339</c:v>
                </c:pt>
                <c:pt idx="484">
                  <c:v>339</c:v>
                </c:pt>
                <c:pt idx="485">
                  <c:v>339</c:v>
                </c:pt>
                <c:pt idx="486">
                  <c:v>339</c:v>
                </c:pt>
                <c:pt idx="487">
                  <c:v>339</c:v>
                </c:pt>
                <c:pt idx="488">
                  <c:v>358</c:v>
                </c:pt>
                <c:pt idx="489">
                  <c:v>415</c:v>
                </c:pt>
                <c:pt idx="490">
                  <c:v>415</c:v>
                </c:pt>
                <c:pt idx="491">
                  <c:v>415</c:v>
                </c:pt>
                <c:pt idx="492">
                  <c:v>415</c:v>
                </c:pt>
                <c:pt idx="493">
                  <c:v>396</c:v>
                </c:pt>
                <c:pt idx="494">
                  <c:v>396</c:v>
                </c:pt>
                <c:pt idx="495">
                  <c:v>377</c:v>
                </c:pt>
                <c:pt idx="496">
                  <c:v>377</c:v>
                </c:pt>
                <c:pt idx="497">
                  <c:v>377</c:v>
                </c:pt>
                <c:pt idx="498">
                  <c:v>377</c:v>
                </c:pt>
                <c:pt idx="499">
                  <c:v>396</c:v>
                </c:pt>
                <c:pt idx="500">
                  <c:v>453</c:v>
                </c:pt>
                <c:pt idx="501">
                  <c:v>453</c:v>
                </c:pt>
                <c:pt idx="502">
                  <c:v>396</c:v>
                </c:pt>
                <c:pt idx="503">
                  <c:v>339</c:v>
                </c:pt>
                <c:pt idx="504">
                  <c:v>339</c:v>
                </c:pt>
                <c:pt idx="505">
                  <c:v>339</c:v>
                </c:pt>
                <c:pt idx="506">
                  <c:v>339</c:v>
                </c:pt>
                <c:pt idx="507">
                  <c:v>339</c:v>
                </c:pt>
                <c:pt idx="508">
                  <c:v>339</c:v>
                </c:pt>
                <c:pt idx="509">
                  <c:v>339</c:v>
                </c:pt>
                <c:pt idx="510">
                  <c:v>339</c:v>
                </c:pt>
                <c:pt idx="511">
                  <c:v>339</c:v>
                </c:pt>
                <c:pt idx="512">
                  <c:v>377</c:v>
                </c:pt>
                <c:pt idx="513">
                  <c:v>585</c:v>
                </c:pt>
                <c:pt idx="514">
                  <c:v>585</c:v>
                </c:pt>
                <c:pt idx="515">
                  <c:v>585</c:v>
                </c:pt>
                <c:pt idx="516">
                  <c:v>585</c:v>
                </c:pt>
                <c:pt idx="517">
                  <c:v>566</c:v>
                </c:pt>
                <c:pt idx="518">
                  <c:v>566</c:v>
                </c:pt>
                <c:pt idx="519">
                  <c:v>566</c:v>
                </c:pt>
                <c:pt idx="520">
                  <c:v>566</c:v>
                </c:pt>
                <c:pt idx="521">
                  <c:v>566</c:v>
                </c:pt>
                <c:pt idx="522">
                  <c:v>566</c:v>
                </c:pt>
                <c:pt idx="523">
                  <c:v>603</c:v>
                </c:pt>
                <c:pt idx="524">
                  <c:v>660</c:v>
                </c:pt>
                <c:pt idx="525">
                  <c:v>641</c:v>
                </c:pt>
                <c:pt idx="526">
                  <c:v>585</c:v>
                </c:pt>
                <c:pt idx="527">
                  <c:v>339</c:v>
                </c:pt>
                <c:pt idx="528">
                  <c:v>339</c:v>
                </c:pt>
                <c:pt idx="529">
                  <c:v>339</c:v>
                </c:pt>
                <c:pt idx="530">
                  <c:v>339</c:v>
                </c:pt>
                <c:pt idx="531">
                  <c:v>339</c:v>
                </c:pt>
                <c:pt idx="532">
                  <c:v>339</c:v>
                </c:pt>
                <c:pt idx="533">
                  <c:v>339</c:v>
                </c:pt>
                <c:pt idx="534">
                  <c:v>585</c:v>
                </c:pt>
                <c:pt idx="535">
                  <c:v>698</c:v>
                </c:pt>
                <c:pt idx="536">
                  <c:v>754</c:v>
                </c:pt>
                <c:pt idx="537">
                  <c:v>830</c:v>
                </c:pt>
                <c:pt idx="538">
                  <c:v>830</c:v>
                </c:pt>
                <c:pt idx="539">
                  <c:v>830</c:v>
                </c:pt>
                <c:pt idx="540">
                  <c:v>830</c:v>
                </c:pt>
                <c:pt idx="541">
                  <c:v>830</c:v>
                </c:pt>
                <c:pt idx="542">
                  <c:v>830</c:v>
                </c:pt>
                <c:pt idx="543">
                  <c:v>830</c:v>
                </c:pt>
                <c:pt idx="544">
                  <c:v>830</c:v>
                </c:pt>
                <c:pt idx="545">
                  <c:v>830</c:v>
                </c:pt>
                <c:pt idx="546">
                  <c:v>830</c:v>
                </c:pt>
                <c:pt idx="547">
                  <c:v>830</c:v>
                </c:pt>
                <c:pt idx="548">
                  <c:v>830</c:v>
                </c:pt>
                <c:pt idx="549">
                  <c:v>811</c:v>
                </c:pt>
                <c:pt idx="550">
                  <c:v>717</c:v>
                </c:pt>
                <c:pt idx="551">
                  <c:v>603</c:v>
                </c:pt>
                <c:pt idx="552">
                  <c:v>339</c:v>
                </c:pt>
                <c:pt idx="553">
                  <c:v>339</c:v>
                </c:pt>
                <c:pt idx="554">
                  <c:v>339</c:v>
                </c:pt>
                <c:pt idx="555">
                  <c:v>339</c:v>
                </c:pt>
                <c:pt idx="556">
                  <c:v>339</c:v>
                </c:pt>
                <c:pt idx="557">
                  <c:v>339</c:v>
                </c:pt>
                <c:pt idx="558">
                  <c:v>585</c:v>
                </c:pt>
                <c:pt idx="559">
                  <c:v>698</c:v>
                </c:pt>
                <c:pt idx="560">
                  <c:v>754</c:v>
                </c:pt>
                <c:pt idx="561">
                  <c:v>830</c:v>
                </c:pt>
                <c:pt idx="562">
                  <c:v>830</c:v>
                </c:pt>
                <c:pt idx="563">
                  <c:v>830</c:v>
                </c:pt>
                <c:pt idx="564">
                  <c:v>830</c:v>
                </c:pt>
                <c:pt idx="565">
                  <c:v>830</c:v>
                </c:pt>
                <c:pt idx="566">
                  <c:v>830</c:v>
                </c:pt>
                <c:pt idx="567">
                  <c:v>830</c:v>
                </c:pt>
                <c:pt idx="568">
                  <c:v>830</c:v>
                </c:pt>
                <c:pt idx="569">
                  <c:v>830</c:v>
                </c:pt>
                <c:pt idx="570">
                  <c:v>830</c:v>
                </c:pt>
                <c:pt idx="571">
                  <c:v>830</c:v>
                </c:pt>
                <c:pt idx="572">
                  <c:v>830</c:v>
                </c:pt>
                <c:pt idx="573">
                  <c:v>811</c:v>
                </c:pt>
                <c:pt idx="574">
                  <c:v>717</c:v>
                </c:pt>
                <c:pt idx="575">
                  <c:v>603</c:v>
                </c:pt>
                <c:pt idx="576">
                  <c:v>339</c:v>
                </c:pt>
                <c:pt idx="577">
                  <c:v>339</c:v>
                </c:pt>
                <c:pt idx="578">
                  <c:v>339</c:v>
                </c:pt>
                <c:pt idx="579">
                  <c:v>339</c:v>
                </c:pt>
                <c:pt idx="580">
                  <c:v>339</c:v>
                </c:pt>
                <c:pt idx="581">
                  <c:v>339</c:v>
                </c:pt>
                <c:pt idx="582">
                  <c:v>585</c:v>
                </c:pt>
                <c:pt idx="583">
                  <c:v>698</c:v>
                </c:pt>
                <c:pt idx="584">
                  <c:v>754</c:v>
                </c:pt>
                <c:pt idx="585">
                  <c:v>830</c:v>
                </c:pt>
                <c:pt idx="586">
                  <c:v>830</c:v>
                </c:pt>
                <c:pt idx="587">
                  <c:v>830</c:v>
                </c:pt>
                <c:pt idx="588">
                  <c:v>830</c:v>
                </c:pt>
                <c:pt idx="589">
                  <c:v>830</c:v>
                </c:pt>
                <c:pt idx="590">
                  <c:v>830</c:v>
                </c:pt>
                <c:pt idx="591">
                  <c:v>830</c:v>
                </c:pt>
                <c:pt idx="592">
                  <c:v>830</c:v>
                </c:pt>
                <c:pt idx="593">
                  <c:v>830</c:v>
                </c:pt>
                <c:pt idx="594">
                  <c:v>830</c:v>
                </c:pt>
                <c:pt idx="595">
                  <c:v>830</c:v>
                </c:pt>
                <c:pt idx="596">
                  <c:v>830</c:v>
                </c:pt>
                <c:pt idx="597">
                  <c:v>811</c:v>
                </c:pt>
                <c:pt idx="598">
                  <c:v>717</c:v>
                </c:pt>
                <c:pt idx="599">
                  <c:v>603</c:v>
                </c:pt>
                <c:pt idx="600">
                  <c:v>339</c:v>
                </c:pt>
                <c:pt idx="601">
                  <c:v>339</c:v>
                </c:pt>
                <c:pt idx="602">
                  <c:v>339</c:v>
                </c:pt>
                <c:pt idx="603">
                  <c:v>339</c:v>
                </c:pt>
                <c:pt idx="604">
                  <c:v>339</c:v>
                </c:pt>
                <c:pt idx="605">
                  <c:v>339</c:v>
                </c:pt>
                <c:pt idx="606">
                  <c:v>585</c:v>
                </c:pt>
                <c:pt idx="607">
                  <c:v>698</c:v>
                </c:pt>
                <c:pt idx="608">
                  <c:v>754</c:v>
                </c:pt>
                <c:pt idx="609">
                  <c:v>830</c:v>
                </c:pt>
                <c:pt idx="610">
                  <c:v>830</c:v>
                </c:pt>
                <c:pt idx="611">
                  <c:v>830</c:v>
                </c:pt>
                <c:pt idx="612">
                  <c:v>830</c:v>
                </c:pt>
                <c:pt idx="613">
                  <c:v>830</c:v>
                </c:pt>
                <c:pt idx="614">
                  <c:v>830</c:v>
                </c:pt>
                <c:pt idx="615">
                  <c:v>830</c:v>
                </c:pt>
                <c:pt idx="616">
                  <c:v>830</c:v>
                </c:pt>
                <c:pt idx="617">
                  <c:v>830</c:v>
                </c:pt>
                <c:pt idx="618">
                  <c:v>830</c:v>
                </c:pt>
                <c:pt idx="619">
                  <c:v>830</c:v>
                </c:pt>
                <c:pt idx="620">
                  <c:v>830</c:v>
                </c:pt>
                <c:pt idx="621">
                  <c:v>811</c:v>
                </c:pt>
                <c:pt idx="622">
                  <c:v>717</c:v>
                </c:pt>
                <c:pt idx="623">
                  <c:v>603</c:v>
                </c:pt>
                <c:pt idx="624">
                  <c:v>339</c:v>
                </c:pt>
                <c:pt idx="625">
                  <c:v>339</c:v>
                </c:pt>
                <c:pt idx="626">
                  <c:v>339</c:v>
                </c:pt>
                <c:pt idx="627">
                  <c:v>339</c:v>
                </c:pt>
                <c:pt idx="628">
                  <c:v>339</c:v>
                </c:pt>
                <c:pt idx="629">
                  <c:v>339</c:v>
                </c:pt>
                <c:pt idx="630">
                  <c:v>585</c:v>
                </c:pt>
                <c:pt idx="631">
                  <c:v>698</c:v>
                </c:pt>
                <c:pt idx="632">
                  <c:v>754</c:v>
                </c:pt>
                <c:pt idx="633">
                  <c:v>830</c:v>
                </c:pt>
                <c:pt idx="634">
                  <c:v>830</c:v>
                </c:pt>
                <c:pt idx="635">
                  <c:v>830</c:v>
                </c:pt>
                <c:pt idx="636">
                  <c:v>830</c:v>
                </c:pt>
                <c:pt idx="637">
                  <c:v>830</c:v>
                </c:pt>
                <c:pt idx="638">
                  <c:v>830</c:v>
                </c:pt>
                <c:pt idx="639">
                  <c:v>830</c:v>
                </c:pt>
                <c:pt idx="640">
                  <c:v>830</c:v>
                </c:pt>
                <c:pt idx="641">
                  <c:v>830</c:v>
                </c:pt>
                <c:pt idx="642">
                  <c:v>830</c:v>
                </c:pt>
                <c:pt idx="643">
                  <c:v>830</c:v>
                </c:pt>
                <c:pt idx="644">
                  <c:v>830</c:v>
                </c:pt>
                <c:pt idx="645">
                  <c:v>811</c:v>
                </c:pt>
                <c:pt idx="646">
                  <c:v>717</c:v>
                </c:pt>
                <c:pt idx="647">
                  <c:v>603</c:v>
                </c:pt>
                <c:pt idx="648">
                  <c:v>339</c:v>
                </c:pt>
                <c:pt idx="649">
                  <c:v>339</c:v>
                </c:pt>
                <c:pt idx="650">
                  <c:v>339</c:v>
                </c:pt>
                <c:pt idx="651">
                  <c:v>339</c:v>
                </c:pt>
                <c:pt idx="652">
                  <c:v>339</c:v>
                </c:pt>
                <c:pt idx="653">
                  <c:v>339</c:v>
                </c:pt>
                <c:pt idx="654">
                  <c:v>339</c:v>
                </c:pt>
                <c:pt idx="655">
                  <c:v>339</c:v>
                </c:pt>
                <c:pt idx="656">
                  <c:v>358</c:v>
                </c:pt>
                <c:pt idx="657">
                  <c:v>415</c:v>
                </c:pt>
                <c:pt idx="658">
                  <c:v>415</c:v>
                </c:pt>
                <c:pt idx="659">
                  <c:v>415</c:v>
                </c:pt>
                <c:pt idx="660">
                  <c:v>415</c:v>
                </c:pt>
                <c:pt idx="661">
                  <c:v>396</c:v>
                </c:pt>
                <c:pt idx="662">
                  <c:v>396</c:v>
                </c:pt>
                <c:pt idx="663">
                  <c:v>377</c:v>
                </c:pt>
                <c:pt idx="664">
                  <c:v>377</c:v>
                </c:pt>
                <c:pt idx="665">
                  <c:v>377</c:v>
                </c:pt>
                <c:pt idx="666">
                  <c:v>377</c:v>
                </c:pt>
                <c:pt idx="667">
                  <c:v>396</c:v>
                </c:pt>
                <c:pt idx="668">
                  <c:v>453</c:v>
                </c:pt>
                <c:pt idx="669">
                  <c:v>453</c:v>
                </c:pt>
                <c:pt idx="670">
                  <c:v>396</c:v>
                </c:pt>
                <c:pt idx="671">
                  <c:v>339</c:v>
                </c:pt>
                <c:pt idx="672">
                  <c:v>339</c:v>
                </c:pt>
                <c:pt idx="673">
                  <c:v>339</c:v>
                </c:pt>
                <c:pt idx="674">
                  <c:v>339</c:v>
                </c:pt>
                <c:pt idx="675">
                  <c:v>339</c:v>
                </c:pt>
                <c:pt idx="676">
                  <c:v>339</c:v>
                </c:pt>
                <c:pt idx="677">
                  <c:v>339</c:v>
                </c:pt>
                <c:pt idx="678">
                  <c:v>339</c:v>
                </c:pt>
                <c:pt idx="679">
                  <c:v>339</c:v>
                </c:pt>
                <c:pt idx="680">
                  <c:v>377</c:v>
                </c:pt>
                <c:pt idx="681">
                  <c:v>585</c:v>
                </c:pt>
                <c:pt idx="682">
                  <c:v>585</c:v>
                </c:pt>
                <c:pt idx="683">
                  <c:v>585</c:v>
                </c:pt>
                <c:pt idx="684">
                  <c:v>585</c:v>
                </c:pt>
                <c:pt idx="685">
                  <c:v>566</c:v>
                </c:pt>
                <c:pt idx="686">
                  <c:v>566</c:v>
                </c:pt>
                <c:pt idx="687">
                  <c:v>566</c:v>
                </c:pt>
                <c:pt idx="688">
                  <c:v>566</c:v>
                </c:pt>
                <c:pt idx="689">
                  <c:v>566</c:v>
                </c:pt>
                <c:pt idx="690">
                  <c:v>566</c:v>
                </c:pt>
                <c:pt idx="691">
                  <c:v>603</c:v>
                </c:pt>
                <c:pt idx="692">
                  <c:v>660</c:v>
                </c:pt>
                <c:pt idx="693">
                  <c:v>641</c:v>
                </c:pt>
                <c:pt idx="694">
                  <c:v>585</c:v>
                </c:pt>
                <c:pt idx="695">
                  <c:v>339</c:v>
                </c:pt>
                <c:pt idx="696">
                  <c:v>339</c:v>
                </c:pt>
                <c:pt idx="697">
                  <c:v>339</c:v>
                </c:pt>
                <c:pt idx="698">
                  <c:v>339</c:v>
                </c:pt>
                <c:pt idx="699">
                  <c:v>339</c:v>
                </c:pt>
                <c:pt idx="700">
                  <c:v>339</c:v>
                </c:pt>
                <c:pt idx="701">
                  <c:v>339</c:v>
                </c:pt>
                <c:pt idx="702">
                  <c:v>585</c:v>
                </c:pt>
                <c:pt idx="703">
                  <c:v>698</c:v>
                </c:pt>
                <c:pt idx="704">
                  <c:v>754</c:v>
                </c:pt>
                <c:pt idx="705">
                  <c:v>830</c:v>
                </c:pt>
                <c:pt idx="706">
                  <c:v>830</c:v>
                </c:pt>
                <c:pt idx="707">
                  <c:v>830</c:v>
                </c:pt>
                <c:pt idx="708">
                  <c:v>830</c:v>
                </c:pt>
                <c:pt idx="709">
                  <c:v>830</c:v>
                </c:pt>
                <c:pt idx="710">
                  <c:v>830</c:v>
                </c:pt>
                <c:pt idx="711">
                  <c:v>830</c:v>
                </c:pt>
                <c:pt idx="712">
                  <c:v>830</c:v>
                </c:pt>
                <c:pt idx="713">
                  <c:v>830</c:v>
                </c:pt>
                <c:pt idx="714">
                  <c:v>830</c:v>
                </c:pt>
                <c:pt idx="715">
                  <c:v>830</c:v>
                </c:pt>
                <c:pt idx="716">
                  <c:v>830</c:v>
                </c:pt>
                <c:pt idx="717">
                  <c:v>811</c:v>
                </c:pt>
                <c:pt idx="718">
                  <c:v>717</c:v>
                </c:pt>
                <c:pt idx="719">
                  <c:v>603</c:v>
                </c:pt>
                <c:pt idx="720">
                  <c:v>394</c:v>
                </c:pt>
                <c:pt idx="721">
                  <c:v>394</c:v>
                </c:pt>
                <c:pt idx="722">
                  <c:v>394</c:v>
                </c:pt>
                <c:pt idx="723">
                  <c:v>394</c:v>
                </c:pt>
                <c:pt idx="724">
                  <c:v>394</c:v>
                </c:pt>
                <c:pt idx="725">
                  <c:v>394</c:v>
                </c:pt>
                <c:pt idx="726">
                  <c:v>394</c:v>
                </c:pt>
                <c:pt idx="727">
                  <c:v>506</c:v>
                </c:pt>
                <c:pt idx="728">
                  <c:v>600</c:v>
                </c:pt>
                <c:pt idx="729">
                  <c:v>731</c:v>
                </c:pt>
                <c:pt idx="730">
                  <c:v>825</c:v>
                </c:pt>
                <c:pt idx="731">
                  <c:v>825</c:v>
                </c:pt>
                <c:pt idx="732">
                  <c:v>825</c:v>
                </c:pt>
                <c:pt idx="733">
                  <c:v>825</c:v>
                </c:pt>
                <c:pt idx="734">
                  <c:v>825</c:v>
                </c:pt>
                <c:pt idx="735">
                  <c:v>825</c:v>
                </c:pt>
                <c:pt idx="736">
                  <c:v>825</c:v>
                </c:pt>
                <c:pt idx="737">
                  <c:v>825</c:v>
                </c:pt>
                <c:pt idx="738">
                  <c:v>825</c:v>
                </c:pt>
                <c:pt idx="739">
                  <c:v>825</c:v>
                </c:pt>
                <c:pt idx="740">
                  <c:v>806</c:v>
                </c:pt>
                <c:pt idx="741">
                  <c:v>694</c:v>
                </c:pt>
                <c:pt idx="742">
                  <c:v>488</c:v>
                </c:pt>
                <c:pt idx="743">
                  <c:v>413</c:v>
                </c:pt>
                <c:pt idx="744">
                  <c:v>394</c:v>
                </c:pt>
                <c:pt idx="745">
                  <c:v>394</c:v>
                </c:pt>
                <c:pt idx="746">
                  <c:v>394</c:v>
                </c:pt>
                <c:pt idx="747">
                  <c:v>394</c:v>
                </c:pt>
                <c:pt idx="748">
                  <c:v>394</c:v>
                </c:pt>
                <c:pt idx="749">
                  <c:v>394</c:v>
                </c:pt>
                <c:pt idx="750">
                  <c:v>394</c:v>
                </c:pt>
                <c:pt idx="751">
                  <c:v>506</c:v>
                </c:pt>
                <c:pt idx="752">
                  <c:v>600</c:v>
                </c:pt>
                <c:pt idx="753">
                  <c:v>731</c:v>
                </c:pt>
                <c:pt idx="754">
                  <c:v>825</c:v>
                </c:pt>
                <c:pt idx="755">
                  <c:v>825</c:v>
                </c:pt>
                <c:pt idx="756">
                  <c:v>825</c:v>
                </c:pt>
                <c:pt idx="757">
                  <c:v>825</c:v>
                </c:pt>
                <c:pt idx="758">
                  <c:v>825</c:v>
                </c:pt>
                <c:pt idx="759">
                  <c:v>825</c:v>
                </c:pt>
                <c:pt idx="760">
                  <c:v>825</c:v>
                </c:pt>
                <c:pt idx="761">
                  <c:v>825</c:v>
                </c:pt>
                <c:pt idx="762">
                  <c:v>825</c:v>
                </c:pt>
                <c:pt idx="763">
                  <c:v>825</c:v>
                </c:pt>
                <c:pt idx="764">
                  <c:v>806</c:v>
                </c:pt>
                <c:pt idx="765">
                  <c:v>694</c:v>
                </c:pt>
                <c:pt idx="766">
                  <c:v>488</c:v>
                </c:pt>
                <c:pt idx="767">
                  <c:v>413</c:v>
                </c:pt>
                <c:pt idx="768">
                  <c:v>394</c:v>
                </c:pt>
                <c:pt idx="769">
                  <c:v>394</c:v>
                </c:pt>
                <c:pt idx="770">
                  <c:v>394</c:v>
                </c:pt>
                <c:pt idx="771">
                  <c:v>394</c:v>
                </c:pt>
                <c:pt idx="772">
                  <c:v>394</c:v>
                </c:pt>
                <c:pt idx="773">
                  <c:v>394</c:v>
                </c:pt>
                <c:pt idx="774">
                  <c:v>394</c:v>
                </c:pt>
                <c:pt idx="775">
                  <c:v>506</c:v>
                </c:pt>
                <c:pt idx="776">
                  <c:v>600</c:v>
                </c:pt>
                <c:pt idx="777">
                  <c:v>731</c:v>
                </c:pt>
                <c:pt idx="778">
                  <c:v>825</c:v>
                </c:pt>
                <c:pt idx="779">
                  <c:v>825</c:v>
                </c:pt>
                <c:pt idx="780">
                  <c:v>825</c:v>
                </c:pt>
                <c:pt idx="781">
                  <c:v>825</c:v>
                </c:pt>
                <c:pt idx="782">
                  <c:v>825</c:v>
                </c:pt>
                <c:pt idx="783">
                  <c:v>825</c:v>
                </c:pt>
                <c:pt idx="784">
                  <c:v>825</c:v>
                </c:pt>
                <c:pt idx="785">
                  <c:v>825</c:v>
                </c:pt>
                <c:pt idx="786">
                  <c:v>825</c:v>
                </c:pt>
                <c:pt idx="787">
                  <c:v>825</c:v>
                </c:pt>
                <c:pt idx="788">
                  <c:v>806</c:v>
                </c:pt>
                <c:pt idx="789">
                  <c:v>694</c:v>
                </c:pt>
                <c:pt idx="790">
                  <c:v>488</c:v>
                </c:pt>
                <c:pt idx="791">
                  <c:v>413</c:v>
                </c:pt>
                <c:pt idx="792">
                  <c:v>394</c:v>
                </c:pt>
                <c:pt idx="793">
                  <c:v>394</c:v>
                </c:pt>
                <c:pt idx="794">
                  <c:v>394</c:v>
                </c:pt>
                <c:pt idx="795">
                  <c:v>394</c:v>
                </c:pt>
                <c:pt idx="796">
                  <c:v>394</c:v>
                </c:pt>
                <c:pt idx="797">
                  <c:v>394</c:v>
                </c:pt>
                <c:pt idx="798">
                  <c:v>394</c:v>
                </c:pt>
                <c:pt idx="799">
                  <c:v>506</c:v>
                </c:pt>
                <c:pt idx="800">
                  <c:v>600</c:v>
                </c:pt>
                <c:pt idx="801">
                  <c:v>731</c:v>
                </c:pt>
                <c:pt idx="802">
                  <c:v>825</c:v>
                </c:pt>
                <c:pt idx="803">
                  <c:v>825</c:v>
                </c:pt>
                <c:pt idx="804">
                  <c:v>825</c:v>
                </c:pt>
                <c:pt idx="805">
                  <c:v>825</c:v>
                </c:pt>
                <c:pt idx="806">
                  <c:v>825</c:v>
                </c:pt>
                <c:pt idx="807">
                  <c:v>825</c:v>
                </c:pt>
                <c:pt idx="808">
                  <c:v>825</c:v>
                </c:pt>
                <c:pt idx="809">
                  <c:v>825</c:v>
                </c:pt>
                <c:pt idx="810">
                  <c:v>825</c:v>
                </c:pt>
                <c:pt idx="811">
                  <c:v>825</c:v>
                </c:pt>
                <c:pt idx="812">
                  <c:v>806</c:v>
                </c:pt>
                <c:pt idx="813">
                  <c:v>694</c:v>
                </c:pt>
                <c:pt idx="814">
                  <c:v>488</c:v>
                </c:pt>
                <c:pt idx="815">
                  <c:v>413</c:v>
                </c:pt>
                <c:pt idx="816">
                  <c:v>394</c:v>
                </c:pt>
                <c:pt idx="817">
                  <c:v>394</c:v>
                </c:pt>
                <c:pt idx="818">
                  <c:v>394</c:v>
                </c:pt>
                <c:pt idx="819">
                  <c:v>394</c:v>
                </c:pt>
                <c:pt idx="820">
                  <c:v>394</c:v>
                </c:pt>
                <c:pt idx="821">
                  <c:v>394</c:v>
                </c:pt>
                <c:pt idx="822">
                  <c:v>394</c:v>
                </c:pt>
                <c:pt idx="823">
                  <c:v>394</c:v>
                </c:pt>
                <c:pt idx="824">
                  <c:v>413</c:v>
                </c:pt>
                <c:pt idx="825">
                  <c:v>413</c:v>
                </c:pt>
                <c:pt idx="826">
                  <c:v>450</c:v>
                </c:pt>
                <c:pt idx="827">
                  <c:v>469</c:v>
                </c:pt>
                <c:pt idx="828">
                  <c:v>469</c:v>
                </c:pt>
                <c:pt idx="829">
                  <c:v>450</c:v>
                </c:pt>
                <c:pt idx="830">
                  <c:v>450</c:v>
                </c:pt>
                <c:pt idx="831">
                  <c:v>431</c:v>
                </c:pt>
                <c:pt idx="832">
                  <c:v>450</c:v>
                </c:pt>
                <c:pt idx="833">
                  <c:v>488</c:v>
                </c:pt>
                <c:pt idx="834">
                  <c:v>488</c:v>
                </c:pt>
                <c:pt idx="835">
                  <c:v>488</c:v>
                </c:pt>
                <c:pt idx="836">
                  <c:v>469</c:v>
                </c:pt>
                <c:pt idx="837">
                  <c:v>431</c:v>
                </c:pt>
                <c:pt idx="838">
                  <c:v>413</c:v>
                </c:pt>
                <c:pt idx="839">
                  <c:v>394</c:v>
                </c:pt>
                <c:pt idx="840">
                  <c:v>394</c:v>
                </c:pt>
                <c:pt idx="841">
                  <c:v>394</c:v>
                </c:pt>
                <c:pt idx="842">
                  <c:v>394</c:v>
                </c:pt>
                <c:pt idx="843">
                  <c:v>394</c:v>
                </c:pt>
                <c:pt idx="844">
                  <c:v>394</c:v>
                </c:pt>
                <c:pt idx="845">
                  <c:v>394</c:v>
                </c:pt>
                <c:pt idx="846">
                  <c:v>394</c:v>
                </c:pt>
                <c:pt idx="847">
                  <c:v>394</c:v>
                </c:pt>
                <c:pt idx="848">
                  <c:v>394</c:v>
                </c:pt>
                <c:pt idx="849">
                  <c:v>413</c:v>
                </c:pt>
                <c:pt idx="850">
                  <c:v>450</c:v>
                </c:pt>
                <c:pt idx="851">
                  <c:v>469</c:v>
                </c:pt>
                <c:pt idx="852">
                  <c:v>469</c:v>
                </c:pt>
                <c:pt idx="853">
                  <c:v>450</c:v>
                </c:pt>
                <c:pt idx="854">
                  <c:v>450</c:v>
                </c:pt>
                <c:pt idx="855">
                  <c:v>431</c:v>
                </c:pt>
                <c:pt idx="856">
                  <c:v>450</c:v>
                </c:pt>
                <c:pt idx="857">
                  <c:v>488</c:v>
                </c:pt>
                <c:pt idx="858">
                  <c:v>488</c:v>
                </c:pt>
                <c:pt idx="859">
                  <c:v>488</c:v>
                </c:pt>
                <c:pt idx="860">
                  <c:v>469</c:v>
                </c:pt>
                <c:pt idx="861">
                  <c:v>450</c:v>
                </c:pt>
                <c:pt idx="862">
                  <c:v>413</c:v>
                </c:pt>
                <c:pt idx="863">
                  <c:v>394</c:v>
                </c:pt>
                <c:pt idx="864">
                  <c:v>394</c:v>
                </c:pt>
                <c:pt idx="865">
                  <c:v>394</c:v>
                </c:pt>
                <c:pt idx="866">
                  <c:v>394</c:v>
                </c:pt>
                <c:pt idx="867">
                  <c:v>394</c:v>
                </c:pt>
                <c:pt idx="868">
                  <c:v>394</c:v>
                </c:pt>
                <c:pt idx="869">
                  <c:v>394</c:v>
                </c:pt>
                <c:pt idx="870">
                  <c:v>394</c:v>
                </c:pt>
                <c:pt idx="871">
                  <c:v>506</c:v>
                </c:pt>
                <c:pt idx="872">
                  <c:v>600</c:v>
                </c:pt>
                <c:pt idx="873">
                  <c:v>731</c:v>
                </c:pt>
                <c:pt idx="874">
                  <c:v>825</c:v>
                </c:pt>
                <c:pt idx="875">
                  <c:v>825</c:v>
                </c:pt>
                <c:pt idx="876">
                  <c:v>825</c:v>
                </c:pt>
                <c:pt idx="877">
                  <c:v>825</c:v>
                </c:pt>
                <c:pt idx="878">
                  <c:v>825</c:v>
                </c:pt>
                <c:pt idx="879">
                  <c:v>825</c:v>
                </c:pt>
                <c:pt idx="880">
                  <c:v>825</c:v>
                </c:pt>
                <c:pt idx="881">
                  <c:v>825</c:v>
                </c:pt>
                <c:pt idx="882">
                  <c:v>825</c:v>
                </c:pt>
                <c:pt idx="883">
                  <c:v>825</c:v>
                </c:pt>
                <c:pt idx="884">
                  <c:v>806</c:v>
                </c:pt>
                <c:pt idx="885">
                  <c:v>694</c:v>
                </c:pt>
                <c:pt idx="886">
                  <c:v>488</c:v>
                </c:pt>
                <c:pt idx="887">
                  <c:v>413</c:v>
                </c:pt>
                <c:pt idx="888">
                  <c:v>394</c:v>
                </c:pt>
                <c:pt idx="889">
                  <c:v>394</c:v>
                </c:pt>
                <c:pt idx="890">
                  <c:v>394</c:v>
                </c:pt>
                <c:pt idx="891">
                  <c:v>394</c:v>
                </c:pt>
                <c:pt idx="892">
                  <c:v>394</c:v>
                </c:pt>
                <c:pt idx="893">
                  <c:v>394</c:v>
                </c:pt>
                <c:pt idx="894">
                  <c:v>394</c:v>
                </c:pt>
                <c:pt idx="895">
                  <c:v>506</c:v>
                </c:pt>
                <c:pt idx="896">
                  <c:v>600</c:v>
                </c:pt>
                <c:pt idx="897">
                  <c:v>731</c:v>
                </c:pt>
                <c:pt idx="898">
                  <c:v>825</c:v>
                </c:pt>
                <c:pt idx="899">
                  <c:v>825</c:v>
                </c:pt>
                <c:pt idx="900">
                  <c:v>825</c:v>
                </c:pt>
                <c:pt idx="901">
                  <c:v>825</c:v>
                </c:pt>
                <c:pt idx="902">
                  <c:v>825</c:v>
                </c:pt>
                <c:pt idx="903">
                  <c:v>825</c:v>
                </c:pt>
                <c:pt idx="904">
                  <c:v>825</c:v>
                </c:pt>
                <c:pt idx="905">
                  <c:v>825</c:v>
                </c:pt>
                <c:pt idx="906">
                  <c:v>825</c:v>
                </c:pt>
                <c:pt idx="907">
                  <c:v>825</c:v>
                </c:pt>
                <c:pt idx="908">
                  <c:v>806</c:v>
                </c:pt>
                <c:pt idx="909">
                  <c:v>694</c:v>
                </c:pt>
                <c:pt idx="910">
                  <c:v>488</c:v>
                </c:pt>
                <c:pt idx="911">
                  <c:v>413</c:v>
                </c:pt>
                <c:pt idx="912">
                  <c:v>394</c:v>
                </c:pt>
                <c:pt idx="913">
                  <c:v>394</c:v>
                </c:pt>
                <c:pt idx="914">
                  <c:v>394</c:v>
                </c:pt>
                <c:pt idx="915">
                  <c:v>394</c:v>
                </c:pt>
                <c:pt idx="916">
                  <c:v>394</c:v>
                </c:pt>
                <c:pt idx="917">
                  <c:v>394</c:v>
                </c:pt>
                <c:pt idx="918">
                  <c:v>394</c:v>
                </c:pt>
                <c:pt idx="919">
                  <c:v>506</c:v>
                </c:pt>
                <c:pt idx="920">
                  <c:v>600</c:v>
                </c:pt>
                <c:pt idx="921">
                  <c:v>731</c:v>
                </c:pt>
                <c:pt idx="922">
                  <c:v>825</c:v>
                </c:pt>
                <c:pt idx="923">
                  <c:v>825</c:v>
                </c:pt>
                <c:pt idx="924">
                  <c:v>825</c:v>
                </c:pt>
                <c:pt idx="925">
                  <c:v>825</c:v>
                </c:pt>
                <c:pt idx="926">
                  <c:v>825</c:v>
                </c:pt>
                <c:pt idx="927">
                  <c:v>825</c:v>
                </c:pt>
                <c:pt idx="928">
                  <c:v>825</c:v>
                </c:pt>
                <c:pt idx="929">
                  <c:v>825</c:v>
                </c:pt>
                <c:pt idx="930">
                  <c:v>825</c:v>
                </c:pt>
                <c:pt idx="931">
                  <c:v>825</c:v>
                </c:pt>
                <c:pt idx="932">
                  <c:v>806</c:v>
                </c:pt>
                <c:pt idx="933">
                  <c:v>694</c:v>
                </c:pt>
                <c:pt idx="934">
                  <c:v>488</c:v>
                </c:pt>
                <c:pt idx="935">
                  <c:v>413</c:v>
                </c:pt>
                <c:pt idx="936">
                  <c:v>394</c:v>
                </c:pt>
                <c:pt idx="937">
                  <c:v>394</c:v>
                </c:pt>
                <c:pt idx="938">
                  <c:v>394</c:v>
                </c:pt>
                <c:pt idx="939">
                  <c:v>394</c:v>
                </c:pt>
                <c:pt idx="940">
                  <c:v>394</c:v>
                </c:pt>
                <c:pt idx="941">
                  <c:v>394</c:v>
                </c:pt>
                <c:pt idx="942">
                  <c:v>394</c:v>
                </c:pt>
                <c:pt idx="943">
                  <c:v>506</c:v>
                </c:pt>
                <c:pt idx="944">
                  <c:v>600</c:v>
                </c:pt>
                <c:pt idx="945">
                  <c:v>731</c:v>
                </c:pt>
                <c:pt idx="946">
                  <c:v>825</c:v>
                </c:pt>
                <c:pt idx="947">
                  <c:v>825</c:v>
                </c:pt>
                <c:pt idx="948">
                  <c:v>825</c:v>
                </c:pt>
                <c:pt idx="949">
                  <c:v>825</c:v>
                </c:pt>
                <c:pt idx="950">
                  <c:v>825</c:v>
                </c:pt>
                <c:pt idx="951">
                  <c:v>825</c:v>
                </c:pt>
                <c:pt idx="952">
                  <c:v>825</c:v>
                </c:pt>
                <c:pt idx="953">
                  <c:v>825</c:v>
                </c:pt>
                <c:pt idx="954">
                  <c:v>825</c:v>
                </c:pt>
                <c:pt idx="955">
                  <c:v>825</c:v>
                </c:pt>
                <c:pt idx="956">
                  <c:v>806</c:v>
                </c:pt>
                <c:pt idx="957">
                  <c:v>694</c:v>
                </c:pt>
                <c:pt idx="958">
                  <c:v>488</c:v>
                </c:pt>
                <c:pt idx="959">
                  <c:v>413</c:v>
                </c:pt>
                <c:pt idx="960">
                  <c:v>394</c:v>
                </c:pt>
                <c:pt idx="961">
                  <c:v>394</c:v>
                </c:pt>
                <c:pt idx="962">
                  <c:v>394</c:v>
                </c:pt>
                <c:pt idx="963">
                  <c:v>394</c:v>
                </c:pt>
                <c:pt idx="964">
                  <c:v>394</c:v>
                </c:pt>
                <c:pt idx="965">
                  <c:v>394</c:v>
                </c:pt>
                <c:pt idx="966">
                  <c:v>394</c:v>
                </c:pt>
                <c:pt idx="967">
                  <c:v>506</c:v>
                </c:pt>
                <c:pt idx="968">
                  <c:v>600</c:v>
                </c:pt>
                <c:pt idx="969">
                  <c:v>731</c:v>
                </c:pt>
                <c:pt idx="970">
                  <c:v>825</c:v>
                </c:pt>
                <c:pt idx="971">
                  <c:v>825</c:v>
                </c:pt>
                <c:pt idx="972">
                  <c:v>825</c:v>
                </c:pt>
                <c:pt idx="973">
                  <c:v>825</c:v>
                </c:pt>
                <c:pt idx="974">
                  <c:v>825</c:v>
                </c:pt>
                <c:pt idx="975">
                  <c:v>825</c:v>
                </c:pt>
                <c:pt idx="976">
                  <c:v>825</c:v>
                </c:pt>
                <c:pt idx="977">
                  <c:v>825</c:v>
                </c:pt>
                <c:pt idx="978">
                  <c:v>825</c:v>
                </c:pt>
                <c:pt idx="979">
                  <c:v>825</c:v>
                </c:pt>
                <c:pt idx="980">
                  <c:v>806</c:v>
                </c:pt>
                <c:pt idx="981">
                  <c:v>694</c:v>
                </c:pt>
                <c:pt idx="982">
                  <c:v>488</c:v>
                </c:pt>
                <c:pt idx="983">
                  <c:v>413</c:v>
                </c:pt>
                <c:pt idx="984">
                  <c:v>394</c:v>
                </c:pt>
                <c:pt idx="985">
                  <c:v>394</c:v>
                </c:pt>
                <c:pt idx="986">
                  <c:v>394</c:v>
                </c:pt>
                <c:pt idx="987">
                  <c:v>394</c:v>
                </c:pt>
                <c:pt idx="988">
                  <c:v>394</c:v>
                </c:pt>
                <c:pt idx="989">
                  <c:v>394</c:v>
                </c:pt>
                <c:pt idx="990">
                  <c:v>394</c:v>
                </c:pt>
                <c:pt idx="991">
                  <c:v>394</c:v>
                </c:pt>
                <c:pt idx="992">
                  <c:v>413</c:v>
                </c:pt>
                <c:pt idx="993">
                  <c:v>413</c:v>
                </c:pt>
                <c:pt idx="994">
                  <c:v>450</c:v>
                </c:pt>
                <c:pt idx="995">
                  <c:v>469</c:v>
                </c:pt>
                <c:pt idx="996">
                  <c:v>469</c:v>
                </c:pt>
                <c:pt idx="997">
                  <c:v>450</c:v>
                </c:pt>
                <c:pt idx="998">
                  <c:v>450</c:v>
                </c:pt>
                <c:pt idx="999">
                  <c:v>431</c:v>
                </c:pt>
                <c:pt idx="1000">
                  <c:v>450</c:v>
                </c:pt>
                <c:pt idx="1001">
                  <c:v>488</c:v>
                </c:pt>
                <c:pt idx="1002">
                  <c:v>488</c:v>
                </c:pt>
                <c:pt idx="1003">
                  <c:v>488</c:v>
                </c:pt>
                <c:pt idx="1004">
                  <c:v>469</c:v>
                </c:pt>
                <c:pt idx="1005">
                  <c:v>431</c:v>
                </c:pt>
                <c:pt idx="1006">
                  <c:v>413</c:v>
                </c:pt>
                <c:pt idx="1007">
                  <c:v>394</c:v>
                </c:pt>
                <c:pt idx="1008">
                  <c:v>394</c:v>
                </c:pt>
                <c:pt idx="1009">
                  <c:v>394</c:v>
                </c:pt>
                <c:pt idx="1010">
                  <c:v>394</c:v>
                </c:pt>
                <c:pt idx="1011">
                  <c:v>394</c:v>
                </c:pt>
                <c:pt idx="1012">
                  <c:v>394</c:v>
                </c:pt>
                <c:pt idx="1013">
                  <c:v>394</c:v>
                </c:pt>
                <c:pt idx="1014">
                  <c:v>394</c:v>
                </c:pt>
                <c:pt idx="1015">
                  <c:v>394</c:v>
                </c:pt>
                <c:pt idx="1016">
                  <c:v>394</c:v>
                </c:pt>
                <c:pt idx="1017">
                  <c:v>413</c:v>
                </c:pt>
                <c:pt idx="1018">
                  <c:v>450</c:v>
                </c:pt>
                <c:pt idx="1019">
                  <c:v>469</c:v>
                </c:pt>
                <c:pt idx="1020">
                  <c:v>469</c:v>
                </c:pt>
                <c:pt idx="1021">
                  <c:v>450</c:v>
                </c:pt>
                <c:pt idx="1022">
                  <c:v>450</c:v>
                </c:pt>
                <c:pt idx="1023">
                  <c:v>431</c:v>
                </c:pt>
                <c:pt idx="1024">
                  <c:v>450</c:v>
                </c:pt>
                <c:pt idx="1025">
                  <c:v>488</c:v>
                </c:pt>
                <c:pt idx="1026">
                  <c:v>488</c:v>
                </c:pt>
                <c:pt idx="1027">
                  <c:v>488</c:v>
                </c:pt>
                <c:pt idx="1028">
                  <c:v>469</c:v>
                </c:pt>
                <c:pt idx="1029">
                  <c:v>450</c:v>
                </c:pt>
                <c:pt idx="1030">
                  <c:v>413</c:v>
                </c:pt>
                <c:pt idx="1031">
                  <c:v>394</c:v>
                </c:pt>
                <c:pt idx="1032">
                  <c:v>394</c:v>
                </c:pt>
                <c:pt idx="1033">
                  <c:v>394</c:v>
                </c:pt>
                <c:pt idx="1034">
                  <c:v>394</c:v>
                </c:pt>
                <c:pt idx="1035">
                  <c:v>394</c:v>
                </c:pt>
                <c:pt idx="1036">
                  <c:v>394</c:v>
                </c:pt>
                <c:pt idx="1037">
                  <c:v>394</c:v>
                </c:pt>
                <c:pt idx="1038">
                  <c:v>394</c:v>
                </c:pt>
                <c:pt idx="1039">
                  <c:v>506</c:v>
                </c:pt>
                <c:pt idx="1040">
                  <c:v>600</c:v>
                </c:pt>
                <c:pt idx="1041">
                  <c:v>731</c:v>
                </c:pt>
                <c:pt idx="1042">
                  <c:v>825</c:v>
                </c:pt>
                <c:pt idx="1043">
                  <c:v>825</c:v>
                </c:pt>
                <c:pt idx="1044">
                  <c:v>825</c:v>
                </c:pt>
                <c:pt idx="1045">
                  <c:v>825</c:v>
                </c:pt>
                <c:pt idx="1046">
                  <c:v>825</c:v>
                </c:pt>
                <c:pt idx="1047">
                  <c:v>825</c:v>
                </c:pt>
                <c:pt idx="1048">
                  <c:v>825</c:v>
                </c:pt>
                <c:pt idx="1049">
                  <c:v>825</c:v>
                </c:pt>
                <c:pt idx="1050">
                  <c:v>825</c:v>
                </c:pt>
                <c:pt idx="1051">
                  <c:v>825</c:v>
                </c:pt>
                <c:pt idx="1052">
                  <c:v>806</c:v>
                </c:pt>
                <c:pt idx="1053">
                  <c:v>694</c:v>
                </c:pt>
                <c:pt idx="1054">
                  <c:v>488</c:v>
                </c:pt>
                <c:pt idx="1055">
                  <c:v>413</c:v>
                </c:pt>
                <c:pt idx="1056">
                  <c:v>394</c:v>
                </c:pt>
                <c:pt idx="1057">
                  <c:v>394</c:v>
                </c:pt>
                <c:pt idx="1058">
                  <c:v>394</c:v>
                </c:pt>
                <c:pt idx="1059">
                  <c:v>394</c:v>
                </c:pt>
                <c:pt idx="1060">
                  <c:v>394</c:v>
                </c:pt>
                <c:pt idx="1061">
                  <c:v>394</c:v>
                </c:pt>
                <c:pt idx="1062">
                  <c:v>394</c:v>
                </c:pt>
                <c:pt idx="1063">
                  <c:v>506</c:v>
                </c:pt>
                <c:pt idx="1064">
                  <c:v>600</c:v>
                </c:pt>
                <c:pt idx="1065">
                  <c:v>731</c:v>
                </c:pt>
                <c:pt idx="1066">
                  <c:v>825</c:v>
                </c:pt>
                <c:pt idx="1067">
                  <c:v>825</c:v>
                </c:pt>
                <c:pt idx="1068">
                  <c:v>825</c:v>
                </c:pt>
                <c:pt idx="1069">
                  <c:v>825</c:v>
                </c:pt>
                <c:pt idx="1070">
                  <c:v>825</c:v>
                </c:pt>
                <c:pt idx="1071">
                  <c:v>825</c:v>
                </c:pt>
                <c:pt idx="1072">
                  <c:v>825</c:v>
                </c:pt>
                <c:pt idx="1073">
                  <c:v>825</c:v>
                </c:pt>
                <c:pt idx="1074">
                  <c:v>825</c:v>
                </c:pt>
                <c:pt idx="1075">
                  <c:v>825</c:v>
                </c:pt>
                <c:pt idx="1076">
                  <c:v>806</c:v>
                </c:pt>
                <c:pt idx="1077">
                  <c:v>694</c:v>
                </c:pt>
                <c:pt idx="1078">
                  <c:v>488</c:v>
                </c:pt>
                <c:pt idx="1079">
                  <c:v>413</c:v>
                </c:pt>
                <c:pt idx="1080">
                  <c:v>394</c:v>
                </c:pt>
                <c:pt idx="1081">
                  <c:v>394</c:v>
                </c:pt>
                <c:pt idx="1082">
                  <c:v>394</c:v>
                </c:pt>
                <c:pt idx="1083">
                  <c:v>394</c:v>
                </c:pt>
                <c:pt idx="1084">
                  <c:v>394</c:v>
                </c:pt>
                <c:pt idx="1085">
                  <c:v>394</c:v>
                </c:pt>
                <c:pt idx="1086">
                  <c:v>394</c:v>
                </c:pt>
                <c:pt idx="1087">
                  <c:v>506</c:v>
                </c:pt>
                <c:pt idx="1088">
                  <c:v>600</c:v>
                </c:pt>
                <c:pt idx="1089">
                  <c:v>731</c:v>
                </c:pt>
                <c:pt idx="1090">
                  <c:v>825</c:v>
                </c:pt>
                <c:pt idx="1091">
                  <c:v>825</c:v>
                </c:pt>
                <c:pt idx="1092">
                  <c:v>825</c:v>
                </c:pt>
                <c:pt idx="1093">
                  <c:v>825</c:v>
                </c:pt>
                <c:pt idx="1094">
                  <c:v>825</c:v>
                </c:pt>
                <c:pt idx="1095">
                  <c:v>825</c:v>
                </c:pt>
                <c:pt idx="1096">
                  <c:v>825</c:v>
                </c:pt>
                <c:pt idx="1097">
                  <c:v>825</c:v>
                </c:pt>
                <c:pt idx="1098">
                  <c:v>825</c:v>
                </c:pt>
                <c:pt idx="1099">
                  <c:v>825</c:v>
                </c:pt>
                <c:pt idx="1100">
                  <c:v>806</c:v>
                </c:pt>
                <c:pt idx="1101">
                  <c:v>694</c:v>
                </c:pt>
                <c:pt idx="1102">
                  <c:v>488</c:v>
                </c:pt>
                <c:pt idx="1103">
                  <c:v>413</c:v>
                </c:pt>
                <c:pt idx="1104">
                  <c:v>394</c:v>
                </c:pt>
                <c:pt idx="1105">
                  <c:v>394</c:v>
                </c:pt>
                <c:pt idx="1106">
                  <c:v>394</c:v>
                </c:pt>
                <c:pt idx="1107">
                  <c:v>394</c:v>
                </c:pt>
                <c:pt idx="1108">
                  <c:v>394</c:v>
                </c:pt>
                <c:pt idx="1109">
                  <c:v>394</c:v>
                </c:pt>
                <c:pt idx="1110">
                  <c:v>394</c:v>
                </c:pt>
                <c:pt idx="1111">
                  <c:v>506</c:v>
                </c:pt>
                <c:pt idx="1112">
                  <c:v>600</c:v>
                </c:pt>
                <c:pt idx="1113">
                  <c:v>731</c:v>
                </c:pt>
                <c:pt idx="1114">
                  <c:v>825</c:v>
                </c:pt>
                <c:pt idx="1115">
                  <c:v>825</c:v>
                </c:pt>
                <c:pt idx="1116">
                  <c:v>825</c:v>
                </c:pt>
                <c:pt idx="1117">
                  <c:v>825</c:v>
                </c:pt>
                <c:pt idx="1118">
                  <c:v>825</c:v>
                </c:pt>
                <c:pt idx="1119">
                  <c:v>825</c:v>
                </c:pt>
                <c:pt idx="1120">
                  <c:v>825</c:v>
                </c:pt>
                <c:pt idx="1121">
                  <c:v>825</c:v>
                </c:pt>
                <c:pt idx="1122">
                  <c:v>825</c:v>
                </c:pt>
                <c:pt idx="1123">
                  <c:v>825</c:v>
                </c:pt>
                <c:pt idx="1124">
                  <c:v>806</c:v>
                </c:pt>
                <c:pt idx="1125">
                  <c:v>694</c:v>
                </c:pt>
                <c:pt idx="1126">
                  <c:v>488</c:v>
                </c:pt>
                <c:pt idx="1127">
                  <c:v>413</c:v>
                </c:pt>
                <c:pt idx="1128">
                  <c:v>394</c:v>
                </c:pt>
                <c:pt idx="1129">
                  <c:v>394</c:v>
                </c:pt>
                <c:pt idx="1130">
                  <c:v>394</c:v>
                </c:pt>
                <c:pt idx="1131">
                  <c:v>394</c:v>
                </c:pt>
                <c:pt idx="1132">
                  <c:v>394</c:v>
                </c:pt>
                <c:pt idx="1133">
                  <c:v>394</c:v>
                </c:pt>
                <c:pt idx="1134">
                  <c:v>394</c:v>
                </c:pt>
                <c:pt idx="1135">
                  <c:v>506</c:v>
                </c:pt>
                <c:pt idx="1136">
                  <c:v>600</c:v>
                </c:pt>
                <c:pt idx="1137">
                  <c:v>731</c:v>
                </c:pt>
                <c:pt idx="1138">
                  <c:v>825</c:v>
                </c:pt>
                <c:pt idx="1139">
                  <c:v>825</c:v>
                </c:pt>
                <c:pt idx="1140">
                  <c:v>825</c:v>
                </c:pt>
                <c:pt idx="1141">
                  <c:v>825</c:v>
                </c:pt>
                <c:pt idx="1142">
                  <c:v>825</c:v>
                </c:pt>
                <c:pt idx="1143">
                  <c:v>825</c:v>
                </c:pt>
                <c:pt idx="1144">
                  <c:v>825</c:v>
                </c:pt>
                <c:pt idx="1145">
                  <c:v>825</c:v>
                </c:pt>
                <c:pt idx="1146">
                  <c:v>825</c:v>
                </c:pt>
                <c:pt idx="1147">
                  <c:v>825</c:v>
                </c:pt>
                <c:pt idx="1148">
                  <c:v>806</c:v>
                </c:pt>
                <c:pt idx="1149">
                  <c:v>694</c:v>
                </c:pt>
                <c:pt idx="1150">
                  <c:v>488</c:v>
                </c:pt>
                <c:pt idx="1151">
                  <c:v>413</c:v>
                </c:pt>
                <c:pt idx="1152">
                  <c:v>394</c:v>
                </c:pt>
                <c:pt idx="1153">
                  <c:v>394</c:v>
                </c:pt>
                <c:pt idx="1154">
                  <c:v>394</c:v>
                </c:pt>
                <c:pt idx="1155">
                  <c:v>394</c:v>
                </c:pt>
                <c:pt idx="1156">
                  <c:v>394</c:v>
                </c:pt>
                <c:pt idx="1157">
                  <c:v>394</c:v>
                </c:pt>
                <c:pt idx="1158">
                  <c:v>394</c:v>
                </c:pt>
                <c:pt idx="1159">
                  <c:v>394</c:v>
                </c:pt>
                <c:pt idx="1160">
                  <c:v>413</c:v>
                </c:pt>
                <c:pt idx="1161">
                  <c:v>413</c:v>
                </c:pt>
                <c:pt idx="1162">
                  <c:v>450</c:v>
                </c:pt>
                <c:pt idx="1163">
                  <c:v>469</c:v>
                </c:pt>
                <c:pt idx="1164">
                  <c:v>469</c:v>
                </c:pt>
                <c:pt idx="1165">
                  <c:v>450</c:v>
                </c:pt>
                <c:pt idx="1166">
                  <c:v>450</c:v>
                </c:pt>
                <c:pt idx="1167">
                  <c:v>431</c:v>
                </c:pt>
                <c:pt idx="1168">
                  <c:v>450</c:v>
                </c:pt>
                <c:pt idx="1169">
                  <c:v>488</c:v>
                </c:pt>
                <c:pt idx="1170">
                  <c:v>488</c:v>
                </c:pt>
                <c:pt idx="1171">
                  <c:v>488</c:v>
                </c:pt>
                <c:pt idx="1172">
                  <c:v>469</c:v>
                </c:pt>
                <c:pt idx="1173">
                  <c:v>431</c:v>
                </c:pt>
                <c:pt idx="1174">
                  <c:v>413</c:v>
                </c:pt>
                <c:pt idx="1175">
                  <c:v>394</c:v>
                </c:pt>
                <c:pt idx="1176">
                  <c:v>394</c:v>
                </c:pt>
                <c:pt idx="1177">
                  <c:v>394</c:v>
                </c:pt>
                <c:pt idx="1178">
                  <c:v>394</c:v>
                </c:pt>
                <c:pt idx="1179">
                  <c:v>394</c:v>
                </c:pt>
                <c:pt idx="1180">
                  <c:v>394</c:v>
                </c:pt>
                <c:pt idx="1181">
                  <c:v>394</c:v>
                </c:pt>
                <c:pt idx="1182">
                  <c:v>394</c:v>
                </c:pt>
                <c:pt idx="1183">
                  <c:v>394</c:v>
                </c:pt>
                <c:pt idx="1184">
                  <c:v>394</c:v>
                </c:pt>
                <c:pt idx="1185">
                  <c:v>413</c:v>
                </c:pt>
                <c:pt idx="1186">
                  <c:v>450</c:v>
                </c:pt>
                <c:pt idx="1187">
                  <c:v>469</c:v>
                </c:pt>
                <c:pt idx="1188">
                  <c:v>469</c:v>
                </c:pt>
                <c:pt idx="1189">
                  <c:v>450</c:v>
                </c:pt>
                <c:pt idx="1190">
                  <c:v>450</c:v>
                </c:pt>
                <c:pt idx="1191">
                  <c:v>431</c:v>
                </c:pt>
                <c:pt idx="1192">
                  <c:v>450</c:v>
                </c:pt>
                <c:pt idx="1193">
                  <c:v>488</c:v>
                </c:pt>
                <c:pt idx="1194">
                  <c:v>488</c:v>
                </c:pt>
                <c:pt idx="1195">
                  <c:v>488</c:v>
                </c:pt>
                <c:pt idx="1196">
                  <c:v>469</c:v>
                </c:pt>
                <c:pt idx="1197">
                  <c:v>450</c:v>
                </c:pt>
                <c:pt idx="1198">
                  <c:v>413</c:v>
                </c:pt>
                <c:pt idx="1199">
                  <c:v>394</c:v>
                </c:pt>
                <c:pt idx="1200">
                  <c:v>394</c:v>
                </c:pt>
                <c:pt idx="1201">
                  <c:v>394</c:v>
                </c:pt>
                <c:pt idx="1202">
                  <c:v>394</c:v>
                </c:pt>
                <c:pt idx="1203">
                  <c:v>394</c:v>
                </c:pt>
                <c:pt idx="1204">
                  <c:v>394</c:v>
                </c:pt>
                <c:pt idx="1205">
                  <c:v>394</c:v>
                </c:pt>
                <c:pt idx="1206">
                  <c:v>394</c:v>
                </c:pt>
                <c:pt idx="1207">
                  <c:v>506</c:v>
                </c:pt>
                <c:pt idx="1208">
                  <c:v>600</c:v>
                </c:pt>
                <c:pt idx="1209">
                  <c:v>731</c:v>
                </c:pt>
                <c:pt idx="1210">
                  <c:v>825</c:v>
                </c:pt>
                <c:pt idx="1211">
                  <c:v>825</c:v>
                </c:pt>
                <c:pt idx="1212">
                  <c:v>825</c:v>
                </c:pt>
                <c:pt idx="1213">
                  <c:v>825</c:v>
                </c:pt>
                <c:pt idx="1214">
                  <c:v>825</c:v>
                </c:pt>
                <c:pt idx="1215">
                  <c:v>825</c:v>
                </c:pt>
                <c:pt idx="1216">
                  <c:v>825</c:v>
                </c:pt>
                <c:pt idx="1217">
                  <c:v>825</c:v>
                </c:pt>
                <c:pt idx="1218">
                  <c:v>825</c:v>
                </c:pt>
                <c:pt idx="1219">
                  <c:v>825</c:v>
                </c:pt>
                <c:pt idx="1220">
                  <c:v>806</c:v>
                </c:pt>
                <c:pt idx="1221">
                  <c:v>694</c:v>
                </c:pt>
                <c:pt idx="1222">
                  <c:v>488</c:v>
                </c:pt>
                <c:pt idx="1223">
                  <c:v>413</c:v>
                </c:pt>
                <c:pt idx="1224">
                  <c:v>394</c:v>
                </c:pt>
                <c:pt idx="1225">
                  <c:v>394</c:v>
                </c:pt>
                <c:pt idx="1226">
                  <c:v>394</c:v>
                </c:pt>
                <c:pt idx="1227">
                  <c:v>394</c:v>
                </c:pt>
                <c:pt idx="1228">
                  <c:v>394</c:v>
                </c:pt>
                <c:pt idx="1229">
                  <c:v>394</c:v>
                </c:pt>
                <c:pt idx="1230">
                  <c:v>394</c:v>
                </c:pt>
                <c:pt idx="1231">
                  <c:v>506</c:v>
                </c:pt>
                <c:pt idx="1232">
                  <c:v>600</c:v>
                </c:pt>
                <c:pt idx="1233">
                  <c:v>731</c:v>
                </c:pt>
                <c:pt idx="1234">
                  <c:v>825</c:v>
                </c:pt>
                <c:pt idx="1235">
                  <c:v>825</c:v>
                </c:pt>
                <c:pt idx="1236">
                  <c:v>825</c:v>
                </c:pt>
                <c:pt idx="1237">
                  <c:v>825</c:v>
                </c:pt>
                <c:pt idx="1238">
                  <c:v>825</c:v>
                </c:pt>
                <c:pt idx="1239">
                  <c:v>825</c:v>
                </c:pt>
                <c:pt idx="1240">
                  <c:v>825</c:v>
                </c:pt>
                <c:pt idx="1241">
                  <c:v>825</c:v>
                </c:pt>
                <c:pt idx="1242">
                  <c:v>825</c:v>
                </c:pt>
                <c:pt idx="1243">
                  <c:v>825</c:v>
                </c:pt>
                <c:pt idx="1244">
                  <c:v>806</c:v>
                </c:pt>
                <c:pt idx="1245">
                  <c:v>694</c:v>
                </c:pt>
                <c:pt idx="1246">
                  <c:v>488</c:v>
                </c:pt>
                <c:pt idx="1247">
                  <c:v>413</c:v>
                </c:pt>
                <c:pt idx="1248">
                  <c:v>394</c:v>
                </c:pt>
                <c:pt idx="1249">
                  <c:v>394</c:v>
                </c:pt>
                <c:pt idx="1250">
                  <c:v>394</c:v>
                </c:pt>
                <c:pt idx="1251">
                  <c:v>394</c:v>
                </c:pt>
                <c:pt idx="1252">
                  <c:v>394</c:v>
                </c:pt>
                <c:pt idx="1253">
                  <c:v>394</c:v>
                </c:pt>
                <c:pt idx="1254">
                  <c:v>394</c:v>
                </c:pt>
                <c:pt idx="1255">
                  <c:v>506</c:v>
                </c:pt>
                <c:pt idx="1256">
                  <c:v>600</c:v>
                </c:pt>
                <c:pt idx="1257">
                  <c:v>731</c:v>
                </c:pt>
                <c:pt idx="1258">
                  <c:v>825</c:v>
                </c:pt>
                <c:pt idx="1259">
                  <c:v>825</c:v>
                </c:pt>
                <c:pt idx="1260">
                  <c:v>825</c:v>
                </c:pt>
                <c:pt idx="1261">
                  <c:v>825</c:v>
                </c:pt>
                <c:pt idx="1262">
                  <c:v>825</c:v>
                </c:pt>
                <c:pt idx="1263">
                  <c:v>825</c:v>
                </c:pt>
                <c:pt idx="1264">
                  <c:v>825</c:v>
                </c:pt>
                <c:pt idx="1265">
                  <c:v>825</c:v>
                </c:pt>
                <c:pt idx="1266">
                  <c:v>825</c:v>
                </c:pt>
                <c:pt idx="1267">
                  <c:v>825</c:v>
                </c:pt>
                <c:pt idx="1268">
                  <c:v>806</c:v>
                </c:pt>
                <c:pt idx="1269">
                  <c:v>694</c:v>
                </c:pt>
                <c:pt idx="1270">
                  <c:v>488</c:v>
                </c:pt>
                <c:pt idx="1271">
                  <c:v>413</c:v>
                </c:pt>
                <c:pt idx="1272">
                  <c:v>394</c:v>
                </c:pt>
                <c:pt idx="1273">
                  <c:v>394</c:v>
                </c:pt>
                <c:pt idx="1274">
                  <c:v>394</c:v>
                </c:pt>
                <c:pt idx="1275">
                  <c:v>394</c:v>
                </c:pt>
                <c:pt idx="1276">
                  <c:v>394</c:v>
                </c:pt>
                <c:pt idx="1277">
                  <c:v>394</c:v>
                </c:pt>
                <c:pt idx="1278">
                  <c:v>394</c:v>
                </c:pt>
                <c:pt idx="1279">
                  <c:v>506</c:v>
                </c:pt>
                <c:pt idx="1280">
                  <c:v>600</c:v>
                </c:pt>
                <c:pt idx="1281">
                  <c:v>731</c:v>
                </c:pt>
                <c:pt idx="1282">
                  <c:v>825</c:v>
                </c:pt>
                <c:pt idx="1283">
                  <c:v>825</c:v>
                </c:pt>
                <c:pt idx="1284">
                  <c:v>825</c:v>
                </c:pt>
                <c:pt idx="1285">
                  <c:v>825</c:v>
                </c:pt>
                <c:pt idx="1286">
                  <c:v>825</c:v>
                </c:pt>
                <c:pt idx="1287">
                  <c:v>825</c:v>
                </c:pt>
                <c:pt idx="1288">
                  <c:v>825</c:v>
                </c:pt>
                <c:pt idx="1289">
                  <c:v>825</c:v>
                </c:pt>
                <c:pt idx="1290">
                  <c:v>825</c:v>
                </c:pt>
                <c:pt idx="1291">
                  <c:v>825</c:v>
                </c:pt>
                <c:pt idx="1292">
                  <c:v>806</c:v>
                </c:pt>
                <c:pt idx="1293">
                  <c:v>694</c:v>
                </c:pt>
                <c:pt idx="1294">
                  <c:v>488</c:v>
                </c:pt>
                <c:pt idx="1295">
                  <c:v>413</c:v>
                </c:pt>
                <c:pt idx="1296">
                  <c:v>394</c:v>
                </c:pt>
                <c:pt idx="1297">
                  <c:v>394</c:v>
                </c:pt>
                <c:pt idx="1298">
                  <c:v>394</c:v>
                </c:pt>
                <c:pt idx="1299">
                  <c:v>394</c:v>
                </c:pt>
                <c:pt idx="1300">
                  <c:v>394</c:v>
                </c:pt>
                <c:pt idx="1301">
                  <c:v>394</c:v>
                </c:pt>
                <c:pt idx="1302">
                  <c:v>394</c:v>
                </c:pt>
                <c:pt idx="1303">
                  <c:v>506</c:v>
                </c:pt>
                <c:pt idx="1304">
                  <c:v>600</c:v>
                </c:pt>
                <c:pt idx="1305">
                  <c:v>731</c:v>
                </c:pt>
                <c:pt idx="1306">
                  <c:v>825</c:v>
                </c:pt>
                <c:pt idx="1307">
                  <c:v>825</c:v>
                </c:pt>
                <c:pt idx="1308">
                  <c:v>825</c:v>
                </c:pt>
                <c:pt idx="1309">
                  <c:v>825</c:v>
                </c:pt>
                <c:pt idx="1310">
                  <c:v>825</c:v>
                </c:pt>
                <c:pt idx="1311">
                  <c:v>825</c:v>
                </c:pt>
                <c:pt idx="1312">
                  <c:v>825</c:v>
                </c:pt>
                <c:pt idx="1313">
                  <c:v>825</c:v>
                </c:pt>
                <c:pt idx="1314">
                  <c:v>825</c:v>
                </c:pt>
                <c:pt idx="1315">
                  <c:v>825</c:v>
                </c:pt>
                <c:pt idx="1316">
                  <c:v>806</c:v>
                </c:pt>
                <c:pt idx="1317">
                  <c:v>694</c:v>
                </c:pt>
                <c:pt idx="1318">
                  <c:v>488</c:v>
                </c:pt>
                <c:pt idx="1319">
                  <c:v>413</c:v>
                </c:pt>
                <c:pt idx="1320">
                  <c:v>394</c:v>
                </c:pt>
                <c:pt idx="1321">
                  <c:v>394</c:v>
                </c:pt>
                <c:pt idx="1322">
                  <c:v>394</c:v>
                </c:pt>
                <c:pt idx="1323">
                  <c:v>394</c:v>
                </c:pt>
                <c:pt idx="1324">
                  <c:v>394</c:v>
                </c:pt>
                <c:pt idx="1325">
                  <c:v>394</c:v>
                </c:pt>
                <c:pt idx="1326">
                  <c:v>394</c:v>
                </c:pt>
                <c:pt idx="1327">
                  <c:v>394</c:v>
                </c:pt>
                <c:pt idx="1328">
                  <c:v>413</c:v>
                </c:pt>
                <c:pt idx="1329">
                  <c:v>413</c:v>
                </c:pt>
                <c:pt idx="1330">
                  <c:v>450</c:v>
                </c:pt>
                <c:pt idx="1331">
                  <c:v>469</c:v>
                </c:pt>
                <c:pt idx="1332">
                  <c:v>469</c:v>
                </c:pt>
                <c:pt idx="1333">
                  <c:v>450</c:v>
                </c:pt>
                <c:pt idx="1334">
                  <c:v>450</c:v>
                </c:pt>
                <c:pt idx="1335">
                  <c:v>431</c:v>
                </c:pt>
                <c:pt idx="1336">
                  <c:v>450</c:v>
                </c:pt>
                <c:pt idx="1337">
                  <c:v>488</c:v>
                </c:pt>
                <c:pt idx="1338">
                  <c:v>488</c:v>
                </c:pt>
                <c:pt idx="1339">
                  <c:v>488</c:v>
                </c:pt>
                <c:pt idx="1340">
                  <c:v>469</c:v>
                </c:pt>
                <c:pt idx="1341">
                  <c:v>431</c:v>
                </c:pt>
                <c:pt idx="1342">
                  <c:v>413</c:v>
                </c:pt>
                <c:pt idx="1343">
                  <c:v>394</c:v>
                </c:pt>
                <c:pt idx="1344">
                  <c:v>394</c:v>
                </c:pt>
                <c:pt idx="1345">
                  <c:v>394</c:v>
                </c:pt>
                <c:pt idx="1346">
                  <c:v>394</c:v>
                </c:pt>
                <c:pt idx="1347">
                  <c:v>394</c:v>
                </c:pt>
                <c:pt idx="1348">
                  <c:v>394</c:v>
                </c:pt>
                <c:pt idx="1349">
                  <c:v>394</c:v>
                </c:pt>
                <c:pt idx="1350">
                  <c:v>394</c:v>
                </c:pt>
                <c:pt idx="1351">
                  <c:v>394</c:v>
                </c:pt>
                <c:pt idx="1352">
                  <c:v>394</c:v>
                </c:pt>
                <c:pt idx="1353">
                  <c:v>413</c:v>
                </c:pt>
                <c:pt idx="1354">
                  <c:v>450</c:v>
                </c:pt>
                <c:pt idx="1355">
                  <c:v>469</c:v>
                </c:pt>
                <c:pt idx="1356">
                  <c:v>469</c:v>
                </c:pt>
                <c:pt idx="1357">
                  <c:v>450</c:v>
                </c:pt>
                <c:pt idx="1358">
                  <c:v>450</c:v>
                </c:pt>
                <c:pt idx="1359">
                  <c:v>431</c:v>
                </c:pt>
                <c:pt idx="1360">
                  <c:v>450</c:v>
                </c:pt>
                <c:pt idx="1361">
                  <c:v>488</c:v>
                </c:pt>
                <c:pt idx="1362">
                  <c:v>488</c:v>
                </c:pt>
                <c:pt idx="1363">
                  <c:v>488</c:v>
                </c:pt>
                <c:pt idx="1364">
                  <c:v>469</c:v>
                </c:pt>
                <c:pt idx="1365">
                  <c:v>450</c:v>
                </c:pt>
                <c:pt idx="1366">
                  <c:v>413</c:v>
                </c:pt>
                <c:pt idx="1367">
                  <c:v>394</c:v>
                </c:pt>
                <c:pt idx="1368">
                  <c:v>394</c:v>
                </c:pt>
                <c:pt idx="1369">
                  <c:v>394</c:v>
                </c:pt>
                <c:pt idx="1370">
                  <c:v>394</c:v>
                </c:pt>
                <c:pt idx="1371">
                  <c:v>394</c:v>
                </c:pt>
                <c:pt idx="1372">
                  <c:v>394</c:v>
                </c:pt>
                <c:pt idx="1373">
                  <c:v>394</c:v>
                </c:pt>
                <c:pt idx="1374">
                  <c:v>394</c:v>
                </c:pt>
                <c:pt idx="1375">
                  <c:v>506</c:v>
                </c:pt>
                <c:pt idx="1376">
                  <c:v>600</c:v>
                </c:pt>
                <c:pt idx="1377">
                  <c:v>750</c:v>
                </c:pt>
                <c:pt idx="1378">
                  <c:v>825</c:v>
                </c:pt>
                <c:pt idx="1379">
                  <c:v>825</c:v>
                </c:pt>
                <c:pt idx="1380">
                  <c:v>825</c:v>
                </c:pt>
                <c:pt idx="1381">
                  <c:v>825</c:v>
                </c:pt>
                <c:pt idx="1382">
                  <c:v>825</c:v>
                </c:pt>
                <c:pt idx="1383">
                  <c:v>825</c:v>
                </c:pt>
                <c:pt idx="1384">
                  <c:v>825</c:v>
                </c:pt>
                <c:pt idx="1385">
                  <c:v>825</c:v>
                </c:pt>
                <c:pt idx="1386">
                  <c:v>825</c:v>
                </c:pt>
                <c:pt idx="1387">
                  <c:v>825</c:v>
                </c:pt>
                <c:pt idx="1388">
                  <c:v>806</c:v>
                </c:pt>
                <c:pt idx="1389">
                  <c:v>694</c:v>
                </c:pt>
                <c:pt idx="1390">
                  <c:v>488</c:v>
                </c:pt>
                <c:pt idx="1391">
                  <c:v>413</c:v>
                </c:pt>
                <c:pt idx="1392">
                  <c:v>394</c:v>
                </c:pt>
                <c:pt idx="1393">
                  <c:v>394</c:v>
                </c:pt>
                <c:pt idx="1394">
                  <c:v>394</c:v>
                </c:pt>
                <c:pt idx="1395">
                  <c:v>394</c:v>
                </c:pt>
                <c:pt idx="1396">
                  <c:v>394</c:v>
                </c:pt>
                <c:pt idx="1397">
                  <c:v>394</c:v>
                </c:pt>
                <c:pt idx="1398">
                  <c:v>394</c:v>
                </c:pt>
                <c:pt idx="1399">
                  <c:v>506</c:v>
                </c:pt>
                <c:pt idx="1400">
                  <c:v>600</c:v>
                </c:pt>
                <c:pt idx="1401">
                  <c:v>731</c:v>
                </c:pt>
                <c:pt idx="1402">
                  <c:v>825</c:v>
                </c:pt>
                <c:pt idx="1403">
                  <c:v>825</c:v>
                </c:pt>
                <c:pt idx="1404">
                  <c:v>825</c:v>
                </c:pt>
                <c:pt idx="1405">
                  <c:v>825</c:v>
                </c:pt>
                <c:pt idx="1406">
                  <c:v>825</c:v>
                </c:pt>
                <c:pt idx="1407">
                  <c:v>825</c:v>
                </c:pt>
                <c:pt idx="1408">
                  <c:v>825</c:v>
                </c:pt>
                <c:pt idx="1409">
                  <c:v>825</c:v>
                </c:pt>
                <c:pt idx="1410">
                  <c:v>825</c:v>
                </c:pt>
                <c:pt idx="1411">
                  <c:v>825</c:v>
                </c:pt>
                <c:pt idx="1412">
                  <c:v>806</c:v>
                </c:pt>
                <c:pt idx="1413">
                  <c:v>694</c:v>
                </c:pt>
                <c:pt idx="1414">
                  <c:v>488</c:v>
                </c:pt>
                <c:pt idx="1415">
                  <c:v>413</c:v>
                </c:pt>
                <c:pt idx="1416">
                  <c:v>394</c:v>
                </c:pt>
                <c:pt idx="1417">
                  <c:v>394</c:v>
                </c:pt>
                <c:pt idx="1418">
                  <c:v>394</c:v>
                </c:pt>
                <c:pt idx="1419">
                  <c:v>394</c:v>
                </c:pt>
                <c:pt idx="1420">
                  <c:v>394</c:v>
                </c:pt>
                <c:pt idx="1421">
                  <c:v>394</c:v>
                </c:pt>
                <c:pt idx="1422">
                  <c:v>394</c:v>
                </c:pt>
                <c:pt idx="1423">
                  <c:v>506</c:v>
                </c:pt>
                <c:pt idx="1424">
                  <c:v>600</c:v>
                </c:pt>
                <c:pt idx="1425">
                  <c:v>731</c:v>
                </c:pt>
                <c:pt idx="1426">
                  <c:v>825</c:v>
                </c:pt>
                <c:pt idx="1427">
                  <c:v>825</c:v>
                </c:pt>
                <c:pt idx="1428">
                  <c:v>825</c:v>
                </c:pt>
                <c:pt idx="1429">
                  <c:v>825</c:v>
                </c:pt>
                <c:pt idx="1430">
                  <c:v>825</c:v>
                </c:pt>
                <c:pt idx="1431">
                  <c:v>825</c:v>
                </c:pt>
                <c:pt idx="1432">
                  <c:v>825</c:v>
                </c:pt>
                <c:pt idx="1433">
                  <c:v>825</c:v>
                </c:pt>
                <c:pt idx="1434">
                  <c:v>825</c:v>
                </c:pt>
                <c:pt idx="1435">
                  <c:v>825</c:v>
                </c:pt>
                <c:pt idx="1436">
                  <c:v>806</c:v>
                </c:pt>
                <c:pt idx="1437">
                  <c:v>694</c:v>
                </c:pt>
                <c:pt idx="1438">
                  <c:v>488</c:v>
                </c:pt>
                <c:pt idx="1439">
                  <c:v>413</c:v>
                </c:pt>
                <c:pt idx="1440">
                  <c:v>394</c:v>
                </c:pt>
                <c:pt idx="1441">
                  <c:v>394</c:v>
                </c:pt>
                <c:pt idx="1442">
                  <c:v>394</c:v>
                </c:pt>
                <c:pt idx="1443">
                  <c:v>394</c:v>
                </c:pt>
                <c:pt idx="1444">
                  <c:v>394</c:v>
                </c:pt>
                <c:pt idx="1445">
                  <c:v>394</c:v>
                </c:pt>
                <c:pt idx="1446">
                  <c:v>394</c:v>
                </c:pt>
                <c:pt idx="1447">
                  <c:v>506</c:v>
                </c:pt>
                <c:pt idx="1448">
                  <c:v>600</c:v>
                </c:pt>
                <c:pt idx="1449">
                  <c:v>731</c:v>
                </c:pt>
                <c:pt idx="1450">
                  <c:v>825</c:v>
                </c:pt>
                <c:pt idx="1451">
                  <c:v>825</c:v>
                </c:pt>
                <c:pt idx="1452">
                  <c:v>825</c:v>
                </c:pt>
                <c:pt idx="1453">
                  <c:v>825</c:v>
                </c:pt>
                <c:pt idx="1454">
                  <c:v>825</c:v>
                </c:pt>
                <c:pt idx="1455">
                  <c:v>825</c:v>
                </c:pt>
                <c:pt idx="1456">
                  <c:v>825</c:v>
                </c:pt>
                <c:pt idx="1457">
                  <c:v>825</c:v>
                </c:pt>
                <c:pt idx="1458">
                  <c:v>825</c:v>
                </c:pt>
                <c:pt idx="1459">
                  <c:v>825</c:v>
                </c:pt>
                <c:pt idx="1460">
                  <c:v>806</c:v>
                </c:pt>
                <c:pt idx="1461">
                  <c:v>694</c:v>
                </c:pt>
                <c:pt idx="1462">
                  <c:v>488</c:v>
                </c:pt>
                <c:pt idx="1463">
                  <c:v>413</c:v>
                </c:pt>
                <c:pt idx="1464">
                  <c:v>421</c:v>
                </c:pt>
                <c:pt idx="1465">
                  <c:v>421</c:v>
                </c:pt>
                <c:pt idx="1466">
                  <c:v>421</c:v>
                </c:pt>
                <c:pt idx="1467">
                  <c:v>421</c:v>
                </c:pt>
                <c:pt idx="1468">
                  <c:v>421</c:v>
                </c:pt>
                <c:pt idx="1469">
                  <c:v>421</c:v>
                </c:pt>
                <c:pt idx="1470">
                  <c:v>516</c:v>
                </c:pt>
                <c:pt idx="1471">
                  <c:v>593</c:v>
                </c:pt>
                <c:pt idx="1472">
                  <c:v>688</c:v>
                </c:pt>
                <c:pt idx="1473">
                  <c:v>803</c:v>
                </c:pt>
                <c:pt idx="1474">
                  <c:v>822</c:v>
                </c:pt>
                <c:pt idx="1475">
                  <c:v>841</c:v>
                </c:pt>
                <c:pt idx="1476">
                  <c:v>841</c:v>
                </c:pt>
                <c:pt idx="1477">
                  <c:v>841</c:v>
                </c:pt>
                <c:pt idx="1478">
                  <c:v>841</c:v>
                </c:pt>
                <c:pt idx="1479">
                  <c:v>860</c:v>
                </c:pt>
                <c:pt idx="1480">
                  <c:v>860</c:v>
                </c:pt>
                <c:pt idx="1481">
                  <c:v>860</c:v>
                </c:pt>
                <c:pt idx="1482">
                  <c:v>860</c:v>
                </c:pt>
                <c:pt idx="1483">
                  <c:v>860</c:v>
                </c:pt>
                <c:pt idx="1484">
                  <c:v>860</c:v>
                </c:pt>
                <c:pt idx="1485">
                  <c:v>841</c:v>
                </c:pt>
                <c:pt idx="1486">
                  <c:v>784</c:v>
                </c:pt>
                <c:pt idx="1487">
                  <c:v>650</c:v>
                </c:pt>
                <c:pt idx="1488">
                  <c:v>421</c:v>
                </c:pt>
                <c:pt idx="1489">
                  <c:v>421</c:v>
                </c:pt>
                <c:pt idx="1490">
                  <c:v>421</c:v>
                </c:pt>
                <c:pt idx="1491">
                  <c:v>421</c:v>
                </c:pt>
                <c:pt idx="1492">
                  <c:v>421</c:v>
                </c:pt>
                <c:pt idx="1493">
                  <c:v>421</c:v>
                </c:pt>
                <c:pt idx="1494">
                  <c:v>421</c:v>
                </c:pt>
                <c:pt idx="1495">
                  <c:v>421</c:v>
                </c:pt>
                <c:pt idx="1496">
                  <c:v>421</c:v>
                </c:pt>
                <c:pt idx="1497">
                  <c:v>497</c:v>
                </c:pt>
                <c:pt idx="1498">
                  <c:v>574</c:v>
                </c:pt>
                <c:pt idx="1499">
                  <c:v>593</c:v>
                </c:pt>
                <c:pt idx="1500">
                  <c:v>631</c:v>
                </c:pt>
                <c:pt idx="1501">
                  <c:v>631</c:v>
                </c:pt>
                <c:pt idx="1502">
                  <c:v>650</c:v>
                </c:pt>
                <c:pt idx="1503">
                  <c:v>631</c:v>
                </c:pt>
                <c:pt idx="1504">
                  <c:v>650</c:v>
                </c:pt>
                <c:pt idx="1505">
                  <c:v>669</c:v>
                </c:pt>
                <c:pt idx="1506">
                  <c:v>669</c:v>
                </c:pt>
                <c:pt idx="1507">
                  <c:v>650</c:v>
                </c:pt>
                <c:pt idx="1508">
                  <c:v>650</c:v>
                </c:pt>
                <c:pt idx="1509">
                  <c:v>612</c:v>
                </c:pt>
                <c:pt idx="1510">
                  <c:v>535</c:v>
                </c:pt>
                <c:pt idx="1511">
                  <c:v>535</c:v>
                </c:pt>
                <c:pt idx="1512">
                  <c:v>421</c:v>
                </c:pt>
                <c:pt idx="1513">
                  <c:v>421</c:v>
                </c:pt>
                <c:pt idx="1514">
                  <c:v>421</c:v>
                </c:pt>
                <c:pt idx="1515">
                  <c:v>421</c:v>
                </c:pt>
                <c:pt idx="1516">
                  <c:v>421</c:v>
                </c:pt>
                <c:pt idx="1517">
                  <c:v>421</c:v>
                </c:pt>
                <c:pt idx="1518">
                  <c:v>421</c:v>
                </c:pt>
                <c:pt idx="1519">
                  <c:v>421</c:v>
                </c:pt>
                <c:pt idx="1520">
                  <c:v>421</c:v>
                </c:pt>
                <c:pt idx="1521">
                  <c:v>440</c:v>
                </c:pt>
                <c:pt idx="1522">
                  <c:v>535</c:v>
                </c:pt>
                <c:pt idx="1523">
                  <c:v>574</c:v>
                </c:pt>
                <c:pt idx="1524">
                  <c:v>650</c:v>
                </c:pt>
                <c:pt idx="1525">
                  <c:v>669</c:v>
                </c:pt>
                <c:pt idx="1526">
                  <c:v>688</c:v>
                </c:pt>
                <c:pt idx="1527">
                  <c:v>688</c:v>
                </c:pt>
                <c:pt idx="1528">
                  <c:v>707</c:v>
                </c:pt>
                <c:pt idx="1529">
                  <c:v>727</c:v>
                </c:pt>
                <c:pt idx="1530">
                  <c:v>727</c:v>
                </c:pt>
                <c:pt idx="1531">
                  <c:v>727</c:v>
                </c:pt>
                <c:pt idx="1532">
                  <c:v>707</c:v>
                </c:pt>
                <c:pt idx="1533">
                  <c:v>688</c:v>
                </c:pt>
                <c:pt idx="1534">
                  <c:v>593</c:v>
                </c:pt>
                <c:pt idx="1535">
                  <c:v>574</c:v>
                </c:pt>
                <c:pt idx="1536">
                  <c:v>421</c:v>
                </c:pt>
                <c:pt idx="1537">
                  <c:v>421</c:v>
                </c:pt>
                <c:pt idx="1538">
                  <c:v>421</c:v>
                </c:pt>
                <c:pt idx="1539">
                  <c:v>421</c:v>
                </c:pt>
                <c:pt idx="1540">
                  <c:v>421</c:v>
                </c:pt>
                <c:pt idx="1541">
                  <c:v>421</c:v>
                </c:pt>
                <c:pt idx="1542">
                  <c:v>516</c:v>
                </c:pt>
                <c:pt idx="1543">
                  <c:v>593</c:v>
                </c:pt>
                <c:pt idx="1544">
                  <c:v>688</c:v>
                </c:pt>
                <c:pt idx="1545">
                  <c:v>803</c:v>
                </c:pt>
                <c:pt idx="1546">
                  <c:v>822</c:v>
                </c:pt>
                <c:pt idx="1547">
                  <c:v>841</c:v>
                </c:pt>
                <c:pt idx="1548">
                  <c:v>841</c:v>
                </c:pt>
                <c:pt idx="1549">
                  <c:v>841</c:v>
                </c:pt>
                <c:pt idx="1550">
                  <c:v>841</c:v>
                </c:pt>
                <c:pt idx="1551">
                  <c:v>860</c:v>
                </c:pt>
                <c:pt idx="1552">
                  <c:v>860</c:v>
                </c:pt>
                <c:pt idx="1553">
                  <c:v>860</c:v>
                </c:pt>
                <c:pt idx="1554">
                  <c:v>860</c:v>
                </c:pt>
                <c:pt idx="1555">
                  <c:v>860</c:v>
                </c:pt>
                <c:pt idx="1556">
                  <c:v>860</c:v>
                </c:pt>
                <c:pt idx="1557">
                  <c:v>841</c:v>
                </c:pt>
                <c:pt idx="1558">
                  <c:v>784</c:v>
                </c:pt>
                <c:pt idx="1559">
                  <c:v>650</c:v>
                </c:pt>
                <c:pt idx="1560">
                  <c:v>421</c:v>
                </c:pt>
                <c:pt idx="1561">
                  <c:v>421</c:v>
                </c:pt>
                <c:pt idx="1562">
                  <c:v>421</c:v>
                </c:pt>
                <c:pt idx="1563">
                  <c:v>421</c:v>
                </c:pt>
                <c:pt idx="1564">
                  <c:v>421</c:v>
                </c:pt>
                <c:pt idx="1565">
                  <c:v>421</c:v>
                </c:pt>
                <c:pt idx="1566">
                  <c:v>516</c:v>
                </c:pt>
                <c:pt idx="1567">
                  <c:v>593</c:v>
                </c:pt>
                <c:pt idx="1568">
                  <c:v>688</c:v>
                </c:pt>
                <c:pt idx="1569">
                  <c:v>803</c:v>
                </c:pt>
                <c:pt idx="1570">
                  <c:v>822</c:v>
                </c:pt>
                <c:pt idx="1571">
                  <c:v>841</c:v>
                </c:pt>
                <c:pt idx="1572">
                  <c:v>841</c:v>
                </c:pt>
                <c:pt idx="1573">
                  <c:v>841</c:v>
                </c:pt>
                <c:pt idx="1574">
                  <c:v>841</c:v>
                </c:pt>
                <c:pt idx="1575">
                  <c:v>860</c:v>
                </c:pt>
                <c:pt idx="1576">
                  <c:v>860</c:v>
                </c:pt>
                <c:pt idx="1577">
                  <c:v>860</c:v>
                </c:pt>
                <c:pt idx="1578">
                  <c:v>860</c:v>
                </c:pt>
                <c:pt idx="1579">
                  <c:v>860</c:v>
                </c:pt>
                <c:pt idx="1580">
                  <c:v>860</c:v>
                </c:pt>
                <c:pt idx="1581">
                  <c:v>841</c:v>
                </c:pt>
                <c:pt idx="1582">
                  <c:v>784</c:v>
                </c:pt>
                <c:pt idx="1583">
                  <c:v>650</c:v>
                </c:pt>
                <c:pt idx="1584">
                  <c:v>421</c:v>
                </c:pt>
                <c:pt idx="1585">
                  <c:v>421</c:v>
                </c:pt>
                <c:pt idx="1586">
                  <c:v>421</c:v>
                </c:pt>
                <c:pt idx="1587">
                  <c:v>421</c:v>
                </c:pt>
                <c:pt idx="1588">
                  <c:v>421</c:v>
                </c:pt>
                <c:pt idx="1589">
                  <c:v>421</c:v>
                </c:pt>
                <c:pt idx="1590">
                  <c:v>516</c:v>
                </c:pt>
                <c:pt idx="1591">
                  <c:v>593</c:v>
                </c:pt>
                <c:pt idx="1592">
                  <c:v>688</c:v>
                </c:pt>
                <c:pt idx="1593">
                  <c:v>803</c:v>
                </c:pt>
                <c:pt idx="1594">
                  <c:v>822</c:v>
                </c:pt>
                <c:pt idx="1595">
                  <c:v>841</c:v>
                </c:pt>
                <c:pt idx="1596">
                  <c:v>841</c:v>
                </c:pt>
                <c:pt idx="1597">
                  <c:v>841</c:v>
                </c:pt>
                <c:pt idx="1598">
                  <c:v>841</c:v>
                </c:pt>
                <c:pt idx="1599">
                  <c:v>860</c:v>
                </c:pt>
                <c:pt idx="1600">
                  <c:v>860</c:v>
                </c:pt>
                <c:pt idx="1601">
                  <c:v>860</c:v>
                </c:pt>
                <c:pt idx="1602">
                  <c:v>860</c:v>
                </c:pt>
                <c:pt idx="1603">
                  <c:v>860</c:v>
                </c:pt>
                <c:pt idx="1604">
                  <c:v>860</c:v>
                </c:pt>
                <c:pt idx="1605">
                  <c:v>841</c:v>
                </c:pt>
                <c:pt idx="1606">
                  <c:v>784</c:v>
                </c:pt>
                <c:pt idx="1607">
                  <c:v>650</c:v>
                </c:pt>
                <c:pt idx="1608">
                  <c:v>421</c:v>
                </c:pt>
                <c:pt idx="1609">
                  <c:v>421</c:v>
                </c:pt>
                <c:pt idx="1610">
                  <c:v>421</c:v>
                </c:pt>
                <c:pt idx="1611">
                  <c:v>421</c:v>
                </c:pt>
                <c:pt idx="1612">
                  <c:v>421</c:v>
                </c:pt>
                <c:pt idx="1613">
                  <c:v>421</c:v>
                </c:pt>
                <c:pt idx="1614">
                  <c:v>516</c:v>
                </c:pt>
                <c:pt idx="1615">
                  <c:v>593</c:v>
                </c:pt>
                <c:pt idx="1616">
                  <c:v>688</c:v>
                </c:pt>
                <c:pt idx="1617">
                  <c:v>803</c:v>
                </c:pt>
                <c:pt idx="1618">
                  <c:v>822</c:v>
                </c:pt>
                <c:pt idx="1619">
                  <c:v>841</c:v>
                </c:pt>
                <c:pt idx="1620">
                  <c:v>841</c:v>
                </c:pt>
                <c:pt idx="1621">
                  <c:v>841</c:v>
                </c:pt>
                <c:pt idx="1622">
                  <c:v>841</c:v>
                </c:pt>
                <c:pt idx="1623">
                  <c:v>860</c:v>
                </c:pt>
                <c:pt idx="1624">
                  <c:v>860</c:v>
                </c:pt>
                <c:pt idx="1625">
                  <c:v>860</c:v>
                </c:pt>
                <c:pt idx="1626">
                  <c:v>860</c:v>
                </c:pt>
                <c:pt idx="1627">
                  <c:v>860</c:v>
                </c:pt>
                <c:pt idx="1628">
                  <c:v>860</c:v>
                </c:pt>
                <c:pt idx="1629">
                  <c:v>841</c:v>
                </c:pt>
                <c:pt idx="1630">
                  <c:v>784</c:v>
                </c:pt>
                <c:pt idx="1631">
                  <c:v>650</c:v>
                </c:pt>
                <c:pt idx="1632">
                  <c:v>421</c:v>
                </c:pt>
                <c:pt idx="1633">
                  <c:v>421</c:v>
                </c:pt>
                <c:pt idx="1634">
                  <c:v>421</c:v>
                </c:pt>
                <c:pt idx="1635">
                  <c:v>421</c:v>
                </c:pt>
                <c:pt idx="1636">
                  <c:v>421</c:v>
                </c:pt>
                <c:pt idx="1637">
                  <c:v>421</c:v>
                </c:pt>
                <c:pt idx="1638">
                  <c:v>516</c:v>
                </c:pt>
                <c:pt idx="1639">
                  <c:v>593</c:v>
                </c:pt>
                <c:pt idx="1640">
                  <c:v>688</c:v>
                </c:pt>
                <c:pt idx="1641">
                  <c:v>803</c:v>
                </c:pt>
                <c:pt idx="1642">
                  <c:v>822</c:v>
                </c:pt>
                <c:pt idx="1643">
                  <c:v>841</c:v>
                </c:pt>
                <c:pt idx="1644">
                  <c:v>841</c:v>
                </c:pt>
                <c:pt idx="1645">
                  <c:v>841</c:v>
                </c:pt>
                <c:pt idx="1646">
                  <c:v>841</c:v>
                </c:pt>
                <c:pt idx="1647">
                  <c:v>860</c:v>
                </c:pt>
                <c:pt idx="1648">
                  <c:v>860</c:v>
                </c:pt>
                <c:pt idx="1649">
                  <c:v>860</c:v>
                </c:pt>
                <c:pt idx="1650">
                  <c:v>860</c:v>
                </c:pt>
                <c:pt idx="1651">
                  <c:v>860</c:v>
                </c:pt>
                <c:pt idx="1652">
                  <c:v>860</c:v>
                </c:pt>
                <c:pt idx="1653">
                  <c:v>841</c:v>
                </c:pt>
                <c:pt idx="1654">
                  <c:v>784</c:v>
                </c:pt>
                <c:pt idx="1655">
                  <c:v>650</c:v>
                </c:pt>
                <c:pt idx="1656">
                  <c:v>421</c:v>
                </c:pt>
                <c:pt idx="1657">
                  <c:v>421</c:v>
                </c:pt>
                <c:pt idx="1658">
                  <c:v>421</c:v>
                </c:pt>
                <c:pt idx="1659">
                  <c:v>421</c:v>
                </c:pt>
                <c:pt idx="1660">
                  <c:v>421</c:v>
                </c:pt>
                <c:pt idx="1661">
                  <c:v>421</c:v>
                </c:pt>
                <c:pt idx="1662">
                  <c:v>421</c:v>
                </c:pt>
                <c:pt idx="1663">
                  <c:v>421</c:v>
                </c:pt>
                <c:pt idx="1664">
                  <c:v>421</c:v>
                </c:pt>
                <c:pt idx="1665">
                  <c:v>497</c:v>
                </c:pt>
                <c:pt idx="1666">
                  <c:v>574</c:v>
                </c:pt>
                <c:pt idx="1667">
                  <c:v>593</c:v>
                </c:pt>
                <c:pt idx="1668">
                  <c:v>631</c:v>
                </c:pt>
                <c:pt idx="1669">
                  <c:v>631</c:v>
                </c:pt>
                <c:pt idx="1670">
                  <c:v>650</c:v>
                </c:pt>
                <c:pt idx="1671">
                  <c:v>631</c:v>
                </c:pt>
                <c:pt idx="1672">
                  <c:v>650</c:v>
                </c:pt>
                <c:pt idx="1673">
                  <c:v>669</c:v>
                </c:pt>
                <c:pt idx="1674">
                  <c:v>669</c:v>
                </c:pt>
                <c:pt idx="1675">
                  <c:v>650</c:v>
                </c:pt>
                <c:pt idx="1676">
                  <c:v>650</c:v>
                </c:pt>
                <c:pt idx="1677">
                  <c:v>612</c:v>
                </c:pt>
                <c:pt idx="1678">
                  <c:v>535</c:v>
                </c:pt>
                <c:pt idx="1679">
                  <c:v>535</c:v>
                </c:pt>
                <c:pt idx="1680">
                  <c:v>421</c:v>
                </c:pt>
                <c:pt idx="1681">
                  <c:v>421</c:v>
                </c:pt>
                <c:pt idx="1682">
                  <c:v>421</c:v>
                </c:pt>
                <c:pt idx="1683">
                  <c:v>421</c:v>
                </c:pt>
                <c:pt idx="1684">
                  <c:v>421</c:v>
                </c:pt>
                <c:pt idx="1685">
                  <c:v>421</c:v>
                </c:pt>
                <c:pt idx="1686">
                  <c:v>421</c:v>
                </c:pt>
                <c:pt idx="1687">
                  <c:v>421</c:v>
                </c:pt>
                <c:pt idx="1688">
                  <c:v>421</c:v>
                </c:pt>
                <c:pt idx="1689">
                  <c:v>440</c:v>
                </c:pt>
                <c:pt idx="1690">
                  <c:v>535</c:v>
                </c:pt>
                <c:pt idx="1691">
                  <c:v>574</c:v>
                </c:pt>
                <c:pt idx="1692">
                  <c:v>650</c:v>
                </c:pt>
                <c:pt idx="1693">
                  <c:v>669</c:v>
                </c:pt>
                <c:pt idx="1694">
                  <c:v>688</c:v>
                </c:pt>
                <c:pt idx="1695">
                  <c:v>688</c:v>
                </c:pt>
                <c:pt idx="1696">
                  <c:v>707</c:v>
                </c:pt>
                <c:pt idx="1697">
                  <c:v>727</c:v>
                </c:pt>
                <c:pt idx="1698">
                  <c:v>727</c:v>
                </c:pt>
                <c:pt idx="1699">
                  <c:v>727</c:v>
                </c:pt>
                <c:pt idx="1700">
                  <c:v>707</c:v>
                </c:pt>
                <c:pt idx="1701">
                  <c:v>688</c:v>
                </c:pt>
                <c:pt idx="1702">
                  <c:v>593</c:v>
                </c:pt>
                <c:pt idx="1703">
                  <c:v>574</c:v>
                </c:pt>
                <c:pt idx="1704">
                  <c:v>421</c:v>
                </c:pt>
                <c:pt idx="1705">
                  <c:v>421</c:v>
                </c:pt>
                <c:pt idx="1706">
                  <c:v>421</c:v>
                </c:pt>
                <c:pt idx="1707">
                  <c:v>421</c:v>
                </c:pt>
                <c:pt idx="1708">
                  <c:v>421</c:v>
                </c:pt>
                <c:pt idx="1709">
                  <c:v>421</c:v>
                </c:pt>
                <c:pt idx="1710">
                  <c:v>516</c:v>
                </c:pt>
                <c:pt idx="1711">
                  <c:v>593</c:v>
                </c:pt>
                <c:pt idx="1712">
                  <c:v>688</c:v>
                </c:pt>
                <c:pt idx="1713">
                  <c:v>803</c:v>
                </c:pt>
                <c:pt idx="1714">
                  <c:v>822</c:v>
                </c:pt>
                <c:pt idx="1715">
                  <c:v>841</c:v>
                </c:pt>
                <c:pt idx="1716">
                  <c:v>841</c:v>
                </c:pt>
                <c:pt idx="1717">
                  <c:v>841</c:v>
                </c:pt>
                <c:pt idx="1718">
                  <c:v>841</c:v>
                </c:pt>
                <c:pt idx="1719">
                  <c:v>860</c:v>
                </c:pt>
                <c:pt idx="1720">
                  <c:v>860</c:v>
                </c:pt>
                <c:pt idx="1721">
                  <c:v>860</c:v>
                </c:pt>
                <c:pt idx="1722">
                  <c:v>860</c:v>
                </c:pt>
                <c:pt idx="1723">
                  <c:v>860</c:v>
                </c:pt>
                <c:pt idx="1724">
                  <c:v>860</c:v>
                </c:pt>
                <c:pt idx="1725">
                  <c:v>841</c:v>
                </c:pt>
                <c:pt idx="1726">
                  <c:v>784</c:v>
                </c:pt>
                <c:pt idx="1727">
                  <c:v>650</c:v>
                </c:pt>
                <c:pt idx="1728">
                  <c:v>421</c:v>
                </c:pt>
                <c:pt idx="1729">
                  <c:v>421</c:v>
                </c:pt>
                <c:pt idx="1730">
                  <c:v>421</c:v>
                </c:pt>
                <c:pt idx="1731">
                  <c:v>421</c:v>
                </c:pt>
                <c:pt idx="1732">
                  <c:v>421</c:v>
                </c:pt>
                <c:pt idx="1733">
                  <c:v>421</c:v>
                </c:pt>
                <c:pt idx="1734">
                  <c:v>516</c:v>
                </c:pt>
                <c:pt idx="1735">
                  <c:v>593</c:v>
                </c:pt>
                <c:pt idx="1736">
                  <c:v>688</c:v>
                </c:pt>
                <c:pt idx="1737">
                  <c:v>803</c:v>
                </c:pt>
                <c:pt idx="1738">
                  <c:v>822</c:v>
                </c:pt>
                <c:pt idx="1739">
                  <c:v>841</c:v>
                </c:pt>
                <c:pt idx="1740">
                  <c:v>841</c:v>
                </c:pt>
                <c:pt idx="1741">
                  <c:v>841</c:v>
                </c:pt>
                <c:pt idx="1742">
                  <c:v>841</c:v>
                </c:pt>
                <c:pt idx="1743">
                  <c:v>860</c:v>
                </c:pt>
                <c:pt idx="1744">
                  <c:v>860</c:v>
                </c:pt>
                <c:pt idx="1745">
                  <c:v>860</c:v>
                </c:pt>
                <c:pt idx="1746">
                  <c:v>860</c:v>
                </c:pt>
                <c:pt idx="1747">
                  <c:v>860</c:v>
                </c:pt>
                <c:pt idx="1748">
                  <c:v>860</c:v>
                </c:pt>
                <c:pt idx="1749">
                  <c:v>841</c:v>
                </c:pt>
                <c:pt idx="1750">
                  <c:v>784</c:v>
                </c:pt>
                <c:pt idx="1751">
                  <c:v>650</c:v>
                </c:pt>
                <c:pt idx="1752">
                  <c:v>421</c:v>
                </c:pt>
                <c:pt idx="1753">
                  <c:v>421</c:v>
                </c:pt>
                <c:pt idx="1754">
                  <c:v>421</c:v>
                </c:pt>
                <c:pt idx="1755">
                  <c:v>421</c:v>
                </c:pt>
                <c:pt idx="1756">
                  <c:v>421</c:v>
                </c:pt>
                <c:pt idx="1757">
                  <c:v>421</c:v>
                </c:pt>
                <c:pt idx="1758">
                  <c:v>516</c:v>
                </c:pt>
                <c:pt idx="1759">
                  <c:v>593</c:v>
                </c:pt>
                <c:pt idx="1760">
                  <c:v>688</c:v>
                </c:pt>
                <c:pt idx="1761">
                  <c:v>803</c:v>
                </c:pt>
                <c:pt idx="1762">
                  <c:v>822</c:v>
                </c:pt>
                <c:pt idx="1763">
                  <c:v>841</c:v>
                </c:pt>
                <c:pt idx="1764">
                  <c:v>841</c:v>
                </c:pt>
                <c:pt idx="1765">
                  <c:v>841</c:v>
                </c:pt>
                <c:pt idx="1766">
                  <c:v>841</c:v>
                </c:pt>
                <c:pt idx="1767">
                  <c:v>860</c:v>
                </c:pt>
                <c:pt idx="1768">
                  <c:v>860</c:v>
                </c:pt>
                <c:pt idx="1769">
                  <c:v>860</c:v>
                </c:pt>
                <c:pt idx="1770">
                  <c:v>860</c:v>
                </c:pt>
                <c:pt idx="1771">
                  <c:v>860</c:v>
                </c:pt>
                <c:pt idx="1772">
                  <c:v>860</c:v>
                </c:pt>
                <c:pt idx="1773">
                  <c:v>841</c:v>
                </c:pt>
                <c:pt idx="1774">
                  <c:v>784</c:v>
                </c:pt>
                <c:pt idx="1775">
                  <c:v>650</c:v>
                </c:pt>
                <c:pt idx="1776">
                  <c:v>421</c:v>
                </c:pt>
                <c:pt idx="1777">
                  <c:v>421</c:v>
                </c:pt>
                <c:pt idx="1778">
                  <c:v>421</c:v>
                </c:pt>
                <c:pt idx="1779">
                  <c:v>421</c:v>
                </c:pt>
                <c:pt idx="1780">
                  <c:v>421</c:v>
                </c:pt>
                <c:pt idx="1781">
                  <c:v>421</c:v>
                </c:pt>
                <c:pt idx="1782">
                  <c:v>516</c:v>
                </c:pt>
                <c:pt idx="1783">
                  <c:v>593</c:v>
                </c:pt>
                <c:pt idx="1784">
                  <c:v>688</c:v>
                </c:pt>
                <c:pt idx="1785">
                  <c:v>803</c:v>
                </c:pt>
                <c:pt idx="1786">
                  <c:v>822</c:v>
                </c:pt>
                <c:pt idx="1787">
                  <c:v>841</c:v>
                </c:pt>
                <c:pt idx="1788">
                  <c:v>841</c:v>
                </c:pt>
                <c:pt idx="1789">
                  <c:v>841</c:v>
                </c:pt>
                <c:pt idx="1790">
                  <c:v>841</c:v>
                </c:pt>
                <c:pt idx="1791">
                  <c:v>860</c:v>
                </c:pt>
                <c:pt idx="1792">
                  <c:v>860</c:v>
                </c:pt>
                <c:pt idx="1793">
                  <c:v>860</c:v>
                </c:pt>
                <c:pt idx="1794">
                  <c:v>860</c:v>
                </c:pt>
                <c:pt idx="1795">
                  <c:v>860</c:v>
                </c:pt>
                <c:pt idx="1796">
                  <c:v>860</c:v>
                </c:pt>
                <c:pt idx="1797">
                  <c:v>841</c:v>
                </c:pt>
                <c:pt idx="1798">
                  <c:v>784</c:v>
                </c:pt>
                <c:pt idx="1799">
                  <c:v>650</c:v>
                </c:pt>
                <c:pt idx="1800">
                  <c:v>421</c:v>
                </c:pt>
                <c:pt idx="1801">
                  <c:v>421</c:v>
                </c:pt>
                <c:pt idx="1802">
                  <c:v>421</c:v>
                </c:pt>
                <c:pt idx="1803">
                  <c:v>421</c:v>
                </c:pt>
                <c:pt idx="1804">
                  <c:v>421</c:v>
                </c:pt>
                <c:pt idx="1805">
                  <c:v>421</c:v>
                </c:pt>
                <c:pt idx="1806">
                  <c:v>516</c:v>
                </c:pt>
                <c:pt idx="1807">
                  <c:v>593</c:v>
                </c:pt>
                <c:pt idx="1808">
                  <c:v>688</c:v>
                </c:pt>
                <c:pt idx="1809">
                  <c:v>803</c:v>
                </c:pt>
                <c:pt idx="1810">
                  <c:v>822</c:v>
                </c:pt>
                <c:pt idx="1811">
                  <c:v>841</c:v>
                </c:pt>
                <c:pt idx="1812">
                  <c:v>841</c:v>
                </c:pt>
                <c:pt idx="1813">
                  <c:v>841</c:v>
                </c:pt>
                <c:pt idx="1814">
                  <c:v>841</c:v>
                </c:pt>
                <c:pt idx="1815">
                  <c:v>860</c:v>
                </c:pt>
                <c:pt idx="1816">
                  <c:v>860</c:v>
                </c:pt>
                <c:pt idx="1817">
                  <c:v>860</c:v>
                </c:pt>
                <c:pt idx="1818">
                  <c:v>860</c:v>
                </c:pt>
                <c:pt idx="1819">
                  <c:v>860</c:v>
                </c:pt>
                <c:pt idx="1820">
                  <c:v>860</c:v>
                </c:pt>
                <c:pt idx="1821">
                  <c:v>841</c:v>
                </c:pt>
                <c:pt idx="1822">
                  <c:v>784</c:v>
                </c:pt>
                <c:pt idx="1823">
                  <c:v>650</c:v>
                </c:pt>
                <c:pt idx="1824">
                  <c:v>421</c:v>
                </c:pt>
                <c:pt idx="1825">
                  <c:v>421</c:v>
                </c:pt>
                <c:pt idx="1826">
                  <c:v>421</c:v>
                </c:pt>
                <c:pt idx="1827">
                  <c:v>421</c:v>
                </c:pt>
                <c:pt idx="1828">
                  <c:v>421</c:v>
                </c:pt>
                <c:pt idx="1829">
                  <c:v>421</c:v>
                </c:pt>
                <c:pt idx="1830">
                  <c:v>421</c:v>
                </c:pt>
                <c:pt idx="1831">
                  <c:v>421</c:v>
                </c:pt>
                <c:pt idx="1832">
                  <c:v>421</c:v>
                </c:pt>
                <c:pt idx="1833">
                  <c:v>497</c:v>
                </c:pt>
                <c:pt idx="1834">
                  <c:v>574</c:v>
                </c:pt>
                <c:pt idx="1835">
                  <c:v>593</c:v>
                </c:pt>
                <c:pt idx="1836">
                  <c:v>631</c:v>
                </c:pt>
                <c:pt idx="1837">
                  <c:v>631</c:v>
                </c:pt>
                <c:pt idx="1838">
                  <c:v>650</c:v>
                </c:pt>
                <c:pt idx="1839">
                  <c:v>631</c:v>
                </c:pt>
                <c:pt idx="1840">
                  <c:v>650</c:v>
                </c:pt>
                <c:pt idx="1841">
                  <c:v>669</c:v>
                </c:pt>
                <c:pt idx="1842">
                  <c:v>669</c:v>
                </c:pt>
                <c:pt idx="1843">
                  <c:v>650</c:v>
                </c:pt>
                <c:pt idx="1844">
                  <c:v>650</c:v>
                </c:pt>
                <c:pt idx="1845">
                  <c:v>612</c:v>
                </c:pt>
                <c:pt idx="1846">
                  <c:v>535</c:v>
                </c:pt>
                <c:pt idx="1847">
                  <c:v>535</c:v>
                </c:pt>
                <c:pt idx="1848">
                  <c:v>421</c:v>
                </c:pt>
                <c:pt idx="1849">
                  <c:v>421</c:v>
                </c:pt>
                <c:pt idx="1850">
                  <c:v>421</c:v>
                </c:pt>
                <c:pt idx="1851">
                  <c:v>421</c:v>
                </c:pt>
                <c:pt idx="1852">
                  <c:v>421</c:v>
                </c:pt>
                <c:pt idx="1853">
                  <c:v>421</c:v>
                </c:pt>
                <c:pt idx="1854">
                  <c:v>421</c:v>
                </c:pt>
                <c:pt idx="1855">
                  <c:v>421</c:v>
                </c:pt>
                <c:pt idx="1856">
                  <c:v>421</c:v>
                </c:pt>
                <c:pt idx="1857">
                  <c:v>440</c:v>
                </c:pt>
                <c:pt idx="1858">
                  <c:v>535</c:v>
                </c:pt>
                <c:pt idx="1859">
                  <c:v>574</c:v>
                </c:pt>
                <c:pt idx="1860">
                  <c:v>650</c:v>
                </c:pt>
                <c:pt idx="1861">
                  <c:v>669</c:v>
                </c:pt>
                <c:pt idx="1862">
                  <c:v>688</c:v>
                </c:pt>
                <c:pt idx="1863">
                  <c:v>688</c:v>
                </c:pt>
                <c:pt idx="1864">
                  <c:v>707</c:v>
                </c:pt>
                <c:pt idx="1865">
                  <c:v>727</c:v>
                </c:pt>
                <c:pt idx="1866">
                  <c:v>727</c:v>
                </c:pt>
                <c:pt idx="1867">
                  <c:v>727</c:v>
                </c:pt>
                <c:pt idx="1868">
                  <c:v>707</c:v>
                </c:pt>
                <c:pt idx="1869">
                  <c:v>688</c:v>
                </c:pt>
                <c:pt idx="1870">
                  <c:v>593</c:v>
                </c:pt>
                <c:pt idx="1871">
                  <c:v>574</c:v>
                </c:pt>
                <c:pt idx="1872">
                  <c:v>421</c:v>
                </c:pt>
                <c:pt idx="1873">
                  <c:v>421</c:v>
                </c:pt>
                <c:pt idx="1874">
                  <c:v>421</c:v>
                </c:pt>
                <c:pt idx="1875">
                  <c:v>421</c:v>
                </c:pt>
                <c:pt idx="1876">
                  <c:v>421</c:v>
                </c:pt>
                <c:pt idx="1877">
                  <c:v>421</c:v>
                </c:pt>
                <c:pt idx="1878">
                  <c:v>516</c:v>
                </c:pt>
                <c:pt idx="1879">
                  <c:v>593</c:v>
                </c:pt>
                <c:pt idx="1880">
                  <c:v>688</c:v>
                </c:pt>
                <c:pt idx="1881">
                  <c:v>803</c:v>
                </c:pt>
                <c:pt idx="1882">
                  <c:v>822</c:v>
                </c:pt>
                <c:pt idx="1883">
                  <c:v>841</c:v>
                </c:pt>
                <c:pt idx="1884">
                  <c:v>841</c:v>
                </c:pt>
                <c:pt idx="1885">
                  <c:v>841</c:v>
                </c:pt>
                <c:pt idx="1886">
                  <c:v>841</c:v>
                </c:pt>
                <c:pt idx="1887">
                  <c:v>860</c:v>
                </c:pt>
                <c:pt idx="1888">
                  <c:v>860</c:v>
                </c:pt>
                <c:pt idx="1889">
                  <c:v>860</c:v>
                </c:pt>
                <c:pt idx="1890">
                  <c:v>860</c:v>
                </c:pt>
                <c:pt idx="1891">
                  <c:v>860</c:v>
                </c:pt>
                <c:pt idx="1892">
                  <c:v>860</c:v>
                </c:pt>
                <c:pt idx="1893">
                  <c:v>841</c:v>
                </c:pt>
                <c:pt idx="1894">
                  <c:v>784</c:v>
                </c:pt>
                <c:pt idx="1895">
                  <c:v>650</c:v>
                </c:pt>
                <c:pt idx="1896">
                  <c:v>421</c:v>
                </c:pt>
                <c:pt idx="1897">
                  <c:v>421</c:v>
                </c:pt>
                <c:pt idx="1898">
                  <c:v>421</c:v>
                </c:pt>
                <c:pt idx="1899">
                  <c:v>421</c:v>
                </c:pt>
                <c:pt idx="1900">
                  <c:v>421</c:v>
                </c:pt>
                <c:pt idx="1901">
                  <c:v>421</c:v>
                </c:pt>
                <c:pt idx="1902">
                  <c:v>516</c:v>
                </c:pt>
                <c:pt idx="1903">
                  <c:v>593</c:v>
                </c:pt>
                <c:pt idx="1904">
                  <c:v>688</c:v>
                </c:pt>
                <c:pt idx="1905">
                  <c:v>803</c:v>
                </c:pt>
                <c:pt idx="1906">
                  <c:v>822</c:v>
                </c:pt>
                <c:pt idx="1907">
                  <c:v>841</c:v>
                </c:pt>
                <c:pt idx="1908">
                  <c:v>841</c:v>
                </c:pt>
                <c:pt idx="1909">
                  <c:v>841</c:v>
                </c:pt>
                <c:pt idx="1910">
                  <c:v>841</c:v>
                </c:pt>
                <c:pt idx="1911">
                  <c:v>860</c:v>
                </c:pt>
                <c:pt idx="1912">
                  <c:v>860</c:v>
                </c:pt>
                <c:pt idx="1913">
                  <c:v>860</c:v>
                </c:pt>
                <c:pt idx="1914">
                  <c:v>860</c:v>
                </c:pt>
                <c:pt idx="1915">
                  <c:v>860</c:v>
                </c:pt>
                <c:pt idx="1916">
                  <c:v>860</c:v>
                </c:pt>
                <c:pt idx="1917">
                  <c:v>841</c:v>
                </c:pt>
                <c:pt idx="1918">
                  <c:v>784</c:v>
                </c:pt>
                <c:pt idx="1919">
                  <c:v>650</c:v>
                </c:pt>
                <c:pt idx="1920">
                  <c:v>421</c:v>
                </c:pt>
                <c:pt idx="1921">
                  <c:v>421</c:v>
                </c:pt>
                <c:pt idx="1922">
                  <c:v>421</c:v>
                </c:pt>
                <c:pt idx="1923">
                  <c:v>421</c:v>
                </c:pt>
                <c:pt idx="1924">
                  <c:v>421</c:v>
                </c:pt>
                <c:pt idx="1925">
                  <c:v>421</c:v>
                </c:pt>
                <c:pt idx="1926">
                  <c:v>516</c:v>
                </c:pt>
                <c:pt idx="1927">
                  <c:v>593</c:v>
                </c:pt>
                <c:pt idx="1928">
                  <c:v>688</c:v>
                </c:pt>
                <c:pt idx="1929">
                  <c:v>803</c:v>
                </c:pt>
                <c:pt idx="1930">
                  <c:v>822</c:v>
                </c:pt>
                <c:pt idx="1931">
                  <c:v>841</c:v>
                </c:pt>
                <c:pt idx="1932">
                  <c:v>841</c:v>
                </c:pt>
                <c:pt idx="1933">
                  <c:v>841</c:v>
                </c:pt>
                <c:pt idx="1934">
                  <c:v>841</c:v>
                </c:pt>
                <c:pt idx="1935">
                  <c:v>860</c:v>
                </c:pt>
                <c:pt idx="1936">
                  <c:v>860</c:v>
                </c:pt>
                <c:pt idx="1937">
                  <c:v>860</c:v>
                </c:pt>
                <c:pt idx="1938">
                  <c:v>860</c:v>
                </c:pt>
                <c:pt idx="1939">
                  <c:v>860</c:v>
                </c:pt>
                <c:pt idx="1940">
                  <c:v>860</c:v>
                </c:pt>
                <c:pt idx="1941">
                  <c:v>841</c:v>
                </c:pt>
                <c:pt idx="1942">
                  <c:v>784</c:v>
                </c:pt>
                <c:pt idx="1943">
                  <c:v>650</c:v>
                </c:pt>
                <c:pt idx="1944">
                  <c:v>421</c:v>
                </c:pt>
                <c:pt idx="1945">
                  <c:v>421</c:v>
                </c:pt>
                <c:pt idx="1946">
                  <c:v>421</c:v>
                </c:pt>
                <c:pt idx="1947">
                  <c:v>421</c:v>
                </c:pt>
                <c:pt idx="1948">
                  <c:v>421</c:v>
                </c:pt>
                <c:pt idx="1949">
                  <c:v>421</c:v>
                </c:pt>
                <c:pt idx="1950">
                  <c:v>516</c:v>
                </c:pt>
                <c:pt idx="1951">
                  <c:v>593</c:v>
                </c:pt>
                <c:pt idx="1952">
                  <c:v>688</c:v>
                </c:pt>
                <c:pt idx="1953">
                  <c:v>803</c:v>
                </c:pt>
                <c:pt idx="1954">
                  <c:v>822</c:v>
                </c:pt>
                <c:pt idx="1955">
                  <c:v>841</c:v>
                </c:pt>
                <c:pt idx="1956">
                  <c:v>841</c:v>
                </c:pt>
                <c:pt idx="1957">
                  <c:v>841</c:v>
                </c:pt>
                <c:pt idx="1958">
                  <c:v>841</c:v>
                </c:pt>
                <c:pt idx="1959">
                  <c:v>860</c:v>
                </c:pt>
                <c:pt idx="1960">
                  <c:v>860</c:v>
                </c:pt>
                <c:pt idx="1961">
                  <c:v>860</c:v>
                </c:pt>
                <c:pt idx="1962">
                  <c:v>860</c:v>
                </c:pt>
                <c:pt idx="1963">
                  <c:v>860</c:v>
                </c:pt>
                <c:pt idx="1964">
                  <c:v>860</c:v>
                </c:pt>
                <c:pt idx="1965">
                  <c:v>841</c:v>
                </c:pt>
                <c:pt idx="1966">
                  <c:v>784</c:v>
                </c:pt>
                <c:pt idx="1967">
                  <c:v>650</c:v>
                </c:pt>
                <c:pt idx="1968">
                  <c:v>421</c:v>
                </c:pt>
                <c:pt idx="1969">
                  <c:v>421</c:v>
                </c:pt>
                <c:pt idx="1970">
                  <c:v>421</c:v>
                </c:pt>
                <c:pt idx="1971">
                  <c:v>421</c:v>
                </c:pt>
                <c:pt idx="1972">
                  <c:v>421</c:v>
                </c:pt>
                <c:pt idx="1973">
                  <c:v>421</c:v>
                </c:pt>
                <c:pt idx="1974">
                  <c:v>516</c:v>
                </c:pt>
                <c:pt idx="1975">
                  <c:v>593</c:v>
                </c:pt>
                <c:pt idx="1976">
                  <c:v>688</c:v>
                </c:pt>
                <c:pt idx="1977">
                  <c:v>803</c:v>
                </c:pt>
                <c:pt idx="1978">
                  <c:v>822</c:v>
                </c:pt>
                <c:pt idx="1979">
                  <c:v>841</c:v>
                </c:pt>
                <c:pt idx="1980">
                  <c:v>841</c:v>
                </c:pt>
                <c:pt idx="1981">
                  <c:v>841</c:v>
                </c:pt>
                <c:pt idx="1982">
                  <c:v>841</c:v>
                </c:pt>
                <c:pt idx="1983">
                  <c:v>860</c:v>
                </c:pt>
                <c:pt idx="1984">
                  <c:v>860</c:v>
                </c:pt>
                <c:pt idx="1985">
                  <c:v>860</c:v>
                </c:pt>
                <c:pt idx="1986">
                  <c:v>860</c:v>
                </c:pt>
                <c:pt idx="1987">
                  <c:v>860</c:v>
                </c:pt>
                <c:pt idx="1988">
                  <c:v>860</c:v>
                </c:pt>
                <c:pt idx="1989">
                  <c:v>841</c:v>
                </c:pt>
                <c:pt idx="1990">
                  <c:v>784</c:v>
                </c:pt>
                <c:pt idx="1991">
                  <c:v>650</c:v>
                </c:pt>
                <c:pt idx="1992">
                  <c:v>421</c:v>
                </c:pt>
                <c:pt idx="1993">
                  <c:v>421</c:v>
                </c:pt>
                <c:pt idx="1994">
                  <c:v>421</c:v>
                </c:pt>
                <c:pt idx="1995">
                  <c:v>421</c:v>
                </c:pt>
                <c:pt idx="1996">
                  <c:v>421</c:v>
                </c:pt>
                <c:pt idx="1997">
                  <c:v>421</c:v>
                </c:pt>
                <c:pt idx="1998">
                  <c:v>421</c:v>
                </c:pt>
                <c:pt idx="1999">
                  <c:v>421</c:v>
                </c:pt>
                <c:pt idx="2000">
                  <c:v>421</c:v>
                </c:pt>
                <c:pt idx="2001">
                  <c:v>497</c:v>
                </c:pt>
                <c:pt idx="2002">
                  <c:v>574</c:v>
                </c:pt>
                <c:pt idx="2003">
                  <c:v>593</c:v>
                </c:pt>
                <c:pt idx="2004">
                  <c:v>631</c:v>
                </c:pt>
                <c:pt idx="2005">
                  <c:v>631</c:v>
                </c:pt>
                <c:pt idx="2006">
                  <c:v>650</c:v>
                </c:pt>
                <c:pt idx="2007">
                  <c:v>631</c:v>
                </c:pt>
                <c:pt idx="2008">
                  <c:v>650</c:v>
                </c:pt>
                <c:pt idx="2009">
                  <c:v>669</c:v>
                </c:pt>
                <c:pt idx="2010">
                  <c:v>669</c:v>
                </c:pt>
                <c:pt idx="2011">
                  <c:v>650</c:v>
                </c:pt>
                <c:pt idx="2012">
                  <c:v>650</c:v>
                </c:pt>
                <c:pt idx="2013">
                  <c:v>612</c:v>
                </c:pt>
                <c:pt idx="2014">
                  <c:v>535</c:v>
                </c:pt>
                <c:pt idx="2015">
                  <c:v>535</c:v>
                </c:pt>
                <c:pt idx="2016">
                  <c:v>421</c:v>
                </c:pt>
                <c:pt idx="2017">
                  <c:v>421</c:v>
                </c:pt>
                <c:pt idx="2018">
                  <c:v>421</c:v>
                </c:pt>
                <c:pt idx="2019">
                  <c:v>421</c:v>
                </c:pt>
                <c:pt idx="2020">
                  <c:v>421</c:v>
                </c:pt>
                <c:pt idx="2021">
                  <c:v>421</c:v>
                </c:pt>
                <c:pt idx="2022">
                  <c:v>421</c:v>
                </c:pt>
                <c:pt idx="2023">
                  <c:v>421</c:v>
                </c:pt>
                <c:pt idx="2024">
                  <c:v>421</c:v>
                </c:pt>
                <c:pt idx="2025">
                  <c:v>440</c:v>
                </c:pt>
                <c:pt idx="2026">
                  <c:v>535</c:v>
                </c:pt>
                <c:pt idx="2027">
                  <c:v>574</c:v>
                </c:pt>
                <c:pt idx="2028">
                  <c:v>650</c:v>
                </c:pt>
                <c:pt idx="2029">
                  <c:v>669</c:v>
                </c:pt>
                <c:pt idx="2030">
                  <c:v>688</c:v>
                </c:pt>
                <c:pt idx="2031">
                  <c:v>688</c:v>
                </c:pt>
                <c:pt idx="2032">
                  <c:v>707</c:v>
                </c:pt>
                <c:pt idx="2033">
                  <c:v>727</c:v>
                </c:pt>
                <c:pt idx="2034">
                  <c:v>727</c:v>
                </c:pt>
                <c:pt idx="2035">
                  <c:v>727</c:v>
                </c:pt>
                <c:pt idx="2036">
                  <c:v>707</c:v>
                </c:pt>
                <c:pt idx="2037">
                  <c:v>688</c:v>
                </c:pt>
                <c:pt idx="2038">
                  <c:v>593</c:v>
                </c:pt>
                <c:pt idx="2039">
                  <c:v>574</c:v>
                </c:pt>
                <c:pt idx="2040">
                  <c:v>421</c:v>
                </c:pt>
                <c:pt idx="2041">
                  <c:v>421</c:v>
                </c:pt>
                <c:pt idx="2042">
                  <c:v>421</c:v>
                </c:pt>
                <c:pt idx="2043">
                  <c:v>421</c:v>
                </c:pt>
                <c:pt idx="2044">
                  <c:v>421</c:v>
                </c:pt>
                <c:pt idx="2045">
                  <c:v>421</c:v>
                </c:pt>
                <c:pt idx="2046">
                  <c:v>516</c:v>
                </c:pt>
                <c:pt idx="2047">
                  <c:v>593</c:v>
                </c:pt>
                <c:pt idx="2048">
                  <c:v>688</c:v>
                </c:pt>
                <c:pt idx="2049">
                  <c:v>803</c:v>
                </c:pt>
                <c:pt idx="2050">
                  <c:v>822</c:v>
                </c:pt>
                <c:pt idx="2051">
                  <c:v>841</c:v>
                </c:pt>
                <c:pt idx="2052">
                  <c:v>841</c:v>
                </c:pt>
                <c:pt idx="2053">
                  <c:v>841</c:v>
                </c:pt>
                <c:pt idx="2054">
                  <c:v>841</c:v>
                </c:pt>
                <c:pt idx="2055">
                  <c:v>860</c:v>
                </c:pt>
                <c:pt idx="2056">
                  <c:v>860</c:v>
                </c:pt>
                <c:pt idx="2057">
                  <c:v>860</c:v>
                </c:pt>
                <c:pt idx="2058">
                  <c:v>860</c:v>
                </c:pt>
                <c:pt idx="2059">
                  <c:v>860</c:v>
                </c:pt>
                <c:pt idx="2060">
                  <c:v>860</c:v>
                </c:pt>
                <c:pt idx="2061">
                  <c:v>841</c:v>
                </c:pt>
                <c:pt idx="2062">
                  <c:v>784</c:v>
                </c:pt>
                <c:pt idx="2063">
                  <c:v>650</c:v>
                </c:pt>
                <c:pt idx="2064">
                  <c:v>421</c:v>
                </c:pt>
                <c:pt idx="2065">
                  <c:v>421</c:v>
                </c:pt>
                <c:pt idx="2066">
                  <c:v>421</c:v>
                </c:pt>
                <c:pt idx="2067">
                  <c:v>421</c:v>
                </c:pt>
                <c:pt idx="2068">
                  <c:v>421</c:v>
                </c:pt>
                <c:pt idx="2069">
                  <c:v>421</c:v>
                </c:pt>
                <c:pt idx="2070">
                  <c:v>516</c:v>
                </c:pt>
                <c:pt idx="2071">
                  <c:v>593</c:v>
                </c:pt>
                <c:pt idx="2072">
                  <c:v>688</c:v>
                </c:pt>
                <c:pt idx="2073">
                  <c:v>803</c:v>
                </c:pt>
                <c:pt idx="2074">
                  <c:v>822</c:v>
                </c:pt>
                <c:pt idx="2075">
                  <c:v>841</c:v>
                </c:pt>
                <c:pt idx="2076">
                  <c:v>841</c:v>
                </c:pt>
                <c:pt idx="2077">
                  <c:v>841</c:v>
                </c:pt>
                <c:pt idx="2078">
                  <c:v>841</c:v>
                </c:pt>
                <c:pt idx="2079">
                  <c:v>860</c:v>
                </c:pt>
                <c:pt idx="2080">
                  <c:v>860</c:v>
                </c:pt>
                <c:pt idx="2081">
                  <c:v>860</c:v>
                </c:pt>
                <c:pt idx="2082">
                  <c:v>860</c:v>
                </c:pt>
                <c:pt idx="2083">
                  <c:v>860</c:v>
                </c:pt>
                <c:pt idx="2084">
                  <c:v>860</c:v>
                </c:pt>
                <c:pt idx="2085">
                  <c:v>841</c:v>
                </c:pt>
                <c:pt idx="2086">
                  <c:v>784</c:v>
                </c:pt>
                <c:pt idx="2087">
                  <c:v>650</c:v>
                </c:pt>
                <c:pt idx="2088">
                  <c:v>421</c:v>
                </c:pt>
                <c:pt idx="2089">
                  <c:v>421</c:v>
                </c:pt>
                <c:pt idx="2090">
                  <c:v>421</c:v>
                </c:pt>
                <c:pt idx="2091">
                  <c:v>421</c:v>
                </c:pt>
                <c:pt idx="2092">
                  <c:v>421</c:v>
                </c:pt>
                <c:pt idx="2093">
                  <c:v>421</c:v>
                </c:pt>
                <c:pt idx="2094">
                  <c:v>516</c:v>
                </c:pt>
                <c:pt idx="2095">
                  <c:v>593</c:v>
                </c:pt>
                <c:pt idx="2096">
                  <c:v>688</c:v>
                </c:pt>
                <c:pt idx="2097">
                  <c:v>803</c:v>
                </c:pt>
                <c:pt idx="2098">
                  <c:v>822</c:v>
                </c:pt>
                <c:pt idx="2099">
                  <c:v>841</c:v>
                </c:pt>
                <c:pt idx="2100">
                  <c:v>841</c:v>
                </c:pt>
                <c:pt idx="2101">
                  <c:v>841</c:v>
                </c:pt>
                <c:pt idx="2102">
                  <c:v>841</c:v>
                </c:pt>
                <c:pt idx="2103">
                  <c:v>860</c:v>
                </c:pt>
                <c:pt idx="2104">
                  <c:v>860</c:v>
                </c:pt>
                <c:pt idx="2105">
                  <c:v>860</c:v>
                </c:pt>
                <c:pt idx="2106">
                  <c:v>860</c:v>
                </c:pt>
                <c:pt idx="2107">
                  <c:v>860</c:v>
                </c:pt>
                <c:pt idx="2108">
                  <c:v>860</c:v>
                </c:pt>
                <c:pt idx="2109">
                  <c:v>841</c:v>
                </c:pt>
                <c:pt idx="2110">
                  <c:v>784</c:v>
                </c:pt>
                <c:pt idx="2111">
                  <c:v>650</c:v>
                </c:pt>
                <c:pt idx="2112">
                  <c:v>421</c:v>
                </c:pt>
                <c:pt idx="2113">
                  <c:v>421</c:v>
                </c:pt>
                <c:pt idx="2114">
                  <c:v>421</c:v>
                </c:pt>
                <c:pt idx="2115">
                  <c:v>421</c:v>
                </c:pt>
                <c:pt idx="2116">
                  <c:v>421</c:v>
                </c:pt>
                <c:pt idx="2117">
                  <c:v>421</c:v>
                </c:pt>
                <c:pt idx="2118">
                  <c:v>516</c:v>
                </c:pt>
                <c:pt idx="2119">
                  <c:v>593</c:v>
                </c:pt>
                <c:pt idx="2120">
                  <c:v>688</c:v>
                </c:pt>
                <c:pt idx="2121">
                  <c:v>803</c:v>
                </c:pt>
                <c:pt idx="2122">
                  <c:v>822</c:v>
                </c:pt>
                <c:pt idx="2123">
                  <c:v>841</c:v>
                </c:pt>
                <c:pt idx="2124">
                  <c:v>841</c:v>
                </c:pt>
                <c:pt idx="2125">
                  <c:v>841</c:v>
                </c:pt>
                <c:pt idx="2126">
                  <c:v>841</c:v>
                </c:pt>
                <c:pt idx="2127">
                  <c:v>860</c:v>
                </c:pt>
                <c:pt idx="2128">
                  <c:v>860</c:v>
                </c:pt>
                <c:pt idx="2129">
                  <c:v>860</c:v>
                </c:pt>
                <c:pt idx="2130">
                  <c:v>860</c:v>
                </c:pt>
                <c:pt idx="2131">
                  <c:v>860</c:v>
                </c:pt>
                <c:pt idx="2132">
                  <c:v>860</c:v>
                </c:pt>
                <c:pt idx="2133">
                  <c:v>841</c:v>
                </c:pt>
                <c:pt idx="2134">
                  <c:v>784</c:v>
                </c:pt>
                <c:pt idx="2135">
                  <c:v>650</c:v>
                </c:pt>
                <c:pt idx="2136">
                  <c:v>421</c:v>
                </c:pt>
                <c:pt idx="2137">
                  <c:v>421</c:v>
                </c:pt>
                <c:pt idx="2138">
                  <c:v>421</c:v>
                </c:pt>
                <c:pt idx="2139">
                  <c:v>421</c:v>
                </c:pt>
                <c:pt idx="2140">
                  <c:v>421</c:v>
                </c:pt>
                <c:pt idx="2141">
                  <c:v>421</c:v>
                </c:pt>
                <c:pt idx="2142">
                  <c:v>516</c:v>
                </c:pt>
                <c:pt idx="2143">
                  <c:v>593</c:v>
                </c:pt>
                <c:pt idx="2144">
                  <c:v>688</c:v>
                </c:pt>
                <c:pt idx="2145">
                  <c:v>803</c:v>
                </c:pt>
                <c:pt idx="2146">
                  <c:v>822</c:v>
                </c:pt>
                <c:pt idx="2147">
                  <c:v>841</c:v>
                </c:pt>
                <c:pt idx="2148">
                  <c:v>841</c:v>
                </c:pt>
                <c:pt idx="2149">
                  <c:v>841</c:v>
                </c:pt>
                <c:pt idx="2150">
                  <c:v>841</c:v>
                </c:pt>
                <c:pt idx="2151">
                  <c:v>860</c:v>
                </c:pt>
                <c:pt idx="2152">
                  <c:v>860</c:v>
                </c:pt>
                <c:pt idx="2153">
                  <c:v>860</c:v>
                </c:pt>
                <c:pt idx="2154">
                  <c:v>860</c:v>
                </c:pt>
                <c:pt idx="2155">
                  <c:v>860</c:v>
                </c:pt>
                <c:pt idx="2156">
                  <c:v>860</c:v>
                </c:pt>
                <c:pt idx="2157">
                  <c:v>841</c:v>
                </c:pt>
                <c:pt idx="2158">
                  <c:v>784</c:v>
                </c:pt>
                <c:pt idx="2159">
                  <c:v>650</c:v>
                </c:pt>
                <c:pt idx="2160">
                  <c:v>421</c:v>
                </c:pt>
                <c:pt idx="2161">
                  <c:v>421</c:v>
                </c:pt>
                <c:pt idx="2162">
                  <c:v>421</c:v>
                </c:pt>
                <c:pt idx="2163">
                  <c:v>421</c:v>
                </c:pt>
                <c:pt idx="2164">
                  <c:v>421</c:v>
                </c:pt>
                <c:pt idx="2165">
                  <c:v>421</c:v>
                </c:pt>
                <c:pt idx="2166">
                  <c:v>421</c:v>
                </c:pt>
                <c:pt idx="2167">
                  <c:v>421</c:v>
                </c:pt>
                <c:pt idx="2168">
                  <c:v>421</c:v>
                </c:pt>
                <c:pt idx="2169">
                  <c:v>497</c:v>
                </c:pt>
                <c:pt idx="2170">
                  <c:v>574</c:v>
                </c:pt>
                <c:pt idx="2171">
                  <c:v>593</c:v>
                </c:pt>
                <c:pt idx="2172">
                  <c:v>631</c:v>
                </c:pt>
                <c:pt idx="2173">
                  <c:v>631</c:v>
                </c:pt>
                <c:pt idx="2174">
                  <c:v>650</c:v>
                </c:pt>
                <c:pt idx="2175">
                  <c:v>631</c:v>
                </c:pt>
                <c:pt idx="2176">
                  <c:v>650</c:v>
                </c:pt>
                <c:pt idx="2177">
                  <c:v>669</c:v>
                </c:pt>
                <c:pt idx="2178">
                  <c:v>669</c:v>
                </c:pt>
                <c:pt idx="2179">
                  <c:v>650</c:v>
                </c:pt>
                <c:pt idx="2180">
                  <c:v>650</c:v>
                </c:pt>
                <c:pt idx="2181">
                  <c:v>612</c:v>
                </c:pt>
                <c:pt idx="2182">
                  <c:v>535</c:v>
                </c:pt>
                <c:pt idx="2183">
                  <c:v>535</c:v>
                </c:pt>
                <c:pt idx="2184">
                  <c:v>566</c:v>
                </c:pt>
                <c:pt idx="2185">
                  <c:v>509</c:v>
                </c:pt>
                <c:pt idx="2186">
                  <c:v>509</c:v>
                </c:pt>
                <c:pt idx="2187">
                  <c:v>509</c:v>
                </c:pt>
                <c:pt idx="2188">
                  <c:v>509</c:v>
                </c:pt>
                <c:pt idx="2189">
                  <c:v>509</c:v>
                </c:pt>
                <c:pt idx="2190">
                  <c:v>528</c:v>
                </c:pt>
                <c:pt idx="2191">
                  <c:v>547</c:v>
                </c:pt>
                <c:pt idx="2192">
                  <c:v>566</c:v>
                </c:pt>
                <c:pt idx="2193">
                  <c:v>585</c:v>
                </c:pt>
                <c:pt idx="2194">
                  <c:v>622</c:v>
                </c:pt>
                <c:pt idx="2195">
                  <c:v>679</c:v>
                </c:pt>
                <c:pt idx="2196">
                  <c:v>717</c:v>
                </c:pt>
                <c:pt idx="2197">
                  <c:v>754</c:v>
                </c:pt>
                <c:pt idx="2198">
                  <c:v>811</c:v>
                </c:pt>
                <c:pt idx="2199">
                  <c:v>811</c:v>
                </c:pt>
                <c:pt idx="2200">
                  <c:v>811</c:v>
                </c:pt>
                <c:pt idx="2201">
                  <c:v>811</c:v>
                </c:pt>
                <c:pt idx="2202">
                  <c:v>811</c:v>
                </c:pt>
                <c:pt idx="2203">
                  <c:v>811</c:v>
                </c:pt>
                <c:pt idx="2204">
                  <c:v>811</c:v>
                </c:pt>
                <c:pt idx="2205">
                  <c:v>811</c:v>
                </c:pt>
                <c:pt idx="2206">
                  <c:v>698</c:v>
                </c:pt>
                <c:pt idx="2207">
                  <c:v>660</c:v>
                </c:pt>
                <c:pt idx="2208">
                  <c:v>660</c:v>
                </c:pt>
                <c:pt idx="2209">
                  <c:v>509</c:v>
                </c:pt>
                <c:pt idx="2210">
                  <c:v>509</c:v>
                </c:pt>
                <c:pt idx="2211">
                  <c:v>509</c:v>
                </c:pt>
                <c:pt idx="2212">
                  <c:v>509</c:v>
                </c:pt>
                <c:pt idx="2213">
                  <c:v>509</c:v>
                </c:pt>
                <c:pt idx="2214">
                  <c:v>547</c:v>
                </c:pt>
                <c:pt idx="2215">
                  <c:v>604</c:v>
                </c:pt>
                <c:pt idx="2216">
                  <c:v>660</c:v>
                </c:pt>
                <c:pt idx="2217">
                  <c:v>754</c:v>
                </c:pt>
                <c:pt idx="2218">
                  <c:v>849</c:v>
                </c:pt>
                <c:pt idx="2219">
                  <c:v>924</c:v>
                </c:pt>
                <c:pt idx="2220">
                  <c:v>962</c:v>
                </c:pt>
                <c:pt idx="2221">
                  <c:v>981</c:v>
                </c:pt>
                <c:pt idx="2222">
                  <c:v>981</c:v>
                </c:pt>
                <c:pt idx="2223">
                  <c:v>981</c:v>
                </c:pt>
                <c:pt idx="2224">
                  <c:v>981</c:v>
                </c:pt>
                <c:pt idx="2225">
                  <c:v>981</c:v>
                </c:pt>
                <c:pt idx="2226">
                  <c:v>981</c:v>
                </c:pt>
                <c:pt idx="2227">
                  <c:v>981</c:v>
                </c:pt>
                <c:pt idx="2228">
                  <c:v>981</c:v>
                </c:pt>
                <c:pt idx="2229">
                  <c:v>962</c:v>
                </c:pt>
                <c:pt idx="2230">
                  <c:v>905</c:v>
                </c:pt>
                <c:pt idx="2231">
                  <c:v>754</c:v>
                </c:pt>
                <c:pt idx="2232">
                  <c:v>660</c:v>
                </c:pt>
                <c:pt idx="2233">
                  <c:v>509</c:v>
                </c:pt>
                <c:pt idx="2234">
                  <c:v>509</c:v>
                </c:pt>
                <c:pt idx="2235">
                  <c:v>509</c:v>
                </c:pt>
                <c:pt idx="2236">
                  <c:v>509</c:v>
                </c:pt>
                <c:pt idx="2237">
                  <c:v>509</c:v>
                </c:pt>
                <c:pt idx="2238">
                  <c:v>547</c:v>
                </c:pt>
                <c:pt idx="2239">
                  <c:v>604</c:v>
                </c:pt>
                <c:pt idx="2240">
                  <c:v>660</c:v>
                </c:pt>
                <c:pt idx="2241">
                  <c:v>754</c:v>
                </c:pt>
                <c:pt idx="2242">
                  <c:v>849</c:v>
                </c:pt>
                <c:pt idx="2243">
                  <c:v>924</c:v>
                </c:pt>
                <c:pt idx="2244">
                  <c:v>962</c:v>
                </c:pt>
                <c:pt idx="2245">
                  <c:v>981</c:v>
                </c:pt>
                <c:pt idx="2246">
                  <c:v>981</c:v>
                </c:pt>
                <c:pt idx="2247">
                  <c:v>981</c:v>
                </c:pt>
                <c:pt idx="2248">
                  <c:v>981</c:v>
                </c:pt>
                <c:pt idx="2249">
                  <c:v>981</c:v>
                </c:pt>
                <c:pt idx="2250">
                  <c:v>981</c:v>
                </c:pt>
                <c:pt idx="2251">
                  <c:v>981</c:v>
                </c:pt>
                <c:pt idx="2252">
                  <c:v>981</c:v>
                </c:pt>
                <c:pt idx="2253">
                  <c:v>962</c:v>
                </c:pt>
                <c:pt idx="2254">
                  <c:v>905</c:v>
                </c:pt>
                <c:pt idx="2255">
                  <c:v>754</c:v>
                </c:pt>
                <c:pt idx="2256">
                  <c:v>660</c:v>
                </c:pt>
                <c:pt idx="2257">
                  <c:v>509</c:v>
                </c:pt>
                <c:pt idx="2258">
                  <c:v>509</c:v>
                </c:pt>
                <c:pt idx="2259">
                  <c:v>509</c:v>
                </c:pt>
                <c:pt idx="2260">
                  <c:v>509</c:v>
                </c:pt>
                <c:pt idx="2261">
                  <c:v>509</c:v>
                </c:pt>
                <c:pt idx="2262">
                  <c:v>547</c:v>
                </c:pt>
                <c:pt idx="2263">
                  <c:v>604</c:v>
                </c:pt>
                <c:pt idx="2264">
                  <c:v>660</c:v>
                </c:pt>
                <c:pt idx="2265">
                  <c:v>754</c:v>
                </c:pt>
                <c:pt idx="2266">
                  <c:v>849</c:v>
                </c:pt>
                <c:pt idx="2267">
                  <c:v>924</c:v>
                </c:pt>
                <c:pt idx="2268">
                  <c:v>962</c:v>
                </c:pt>
                <c:pt idx="2269">
                  <c:v>981</c:v>
                </c:pt>
                <c:pt idx="2270">
                  <c:v>981</c:v>
                </c:pt>
                <c:pt idx="2271">
                  <c:v>981</c:v>
                </c:pt>
                <c:pt idx="2272">
                  <c:v>981</c:v>
                </c:pt>
                <c:pt idx="2273">
                  <c:v>981</c:v>
                </c:pt>
                <c:pt idx="2274">
                  <c:v>981</c:v>
                </c:pt>
                <c:pt idx="2275">
                  <c:v>981</c:v>
                </c:pt>
                <c:pt idx="2276">
                  <c:v>981</c:v>
                </c:pt>
                <c:pt idx="2277">
                  <c:v>962</c:v>
                </c:pt>
                <c:pt idx="2278">
                  <c:v>905</c:v>
                </c:pt>
                <c:pt idx="2279">
                  <c:v>754</c:v>
                </c:pt>
                <c:pt idx="2280">
                  <c:v>660</c:v>
                </c:pt>
                <c:pt idx="2281">
                  <c:v>509</c:v>
                </c:pt>
                <c:pt idx="2282">
                  <c:v>509</c:v>
                </c:pt>
                <c:pt idx="2283">
                  <c:v>509</c:v>
                </c:pt>
                <c:pt idx="2284">
                  <c:v>509</c:v>
                </c:pt>
                <c:pt idx="2285">
                  <c:v>509</c:v>
                </c:pt>
                <c:pt idx="2286">
                  <c:v>547</c:v>
                </c:pt>
                <c:pt idx="2287">
                  <c:v>604</c:v>
                </c:pt>
                <c:pt idx="2288">
                  <c:v>660</c:v>
                </c:pt>
                <c:pt idx="2289">
                  <c:v>754</c:v>
                </c:pt>
                <c:pt idx="2290">
                  <c:v>849</c:v>
                </c:pt>
                <c:pt idx="2291">
                  <c:v>924</c:v>
                </c:pt>
                <c:pt idx="2292">
                  <c:v>962</c:v>
                </c:pt>
                <c:pt idx="2293">
                  <c:v>981</c:v>
                </c:pt>
                <c:pt idx="2294">
                  <c:v>981</c:v>
                </c:pt>
                <c:pt idx="2295">
                  <c:v>981</c:v>
                </c:pt>
                <c:pt idx="2296">
                  <c:v>981</c:v>
                </c:pt>
                <c:pt idx="2297">
                  <c:v>981</c:v>
                </c:pt>
                <c:pt idx="2298">
                  <c:v>981</c:v>
                </c:pt>
                <c:pt idx="2299">
                  <c:v>981</c:v>
                </c:pt>
                <c:pt idx="2300">
                  <c:v>981</c:v>
                </c:pt>
                <c:pt idx="2301">
                  <c:v>962</c:v>
                </c:pt>
                <c:pt idx="2302">
                  <c:v>905</c:v>
                </c:pt>
                <c:pt idx="2303">
                  <c:v>754</c:v>
                </c:pt>
                <c:pt idx="2304">
                  <c:v>660</c:v>
                </c:pt>
                <c:pt idx="2305">
                  <c:v>509</c:v>
                </c:pt>
                <c:pt idx="2306">
                  <c:v>509</c:v>
                </c:pt>
                <c:pt idx="2307">
                  <c:v>509</c:v>
                </c:pt>
                <c:pt idx="2308">
                  <c:v>509</c:v>
                </c:pt>
                <c:pt idx="2309">
                  <c:v>509</c:v>
                </c:pt>
                <c:pt idx="2310">
                  <c:v>547</c:v>
                </c:pt>
                <c:pt idx="2311">
                  <c:v>604</c:v>
                </c:pt>
                <c:pt idx="2312">
                  <c:v>660</c:v>
                </c:pt>
                <c:pt idx="2313">
                  <c:v>754</c:v>
                </c:pt>
                <c:pt idx="2314">
                  <c:v>849</c:v>
                </c:pt>
                <c:pt idx="2315">
                  <c:v>924</c:v>
                </c:pt>
                <c:pt idx="2316">
                  <c:v>962</c:v>
                </c:pt>
                <c:pt idx="2317">
                  <c:v>981</c:v>
                </c:pt>
                <c:pt idx="2318">
                  <c:v>981</c:v>
                </c:pt>
                <c:pt idx="2319">
                  <c:v>981</c:v>
                </c:pt>
                <c:pt idx="2320">
                  <c:v>981</c:v>
                </c:pt>
                <c:pt idx="2321">
                  <c:v>981</c:v>
                </c:pt>
                <c:pt idx="2322">
                  <c:v>981</c:v>
                </c:pt>
                <c:pt idx="2323">
                  <c:v>981</c:v>
                </c:pt>
                <c:pt idx="2324">
                  <c:v>981</c:v>
                </c:pt>
                <c:pt idx="2325">
                  <c:v>962</c:v>
                </c:pt>
                <c:pt idx="2326">
                  <c:v>905</c:v>
                </c:pt>
                <c:pt idx="2327">
                  <c:v>754</c:v>
                </c:pt>
                <c:pt idx="2328">
                  <c:v>566</c:v>
                </c:pt>
                <c:pt idx="2329">
                  <c:v>509</c:v>
                </c:pt>
                <c:pt idx="2330">
                  <c:v>509</c:v>
                </c:pt>
                <c:pt idx="2331">
                  <c:v>509</c:v>
                </c:pt>
                <c:pt idx="2332">
                  <c:v>509</c:v>
                </c:pt>
                <c:pt idx="2333">
                  <c:v>509</c:v>
                </c:pt>
                <c:pt idx="2334">
                  <c:v>528</c:v>
                </c:pt>
                <c:pt idx="2335">
                  <c:v>547</c:v>
                </c:pt>
                <c:pt idx="2336">
                  <c:v>566</c:v>
                </c:pt>
                <c:pt idx="2337">
                  <c:v>585</c:v>
                </c:pt>
                <c:pt idx="2338">
                  <c:v>622</c:v>
                </c:pt>
                <c:pt idx="2339">
                  <c:v>717</c:v>
                </c:pt>
                <c:pt idx="2340">
                  <c:v>736</c:v>
                </c:pt>
                <c:pt idx="2341">
                  <c:v>773</c:v>
                </c:pt>
                <c:pt idx="2342">
                  <c:v>773</c:v>
                </c:pt>
                <c:pt idx="2343">
                  <c:v>773</c:v>
                </c:pt>
                <c:pt idx="2344">
                  <c:v>773</c:v>
                </c:pt>
                <c:pt idx="2345">
                  <c:v>773</c:v>
                </c:pt>
                <c:pt idx="2346">
                  <c:v>792</c:v>
                </c:pt>
                <c:pt idx="2347">
                  <c:v>792</c:v>
                </c:pt>
                <c:pt idx="2348">
                  <c:v>773</c:v>
                </c:pt>
                <c:pt idx="2349">
                  <c:v>754</c:v>
                </c:pt>
                <c:pt idx="2350">
                  <c:v>717</c:v>
                </c:pt>
                <c:pt idx="2351">
                  <c:v>698</c:v>
                </c:pt>
                <c:pt idx="2352">
                  <c:v>566</c:v>
                </c:pt>
                <c:pt idx="2353">
                  <c:v>509</c:v>
                </c:pt>
                <c:pt idx="2354">
                  <c:v>509</c:v>
                </c:pt>
                <c:pt idx="2355">
                  <c:v>509</c:v>
                </c:pt>
                <c:pt idx="2356">
                  <c:v>509</c:v>
                </c:pt>
                <c:pt idx="2357">
                  <c:v>509</c:v>
                </c:pt>
                <c:pt idx="2358">
                  <c:v>528</c:v>
                </c:pt>
                <c:pt idx="2359">
                  <c:v>547</c:v>
                </c:pt>
                <c:pt idx="2360">
                  <c:v>566</c:v>
                </c:pt>
                <c:pt idx="2361">
                  <c:v>585</c:v>
                </c:pt>
                <c:pt idx="2362">
                  <c:v>622</c:v>
                </c:pt>
                <c:pt idx="2363">
                  <c:v>679</c:v>
                </c:pt>
                <c:pt idx="2364">
                  <c:v>717</c:v>
                </c:pt>
                <c:pt idx="2365">
                  <c:v>754</c:v>
                </c:pt>
                <c:pt idx="2366">
                  <c:v>811</c:v>
                </c:pt>
                <c:pt idx="2367">
                  <c:v>811</c:v>
                </c:pt>
                <c:pt idx="2368">
                  <c:v>811</c:v>
                </c:pt>
                <c:pt idx="2369">
                  <c:v>811</c:v>
                </c:pt>
                <c:pt idx="2370">
                  <c:v>811</c:v>
                </c:pt>
                <c:pt idx="2371">
                  <c:v>811</c:v>
                </c:pt>
                <c:pt idx="2372">
                  <c:v>811</c:v>
                </c:pt>
                <c:pt idx="2373">
                  <c:v>811</c:v>
                </c:pt>
                <c:pt idx="2374">
                  <c:v>698</c:v>
                </c:pt>
                <c:pt idx="2375">
                  <c:v>660</c:v>
                </c:pt>
                <c:pt idx="2376">
                  <c:v>660</c:v>
                </c:pt>
                <c:pt idx="2377">
                  <c:v>509</c:v>
                </c:pt>
                <c:pt idx="2378">
                  <c:v>509</c:v>
                </c:pt>
                <c:pt idx="2379">
                  <c:v>509</c:v>
                </c:pt>
                <c:pt idx="2380">
                  <c:v>509</c:v>
                </c:pt>
                <c:pt idx="2381">
                  <c:v>509</c:v>
                </c:pt>
                <c:pt idx="2382">
                  <c:v>547</c:v>
                </c:pt>
                <c:pt idx="2383">
                  <c:v>604</c:v>
                </c:pt>
                <c:pt idx="2384">
                  <c:v>660</c:v>
                </c:pt>
                <c:pt idx="2385">
                  <c:v>754</c:v>
                </c:pt>
                <c:pt idx="2386">
                  <c:v>849</c:v>
                </c:pt>
                <c:pt idx="2387">
                  <c:v>924</c:v>
                </c:pt>
                <c:pt idx="2388">
                  <c:v>962</c:v>
                </c:pt>
                <c:pt idx="2389">
                  <c:v>981</c:v>
                </c:pt>
                <c:pt idx="2390">
                  <c:v>981</c:v>
                </c:pt>
                <c:pt idx="2391">
                  <c:v>981</c:v>
                </c:pt>
                <c:pt idx="2392">
                  <c:v>981</c:v>
                </c:pt>
                <c:pt idx="2393">
                  <c:v>981</c:v>
                </c:pt>
                <c:pt idx="2394">
                  <c:v>981</c:v>
                </c:pt>
                <c:pt idx="2395">
                  <c:v>981</c:v>
                </c:pt>
                <c:pt idx="2396">
                  <c:v>981</c:v>
                </c:pt>
                <c:pt idx="2397">
                  <c:v>962</c:v>
                </c:pt>
                <c:pt idx="2398">
                  <c:v>905</c:v>
                </c:pt>
                <c:pt idx="2399">
                  <c:v>754</c:v>
                </c:pt>
                <c:pt idx="2400">
                  <c:v>660</c:v>
                </c:pt>
                <c:pt idx="2401">
                  <c:v>509</c:v>
                </c:pt>
                <c:pt idx="2402">
                  <c:v>509</c:v>
                </c:pt>
                <c:pt idx="2403">
                  <c:v>509</c:v>
                </c:pt>
                <c:pt idx="2404">
                  <c:v>509</c:v>
                </c:pt>
                <c:pt idx="2405">
                  <c:v>509</c:v>
                </c:pt>
                <c:pt idx="2406">
                  <c:v>547</c:v>
                </c:pt>
                <c:pt idx="2407">
                  <c:v>604</c:v>
                </c:pt>
                <c:pt idx="2408">
                  <c:v>660</c:v>
                </c:pt>
                <c:pt idx="2409">
                  <c:v>754</c:v>
                </c:pt>
                <c:pt idx="2410">
                  <c:v>849</c:v>
                </c:pt>
                <c:pt idx="2411">
                  <c:v>924</c:v>
                </c:pt>
                <c:pt idx="2412">
                  <c:v>962</c:v>
                </c:pt>
                <c:pt idx="2413">
                  <c:v>981</c:v>
                </c:pt>
                <c:pt idx="2414">
                  <c:v>981</c:v>
                </c:pt>
                <c:pt idx="2415">
                  <c:v>981</c:v>
                </c:pt>
                <c:pt idx="2416">
                  <c:v>981</c:v>
                </c:pt>
                <c:pt idx="2417">
                  <c:v>981</c:v>
                </c:pt>
                <c:pt idx="2418">
                  <c:v>981</c:v>
                </c:pt>
                <c:pt idx="2419">
                  <c:v>981</c:v>
                </c:pt>
                <c:pt idx="2420">
                  <c:v>981</c:v>
                </c:pt>
                <c:pt idx="2421">
                  <c:v>962</c:v>
                </c:pt>
                <c:pt idx="2422">
                  <c:v>905</c:v>
                </c:pt>
                <c:pt idx="2423">
                  <c:v>754</c:v>
                </c:pt>
                <c:pt idx="2424">
                  <c:v>660</c:v>
                </c:pt>
                <c:pt idx="2425">
                  <c:v>509</c:v>
                </c:pt>
                <c:pt idx="2426">
                  <c:v>509</c:v>
                </c:pt>
                <c:pt idx="2427">
                  <c:v>509</c:v>
                </c:pt>
                <c:pt idx="2428">
                  <c:v>509</c:v>
                </c:pt>
                <c:pt idx="2429">
                  <c:v>509</c:v>
                </c:pt>
                <c:pt idx="2430">
                  <c:v>547</c:v>
                </c:pt>
                <c:pt idx="2431">
                  <c:v>604</c:v>
                </c:pt>
                <c:pt idx="2432">
                  <c:v>660</c:v>
                </c:pt>
                <c:pt idx="2433">
                  <c:v>754</c:v>
                </c:pt>
                <c:pt idx="2434">
                  <c:v>849</c:v>
                </c:pt>
                <c:pt idx="2435">
                  <c:v>924</c:v>
                </c:pt>
                <c:pt idx="2436">
                  <c:v>962</c:v>
                </c:pt>
                <c:pt idx="2437">
                  <c:v>981</c:v>
                </c:pt>
                <c:pt idx="2438">
                  <c:v>981</c:v>
                </c:pt>
                <c:pt idx="2439">
                  <c:v>981</c:v>
                </c:pt>
                <c:pt idx="2440">
                  <c:v>981</c:v>
                </c:pt>
                <c:pt idx="2441">
                  <c:v>981</c:v>
                </c:pt>
                <c:pt idx="2442">
                  <c:v>981</c:v>
                </c:pt>
                <c:pt idx="2443">
                  <c:v>981</c:v>
                </c:pt>
                <c:pt idx="2444">
                  <c:v>981</c:v>
                </c:pt>
                <c:pt idx="2445">
                  <c:v>962</c:v>
                </c:pt>
                <c:pt idx="2446">
                  <c:v>905</c:v>
                </c:pt>
                <c:pt idx="2447">
                  <c:v>754</c:v>
                </c:pt>
                <c:pt idx="2448">
                  <c:v>660</c:v>
                </c:pt>
                <c:pt idx="2449">
                  <c:v>509</c:v>
                </c:pt>
                <c:pt idx="2450">
                  <c:v>509</c:v>
                </c:pt>
                <c:pt idx="2451">
                  <c:v>509</c:v>
                </c:pt>
                <c:pt idx="2452">
                  <c:v>509</c:v>
                </c:pt>
                <c:pt idx="2453">
                  <c:v>509</c:v>
                </c:pt>
                <c:pt idx="2454">
                  <c:v>547</c:v>
                </c:pt>
                <c:pt idx="2455">
                  <c:v>604</c:v>
                </c:pt>
                <c:pt idx="2456">
                  <c:v>660</c:v>
                </c:pt>
                <c:pt idx="2457">
                  <c:v>754</c:v>
                </c:pt>
                <c:pt idx="2458">
                  <c:v>849</c:v>
                </c:pt>
                <c:pt idx="2459">
                  <c:v>924</c:v>
                </c:pt>
                <c:pt idx="2460">
                  <c:v>962</c:v>
                </c:pt>
                <c:pt idx="2461">
                  <c:v>981</c:v>
                </c:pt>
                <c:pt idx="2462">
                  <c:v>981</c:v>
                </c:pt>
                <c:pt idx="2463">
                  <c:v>981</c:v>
                </c:pt>
                <c:pt idx="2464">
                  <c:v>981</c:v>
                </c:pt>
                <c:pt idx="2465">
                  <c:v>981</c:v>
                </c:pt>
                <c:pt idx="2466">
                  <c:v>981</c:v>
                </c:pt>
                <c:pt idx="2467">
                  <c:v>981</c:v>
                </c:pt>
                <c:pt idx="2468">
                  <c:v>981</c:v>
                </c:pt>
                <c:pt idx="2469">
                  <c:v>962</c:v>
                </c:pt>
                <c:pt idx="2470">
                  <c:v>905</c:v>
                </c:pt>
                <c:pt idx="2471">
                  <c:v>754</c:v>
                </c:pt>
                <c:pt idx="2472">
                  <c:v>660</c:v>
                </c:pt>
                <c:pt idx="2473">
                  <c:v>509</c:v>
                </c:pt>
                <c:pt idx="2474">
                  <c:v>509</c:v>
                </c:pt>
                <c:pt idx="2475">
                  <c:v>509</c:v>
                </c:pt>
                <c:pt idx="2476">
                  <c:v>509</c:v>
                </c:pt>
                <c:pt idx="2477">
                  <c:v>509</c:v>
                </c:pt>
                <c:pt idx="2478">
                  <c:v>547</c:v>
                </c:pt>
                <c:pt idx="2479">
                  <c:v>604</c:v>
                </c:pt>
                <c:pt idx="2480">
                  <c:v>660</c:v>
                </c:pt>
                <c:pt idx="2481">
                  <c:v>754</c:v>
                </c:pt>
                <c:pt idx="2482">
                  <c:v>849</c:v>
                </c:pt>
                <c:pt idx="2483">
                  <c:v>924</c:v>
                </c:pt>
                <c:pt idx="2484">
                  <c:v>962</c:v>
                </c:pt>
                <c:pt idx="2485">
                  <c:v>981</c:v>
                </c:pt>
                <c:pt idx="2486">
                  <c:v>981</c:v>
                </c:pt>
                <c:pt idx="2487">
                  <c:v>981</c:v>
                </c:pt>
                <c:pt idx="2488">
                  <c:v>981</c:v>
                </c:pt>
                <c:pt idx="2489">
                  <c:v>981</c:v>
                </c:pt>
                <c:pt idx="2490">
                  <c:v>981</c:v>
                </c:pt>
                <c:pt idx="2491">
                  <c:v>981</c:v>
                </c:pt>
                <c:pt idx="2492">
                  <c:v>981</c:v>
                </c:pt>
                <c:pt idx="2493">
                  <c:v>962</c:v>
                </c:pt>
                <c:pt idx="2494">
                  <c:v>905</c:v>
                </c:pt>
                <c:pt idx="2495">
                  <c:v>754</c:v>
                </c:pt>
                <c:pt idx="2496">
                  <c:v>566</c:v>
                </c:pt>
                <c:pt idx="2497">
                  <c:v>509</c:v>
                </c:pt>
                <c:pt idx="2498">
                  <c:v>509</c:v>
                </c:pt>
                <c:pt idx="2499">
                  <c:v>509</c:v>
                </c:pt>
                <c:pt idx="2500">
                  <c:v>509</c:v>
                </c:pt>
                <c:pt idx="2501">
                  <c:v>509</c:v>
                </c:pt>
                <c:pt idx="2502">
                  <c:v>528</c:v>
                </c:pt>
                <c:pt idx="2503">
                  <c:v>547</c:v>
                </c:pt>
                <c:pt idx="2504">
                  <c:v>566</c:v>
                </c:pt>
                <c:pt idx="2505">
                  <c:v>585</c:v>
                </c:pt>
                <c:pt idx="2506">
                  <c:v>622</c:v>
                </c:pt>
                <c:pt idx="2507">
                  <c:v>717</c:v>
                </c:pt>
                <c:pt idx="2508">
                  <c:v>736</c:v>
                </c:pt>
                <c:pt idx="2509">
                  <c:v>773</c:v>
                </c:pt>
                <c:pt idx="2510">
                  <c:v>773</c:v>
                </c:pt>
                <c:pt idx="2511">
                  <c:v>773</c:v>
                </c:pt>
                <c:pt idx="2512">
                  <c:v>773</c:v>
                </c:pt>
                <c:pt idx="2513">
                  <c:v>773</c:v>
                </c:pt>
                <c:pt idx="2514">
                  <c:v>792</c:v>
                </c:pt>
                <c:pt idx="2515">
                  <c:v>792</c:v>
                </c:pt>
                <c:pt idx="2516">
                  <c:v>773</c:v>
                </c:pt>
                <c:pt idx="2517">
                  <c:v>754</c:v>
                </c:pt>
                <c:pt idx="2518">
                  <c:v>717</c:v>
                </c:pt>
                <c:pt idx="2519">
                  <c:v>698</c:v>
                </c:pt>
                <c:pt idx="2520">
                  <c:v>566</c:v>
                </c:pt>
                <c:pt idx="2521">
                  <c:v>509</c:v>
                </c:pt>
                <c:pt idx="2522">
                  <c:v>509</c:v>
                </c:pt>
                <c:pt idx="2523">
                  <c:v>509</c:v>
                </c:pt>
                <c:pt idx="2524">
                  <c:v>509</c:v>
                </c:pt>
                <c:pt idx="2525">
                  <c:v>509</c:v>
                </c:pt>
                <c:pt idx="2526">
                  <c:v>528</c:v>
                </c:pt>
                <c:pt idx="2527">
                  <c:v>547</c:v>
                </c:pt>
                <c:pt idx="2528">
                  <c:v>566</c:v>
                </c:pt>
                <c:pt idx="2529">
                  <c:v>585</c:v>
                </c:pt>
                <c:pt idx="2530">
                  <c:v>622</c:v>
                </c:pt>
                <c:pt idx="2531">
                  <c:v>679</c:v>
                </c:pt>
                <c:pt idx="2532">
                  <c:v>717</c:v>
                </c:pt>
                <c:pt idx="2533">
                  <c:v>754</c:v>
                </c:pt>
                <c:pt idx="2534">
                  <c:v>811</c:v>
                </c:pt>
                <c:pt idx="2535">
                  <c:v>811</c:v>
                </c:pt>
                <c:pt idx="2536">
                  <c:v>811</c:v>
                </c:pt>
                <c:pt idx="2537">
                  <c:v>811</c:v>
                </c:pt>
                <c:pt idx="2538">
                  <c:v>811</c:v>
                </c:pt>
                <c:pt idx="2539">
                  <c:v>811</c:v>
                </c:pt>
                <c:pt idx="2540">
                  <c:v>811</c:v>
                </c:pt>
                <c:pt idx="2541">
                  <c:v>811</c:v>
                </c:pt>
                <c:pt idx="2542">
                  <c:v>698</c:v>
                </c:pt>
                <c:pt idx="2543">
                  <c:v>660</c:v>
                </c:pt>
                <c:pt idx="2544">
                  <c:v>660</c:v>
                </c:pt>
                <c:pt idx="2545">
                  <c:v>509</c:v>
                </c:pt>
                <c:pt idx="2546">
                  <c:v>509</c:v>
                </c:pt>
                <c:pt idx="2547">
                  <c:v>509</c:v>
                </c:pt>
                <c:pt idx="2548">
                  <c:v>509</c:v>
                </c:pt>
                <c:pt idx="2549">
                  <c:v>509</c:v>
                </c:pt>
                <c:pt idx="2550">
                  <c:v>547</c:v>
                </c:pt>
                <c:pt idx="2551">
                  <c:v>604</c:v>
                </c:pt>
                <c:pt idx="2552">
                  <c:v>660</c:v>
                </c:pt>
                <c:pt idx="2553">
                  <c:v>754</c:v>
                </c:pt>
                <c:pt idx="2554">
                  <c:v>849</c:v>
                </c:pt>
                <c:pt idx="2555">
                  <c:v>924</c:v>
                </c:pt>
                <c:pt idx="2556">
                  <c:v>962</c:v>
                </c:pt>
                <c:pt idx="2557">
                  <c:v>981</c:v>
                </c:pt>
                <c:pt idx="2558">
                  <c:v>981</c:v>
                </c:pt>
                <c:pt idx="2559">
                  <c:v>981</c:v>
                </c:pt>
                <c:pt idx="2560">
                  <c:v>981</c:v>
                </c:pt>
                <c:pt idx="2561">
                  <c:v>981</c:v>
                </c:pt>
                <c:pt idx="2562">
                  <c:v>981</c:v>
                </c:pt>
                <c:pt idx="2563">
                  <c:v>981</c:v>
                </c:pt>
                <c:pt idx="2564">
                  <c:v>981</c:v>
                </c:pt>
                <c:pt idx="2565">
                  <c:v>962</c:v>
                </c:pt>
                <c:pt idx="2566">
                  <c:v>905</c:v>
                </c:pt>
                <c:pt idx="2567">
                  <c:v>754</c:v>
                </c:pt>
                <c:pt idx="2568">
                  <c:v>660</c:v>
                </c:pt>
                <c:pt idx="2569">
                  <c:v>509</c:v>
                </c:pt>
                <c:pt idx="2570">
                  <c:v>509</c:v>
                </c:pt>
                <c:pt idx="2571">
                  <c:v>509</c:v>
                </c:pt>
                <c:pt idx="2572">
                  <c:v>509</c:v>
                </c:pt>
                <c:pt idx="2573">
                  <c:v>509</c:v>
                </c:pt>
                <c:pt idx="2574">
                  <c:v>547</c:v>
                </c:pt>
                <c:pt idx="2575">
                  <c:v>604</c:v>
                </c:pt>
                <c:pt idx="2576">
                  <c:v>660</c:v>
                </c:pt>
                <c:pt idx="2577">
                  <c:v>754</c:v>
                </c:pt>
                <c:pt idx="2578">
                  <c:v>849</c:v>
                </c:pt>
                <c:pt idx="2579">
                  <c:v>924</c:v>
                </c:pt>
                <c:pt idx="2580">
                  <c:v>962</c:v>
                </c:pt>
                <c:pt idx="2581">
                  <c:v>981</c:v>
                </c:pt>
                <c:pt idx="2582">
                  <c:v>981</c:v>
                </c:pt>
                <c:pt idx="2583">
                  <c:v>981</c:v>
                </c:pt>
                <c:pt idx="2584">
                  <c:v>981</c:v>
                </c:pt>
                <c:pt idx="2585">
                  <c:v>981</c:v>
                </c:pt>
                <c:pt idx="2586">
                  <c:v>981</c:v>
                </c:pt>
                <c:pt idx="2587">
                  <c:v>981</c:v>
                </c:pt>
                <c:pt idx="2588">
                  <c:v>981</c:v>
                </c:pt>
                <c:pt idx="2589">
                  <c:v>962</c:v>
                </c:pt>
                <c:pt idx="2590">
                  <c:v>905</c:v>
                </c:pt>
                <c:pt idx="2591">
                  <c:v>754</c:v>
                </c:pt>
                <c:pt idx="2592">
                  <c:v>660</c:v>
                </c:pt>
                <c:pt idx="2593">
                  <c:v>509</c:v>
                </c:pt>
                <c:pt idx="2594">
                  <c:v>509</c:v>
                </c:pt>
                <c:pt idx="2595">
                  <c:v>509</c:v>
                </c:pt>
                <c:pt idx="2596">
                  <c:v>509</c:v>
                </c:pt>
                <c:pt idx="2597">
                  <c:v>509</c:v>
                </c:pt>
                <c:pt idx="2598">
                  <c:v>547</c:v>
                </c:pt>
                <c:pt idx="2599">
                  <c:v>604</c:v>
                </c:pt>
                <c:pt idx="2600">
                  <c:v>660</c:v>
                </c:pt>
                <c:pt idx="2601">
                  <c:v>754</c:v>
                </c:pt>
                <c:pt idx="2602">
                  <c:v>849</c:v>
                </c:pt>
                <c:pt idx="2603">
                  <c:v>924</c:v>
                </c:pt>
                <c:pt idx="2604">
                  <c:v>962</c:v>
                </c:pt>
                <c:pt idx="2605">
                  <c:v>981</c:v>
                </c:pt>
                <c:pt idx="2606">
                  <c:v>981</c:v>
                </c:pt>
                <c:pt idx="2607">
                  <c:v>981</c:v>
                </c:pt>
                <c:pt idx="2608">
                  <c:v>981</c:v>
                </c:pt>
                <c:pt idx="2609">
                  <c:v>981</c:v>
                </c:pt>
                <c:pt idx="2610">
                  <c:v>981</c:v>
                </c:pt>
                <c:pt idx="2611">
                  <c:v>981</c:v>
                </c:pt>
                <c:pt idx="2612">
                  <c:v>981</c:v>
                </c:pt>
                <c:pt idx="2613">
                  <c:v>962</c:v>
                </c:pt>
                <c:pt idx="2614">
                  <c:v>905</c:v>
                </c:pt>
                <c:pt idx="2615">
                  <c:v>754</c:v>
                </c:pt>
                <c:pt idx="2616">
                  <c:v>660</c:v>
                </c:pt>
                <c:pt idx="2617">
                  <c:v>509</c:v>
                </c:pt>
                <c:pt idx="2618">
                  <c:v>509</c:v>
                </c:pt>
                <c:pt idx="2619">
                  <c:v>509</c:v>
                </c:pt>
                <c:pt idx="2620">
                  <c:v>509</c:v>
                </c:pt>
                <c:pt idx="2621">
                  <c:v>509</c:v>
                </c:pt>
                <c:pt idx="2622">
                  <c:v>547</c:v>
                </c:pt>
                <c:pt idx="2623">
                  <c:v>604</c:v>
                </c:pt>
                <c:pt idx="2624">
                  <c:v>660</c:v>
                </c:pt>
                <c:pt idx="2625">
                  <c:v>754</c:v>
                </c:pt>
                <c:pt idx="2626">
                  <c:v>849</c:v>
                </c:pt>
                <c:pt idx="2627">
                  <c:v>924</c:v>
                </c:pt>
                <c:pt idx="2628">
                  <c:v>962</c:v>
                </c:pt>
                <c:pt idx="2629">
                  <c:v>981</c:v>
                </c:pt>
                <c:pt idx="2630">
                  <c:v>981</c:v>
                </c:pt>
                <c:pt idx="2631">
                  <c:v>981</c:v>
                </c:pt>
                <c:pt idx="2632">
                  <c:v>981</c:v>
                </c:pt>
                <c:pt idx="2633">
                  <c:v>981</c:v>
                </c:pt>
                <c:pt idx="2634">
                  <c:v>981</c:v>
                </c:pt>
                <c:pt idx="2635">
                  <c:v>981</c:v>
                </c:pt>
                <c:pt idx="2636">
                  <c:v>981</c:v>
                </c:pt>
                <c:pt idx="2637">
                  <c:v>962</c:v>
                </c:pt>
                <c:pt idx="2638">
                  <c:v>905</c:v>
                </c:pt>
                <c:pt idx="2639">
                  <c:v>754</c:v>
                </c:pt>
                <c:pt idx="2640">
                  <c:v>660</c:v>
                </c:pt>
                <c:pt idx="2641">
                  <c:v>509</c:v>
                </c:pt>
                <c:pt idx="2642">
                  <c:v>509</c:v>
                </c:pt>
                <c:pt idx="2643">
                  <c:v>509</c:v>
                </c:pt>
                <c:pt idx="2644">
                  <c:v>509</c:v>
                </c:pt>
                <c:pt idx="2645">
                  <c:v>509</c:v>
                </c:pt>
                <c:pt idx="2646">
                  <c:v>547</c:v>
                </c:pt>
                <c:pt idx="2647">
                  <c:v>604</c:v>
                </c:pt>
                <c:pt idx="2648">
                  <c:v>660</c:v>
                </c:pt>
                <c:pt idx="2649">
                  <c:v>754</c:v>
                </c:pt>
                <c:pt idx="2650">
                  <c:v>849</c:v>
                </c:pt>
                <c:pt idx="2651">
                  <c:v>924</c:v>
                </c:pt>
                <c:pt idx="2652">
                  <c:v>962</c:v>
                </c:pt>
                <c:pt idx="2653">
                  <c:v>981</c:v>
                </c:pt>
                <c:pt idx="2654">
                  <c:v>981</c:v>
                </c:pt>
                <c:pt idx="2655">
                  <c:v>981</c:v>
                </c:pt>
                <c:pt idx="2656">
                  <c:v>981</c:v>
                </c:pt>
                <c:pt idx="2657">
                  <c:v>981</c:v>
                </c:pt>
                <c:pt idx="2658">
                  <c:v>981</c:v>
                </c:pt>
                <c:pt idx="2659">
                  <c:v>981</c:v>
                </c:pt>
                <c:pt idx="2660">
                  <c:v>981</c:v>
                </c:pt>
                <c:pt idx="2661">
                  <c:v>962</c:v>
                </c:pt>
                <c:pt idx="2662">
                  <c:v>905</c:v>
                </c:pt>
                <c:pt idx="2663">
                  <c:v>754</c:v>
                </c:pt>
                <c:pt idx="2664">
                  <c:v>566</c:v>
                </c:pt>
                <c:pt idx="2665">
                  <c:v>509</c:v>
                </c:pt>
                <c:pt idx="2666">
                  <c:v>509</c:v>
                </c:pt>
                <c:pt idx="2667">
                  <c:v>509</c:v>
                </c:pt>
                <c:pt idx="2668">
                  <c:v>509</c:v>
                </c:pt>
                <c:pt idx="2669">
                  <c:v>509</c:v>
                </c:pt>
                <c:pt idx="2670">
                  <c:v>528</c:v>
                </c:pt>
                <c:pt idx="2671">
                  <c:v>547</c:v>
                </c:pt>
                <c:pt idx="2672">
                  <c:v>566</c:v>
                </c:pt>
                <c:pt idx="2673">
                  <c:v>585</c:v>
                </c:pt>
                <c:pt idx="2674">
                  <c:v>622</c:v>
                </c:pt>
                <c:pt idx="2675">
                  <c:v>717</c:v>
                </c:pt>
                <c:pt idx="2676">
                  <c:v>736</c:v>
                </c:pt>
                <c:pt idx="2677">
                  <c:v>773</c:v>
                </c:pt>
                <c:pt idx="2678">
                  <c:v>773</c:v>
                </c:pt>
                <c:pt idx="2679">
                  <c:v>773</c:v>
                </c:pt>
                <c:pt idx="2680">
                  <c:v>773</c:v>
                </c:pt>
                <c:pt idx="2681">
                  <c:v>773</c:v>
                </c:pt>
                <c:pt idx="2682">
                  <c:v>792</c:v>
                </c:pt>
                <c:pt idx="2683">
                  <c:v>792</c:v>
                </c:pt>
                <c:pt idx="2684">
                  <c:v>773</c:v>
                </c:pt>
                <c:pt idx="2685">
                  <c:v>754</c:v>
                </c:pt>
                <c:pt idx="2686">
                  <c:v>717</c:v>
                </c:pt>
                <c:pt idx="2687">
                  <c:v>698</c:v>
                </c:pt>
                <c:pt idx="2688">
                  <c:v>566</c:v>
                </c:pt>
                <c:pt idx="2689">
                  <c:v>509</c:v>
                </c:pt>
                <c:pt idx="2690">
                  <c:v>509</c:v>
                </c:pt>
                <c:pt idx="2691">
                  <c:v>509</c:v>
                </c:pt>
                <c:pt idx="2692">
                  <c:v>509</c:v>
                </c:pt>
                <c:pt idx="2693">
                  <c:v>509</c:v>
                </c:pt>
                <c:pt idx="2694">
                  <c:v>528</c:v>
                </c:pt>
                <c:pt idx="2695">
                  <c:v>547</c:v>
                </c:pt>
                <c:pt idx="2696">
                  <c:v>566</c:v>
                </c:pt>
                <c:pt idx="2697">
                  <c:v>585</c:v>
                </c:pt>
                <c:pt idx="2698">
                  <c:v>622</c:v>
                </c:pt>
                <c:pt idx="2699">
                  <c:v>679</c:v>
                </c:pt>
                <c:pt idx="2700">
                  <c:v>717</c:v>
                </c:pt>
                <c:pt idx="2701">
                  <c:v>754</c:v>
                </c:pt>
                <c:pt idx="2702">
                  <c:v>811</c:v>
                </c:pt>
                <c:pt idx="2703">
                  <c:v>811</c:v>
                </c:pt>
                <c:pt idx="2704">
                  <c:v>811</c:v>
                </c:pt>
                <c:pt idx="2705">
                  <c:v>811</c:v>
                </c:pt>
                <c:pt idx="2706">
                  <c:v>811</c:v>
                </c:pt>
                <c:pt idx="2707">
                  <c:v>811</c:v>
                </c:pt>
                <c:pt idx="2708">
                  <c:v>811</c:v>
                </c:pt>
                <c:pt idx="2709">
                  <c:v>792</c:v>
                </c:pt>
                <c:pt idx="2710">
                  <c:v>698</c:v>
                </c:pt>
                <c:pt idx="2711">
                  <c:v>660</c:v>
                </c:pt>
                <c:pt idx="2712">
                  <c:v>660</c:v>
                </c:pt>
                <c:pt idx="2713">
                  <c:v>509</c:v>
                </c:pt>
                <c:pt idx="2714">
                  <c:v>509</c:v>
                </c:pt>
                <c:pt idx="2715">
                  <c:v>509</c:v>
                </c:pt>
                <c:pt idx="2716">
                  <c:v>509</c:v>
                </c:pt>
                <c:pt idx="2717">
                  <c:v>509</c:v>
                </c:pt>
                <c:pt idx="2718">
                  <c:v>547</c:v>
                </c:pt>
                <c:pt idx="2719">
                  <c:v>604</c:v>
                </c:pt>
                <c:pt idx="2720">
                  <c:v>660</c:v>
                </c:pt>
                <c:pt idx="2721">
                  <c:v>754</c:v>
                </c:pt>
                <c:pt idx="2722">
                  <c:v>849</c:v>
                </c:pt>
                <c:pt idx="2723">
                  <c:v>924</c:v>
                </c:pt>
                <c:pt idx="2724">
                  <c:v>962</c:v>
                </c:pt>
                <c:pt idx="2725">
                  <c:v>981</c:v>
                </c:pt>
                <c:pt idx="2726">
                  <c:v>981</c:v>
                </c:pt>
                <c:pt idx="2727">
                  <c:v>981</c:v>
                </c:pt>
                <c:pt idx="2728">
                  <c:v>981</c:v>
                </c:pt>
                <c:pt idx="2729">
                  <c:v>981</c:v>
                </c:pt>
                <c:pt idx="2730">
                  <c:v>981</c:v>
                </c:pt>
                <c:pt idx="2731">
                  <c:v>981</c:v>
                </c:pt>
                <c:pt idx="2732">
                  <c:v>981</c:v>
                </c:pt>
                <c:pt idx="2733">
                  <c:v>962</c:v>
                </c:pt>
                <c:pt idx="2734">
                  <c:v>905</c:v>
                </c:pt>
                <c:pt idx="2735">
                  <c:v>754</c:v>
                </c:pt>
                <c:pt idx="2736">
                  <c:v>660</c:v>
                </c:pt>
                <c:pt idx="2737">
                  <c:v>509</c:v>
                </c:pt>
                <c:pt idx="2738">
                  <c:v>509</c:v>
                </c:pt>
                <c:pt idx="2739">
                  <c:v>509</c:v>
                </c:pt>
                <c:pt idx="2740">
                  <c:v>509</c:v>
                </c:pt>
                <c:pt idx="2741">
                  <c:v>509</c:v>
                </c:pt>
                <c:pt idx="2742">
                  <c:v>547</c:v>
                </c:pt>
                <c:pt idx="2743">
                  <c:v>604</c:v>
                </c:pt>
                <c:pt idx="2744">
                  <c:v>660</c:v>
                </c:pt>
                <c:pt idx="2745">
                  <c:v>754</c:v>
                </c:pt>
                <c:pt idx="2746">
                  <c:v>849</c:v>
                </c:pt>
                <c:pt idx="2747">
                  <c:v>924</c:v>
                </c:pt>
                <c:pt idx="2748">
                  <c:v>962</c:v>
                </c:pt>
                <c:pt idx="2749">
                  <c:v>981</c:v>
                </c:pt>
                <c:pt idx="2750">
                  <c:v>981</c:v>
                </c:pt>
                <c:pt idx="2751">
                  <c:v>981</c:v>
                </c:pt>
                <c:pt idx="2752">
                  <c:v>981</c:v>
                </c:pt>
                <c:pt idx="2753">
                  <c:v>981</c:v>
                </c:pt>
                <c:pt idx="2754">
                  <c:v>981</c:v>
                </c:pt>
                <c:pt idx="2755">
                  <c:v>981</c:v>
                </c:pt>
                <c:pt idx="2756">
                  <c:v>981</c:v>
                </c:pt>
                <c:pt idx="2757">
                  <c:v>962</c:v>
                </c:pt>
                <c:pt idx="2758">
                  <c:v>905</c:v>
                </c:pt>
                <c:pt idx="2759">
                  <c:v>754</c:v>
                </c:pt>
                <c:pt idx="2760">
                  <c:v>660</c:v>
                </c:pt>
                <c:pt idx="2761">
                  <c:v>509</c:v>
                </c:pt>
                <c:pt idx="2762">
                  <c:v>509</c:v>
                </c:pt>
                <c:pt idx="2763">
                  <c:v>509</c:v>
                </c:pt>
                <c:pt idx="2764">
                  <c:v>509</c:v>
                </c:pt>
                <c:pt idx="2765">
                  <c:v>509</c:v>
                </c:pt>
                <c:pt idx="2766">
                  <c:v>547</c:v>
                </c:pt>
                <c:pt idx="2767">
                  <c:v>604</c:v>
                </c:pt>
                <c:pt idx="2768">
                  <c:v>660</c:v>
                </c:pt>
                <c:pt idx="2769">
                  <c:v>754</c:v>
                </c:pt>
                <c:pt idx="2770">
                  <c:v>849</c:v>
                </c:pt>
                <c:pt idx="2771">
                  <c:v>924</c:v>
                </c:pt>
                <c:pt idx="2772">
                  <c:v>962</c:v>
                </c:pt>
                <c:pt idx="2773">
                  <c:v>981</c:v>
                </c:pt>
                <c:pt idx="2774">
                  <c:v>981</c:v>
                </c:pt>
                <c:pt idx="2775">
                  <c:v>981</c:v>
                </c:pt>
                <c:pt idx="2776">
                  <c:v>981</c:v>
                </c:pt>
                <c:pt idx="2777">
                  <c:v>981</c:v>
                </c:pt>
                <c:pt idx="2778">
                  <c:v>981</c:v>
                </c:pt>
                <c:pt idx="2779">
                  <c:v>981</c:v>
                </c:pt>
                <c:pt idx="2780">
                  <c:v>981</c:v>
                </c:pt>
                <c:pt idx="2781">
                  <c:v>962</c:v>
                </c:pt>
                <c:pt idx="2782">
                  <c:v>905</c:v>
                </c:pt>
                <c:pt idx="2783">
                  <c:v>754</c:v>
                </c:pt>
                <c:pt idx="2784">
                  <c:v>660</c:v>
                </c:pt>
                <c:pt idx="2785">
                  <c:v>509</c:v>
                </c:pt>
                <c:pt idx="2786">
                  <c:v>509</c:v>
                </c:pt>
                <c:pt idx="2787">
                  <c:v>509</c:v>
                </c:pt>
                <c:pt idx="2788">
                  <c:v>509</c:v>
                </c:pt>
                <c:pt idx="2789">
                  <c:v>509</c:v>
                </c:pt>
                <c:pt idx="2790">
                  <c:v>547</c:v>
                </c:pt>
                <c:pt idx="2791">
                  <c:v>604</c:v>
                </c:pt>
                <c:pt idx="2792">
                  <c:v>660</c:v>
                </c:pt>
                <c:pt idx="2793">
                  <c:v>754</c:v>
                </c:pt>
                <c:pt idx="2794">
                  <c:v>849</c:v>
                </c:pt>
                <c:pt idx="2795">
                  <c:v>924</c:v>
                </c:pt>
                <c:pt idx="2796">
                  <c:v>962</c:v>
                </c:pt>
                <c:pt idx="2797">
                  <c:v>981</c:v>
                </c:pt>
                <c:pt idx="2798">
                  <c:v>981</c:v>
                </c:pt>
                <c:pt idx="2799">
                  <c:v>981</c:v>
                </c:pt>
                <c:pt idx="2800">
                  <c:v>981</c:v>
                </c:pt>
                <c:pt idx="2801">
                  <c:v>981</c:v>
                </c:pt>
                <c:pt idx="2802">
                  <c:v>981</c:v>
                </c:pt>
                <c:pt idx="2803">
                  <c:v>981</c:v>
                </c:pt>
                <c:pt idx="2804">
                  <c:v>981</c:v>
                </c:pt>
                <c:pt idx="2805">
                  <c:v>962</c:v>
                </c:pt>
                <c:pt idx="2806">
                  <c:v>905</c:v>
                </c:pt>
                <c:pt idx="2807">
                  <c:v>754</c:v>
                </c:pt>
                <c:pt idx="2808">
                  <c:v>660</c:v>
                </c:pt>
                <c:pt idx="2809">
                  <c:v>509</c:v>
                </c:pt>
                <c:pt idx="2810">
                  <c:v>509</c:v>
                </c:pt>
                <c:pt idx="2811">
                  <c:v>509</c:v>
                </c:pt>
                <c:pt idx="2812">
                  <c:v>509</c:v>
                </c:pt>
                <c:pt idx="2813">
                  <c:v>509</c:v>
                </c:pt>
                <c:pt idx="2814">
                  <c:v>547</c:v>
                </c:pt>
                <c:pt idx="2815">
                  <c:v>604</c:v>
                </c:pt>
                <c:pt idx="2816">
                  <c:v>660</c:v>
                </c:pt>
                <c:pt idx="2817">
                  <c:v>754</c:v>
                </c:pt>
                <c:pt idx="2818">
                  <c:v>849</c:v>
                </c:pt>
                <c:pt idx="2819">
                  <c:v>924</c:v>
                </c:pt>
                <c:pt idx="2820">
                  <c:v>962</c:v>
                </c:pt>
                <c:pt idx="2821">
                  <c:v>981</c:v>
                </c:pt>
                <c:pt idx="2822">
                  <c:v>981</c:v>
                </c:pt>
                <c:pt idx="2823">
                  <c:v>981</c:v>
                </c:pt>
                <c:pt idx="2824">
                  <c:v>981</c:v>
                </c:pt>
                <c:pt idx="2825">
                  <c:v>981</c:v>
                </c:pt>
                <c:pt idx="2826">
                  <c:v>981</c:v>
                </c:pt>
                <c:pt idx="2827">
                  <c:v>981</c:v>
                </c:pt>
                <c:pt idx="2828">
                  <c:v>981</c:v>
                </c:pt>
                <c:pt idx="2829">
                  <c:v>962</c:v>
                </c:pt>
                <c:pt idx="2830">
                  <c:v>905</c:v>
                </c:pt>
                <c:pt idx="2831">
                  <c:v>754</c:v>
                </c:pt>
                <c:pt idx="2832">
                  <c:v>566</c:v>
                </c:pt>
                <c:pt idx="2833">
                  <c:v>509</c:v>
                </c:pt>
                <c:pt idx="2834">
                  <c:v>509</c:v>
                </c:pt>
                <c:pt idx="2835">
                  <c:v>509</c:v>
                </c:pt>
                <c:pt idx="2836">
                  <c:v>509</c:v>
                </c:pt>
                <c:pt idx="2837">
                  <c:v>509</c:v>
                </c:pt>
                <c:pt idx="2838">
                  <c:v>528</c:v>
                </c:pt>
                <c:pt idx="2839">
                  <c:v>547</c:v>
                </c:pt>
                <c:pt idx="2840">
                  <c:v>566</c:v>
                </c:pt>
                <c:pt idx="2841">
                  <c:v>585</c:v>
                </c:pt>
                <c:pt idx="2842">
                  <c:v>622</c:v>
                </c:pt>
                <c:pt idx="2843">
                  <c:v>717</c:v>
                </c:pt>
                <c:pt idx="2844">
                  <c:v>736</c:v>
                </c:pt>
                <c:pt idx="2845">
                  <c:v>773</c:v>
                </c:pt>
                <c:pt idx="2846">
                  <c:v>773</c:v>
                </c:pt>
                <c:pt idx="2847">
                  <c:v>773</c:v>
                </c:pt>
                <c:pt idx="2848">
                  <c:v>773</c:v>
                </c:pt>
                <c:pt idx="2849">
                  <c:v>773</c:v>
                </c:pt>
                <c:pt idx="2850">
                  <c:v>792</c:v>
                </c:pt>
                <c:pt idx="2851">
                  <c:v>792</c:v>
                </c:pt>
                <c:pt idx="2852">
                  <c:v>773</c:v>
                </c:pt>
                <c:pt idx="2853">
                  <c:v>754</c:v>
                </c:pt>
                <c:pt idx="2854">
                  <c:v>717</c:v>
                </c:pt>
                <c:pt idx="2855">
                  <c:v>698</c:v>
                </c:pt>
                <c:pt idx="2856">
                  <c:v>566</c:v>
                </c:pt>
                <c:pt idx="2857">
                  <c:v>509</c:v>
                </c:pt>
                <c:pt idx="2858">
                  <c:v>509</c:v>
                </c:pt>
                <c:pt idx="2859">
                  <c:v>509</c:v>
                </c:pt>
                <c:pt idx="2860">
                  <c:v>509</c:v>
                </c:pt>
                <c:pt idx="2861">
                  <c:v>509</c:v>
                </c:pt>
                <c:pt idx="2862">
                  <c:v>528</c:v>
                </c:pt>
                <c:pt idx="2863">
                  <c:v>547</c:v>
                </c:pt>
                <c:pt idx="2864">
                  <c:v>566</c:v>
                </c:pt>
                <c:pt idx="2865">
                  <c:v>585</c:v>
                </c:pt>
                <c:pt idx="2866">
                  <c:v>622</c:v>
                </c:pt>
                <c:pt idx="2867">
                  <c:v>679</c:v>
                </c:pt>
                <c:pt idx="2868">
                  <c:v>717</c:v>
                </c:pt>
                <c:pt idx="2869">
                  <c:v>754</c:v>
                </c:pt>
                <c:pt idx="2870">
                  <c:v>811</c:v>
                </c:pt>
                <c:pt idx="2871">
                  <c:v>811</c:v>
                </c:pt>
                <c:pt idx="2872">
                  <c:v>811</c:v>
                </c:pt>
                <c:pt idx="2873">
                  <c:v>811</c:v>
                </c:pt>
                <c:pt idx="2874">
                  <c:v>811</c:v>
                </c:pt>
                <c:pt idx="2875">
                  <c:v>811</c:v>
                </c:pt>
                <c:pt idx="2876">
                  <c:v>811</c:v>
                </c:pt>
                <c:pt idx="2877">
                  <c:v>811</c:v>
                </c:pt>
                <c:pt idx="2878">
                  <c:v>698</c:v>
                </c:pt>
                <c:pt idx="2879">
                  <c:v>660</c:v>
                </c:pt>
                <c:pt idx="2880">
                  <c:v>660</c:v>
                </c:pt>
                <c:pt idx="2881">
                  <c:v>509</c:v>
                </c:pt>
                <c:pt idx="2882">
                  <c:v>509</c:v>
                </c:pt>
                <c:pt idx="2883">
                  <c:v>509</c:v>
                </c:pt>
                <c:pt idx="2884">
                  <c:v>509</c:v>
                </c:pt>
                <c:pt idx="2885">
                  <c:v>509</c:v>
                </c:pt>
                <c:pt idx="2886">
                  <c:v>547</c:v>
                </c:pt>
                <c:pt idx="2887">
                  <c:v>604</c:v>
                </c:pt>
                <c:pt idx="2888">
                  <c:v>660</c:v>
                </c:pt>
                <c:pt idx="2889">
                  <c:v>754</c:v>
                </c:pt>
                <c:pt idx="2890">
                  <c:v>849</c:v>
                </c:pt>
                <c:pt idx="2891">
                  <c:v>924</c:v>
                </c:pt>
                <c:pt idx="2892">
                  <c:v>962</c:v>
                </c:pt>
                <c:pt idx="2893">
                  <c:v>981</c:v>
                </c:pt>
                <c:pt idx="2894">
                  <c:v>981</c:v>
                </c:pt>
                <c:pt idx="2895">
                  <c:v>981</c:v>
                </c:pt>
                <c:pt idx="2896">
                  <c:v>981</c:v>
                </c:pt>
                <c:pt idx="2897">
                  <c:v>981</c:v>
                </c:pt>
                <c:pt idx="2898">
                  <c:v>981</c:v>
                </c:pt>
                <c:pt idx="2899">
                  <c:v>981</c:v>
                </c:pt>
                <c:pt idx="2900">
                  <c:v>981</c:v>
                </c:pt>
                <c:pt idx="2901">
                  <c:v>962</c:v>
                </c:pt>
                <c:pt idx="2902">
                  <c:v>905</c:v>
                </c:pt>
                <c:pt idx="2903">
                  <c:v>754</c:v>
                </c:pt>
                <c:pt idx="2904">
                  <c:v>660</c:v>
                </c:pt>
                <c:pt idx="2905">
                  <c:v>509</c:v>
                </c:pt>
                <c:pt idx="2906">
                  <c:v>509</c:v>
                </c:pt>
                <c:pt idx="2907">
                  <c:v>509</c:v>
                </c:pt>
                <c:pt idx="2908">
                  <c:v>509</c:v>
                </c:pt>
                <c:pt idx="2909">
                  <c:v>509</c:v>
                </c:pt>
                <c:pt idx="2910">
                  <c:v>547</c:v>
                </c:pt>
                <c:pt idx="2911">
                  <c:v>604</c:v>
                </c:pt>
                <c:pt idx="2912">
                  <c:v>660</c:v>
                </c:pt>
                <c:pt idx="2913">
                  <c:v>754</c:v>
                </c:pt>
                <c:pt idx="2914">
                  <c:v>849</c:v>
                </c:pt>
                <c:pt idx="2915">
                  <c:v>924</c:v>
                </c:pt>
                <c:pt idx="2916">
                  <c:v>962</c:v>
                </c:pt>
                <c:pt idx="2917">
                  <c:v>981</c:v>
                </c:pt>
                <c:pt idx="2918">
                  <c:v>981</c:v>
                </c:pt>
                <c:pt idx="2919">
                  <c:v>981</c:v>
                </c:pt>
                <c:pt idx="2920">
                  <c:v>981</c:v>
                </c:pt>
                <c:pt idx="2921">
                  <c:v>981</c:v>
                </c:pt>
                <c:pt idx="2922">
                  <c:v>981</c:v>
                </c:pt>
                <c:pt idx="2923">
                  <c:v>981</c:v>
                </c:pt>
                <c:pt idx="2924">
                  <c:v>981</c:v>
                </c:pt>
                <c:pt idx="2925">
                  <c:v>962</c:v>
                </c:pt>
                <c:pt idx="2926">
                  <c:v>905</c:v>
                </c:pt>
                <c:pt idx="2927">
                  <c:v>754</c:v>
                </c:pt>
                <c:pt idx="2928">
                  <c:v>645</c:v>
                </c:pt>
                <c:pt idx="2929">
                  <c:v>493</c:v>
                </c:pt>
                <c:pt idx="2930">
                  <c:v>455</c:v>
                </c:pt>
                <c:pt idx="2931">
                  <c:v>455</c:v>
                </c:pt>
                <c:pt idx="2932">
                  <c:v>474</c:v>
                </c:pt>
                <c:pt idx="2933">
                  <c:v>607</c:v>
                </c:pt>
                <c:pt idx="2934">
                  <c:v>759</c:v>
                </c:pt>
                <c:pt idx="2935">
                  <c:v>645</c:v>
                </c:pt>
                <c:pt idx="2936">
                  <c:v>797</c:v>
                </c:pt>
                <c:pt idx="2937">
                  <c:v>835</c:v>
                </c:pt>
                <c:pt idx="2938">
                  <c:v>854</c:v>
                </c:pt>
                <c:pt idx="2939">
                  <c:v>873</c:v>
                </c:pt>
                <c:pt idx="2940">
                  <c:v>911</c:v>
                </c:pt>
                <c:pt idx="2941">
                  <c:v>929</c:v>
                </c:pt>
                <c:pt idx="2942">
                  <c:v>929</c:v>
                </c:pt>
                <c:pt idx="2943">
                  <c:v>948</c:v>
                </c:pt>
                <c:pt idx="2944">
                  <c:v>948</c:v>
                </c:pt>
                <c:pt idx="2945">
                  <c:v>948</c:v>
                </c:pt>
                <c:pt idx="2946">
                  <c:v>948</c:v>
                </c:pt>
                <c:pt idx="2947">
                  <c:v>948</c:v>
                </c:pt>
                <c:pt idx="2948">
                  <c:v>948</c:v>
                </c:pt>
                <c:pt idx="2949">
                  <c:v>929</c:v>
                </c:pt>
                <c:pt idx="2950">
                  <c:v>911</c:v>
                </c:pt>
                <c:pt idx="2951">
                  <c:v>911</c:v>
                </c:pt>
                <c:pt idx="2952">
                  <c:v>645</c:v>
                </c:pt>
                <c:pt idx="2953">
                  <c:v>493</c:v>
                </c:pt>
                <c:pt idx="2954">
                  <c:v>455</c:v>
                </c:pt>
                <c:pt idx="2955">
                  <c:v>455</c:v>
                </c:pt>
                <c:pt idx="2956">
                  <c:v>474</c:v>
                </c:pt>
                <c:pt idx="2957">
                  <c:v>607</c:v>
                </c:pt>
                <c:pt idx="2958">
                  <c:v>759</c:v>
                </c:pt>
                <c:pt idx="2959">
                  <c:v>645</c:v>
                </c:pt>
                <c:pt idx="2960">
                  <c:v>797</c:v>
                </c:pt>
                <c:pt idx="2961">
                  <c:v>835</c:v>
                </c:pt>
                <c:pt idx="2962">
                  <c:v>854</c:v>
                </c:pt>
                <c:pt idx="2963">
                  <c:v>873</c:v>
                </c:pt>
                <c:pt idx="2964">
                  <c:v>911</c:v>
                </c:pt>
                <c:pt idx="2965">
                  <c:v>929</c:v>
                </c:pt>
                <c:pt idx="2966">
                  <c:v>929</c:v>
                </c:pt>
                <c:pt idx="2967">
                  <c:v>948</c:v>
                </c:pt>
                <c:pt idx="2968">
                  <c:v>948</c:v>
                </c:pt>
                <c:pt idx="2969">
                  <c:v>948</c:v>
                </c:pt>
                <c:pt idx="2970">
                  <c:v>948</c:v>
                </c:pt>
                <c:pt idx="2971">
                  <c:v>948</c:v>
                </c:pt>
                <c:pt idx="2972">
                  <c:v>948</c:v>
                </c:pt>
                <c:pt idx="2973">
                  <c:v>929</c:v>
                </c:pt>
                <c:pt idx="2974">
                  <c:v>911</c:v>
                </c:pt>
                <c:pt idx="2975">
                  <c:v>911</c:v>
                </c:pt>
                <c:pt idx="2976">
                  <c:v>645</c:v>
                </c:pt>
                <c:pt idx="2977">
                  <c:v>493</c:v>
                </c:pt>
                <c:pt idx="2978">
                  <c:v>455</c:v>
                </c:pt>
                <c:pt idx="2979">
                  <c:v>455</c:v>
                </c:pt>
                <c:pt idx="2980">
                  <c:v>474</c:v>
                </c:pt>
                <c:pt idx="2981">
                  <c:v>607</c:v>
                </c:pt>
                <c:pt idx="2982">
                  <c:v>759</c:v>
                </c:pt>
                <c:pt idx="2983">
                  <c:v>645</c:v>
                </c:pt>
                <c:pt idx="2984">
                  <c:v>797</c:v>
                </c:pt>
                <c:pt idx="2985">
                  <c:v>835</c:v>
                </c:pt>
                <c:pt idx="2986">
                  <c:v>854</c:v>
                </c:pt>
                <c:pt idx="2987">
                  <c:v>873</c:v>
                </c:pt>
                <c:pt idx="2988">
                  <c:v>911</c:v>
                </c:pt>
                <c:pt idx="2989">
                  <c:v>929</c:v>
                </c:pt>
                <c:pt idx="2990">
                  <c:v>929</c:v>
                </c:pt>
                <c:pt idx="2991">
                  <c:v>948</c:v>
                </c:pt>
                <c:pt idx="2992">
                  <c:v>948</c:v>
                </c:pt>
                <c:pt idx="2993">
                  <c:v>948</c:v>
                </c:pt>
                <c:pt idx="2994">
                  <c:v>948</c:v>
                </c:pt>
                <c:pt idx="2995">
                  <c:v>948</c:v>
                </c:pt>
                <c:pt idx="2996">
                  <c:v>948</c:v>
                </c:pt>
                <c:pt idx="2997">
                  <c:v>929</c:v>
                </c:pt>
                <c:pt idx="2998">
                  <c:v>911</c:v>
                </c:pt>
                <c:pt idx="2999">
                  <c:v>911</c:v>
                </c:pt>
                <c:pt idx="3000">
                  <c:v>645</c:v>
                </c:pt>
                <c:pt idx="3001">
                  <c:v>474</c:v>
                </c:pt>
                <c:pt idx="3002">
                  <c:v>455</c:v>
                </c:pt>
                <c:pt idx="3003">
                  <c:v>455</c:v>
                </c:pt>
                <c:pt idx="3004">
                  <c:v>455</c:v>
                </c:pt>
                <c:pt idx="3005">
                  <c:v>512</c:v>
                </c:pt>
                <c:pt idx="3006">
                  <c:v>702</c:v>
                </c:pt>
                <c:pt idx="3007">
                  <c:v>664</c:v>
                </c:pt>
                <c:pt idx="3008">
                  <c:v>740</c:v>
                </c:pt>
                <c:pt idx="3009">
                  <c:v>835</c:v>
                </c:pt>
                <c:pt idx="3010">
                  <c:v>854</c:v>
                </c:pt>
                <c:pt idx="3011">
                  <c:v>892</c:v>
                </c:pt>
                <c:pt idx="3012">
                  <c:v>892</c:v>
                </c:pt>
                <c:pt idx="3013">
                  <c:v>911</c:v>
                </c:pt>
                <c:pt idx="3014">
                  <c:v>948</c:v>
                </c:pt>
                <c:pt idx="3015">
                  <c:v>948</c:v>
                </c:pt>
                <c:pt idx="3016">
                  <c:v>948</c:v>
                </c:pt>
                <c:pt idx="3017">
                  <c:v>948</c:v>
                </c:pt>
                <c:pt idx="3018">
                  <c:v>948</c:v>
                </c:pt>
                <c:pt idx="3019">
                  <c:v>948</c:v>
                </c:pt>
                <c:pt idx="3020">
                  <c:v>929</c:v>
                </c:pt>
                <c:pt idx="3021">
                  <c:v>929</c:v>
                </c:pt>
                <c:pt idx="3022">
                  <c:v>873</c:v>
                </c:pt>
                <c:pt idx="3023">
                  <c:v>873</c:v>
                </c:pt>
                <c:pt idx="3024">
                  <c:v>626</c:v>
                </c:pt>
                <c:pt idx="3025">
                  <c:v>550</c:v>
                </c:pt>
                <c:pt idx="3026">
                  <c:v>512</c:v>
                </c:pt>
                <c:pt idx="3027">
                  <c:v>455</c:v>
                </c:pt>
                <c:pt idx="3028">
                  <c:v>455</c:v>
                </c:pt>
                <c:pt idx="3029">
                  <c:v>512</c:v>
                </c:pt>
                <c:pt idx="3030">
                  <c:v>702</c:v>
                </c:pt>
                <c:pt idx="3031">
                  <c:v>721</c:v>
                </c:pt>
                <c:pt idx="3032">
                  <c:v>835</c:v>
                </c:pt>
                <c:pt idx="3033">
                  <c:v>911</c:v>
                </c:pt>
                <c:pt idx="3034">
                  <c:v>948</c:v>
                </c:pt>
                <c:pt idx="3035">
                  <c:v>948</c:v>
                </c:pt>
                <c:pt idx="3036">
                  <c:v>948</c:v>
                </c:pt>
                <c:pt idx="3037">
                  <c:v>948</c:v>
                </c:pt>
                <c:pt idx="3038">
                  <c:v>948</c:v>
                </c:pt>
                <c:pt idx="3039">
                  <c:v>948</c:v>
                </c:pt>
                <c:pt idx="3040">
                  <c:v>948</c:v>
                </c:pt>
                <c:pt idx="3041">
                  <c:v>948</c:v>
                </c:pt>
                <c:pt idx="3042">
                  <c:v>948</c:v>
                </c:pt>
                <c:pt idx="3043">
                  <c:v>948</c:v>
                </c:pt>
                <c:pt idx="3044">
                  <c:v>948</c:v>
                </c:pt>
                <c:pt idx="3045">
                  <c:v>948</c:v>
                </c:pt>
                <c:pt idx="3046">
                  <c:v>929</c:v>
                </c:pt>
                <c:pt idx="3047">
                  <c:v>911</c:v>
                </c:pt>
                <c:pt idx="3048">
                  <c:v>645</c:v>
                </c:pt>
                <c:pt idx="3049">
                  <c:v>493</c:v>
                </c:pt>
                <c:pt idx="3050">
                  <c:v>455</c:v>
                </c:pt>
                <c:pt idx="3051">
                  <c:v>455</c:v>
                </c:pt>
                <c:pt idx="3052">
                  <c:v>474</c:v>
                </c:pt>
                <c:pt idx="3053">
                  <c:v>607</c:v>
                </c:pt>
                <c:pt idx="3054">
                  <c:v>759</c:v>
                </c:pt>
                <c:pt idx="3055">
                  <c:v>645</c:v>
                </c:pt>
                <c:pt idx="3056">
                  <c:v>797</c:v>
                </c:pt>
                <c:pt idx="3057">
                  <c:v>835</c:v>
                </c:pt>
                <c:pt idx="3058">
                  <c:v>854</c:v>
                </c:pt>
                <c:pt idx="3059">
                  <c:v>873</c:v>
                </c:pt>
                <c:pt idx="3060">
                  <c:v>911</c:v>
                </c:pt>
                <c:pt idx="3061">
                  <c:v>929</c:v>
                </c:pt>
                <c:pt idx="3062">
                  <c:v>929</c:v>
                </c:pt>
                <c:pt idx="3063">
                  <c:v>948</c:v>
                </c:pt>
                <c:pt idx="3064">
                  <c:v>948</c:v>
                </c:pt>
                <c:pt idx="3065">
                  <c:v>948</c:v>
                </c:pt>
                <c:pt idx="3066">
                  <c:v>948</c:v>
                </c:pt>
                <c:pt idx="3067">
                  <c:v>948</c:v>
                </c:pt>
                <c:pt idx="3068">
                  <c:v>948</c:v>
                </c:pt>
                <c:pt idx="3069">
                  <c:v>929</c:v>
                </c:pt>
                <c:pt idx="3070">
                  <c:v>911</c:v>
                </c:pt>
                <c:pt idx="3071">
                  <c:v>911</c:v>
                </c:pt>
                <c:pt idx="3072">
                  <c:v>645</c:v>
                </c:pt>
                <c:pt idx="3073">
                  <c:v>493</c:v>
                </c:pt>
                <c:pt idx="3074">
                  <c:v>455</c:v>
                </c:pt>
                <c:pt idx="3075">
                  <c:v>455</c:v>
                </c:pt>
                <c:pt idx="3076">
                  <c:v>474</c:v>
                </c:pt>
                <c:pt idx="3077">
                  <c:v>607</c:v>
                </c:pt>
                <c:pt idx="3078">
                  <c:v>759</c:v>
                </c:pt>
                <c:pt idx="3079">
                  <c:v>645</c:v>
                </c:pt>
                <c:pt idx="3080">
                  <c:v>797</c:v>
                </c:pt>
                <c:pt idx="3081">
                  <c:v>835</c:v>
                </c:pt>
                <c:pt idx="3082">
                  <c:v>854</c:v>
                </c:pt>
                <c:pt idx="3083">
                  <c:v>873</c:v>
                </c:pt>
                <c:pt idx="3084">
                  <c:v>911</c:v>
                </c:pt>
                <c:pt idx="3085">
                  <c:v>929</c:v>
                </c:pt>
                <c:pt idx="3086">
                  <c:v>929</c:v>
                </c:pt>
                <c:pt idx="3087">
                  <c:v>948</c:v>
                </c:pt>
                <c:pt idx="3088">
                  <c:v>948</c:v>
                </c:pt>
                <c:pt idx="3089">
                  <c:v>948</c:v>
                </c:pt>
                <c:pt idx="3090">
                  <c:v>948</c:v>
                </c:pt>
                <c:pt idx="3091">
                  <c:v>948</c:v>
                </c:pt>
                <c:pt idx="3092">
                  <c:v>948</c:v>
                </c:pt>
                <c:pt idx="3093">
                  <c:v>929</c:v>
                </c:pt>
                <c:pt idx="3094">
                  <c:v>911</c:v>
                </c:pt>
                <c:pt idx="3095">
                  <c:v>911</c:v>
                </c:pt>
                <c:pt idx="3096">
                  <c:v>645</c:v>
                </c:pt>
                <c:pt idx="3097">
                  <c:v>493</c:v>
                </c:pt>
                <c:pt idx="3098">
                  <c:v>455</c:v>
                </c:pt>
                <c:pt idx="3099">
                  <c:v>455</c:v>
                </c:pt>
                <c:pt idx="3100">
                  <c:v>474</c:v>
                </c:pt>
                <c:pt idx="3101">
                  <c:v>607</c:v>
                </c:pt>
                <c:pt idx="3102">
                  <c:v>759</c:v>
                </c:pt>
                <c:pt idx="3103">
                  <c:v>645</c:v>
                </c:pt>
                <c:pt idx="3104">
                  <c:v>797</c:v>
                </c:pt>
                <c:pt idx="3105">
                  <c:v>835</c:v>
                </c:pt>
                <c:pt idx="3106">
                  <c:v>854</c:v>
                </c:pt>
                <c:pt idx="3107">
                  <c:v>873</c:v>
                </c:pt>
                <c:pt idx="3108">
                  <c:v>911</c:v>
                </c:pt>
                <c:pt idx="3109">
                  <c:v>929</c:v>
                </c:pt>
                <c:pt idx="3110">
                  <c:v>929</c:v>
                </c:pt>
                <c:pt idx="3111">
                  <c:v>948</c:v>
                </c:pt>
                <c:pt idx="3112">
                  <c:v>948</c:v>
                </c:pt>
                <c:pt idx="3113">
                  <c:v>948</c:v>
                </c:pt>
                <c:pt idx="3114">
                  <c:v>948</c:v>
                </c:pt>
                <c:pt idx="3115">
                  <c:v>948</c:v>
                </c:pt>
                <c:pt idx="3116">
                  <c:v>948</c:v>
                </c:pt>
                <c:pt idx="3117">
                  <c:v>929</c:v>
                </c:pt>
                <c:pt idx="3118">
                  <c:v>911</c:v>
                </c:pt>
                <c:pt idx="3119">
                  <c:v>911</c:v>
                </c:pt>
                <c:pt idx="3120">
                  <c:v>645</c:v>
                </c:pt>
                <c:pt idx="3121">
                  <c:v>493</c:v>
                </c:pt>
                <c:pt idx="3122">
                  <c:v>455</c:v>
                </c:pt>
                <c:pt idx="3123">
                  <c:v>455</c:v>
                </c:pt>
                <c:pt idx="3124">
                  <c:v>474</c:v>
                </c:pt>
                <c:pt idx="3125">
                  <c:v>607</c:v>
                </c:pt>
                <c:pt idx="3126">
                  <c:v>759</c:v>
                </c:pt>
                <c:pt idx="3127">
                  <c:v>645</c:v>
                </c:pt>
                <c:pt idx="3128">
                  <c:v>797</c:v>
                </c:pt>
                <c:pt idx="3129">
                  <c:v>835</c:v>
                </c:pt>
                <c:pt idx="3130">
                  <c:v>854</c:v>
                </c:pt>
                <c:pt idx="3131">
                  <c:v>873</c:v>
                </c:pt>
                <c:pt idx="3132">
                  <c:v>911</c:v>
                </c:pt>
                <c:pt idx="3133">
                  <c:v>929</c:v>
                </c:pt>
                <c:pt idx="3134">
                  <c:v>929</c:v>
                </c:pt>
                <c:pt idx="3135">
                  <c:v>948</c:v>
                </c:pt>
                <c:pt idx="3136">
                  <c:v>948</c:v>
                </c:pt>
                <c:pt idx="3137">
                  <c:v>948</c:v>
                </c:pt>
                <c:pt idx="3138">
                  <c:v>948</c:v>
                </c:pt>
                <c:pt idx="3139">
                  <c:v>948</c:v>
                </c:pt>
                <c:pt idx="3140">
                  <c:v>948</c:v>
                </c:pt>
                <c:pt idx="3141">
                  <c:v>929</c:v>
                </c:pt>
                <c:pt idx="3142">
                  <c:v>911</c:v>
                </c:pt>
                <c:pt idx="3143">
                  <c:v>911</c:v>
                </c:pt>
                <c:pt idx="3144">
                  <c:v>645</c:v>
                </c:pt>
                <c:pt idx="3145">
                  <c:v>493</c:v>
                </c:pt>
                <c:pt idx="3146">
                  <c:v>455</c:v>
                </c:pt>
                <c:pt idx="3147">
                  <c:v>455</c:v>
                </c:pt>
                <c:pt idx="3148">
                  <c:v>474</c:v>
                </c:pt>
                <c:pt idx="3149">
                  <c:v>607</c:v>
                </c:pt>
                <c:pt idx="3150">
                  <c:v>759</c:v>
                </c:pt>
                <c:pt idx="3151">
                  <c:v>645</c:v>
                </c:pt>
                <c:pt idx="3152">
                  <c:v>797</c:v>
                </c:pt>
                <c:pt idx="3153">
                  <c:v>835</c:v>
                </c:pt>
                <c:pt idx="3154">
                  <c:v>854</c:v>
                </c:pt>
                <c:pt idx="3155">
                  <c:v>873</c:v>
                </c:pt>
                <c:pt idx="3156">
                  <c:v>911</c:v>
                </c:pt>
                <c:pt idx="3157">
                  <c:v>929</c:v>
                </c:pt>
                <c:pt idx="3158">
                  <c:v>929</c:v>
                </c:pt>
                <c:pt idx="3159">
                  <c:v>948</c:v>
                </c:pt>
                <c:pt idx="3160">
                  <c:v>948</c:v>
                </c:pt>
                <c:pt idx="3161">
                  <c:v>948</c:v>
                </c:pt>
                <c:pt idx="3162">
                  <c:v>948</c:v>
                </c:pt>
                <c:pt idx="3163">
                  <c:v>948</c:v>
                </c:pt>
                <c:pt idx="3164">
                  <c:v>948</c:v>
                </c:pt>
                <c:pt idx="3165">
                  <c:v>929</c:v>
                </c:pt>
                <c:pt idx="3166">
                  <c:v>911</c:v>
                </c:pt>
                <c:pt idx="3167">
                  <c:v>911</c:v>
                </c:pt>
                <c:pt idx="3168">
                  <c:v>645</c:v>
                </c:pt>
                <c:pt idx="3169">
                  <c:v>474</c:v>
                </c:pt>
                <c:pt idx="3170">
                  <c:v>455</c:v>
                </c:pt>
                <c:pt idx="3171">
                  <c:v>455</c:v>
                </c:pt>
                <c:pt idx="3172">
                  <c:v>455</c:v>
                </c:pt>
                <c:pt idx="3173">
                  <c:v>512</c:v>
                </c:pt>
                <c:pt idx="3174">
                  <c:v>702</c:v>
                </c:pt>
                <c:pt idx="3175">
                  <c:v>664</c:v>
                </c:pt>
                <c:pt idx="3176">
                  <c:v>740</c:v>
                </c:pt>
                <c:pt idx="3177">
                  <c:v>835</c:v>
                </c:pt>
                <c:pt idx="3178">
                  <c:v>854</c:v>
                </c:pt>
                <c:pt idx="3179">
                  <c:v>892</c:v>
                </c:pt>
                <c:pt idx="3180">
                  <c:v>892</c:v>
                </c:pt>
                <c:pt idx="3181">
                  <c:v>911</c:v>
                </c:pt>
                <c:pt idx="3182">
                  <c:v>948</c:v>
                </c:pt>
                <c:pt idx="3183">
                  <c:v>948</c:v>
                </c:pt>
                <c:pt idx="3184">
                  <c:v>948</c:v>
                </c:pt>
                <c:pt idx="3185">
                  <c:v>948</c:v>
                </c:pt>
                <c:pt idx="3186">
                  <c:v>948</c:v>
                </c:pt>
                <c:pt idx="3187">
                  <c:v>948</c:v>
                </c:pt>
                <c:pt idx="3188">
                  <c:v>929</c:v>
                </c:pt>
                <c:pt idx="3189">
                  <c:v>929</c:v>
                </c:pt>
                <c:pt idx="3190">
                  <c:v>873</c:v>
                </c:pt>
                <c:pt idx="3191">
                  <c:v>873</c:v>
                </c:pt>
                <c:pt idx="3192">
                  <c:v>626</c:v>
                </c:pt>
                <c:pt idx="3193">
                  <c:v>550</c:v>
                </c:pt>
                <c:pt idx="3194">
                  <c:v>512</c:v>
                </c:pt>
                <c:pt idx="3195">
                  <c:v>455</c:v>
                </c:pt>
                <c:pt idx="3196">
                  <c:v>455</c:v>
                </c:pt>
                <c:pt idx="3197">
                  <c:v>512</c:v>
                </c:pt>
                <c:pt idx="3198">
                  <c:v>702</c:v>
                </c:pt>
                <c:pt idx="3199">
                  <c:v>721</c:v>
                </c:pt>
                <c:pt idx="3200">
                  <c:v>835</c:v>
                </c:pt>
                <c:pt idx="3201">
                  <c:v>911</c:v>
                </c:pt>
                <c:pt idx="3202">
                  <c:v>948</c:v>
                </c:pt>
                <c:pt idx="3203">
                  <c:v>948</c:v>
                </c:pt>
                <c:pt idx="3204">
                  <c:v>948</c:v>
                </c:pt>
                <c:pt idx="3205">
                  <c:v>948</c:v>
                </c:pt>
                <c:pt idx="3206">
                  <c:v>948</c:v>
                </c:pt>
                <c:pt idx="3207">
                  <c:v>948</c:v>
                </c:pt>
                <c:pt idx="3208">
                  <c:v>948</c:v>
                </c:pt>
                <c:pt idx="3209">
                  <c:v>948</c:v>
                </c:pt>
                <c:pt idx="3210">
                  <c:v>948</c:v>
                </c:pt>
                <c:pt idx="3211">
                  <c:v>948</c:v>
                </c:pt>
                <c:pt idx="3212">
                  <c:v>948</c:v>
                </c:pt>
                <c:pt idx="3213">
                  <c:v>948</c:v>
                </c:pt>
                <c:pt idx="3214">
                  <c:v>929</c:v>
                </c:pt>
                <c:pt idx="3215">
                  <c:v>911</c:v>
                </c:pt>
                <c:pt idx="3216">
                  <c:v>645</c:v>
                </c:pt>
                <c:pt idx="3217">
                  <c:v>493</c:v>
                </c:pt>
                <c:pt idx="3218">
                  <c:v>455</c:v>
                </c:pt>
                <c:pt idx="3219">
                  <c:v>455</c:v>
                </c:pt>
                <c:pt idx="3220">
                  <c:v>474</c:v>
                </c:pt>
                <c:pt idx="3221">
                  <c:v>607</c:v>
                </c:pt>
                <c:pt idx="3222">
                  <c:v>759</c:v>
                </c:pt>
                <c:pt idx="3223">
                  <c:v>645</c:v>
                </c:pt>
                <c:pt idx="3224">
                  <c:v>797</c:v>
                </c:pt>
                <c:pt idx="3225">
                  <c:v>835</c:v>
                </c:pt>
                <c:pt idx="3226">
                  <c:v>854</c:v>
                </c:pt>
                <c:pt idx="3227">
                  <c:v>873</c:v>
                </c:pt>
                <c:pt idx="3228">
                  <c:v>911</c:v>
                </c:pt>
                <c:pt idx="3229">
                  <c:v>929</c:v>
                </c:pt>
                <c:pt idx="3230">
                  <c:v>929</c:v>
                </c:pt>
                <c:pt idx="3231">
                  <c:v>948</c:v>
                </c:pt>
                <c:pt idx="3232">
                  <c:v>948</c:v>
                </c:pt>
                <c:pt idx="3233">
                  <c:v>948</c:v>
                </c:pt>
                <c:pt idx="3234">
                  <c:v>948</c:v>
                </c:pt>
                <c:pt idx="3235">
                  <c:v>948</c:v>
                </c:pt>
                <c:pt idx="3236">
                  <c:v>948</c:v>
                </c:pt>
                <c:pt idx="3237">
                  <c:v>929</c:v>
                </c:pt>
                <c:pt idx="3238">
                  <c:v>911</c:v>
                </c:pt>
                <c:pt idx="3239">
                  <c:v>911</c:v>
                </c:pt>
                <c:pt idx="3240">
                  <c:v>645</c:v>
                </c:pt>
                <c:pt idx="3241">
                  <c:v>493</c:v>
                </c:pt>
                <c:pt idx="3242">
                  <c:v>455</c:v>
                </c:pt>
                <c:pt idx="3243">
                  <c:v>455</c:v>
                </c:pt>
                <c:pt idx="3244">
                  <c:v>474</c:v>
                </c:pt>
                <c:pt idx="3245">
                  <c:v>607</c:v>
                </c:pt>
                <c:pt idx="3246">
                  <c:v>759</c:v>
                </c:pt>
                <c:pt idx="3247">
                  <c:v>645</c:v>
                </c:pt>
                <c:pt idx="3248">
                  <c:v>797</c:v>
                </c:pt>
                <c:pt idx="3249">
                  <c:v>835</c:v>
                </c:pt>
                <c:pt idx="3250">
                  <c:v>854</c:v>
                </c:pt>
                <c:pt idx="3251">
                  <c:v>873</c:v>
                </c:pt>
                <c:pt idx="3252">
                  <c:v>911</c:v>
                </c:pt>
                <c:pt idx="3253">
                  <c:v>929</c:v>
                </c:pt>
                <c:pt idx="3254">
                  <c:v>929</c:v>
                </c:pt>
                <c:pt idx="3255">
                  <c:v>948</c:v>
                </c:pt>
                <c:pt idx="3256">
                  <c:v>948</c:v>
                </c:pt>
                <c:pt idx="3257">
                  <c:v>948</c:v>
                </c:pt>
                <c:pt idx="3258">
                  <c:v>948</c:v>
                </c:pt>
                <c:pt idx="3259">
                  <c:v>948</c:v>
                </c:pt>
                <c:pt idx="3260">
                  <c:v>948</c:v>
                </c:pt>
                <c:pt idx="3261">
                  <c:v>929</c:v>
                </c:pt>
                <c:pt idx="3262">
                  <c:v>911</c:v>
                </c:pt>
                <c:pt idx="3263">
                  <c:v>911</c:v>
                </c:pt>
                <c:pt idx="3264">
                  <c:v>645</c:v>
                </c:pt>
                <c:pt idx="3265">
                  <c:v>493</c:v>
                </c:pt>
                <c:pt idx="3266">
                  <c:v>455</c:v>
                </c:pt>
                <c:pt idx="3267">
                  <c:v>455</c:v>
                </c:pt>
                <c:pt idx="3268">
                  <c:v>474</c:v>
                </c:pt>
                <c:pt idx="3269">
                  <c:v>607</c:v>
                </c:pt>
                <c:pt idx="3270">
                  <c:v>759</c:v>
                </c:pt>
                <c:pt idx="3271">
                  <c:v>645</c:v>
                </c:pt>
                <c:pt idx="3272">
                  <c:v>797</c:v>
                </c:pt>
                <c:pt idx="3273">
                  <c:v>835</c:v>
                </c:pt>
                <c:pt idx="3274">
                  <c:v>854</c:v>
                </c:pt>
                <c:pt idx="3275">
                  <c:v>873</c:v>
                </c:pt>
                <c:pt idx="3276">
                  <c:v>911</c:v>
                </c:pt>
                <c:pt idx="3277">
                  <c:v>929</c:v>
                </c:pt>
                <c:pt idx="3278">
                  <c:v>929</c:v>
                </c:pt>
                <c:pt idx="3279">
                  <c:v>948</c:v>
                </c:pt>
                <c:pt idx="3280">
                  <c:v>948</c:v>
                </c:pt>
                <c:pt idx="3281">
                  <c:v>948</c:v>
                </c:pt>
                <c:pt idx="3282">
                  <c:v>948</c:v>
                </c:pt>
                <c:pt idx="3283">
                  <c:v>948</c:v>
                </c:pt>
                <c:pt idx="3284">
                  <c:v>948</c:v>
                </c:pt>
                <c:pt idx="3285">
                  <c:v>929</c:v>
                </c:pt>
                <c:pt idx="3286">
                  <c:v>911</c:v>
                </c:pt>
                <c:pt idx="3287">
                  <c:v>911</c:v>
                </c:pt>
                <c:pt idx="3288">
                  <c:v>645</c:v>
                </c:pt>
                <c:pt idx="3289">
                  <c:v>493</c:v>
                </c:pt>
                <c:pt idx="3290">
                  <c:v>455</c:v>
                </c:pt>
                <c:pt idx="3291">
                  <c:v>455</c:v>
                </c:pt>
                <c:pt idx="3292">
                  <c:v>474</c:v>
                </c:pt>
                <c:pt idx="3293">
                  <c:v>607</c:v>
                </c:pt>
                <c:pt idx="3294">
                  <c:v>759</c:v>
                </c:pt>
                <c:pt idx="3295">
                  <c:v>645</c:v>
                </c:pt>
                <c:pt idx="3296">
                  <c:v>797</c:v>
                </c:pt>
                <c:pt idx="3297">
                  <c:v>835</c:v>
                </c:pt>
                <c:pt idx="3298">
                  <c:v>854</c:v>
                </c:pt>
                <c:pt idx="3299">
                  <c:v>873</c:v>
                </c:pt>
                <c:pt idx="3300">
                  <c:v>911</c:v>
                </c:pt>
                <c:pt idx="3301">
                  <c:v>929</c:v>
                </c:pt>
                <c:pt idx="3302">
                  <c:v>929</c:v>
                </c:pt>
                <c:pt idx="3303">
                  <c:v>948</c:v>
                </c:pt>
                <c:pt idx="3304">
                  <c:v>948</c:v>
                </c:pt>
                <c:pt idx="3305">
                  <c:v>948</c:v>
                </c:pt>
                <c:pt idx="3306">
                  <c:v>948</c:v>
                </c:pt>
                <c:pt idx="3307">
                  <c:v>948</c:v>
                </c:pt>
                <c:pt idx="3308">
                  <c:v>948</c:v>
                </c:pt>
                <c:pt idx="3309">
                  <c:v>929</c:v>
                </c:pt>
                <c:pt idx="3310">
                  <c:v>911</c:v>
                </c:pt>
                <c:pt idx="3311">
                  <c:v>911</c:v>
                </c:pt>
                <c:pt idx="3312">
                  <c:v>645</c:v>
                </c:pt>
                <c:pt idx="3313">
                  <c:v>493</c:v>
                </c:pt>
                <c:pt idx="3314">
                  <c:v>455</c:v>
                </c:pt>
                <c:pt idx="3315">
                  <c:v>455</c:v>
                </c:pt>
                <c:pt idx="3316">
                  <c:v>474</c:v>
                </c:pt>
                <c:pt idx="3317">
                  <c:v>607</c:v>
                </c:pt>
                <c:pt idx="3318">
                  <c:v>759</c:v>
                </c:pt>
                <c:pt idx="3319">
                  <c:v>645</c:v>
                </c:pt>
                <c:pt idx="3320">
                  <c:v>797</c:v>
                </c:pt>
                <c:pt idx="3321">
                  <c:v>835</c:v>
                </c:pt>
                <c:pt idx="3322">
                  <c:v>854</c:v>
                </c:pt>
                <c:pt idx="3323">
                  <c:v>873</c:v>
                </c:pt>
                <c:pt idx="3324">
                  <c:v>911</c:v>
                </c:pt>
                <c:pt idx="3325">
                  <c:v>929</c:v>
                </c:pt>
                <c:pt idx="3326">
                  <c:v>929</c:v>
                </c:pt>
                <c:pt idx="3327">
                  <c:v>948</c:v>
                </c:pt>
                <c:pt idx="3328">
                  <c:v>948</c:v>
                </c:pt>
                <c:pt idx="3329">
                  <c:v>948</c:v>
                </c:pt>
                <c:pt idx="3330">
                  <c:v>948</c:v>
                </c:pt>
                <c:pt idx="3331">
                  <c:v>948</c:v>
                </c:pt>
                <c:pt idx="3332">
                  <c:v>948</c:v>
                </c:pt>
                <c:pt idx="3333">
                  <c:v>929</c:v>
                </c:pt>
                <c:pt idx="3334">
                  <c:v>911</c:v>
                </c:pt>
                <c:pt idx="3335">
                  <c:v>911</c:v>
                </c:pt>
                <c:pt idx="3336">
                  <c:v>645</c:v>
                </c:pt>
                <c:pt idx="3337">
                  <c:v>474</c:v>
                </c:pt>
                <c:pt idx="3338">
                  <c:v>455</c:v>
                </c:pt>
                <c:pt idx="3339">
                  <c:v>455</c:v>
                </c:pt>
                <c:pt idx="3340">
                  <c:v>455</c:v>
                </c:pt>
                <c:pt idx="3341">
                  <c:v>512</c:v>
                </c:pt>
                <c:pt idx="3342">
                  <c:v>702</c:v>
                </c:pt>
                <c:pt idx="3343">
                  <c:v>664</c:v>
                </c:pt>
                <c:pt idx="3344">
                  <c:v>740</c:v>
                </c:pt>
                <c:pt idx="3345">
                  <c:v>835</c:v>
                </c:pt>
                <c:pt idx="3346">
                  <c:v>854</c:v>
                </c:pt>
                <c:pt idx="3347">
                  <c:v>892</c:v>
                </c:pt>
                <c:pt idx="3348">
                  <c:v>892</c:v>
                </c:pt>
                <c:pt idx="3349">
                  <c:v>911</c:v>
                </c:pt>
                <c:pt idx="3350">
                  <c:v>948</c:v>
                </c:pt>
                <c:pt idx="3351">
                  <c:v>948</c:v>
                </c:pt>
                <c:pt idx="3352">
                  <c:v>948</c:v>
                </c:pt>
                <c:pt idx="3353">
                  <c:v>948</c:v>
                </c:pt>
                <c:pt idx="3354">
                  <c:v>948</c:v>
                </c:pt>
                <c:pt idx="3355">
                  <c:v>948</c:v>
                </c:pt>
                <c:pt idx="3356">
                  <c:v>929</c:v>
                </c:pt>
                <c:pt idx="3357">
                  <c:v>929</c:v>
                </c:pt>
                <c:pt idx="3358">
                  <c:v>873</c:v>
                </c:pt>
                <c:pt idx="3359">
                  <c:v>873</c:v>
                </c:pt>
                <c:pt idx="3360">
                  <c:v>626</c:v>
                </c:pt>
                <c:pt idx="3361">
                  <c:v>550</c:v>
                </c:pt>
                <c:pt idx="3362">
                  <c:v>512</c:v>
                </c:pt>
                <c:pt idx="3363">
                  <c:v>455</c:v>
                </c:pt>
                <c:pt idx="3364">
                  <c:v>455</c:v>
                </c:pt>
                <c:pt idx="3365">
                  <c:v>512</c:v>
                </c:pt>
                <c:pt idx="3366">
                  <c:v>702</c:v>
                </c:pt>
                <c:pt idx="3367">
                  <c:v>721</c:v>
                </c:pt>
                <c:pt idx="3368">
                  <c:v>835</c:v>
                </c:pt>
                <c:pt idx="3369">
                  <c:v>911</c:v>
                </c:pt>
                <c:pt idx="3370">
                  <c:v>948</c:v>
                </c:pt>
                <c:pt idx="3371">
                  <c:v>948</c:v>
                </c:pt>
                <c:pt idx="3372">
                  <c:v>948</c:v>
                </c:pt>
                <c:pt idx="3373">
                  <c:v>948</c:v>
                </c:pt>
                <c:pt idx="3374">
                  <c:v>948</c:v>
                </c:pt>
                <c:pt idx="3375">
                  <c:v>948</c:v>
                </c:pt>
                <c:pt idx="3376">
                  <c:v>948</c:v>
                </c:pt>
                <c:pt idx="3377">
                  <c:v>948</c:v>
                </c:pt>
                <c:pt idx="3378">
                  <c:v>948</c:v>
                </c:pt>
                <c:pt idx="3379">
                  <c:v>948</c:v>
                </c:pt>
                <c:pt idx="3380">
                  <c:v>948</c:v>
                </c:pt>
                <c:pt idx="3381">
                  <c:v>948</c:v>
                </c:pt>
                <c:pt idx="3382">
                  <c:v>929</c:v>
                </c:pt>
                <c:pt idx="3383">
                  <c:v>911</c:v>
                </c:pt>
                <c:pt idx="3384">
                  <c:v>645</c:v>
                </c:pt>
                <c:pt idx="3385">
                  <c:v>493</c:v>
                </c:pt>
                <c:pt idx="3386">
                  <c:v>455</c:v>
                </c:pt>
                <c:pt idx="3387">
                  <c:v>455</c:v>
                </c:pt>
                <c:pt idx="3388">
                  <c:v>474</c:v>
                </c:pt>
                <c:pt idx="3389">
                  <c:v>607</c:v>
                </c:pt>
                <c:pt idx="3390">
                  <c:v>759</c:v>
                </c:pt>
                <c:pt idx="3391">
                  <c:v>645</c:v>
                </c:pt>
                <c:pt idx="3392">
                  <c:v>797</c:v>
                </c:pt>
                <c:pt idx="3393">
                  <c:v>835</c:v>
                </c:pt>
                <c:pt idx="3394">
                  <c:v>854</c:v>
                </c:pt>
                <c:pt idx="3395">
                  <c:v>873</c:v>
                </c:pt>
                <c:pt idx="3396">
                  <c:v>911</c:v>
                </c:pt>
                <c:pt idx="3397">
                  <c:v>929</c:v>
                </c:pt>
                <c:pt idx="3398">
                  <c:v>929</c:v>
                </c:pt>
                <c:pt idx="3399">
                  <c:v>948</c:v>
                </c:pt>
                <c:pt idx="3400">
                  <c:v>948</c:v>
                </c:pt>
                <c:pt idx="3401">
                  <c:v>948</c:v>
                </c:pt>
                <c:pt idx="3402">
                  <c:v>948</c:v>
                </c:pt>
                <c:pt idx="3403">
                  <c:v>948</c:v>
                </c:pt>
                <c:pt idx="3404">
                  <c:v>948</c:v>
                </c:pt>
                <c:pt idx="3405">
                  <c:v>929</c:v>
                </c:pt>
                <c:pt idx="3406">
                  <c:v>911</c:v>
                </c:pt>
                <c:pt idx="3407">
                  <c:v>911</c:v>
                </c:pt>
                <c:pt idx="3408">
                  <c:v>645</c:v>
                </c:pt>
                <c:pt idx="3409">
                  <c:v>493</c:v>
                </c:pt>
                <c:pt idx="3410">
                  <c:v>455</c:v>
                </c:pt>
                <c:pt idx="3411">
                  <c:v>455</c:v>
                </c:pt>
                <c:pt idx="3412">
                  <c:v>474</c:v>
                </c:pt>
                <c:pt idx="3413">
                  <c:v>607</c:v>
                </c:pt>
                <c:pt idx="3414">
                  <c:v>759</c:v>
                </c:pt>
                <c:pt idx="3415">
                  <c:v>645</c:v>
                </c:pt>
                <c:pt idx="3416">
                  <c:v>797</c:v>
                </c:pt>
                <c:pt idx="3417">
                  <c:v>835</c:v>
                </c:pt>
                <c:pt idx="3418">
                  <c:v>854</c:v>
                </c:pt>
                <c:pt idx="3419">
                  <c:v>873</c:v>
                </c:pt>
                <c:pt idx="3420">
                  <c:v>911</c:v>
                </c:pt>
                <c:pt idx="3421">
                  <c:v>929</c:v>
                </c:pt>
                <c:pt idx="3422">
                  <c:v>929</c:v>
                </c:pt>
                <c:pt idx="3423">
                  <c:v>948</c:v>
                </c:pt>
                <c:pt idx="3424">
                  <c:v>948</c:v>
                </c:pt>
                <c:pt idx="3425">
                  <c:v>948</c:v>
                </c:pt>
                <c:pt idx="3426">
                  <c:v>948</c:v>
                </c:pt>
                <c:pt idx="3427">
                  <c:v>948</c:v>
                </c:pt>
                <c:pt idx="3428">
                  <c:v>948</c:v>
                </c:pt>
                <c:pt idx="3429">
                  <c:v>929</c:v>
                </c:pt>
                <c:pt idx="3430">
                  <c:v>911</c:v>
                </c:pt>
                <c:pt idx="3431">
                  <c:v>911</c:v>
                </c:pt>
                <c:pt idx="3432">
                  <c:v>645</c:v>
                </c:pt>
                <c:pt idx="3433">
                  <c:v>493</c:v>
                </c:pt>
                <c:pt idx="3434">
                  <c:v>455</c:v>
                </c:pt>
                <c:pt idx="3435">
                  <c:v>455</c:v>
                </c:pt>
                <c:pt idx="3436">
                  <c:v>474</c:v>
                </c:pt>
                <c:pt idx="3437">
                  <c:v>607</c:v>
                </c:pt>
                <c:pt idx="3438">
                  <c:v>759</c:v>
                </c:pt>
                <c:pt idx="3439">
                  <c:v>645</c:v>
                </c:pt>
                <c:pt idx="3440">
                  <c:v>797</c:v>
                </c:pt>
                <c:pt idx="3441">
                  <c:v>835</c:v>
                </c:pt>
                <c:pt idx="3442">
                  <c:v>854</c:v>
                </c:pt>
                <c:pt idx="3443">
                  <c:v>873</c:v>
                </c:pt>
                <c:pt idx="3444">
                  <c:v>911</c:v>
                </c:pt>
                <c:pt idx="3445">
                  <c:v>929</c:v>
                </c:pt>
                <c:pt idx="3446">
                  <c:v>929</c:v>
                </c:pt>
                <c:pt idx="3447">
                  <c:v>948</c:v>
                </c:pt>
                <c:pt idx="3448">
                  <c:v>948</c:v>
                </c:pt>
                <c:pt idx="3449">
                  <c:v>948</c:v>
                </c:pt>
                <c:pt idx="3450">
                  <c:v>948</c:v>
                </c:pt>
                <c:pt idx="3451">
                  <c:v>948</c:v>
                </c:pt>
                <c:pt idx="3452">
                  <c:v>948</c:v>
                </c:pt>
                <c:pt idx="3453">
                  <c:v>929</c:v>
                </c:pt>
                <c:pt idx="3454">
                  <c:v>911</c:v>
                </c:pt>
                <c:pt idx="3455">
                  <c:v>911</c:v>
                </c:pt>
                <c:pt idx="3456">
                  <c:v>645</c:v>
                </c:pt>
                <c:pt idx="3457">
                  <c:v>493</c:v>
                </c:pt>
                <c:pt idx="3458">
                  <c:v>455</c:v>
                </c:pt>
                <c:pt idx="3459">
                  <c:v>455</c:v>
                </c:pt>
                <c:pt idx="3460">
                  <c:v>474</c:v>
                </c:pt>
                <c:pt idx="3461">
                  <c:v>607</c:v>
                </c:pt>
                <c:pt idx="3462">
                  <c:v>759</c:v>
                </c:pt>
                <c:pt idx="3463">
                  <c:v>645</c:v>
                </c:pt>
                <c:pt idx="3464">
                  <c:v>797</c:v>
                </c:pt>
                <c:pt idx="3465">
                  <c:v>835</c:v>
                </c:pt>
                <c:pt idx="3466">
                  <c:v>854</c:v>
                </c:pt>
                <c:pt idx="3467">
                  <c:v>873</c:v>
                </c:pt>
                <c:pt idx="3468">
                  <c:v>911</c:v>
                </c:pt>
                <c:pt idx="3469">
                  <c:v>929</c:v>
                </c:pt>
                <c:pt idx="3470">
                  <c:v>929</c:v>
                </c:pt>
                <c:pt idx="3471">
                  <c:v>948</c:v>
                </c:pt>
                <c:pt idx="3472">
                  <c:v>948</c:v>
                </c:pt>
                <c:pt idx="3473">
                  <c:v>948</c:v>
                </c:pt>
                <c:pt idx="3474">
                  <c:v>948</c:v>
                </c:pt>
                <c:pt idx="3475">
                  <c:v>948</c:v>
                </c:pt>
                <c:pt idx="3476">
                  <c:v>948</c:v>
                </c:pt>
                <c:pt idx="3477">
                  <c:v>929</c:v>
                </c:pt>
                <c:pt idx="3478">
                  <c:v>911</c:v>
                </c:pt>
                <c:pt idx="3479">
                  <c:v>911</c:v>
                </c:pt>
                <c:pt idx="3480">
                  <c:v>645</c:v>
                </c:pt>
                <c:pt idx="3481">
                  <c:v>493</c:v>
                </c:pt>
                <c:pt idx="3482">
                  <c:v>455</c:v>
                </c:pt>
                <c:pt idx="3483">
                  <c:v>455</c:v>
                </c:pt>
                <c:pt idx="3484">
                  <c:v>474</c:v>
                </c:pt>
                <c:pt idx="3485">
                  <c:v>607</c:v>
                </c:pt>
                <c:pt idx="3486">
                  <c:v>759</c:v>
                </c:pt>
                <c:pt idx="3487">
                  <c:v>645</c:v>
                </c:pt>
                <c:pt idx="3488">
                  <c:v>797</c:v>
                </c:pt>
                <c:pt idx="3489">
                  <c:v>835</c:v>
                </c:pt>
                <c:pt idx="3490">
                  <c:v>854</c:v>
                </c:pt>
                <c:pt idx="3491">
                  <c:v>873</c:v>
                </c:pt>
                <c:pt idx="3492">
                  <c:v>911</c:v>
                </c:pt>
                <c:pt idx="3493">
                  <c:v>929</c:v>
                </c:pt>
                <c:pt idx="3494">
                  <c:v>929</c:v>
                </c:pt>
                <c:pt idx="3495">
                  <c:v>948</c:v>
                </c:pt>
                <c:pt idx="3496">
                  <c:v>948</c:v>
                </c:pt>
                <c:pt idx="3497">
                  <c:v>948</c:v>
                </c:pt>
                <c:pt idx="3498">
                  <c:v>948</c:v>
                </c:pt>
                <c:pt idx="3499">
                  <c:v>948</c:v>
                </c:pt>
                <c:pt idx="3500">
                  <c:v>948</c:v>
                </c:pt>
                <c:pt idx="3501">
                  <c:v>929</c:v>
                </c:pt>
                <c:pt idx="3502">
                  <c:v>911</c:v>
                </c:pt>
                <c:pt idx="3503">
                  <c:v>911</c:v>
                </c:pt>
                <c:pt idx="3504">
                  <c:v>645</c:v>
                </c:pt>
                <c:pt idx="3505">
                  <c:v>474</c:v>
                </c:pt>
                <c:pt idx="3506">
                  <c:v>455</c:v>
                </c:pt>
                <c:pt idx="3507">
                  <c:v>455</c:v>
                </c:pt>
                <c:pt idx="3508">
                  <c:v>455</c:v>
                </c:pt>
                <c:pt idx="3509">
                  <c:v>512</c:v>
                </c:pt>
                <c:pt idx="3510">
                  <c:v>702</c:v>
                </c:pt>
                <c:pt idx="3511">
                  <c:v>664</c:v>
                </c:pt>
                <c:pt idx="3512">
                  <c:v>740</c:v>
                </c:pt>
                <c:pt idx="3513">
                  <c:v>835</c:v>
                </c:pt>
                <c:pt idx="3514">
                  <c:v>854</c:v>
                </c:pt>
                <c:pt idx="3515">
                  <c:v>892</c:v>
                </c:pt>
                <c:pt idx="3516">
                  <c:v>892</c:v>
                </c:pt>
                <c:pt idx="3517">
                  <c:v>911</c:v>
                </c:pt>
                <c:pt idx="3518">
                  <c:v>948</c:v>
                </c:pt>
                <c:pt idx="3519">
                  <c:v>948</c:v>
                </c:pt>
                <c:pt idx="3520">
                  <c:v>948</c:v>
                </c:pt>
                <c:pt idx="3521">
                  <c:v>948</c:v>
                </c:pt>
                <c:pt idx="3522">
                  <c:v>948</c:v>
                </c:pt>
                <c:pt idx="3523">
                  <c:v>948</c:v>
                </c:pt>
                <c:pt idx="3524">
                  <c:v>929</c:v>
                </c:pt>
                <c:pt idx="3525">
                  <c:v>929</c:v>
                </c:pt>
                <c:pt idx="3526">
                  <c:v>873</c:v>
                </c:pt>
                <c:pt idx="3527">
                  <c:v>873</c:v>
                </c:pt>
                <c:pt idx="3528">
                  <c:v>626</c:v>
                </c:pt>
                <c:pt idx="3529">
                  <c:v>550</c:v>
                </c:pt>
                <c:pt idx="3530">
                  <c:v>512</c:v>
                </c:pt>
                <c:pt idx="3531">
                  <c:v>455</c:v>
                </c:pt>
                <c:pt idx="3532">
                  <c:v>455</c:v>
                </c:pt>
                <c:pt idx="3533">
                  <c:v>512</c:v>
                </c:pt>
                <c:pt idx="3534">
                  <c:v>702</c:v>
                </c:pt>
                <c:pt idx="3535">
                  <c:v>721</c:v>
                </c:pt>
                <c:pt idx="3536">
                  <c:v>835</c:v>
                </c:pt>
                <c:pt idx="3537">
                  <c:v>911</c:v>
                </c:pt>
                <c:pt idx="3538">
                  <c:v>948</c:v>
                </c:pt>
                <c:pt idx="3539">
                  <c:v>948</c:v>
                </c:pt>
                <c:pt idx="3540">
                  <c:v>948</c:v>
                </c:pt>
                <c:pt idx="3541">
                  <c:v>948</c:v>
                </c:pt>
                <c:pt idx="3542">
                  <c:v>948</c:v>
                </c:pt>
                <c:pt idx="3543">
                  <c:v>948</c:v>
                </c:pt>
                <c:pt idx="3544">
                  <c:v>948</c:v>
                </c:pt>
                <c:pt idx="3545">
                  <c:v>948</c:v>
                </c:pt>
                <c:pt idx="3546">
                  <c:v>948</c:v>
                </c:pt>
                <c:pt idx="3547">
                  <c:v>948</c:v>
                </c:pt>
                <c:pt idx="3548">
                  <c:v>929</c:v>
                </c:pt>
                <c:pt idx="3549">
                  <c:v>929</c:v>
                </c:pt>
                <c:pt idx="3550">
                  <c:v>911</c:v>
                </c:pt>
                <c:pt idx="3551">
                  <c:v>892</c:v>
                </c:pt>
                <c:pt idx="3552">
                  <c:v>645</c:v>
                </c:pt>
                <c:pt idx="3553">
                  <c:v>493</c:v>
                </c:pt>
                <c:pt idx="3554">
                  <c:v>455</c:v>
                </c:pt>
                <c:pt idx="3555">
                  <c:v>455</c:v>
                </c:pt>
                <c:pt idx="3556">
                  <c:v>474</c:v>
                </c:pt>
                <c:pt idx="3557">
                  <c:v>607</c:v>
                </c:pt>
                <c:pt idx="3558">
                  <c:v>759</c:v>
                </c:pt>
                <c:pt idx="3559">
                  <c:v>645</c:v>
                </c:pt>
                <c:pt idx="3560">
                  <c:v>797</c:v>
                </c:pt>
                <c:pt idx="3561">
                  <c:v>835</c:v>
                </c:pt>
                <c:pt idx="3562">
                  <c:v>854</c:v>
                </c:pt>
                <c:pt idx="3563">
                  <c:v>873</c:v>
                </c:pt>
                <c:pt idx="3564">
                  <c:v>911</c:v>
                </c:pt>
                <c:pt idx="3565">
                  <c:v>929</c:v>
                </c:pt>
                <c:pt idx="3566">
                  <c:v>929</c:v>
                </c:pt>
                <c:pt idx="3567">
                  <c:v>948</c:v>
                </c:pt>
                <c:pt idx="3568">
                  <c:v>948</c:v>
                </c:pt>
                <c:pt idx="3569">
                  <c:v>948</c:v>
                </c:pt>
                <c:pt idx="3570">
                  <c:v>948</c:v>
                </c:pt>
                <c:pt idx="3571">
                  <c:v>948</c:v>
                </c:pt>
                <c:pt idx="3572">
                  <c:v>948</c:v>
                </c:pt>
                <c:pt idx="3573">
                  <c:v>929</c:v>
                </c:pt>
                <c:pt idx="3574">
                  <c:v>911</c:v>
                </c:pt>
                <c:pt idx="3575">
                  <c:v>911</c:v>
                </c:pt>
                <c:pt idx="3576">
                  <c:v>645</c:v>
                </c:pt>
                <c:pt idx="3577">
                  <c:v>493</c:v>
                </c:pt>
                <c:pt idx="3578">
                  <c:v>455</c:v>
                </c:pt>
                <c:pt idx="3579">
                  <c:v>455</c:v>
                </c:pt>
                <c:pt idx="3580">
                  <c:v>474</c:v>
                </c:pt>
                <c:pt idx="3581">
                  <c:v>607</c:v>
                </c:pt>
                <c:pt idx="3582">
                  <c:v>759</c:v>
                </c:pt>
                <c:pt idx="3583">
                  <c:v>645</c:v>
                </c:pt>
                <c:pt idx="3584">
                  <c:v>797</c:v>
                </c:pt>
                <c:pt idx="3585">
                  <c:v>835</c:v>
                </c:pt>
                <c:pt idx="3586">
                  <c:v>854</c:v>
                </c:pt>
                <c:pt idx="3587">
                  <c:v>873</c:v>
                </c:pt>
                <c:pt idx="3588">
                  <c:v>911</c:v>
                </c:pt>
                <c:pt idx="3589">
                  <c:v>929</c:v>
                </c:pt>
                <c:pt idx="3590">
                  <c:v>929</c:v>
                </c:pt>
                <c:pt idx="3591">
                  <c:v>948</c:v>
                </c:pt>
                <c:pt idx="3592">
                  <c:v>948</c:v>
                </c:pt>
                <c:pt idx="3593">
                  <c:v>948</c:v>
                </c:pt>
                <c:pt idx="3594">
                  <c:v>948</c:v>
                </c:pt>
                <c:pt idx="3595">
                  <c:v>948</c:v>
                </c:pt>
                <c:pt idx="3596">
                  <c:v>948</c:v>
                </c:pt>
                <c:pt idx="3597">
                  <c:v>929</c:v>
                </c:pt>
                <c:pt idx="3598">
                  <c:v>911</c:v>
                </c:pt>
                <c:pt idx="3599">
                  <c:v>911</c:v>
                </c:pt>
                <c:pt idx="3600">
                  <c:v>645</c:v>
                </c:pt>
                <c:pt idx="3601">
                  <c:v>493</c:v>
                </c:pt>
                <c:pt idx="3602">
                  <c:v>455</c:v>
                </c:pt>
                <c:pt idx="3603">
                  <c:v>455</c:v>
                </c:pt>
                <c:pt idx="3604">
                  <c:v>474</c:v>
                </c:pt>
                <c:pt idx="3605">
                  <c:v>607</c:v>
                </c:pt>
                <c:pt idx="3606">
                  <c:v>759</c:v>
                </c:pt>
                <c:pt idx="3607">
                  <c:v>645</c:v>
                </c:pt>
                <c:pt idx="3608">
                  <c:v>797</c:v>
                </c:pt>
                <c:pt idx="3609">
                  <c:v>835</c:v>
                </c:pt>
                <c:pt idx="3610">
                  <c:v>854</c:v>
                </c:pt>
                <c:pt idx="3611">
                  <c:v>873</c:v>
                </c:pt>
                <c:pt idx="3612">
                  <c:v>911</c:v>
                </c:pt>
                <c:pt idx="3613">
                  <c:v>929</c:v>
                </c:pt>
                <c:pt idx="3614">
                  <c:v>929</c:v>
                </c:pt>
                <c:pt idx="3615">
                  <c:v>948</c:v>
                </c:pt>
                <c:pt idx="3616">
                  <c:v>948</c:v>
                </c:pt>
                <c:pt idx="3617">
                  <c:v>948</c:v>
                </c:pt>
                <c:pt idx="3618">
                  <c:v>948</c:v>
                </c:pt>
                <c:pt idx="3619">
                  <c:v>948</c:v>
                </c:pt>
                <c:pt idx="3620">
                  <c:v>948</c:v>
                </c:pt>
                <c:pt idx="3621">
                  <c:v>929</c:v>
                </c:pt>
                <c:pt idx="3622">
                  <c:v>911</c:v>
                </c:pt>
                <c:pt idx="3623">
                  <c:v>911</c:v>
                </c:pt>
                <c:pt idx="3624">
                  <c:v>645</c:v>
                </c:pt>
                <c:pt idx="3625">
                  <c:v>493</c:v>
                </c:pt>
                <c:pt idx="3626">
                  <c:v>455</c:v>
                </c:pt>
                <c:pt idx="3627">
                  <c:v>455</c:v>
                </c:pt>
                <c:pt idx="3628">
                  <c:v>474</c:v>
                </c:pt>
                <c:pt idx="3629">
                  <c:v>607</c:v>
                </c:pt>
                <c:pt idx="3630">
                  <c:v>759</c:v>
                </c:pt>
                <c:pt idx="3631">
                  <c:v>645</c:v>
                </c:pt>
                <c:pt idx="3632">
                  <c:v>797</c:v>
                </c:pt>
                <c:pt idx="3633">
                  <c:v>835</c:v>
                </c:pt>
                <c:pt idx="3634">
                  <c:v>854</c:v>
                </c:pt>
                <c:pt idx="3635">
                  <c:v>873</c:v>
                </c:pt>
                <c:pt idx="3636">
                  <c:v>911</c:v>
                </c:pt>
                <c:pt idx="3637">
                  <c:v>929</c:v>
                </c:pt>
                <c:pt idx="3638">
                  <c:v>929</c:v>
                </c:pt>
                <c:pt idx="3639">
                  <c:v>948</c:v>
                </c:pt>
                <c:pt idx="3640">
                  <c:v>948</c:v>
                </c:pt>
                <c:pt idx="3641">
                  <c:v>948</c:v>
                </c:pt>
                <c:pt idx="3642">
                  <c:v>948</c:v>
                </c:pt>
                <c:pt idx="3643">
                  <c:v>948</c:v>
                </c:pt>
                <c:pt idx="3644">
                  <c:v>948</c:v>
                </c:pt>
                <c:pt idx="3645">
                  <c:v>929</c:v>
                </c:pt>
                <c:pt idx="3646">
                  <c:v>911</c:v>
                </c:pt>
                <c:pt idx="3647">
                  <c:v>911</c:v>
                </c:pt>
                <c:pt idx="3648">
                  <c:v>645</c:v>
                </c:pt>
                <c:pt idx="3649">
                  <c:v>493</c:v>
                </c:pt>
                <c:pt idx="3650">
                  <c:v>455</c:v>
                </c:pt>
                <c:pt idx="3651">
                  <c:v>455</c:v>
                </c:pt>
                <c:pt idx="3652">
                  <c:v>474</c:v>
                </c:pt>
                <c:pt idx="3653">
                  <c:v>607</c:v>
                </c:pt>
                <c:pt idx="3654">
                  <c:v>759</c:v>
                </c:pt>
                <c:pt idx="3655">
                  <c:v>645</c:v>
                </c:pt>
                <c:pt idx="3656">
                  <c:v>797</c:v>
                </c:pt>
                <c:pt idx="3657">
                  <c:v>835</c:v>
                </c:pt>
                <c:pt idx="3658">
                  <c:v>854</c:v>
                </c:pt>
                <c:pt idx="3659">
                  <c:v>873</c:v>
                </c:pt>
                <c:pt idx="3660">
                  <c:v>911</c:v>
                </c:pt>
                <c:pt idx="3661">
                  <c:v>929</c:v>
                </c:pt>
                <c:pt idx="3662">
                  <c:v>929</c:v>
                </c:pt>
                <c:pt idx="3663">
                  <c:v>948</c:v>
                </c:pt>
                <c:pt idx="3664">
                  <c:v>948</c:v>
                </c:pt>
                <c:pt idx="3665">
                  <c:v>948</c:v>
                </c:pt>
                <c:pt idx="3666">
                  <c:v>948</c:v>
                </c:pt>
                <c:pt idx="3667">
                  <c:v>948</c:v>
                </c:pt>
                <c:pt idx="3668">
                  <c:v>948</c:v>
                </c:pt>
                <c:pt idx="3669">
                  <c:v>929</c:v>
                </c:pt>
                <c:pt idx="3670">
                  <c:v>911</c:v>
                </c:pt>
                <c:pt idx="3671">
                  <c:v>911</c:v>
                </c:pt>
                <c:pt idx="3672">
                  <c:v>551</c:v>
                </c:pt>
                <c:pt idx="3673">
                  <c:v>437</c:v>
                </c:pt>
                <c:pt idx="3674">
                  <c:v>437</c:v>
                </c:pt>
                <c:pt idx="3675">
                  <c:v>437</c:v>
                </c:pt>
                <c:pt idx="3676">
                  <c:v>437</c:v>
                </c:pt>
                <c:pt idx="3677">
                  <c:v>456</c:v>
                </c:pt>
                <c:pt idx="3678">
                  <c:v>589</c:v>
                </c:pt>
                <c:pt idx="3679">
                  <c:v>570</c:v>
                </c:pt>
                <c:pt idx="3680">
                  <c:v>703</c:v>
                </c:pt>
                <c:pt idx="3681">
                  <c:v>722</c:v>
                </c:pt>
                <c:pt idx="3682">
                  <c:v>779</c:v>
                </c:pt>
                <c:pt idx="3683">
                  <c:v>798</c:v>
                </c:pt>
                <c:pt idx="3684">
                  <c:v>798</c:v>
                </c:pt>
                <c:pt idx="3685">
                  <c:v>817</c:v>
                </c:pt>
                <c:pt idx="3686">
                  <c:v>817</c:v>
                </c:pt>
                <c:pt idx="3687">
                  <c:v>817</c:v>
                </c:pt>
                <c:pt idx="3688">
                  <c:v>817</c:v>
                </c:pt>
                <c:pt idx="3689">
                  <c:v>817</c:v>
                </c:pt>
                <c:pt idx="3690">
                  <c:v>817</c:v>
                </c:pt>
                <c:pt idx="3691">
                  <c:v>817</c:v>
                </c:pt>
                <c:pt idx="3692">
                  <c:v>817</c:v>
                </c:pt>
                <c:pt idx="3693">
                  <c:v>817</c:v>
                </c:pt>
                <c:pt idx="3694">
                  <c:v>779</c:v>
                </c:pt>
                <c:pt idx="3695">
                  <c:v>703</c:v>
                </c:pt>
                <c:pt idx="3696">
                  <c:v>532</c:v>
                </c:pt>
                <c:pt idx="3697">
                  <c:v>475</c:v>
                </c:pt>
                <c:pt idx="3698">
                  <c:v>475</c:v>
                </c:pt>
                <c:pt idx="3699">
                  <c:v>437</c:v>
                </c:pt>
                <c:pt idx="3700">
                  <c:v>437</c:v>
                </c:pt>
                <c:pt idx="3701">
                  <c:v>456</c:v>
                </c:pt>
                <c:pt idx="3702">
                  <c:v>589</c:v>
                </c:pt>
                <c:pt idx="3703">
                  <c:v>684</c:v>
                </c:pt>
                <c:pt idx="3704">
                  <c:v>703</c:v>
                </c:pt>
                <c:pt idx="3705">
                  <c:v>703</c:v>
                </c:pt>
                <c:pt idx="3706">
                  <c:v>760</c:v>
                </c:pt>
                <c:pt idx="3707">
                  <c:v>779</c:v>
                </c:pt>
                <c:pt idx="3708">
                  <c:v>798</c:v>
                </c:pt>
                <c:pt idx="3709">
                  <c:v>817</c:v>
                </c:pt>
                <c:pt idx="3710">
                  <c:v>817</c:v>
                </c:pt>
                <c:pt idx="3711">
                  <c:v>817</c:v>
                </c:pt>
                <c:pt idx="3712">
                  <c:v>817</c:v>
                </c:pt>
                <c:pt idx="3713">
                  <c:v>817</c:v>
                </c:pt>
                <c:pt idx="3714">
                  <c:v>817</c:v>
                </c:pt>
                <c:pt idx="3715">
                  <c:v>817</c:v>
                </c:pt>
                <c:pt idx="3716">
                  <c:v>817</c:v>
                </c:pt>
                <c:pt idx="3717">
                  <c:v>798</c:v>
                </c:pt>
                <c:pt idx="3718">
                  <c:v>779</c:v>
                </c:pt>
                <c:pt idx="3719">
                  <c:v>722</c:v>
                </c:pt>
                <c:pt idx="3720">
                  <c:v>570</c:v>
                </c:pt>
                <c:pt idx="3721">
                  <c:v>437</c:v>
                </c:pt>
                <c:pt idx="3722">
                  <c:v>437</c:v>
                </c:pt>
                <c:pt idx="3723">
                  <c:v>437</c:v>
                </c:pt>
                <c:pt idx="3724">
                  <c:v>437</c:v>
                </c:pt>
                <c:pt idx="3725">
                  <c:v>570</c:v>
                </c:pt>
                <c:pt idx="3726">
                  <c:v>684</c:v>
                </c:pt>
                <c:pt idx="3727">
                  <c:v>703</c:v>
                </c:pt>
                <c:pt idx="3728">
                  <c:v>779</c:v>
                </c:pt>
                <c:pt idx="3729">
                  <c:v>798</c:v>
                </c:pt>
                <c:pt idx="3730">
                  <c:v>798</c:v>
                </c:pt>
                <c:pt idx="3731">
                  <c:v>798</c:v>
                </c:pt>
                <c:pt idx="3732">
                  <c:v>817</c:v>
                </c:pt>
                <c:pt idx="3733">
                  <c:v>817</c:v>
                </c:pt>
                <c:pt idx="3734">
                  <c:v>817</c:v>
                </c:pt>
                <c:pt idx="3735">
                  <c:v>817</c:v>
                </c:pt>
                <c:pt idx="3736">
                  <c:v>817</c:v>
                </c:pt>
                <c:pt idx="3737">
                  <c:v>817</c:v>
                </c:pt>
                <c:pt idx="3738">
                  <c:v>817</c:v>
                </c:pt>
                <c:pt idx="3739">
                  <c:v>817</c:v>
                </c:pt>
                <c:pt idx="3740">
                  <c:v>817</c:v>
                </c:pt>
                <c:pt idx="3741">
                  <c:v>817</c:v>
                </c:pt>
                <c:pt idx="3742">
                  <c:v>798</c:v>
                </c:pt>
                <c:pt idx="3743">
                  <c:v>760</c:v>
                </c:pt>
                <c:pt idx="3744">
                  <c:v>570</c:v>
                </c:pt>
                <c:pt idx="3745">
                  <c:v>437</c:v>
                </c:pt>
                <c:pt idx="3746">
                  <c:v>437</c:v>
                </c:pt>
                <c:pt idx="3747">
                  <c:v>437</c:v>
                </c:pt>
                <c:pt idx="3748">
                  <c:v>437</c:v>
                </c:pt>
                <c:pt idx="3749">
                  <c:v>570</c:v>
                </c:pt>
                <c:pt idx="3750">
                  <c:v>684</c:v>
                </c:pt>
                <c:pt idx="3751">
                  <c:v>703</c:v>
                </c:pt>
                <c:pt idx="3752">
                  <c:v>779</c:v>
                </c:pt>
                <c:pt idx="3753">
                  <c:v>798</c:v>
                </c:pt>
                <c:pt idx="3754">
                  <c:v>798</c:v>
                </c:pt>
                <c:pt idx="3755">
                  <c:v>798</c:v>
                </c:pt>
                <c:pt idx="3756">
                  <c:v>817</c:v>
                </c:pt>
                <c:pt idx="3757">
                  <c:v>817</c:v>
                </c:pt>
                <c:pt idx="3758">
                  <c:v>817</c:v>
                </c:pt>
                <c:pt idx="3759">
                  <c:v>817</c:v>
                </c:pt>
                <c:pt idx="3760">
                  <c:v>817</c:v>
                </c:pt>
                <c:pt idx="3761">
                  <c:v>817</c:v>
                </c:pt>
                <c:pt idx="3762">
                  <c:v>817</c:v>
                </c:pt>
                <c:pt idx="3763">
                  <c:v>817</c:v>
                </c:pt>
                <c:pt idx="3764">
                  <c:v>817</c:v>
                </c:pt>
                <c:pt idx="3765">
                  <c:v>817</c:v>
                </c:pt>
                <c:pt idx="3766">
                  <c:v>798</c:v>
                </c:pt>
                <c:pt idx="3767">
                  <c:v>760</c:v>
                </c:pt>
                <c:pt idx="3768">
                  <c:v>570</c:v>
                </c:pt>
                <c:pt idx="3769">
                  <c:v>437</c:v>
                </c:pt>
                <c:pt idx="3770">
                  <c:v>437</c:v>
                </c:pt>
                <c:pt idx="3771">
                  <c:v>437</c:v>
                </c:pt>
                <c:pt idx="3772">
                  <c:v>437</c:v>
                </c:pt>
                <c:pt idx="3773">
                  <c:v>570</c:v>
                </c:pt>
                <c:pt idx="3774">
                  <c:v>684</c:v>
                </c:pt>
                <c:pt idx="3775">
                  <c:v>703</c:v>
                </c:pt>
                <c:pt idx="3776">
                  <c:v>779</c:v>
                </c:pt>
                <c:pt idx="3777">
                  <c:v>798</c:v>
                </c:pt>
                <c:pt idx="3778">
                  <c:v>798</c:v>
                </c:pt>
                <c:pt idx="3779">
                  <c:v>798</c:v>
                </c:pt>
                <c:pt idx="3780">
                  <c:v>817</c:v>
                </c:pt>
                <c:pt idx="3781">
                  <c:v>817</c:v>
                </c:pt>
                <c:pt idx="3782">
                  <c:v>817</c:v>
                </c:pt>
                <c:pt idx="3783">
                  <c:v>817</c:v>
                </c:pt>
                <c:pt idx="3784">
                  <c:v>817</c:v>
                </c:pt>
                <c:pt idx="3785">
                  <c:v>817</c:v>
                </c:pt>
                <c:pt idx="3786">
                  <c:v>817</c:v>
                </c:pt>
                <c:pt idx="3787">
                  <c:v>817</c:v>
                </c:pt>
                <c:pt idx="3788">
                  <c:v>817</c:v>
                </c:pt>
                <c:pt idx="3789">
                  <c:v>817</c:v>
                </c:pt>
                <c:pt idx="3790">
                  <c:v>798</c:v>
                </c:pt>
                <c:pt idx="3791">
                  <c:v>760</c:v>
                </c:pt>
                <c:pt idx="3792">
                  <c:v>570</c:v>
                </c:pt>
                <c:pt idx="3793">
                  <c:v>437</c:v>
                </c:pt>
                <c:pt idx="3794">
                  <c:v>437</c:v>
                </c:pt>
                <c:pt idx="3795">
                  <c:v>437</c:v>
                </c:pt>
                <c:pt idx="3796">
                  <c:v>437</c:v>
                </c:pt>
                <c:pt idx="3797">
                  <c:v>570</c:v>
                </c:pt>
                <c:pt idx="3798">
                  <c:v>684</c:v>
                </c:pt>
                <c:pt idx="3799">
                  <c:v>703</c:v>
                </c:pt>
                <c:pt idx="3800">
                  <c:v>779</c:v>
                </c:pt>
                <c:pt idx="3801">
                  <c:v>798</c:v>
                </c:pt>
                <c:pt idx="3802">
                  <c:v>798</c:v>
                </c:pt>
                <c:pt idx="3803">
                  <c:v>798</c:v>
                </c:pt>
                <c:pt idx="3804">
                  <c:v>817</c:v>
                </c:pt>
                <c:pt idx="3805">
                  <c:v>817</c:v>
                </c:pt>
                <c:pt idx="3806">
                  <c:v>817</c:v>
                </c:pt>
                <c:pt idx="3807">
                  <c:v>817</c:v>
                </c:pt>
                <c:pt idx="3808">
                  <c:v>817</c:v>
                </c:pt>
                <c:pt idx="3809">
                  <c:v>817</c:v>
                </c:pt>
                <c:pt idx="3810">
                  <c:v>817</c:v>
                </c:pt>
                <c:pt idx="3811">
                  <c:v>817</c:v>
                </c:pt>
                <c:pt idx="3812">
                  <c:v>817</c:v>
                </c:pt>
                <c:pt idx="3813">
                  <c:v>817</c:v>
                </c:pt>
                <c:pt idx="3814">
                  <c:v>798</c:v>
                </c:pt>
                <c:pt idx="3815">
                  <c:v>760</c:v>
                </c:pt>
                <c:pt idx="3816">
                  <c:v>570</c:v>
                </c:pt>
                <c:pt idx="3817">
                  <c:v>437</c:v>
                </c:pt>
                <c:pt idx="3818">
                  <c:v>437</c:v>
                </c:pt>
                <c:pt idx="3819">
                  <c:v>437</c:v>
                </c:pt>
                <c:pt idx="3820">
                  <c:v>437</c:v>
                </c:pt>
                <c:pt idx="3821">
                  <c:v>570</c:v>
                </c:pt>
                <c:pt idx="3822">
                  <c:v>684</c:v>
                </c:pt>
                <c:pt idx="3823">
                  <c:v>703</c:v>
                </c:pt>
                <c:pt idx="3824">
                  <c:v>779</c:v>
                </c:pt>
                <c:pt idx="3825">
                  <c:v>798</c:v>
                </c:pt>
                <c:pt idx="3826">
                  <c:v>798</c:v>
                </c:pt>
                <c:pt idx="3827">
                  <c:v>798</c:v>
                </c:pt>
                <c:pt idx="3828">
                  <c:v>817</c:v>
                </c:pt>
                <c:pt idx="3829">
                  <c:v>817</c:v>
                </c:pt>
                <c:pt idx="3830">
                  <c:v>817</c:v>
                </c:pt>
                <c:pt idx="3831">
                  <c:v>817</c:v>
                </c:pt>
                <c:pt idx="3832">
                  <c:v>817</c:v>
                </c:pt>
                <c:pt idx="3833">
                  <c:v>817</c:v>
                </c:pt>
                <c:pt idx="3834">
                  <c:v>817</c:v>
                </c:pt>
                <c:pt idx="3835">
                  <c:v>817</c:v>
                </c:pt>
                <c:pt idx="3836">
                  <c:v>817</c:v>
                </c:pt>
                <c:pt idx="3837">
                  <c:v>817</c:v>
                </c:pt>
                <c:pt idx="3838">
                  <c:v>798</c:v>
                </c:pt>
                <c:pt idx="3839">
                  <c:v>760</c:v>
                </c:pt>
                <c:pt idx="3840">
                  <c:v>551</c:v>
                </c:pt>
                <c:pt idx="3841">
                  <c:v>437</c:v>
                </c:pt>
                <c:pt idx="3842">
                  <c:v>437</c:v>
                </c:pt>
                <c:pt idx="3843">
                  <c:v>437</c:v>
                </c:pt>
                <c:pt idx="3844">
                  <c:v>437</c:v>
                </c:pt>
                <c:pt idx="3845">
                  <c:v>456</c:v>
                </c:pt>
                <c:pt idx="3846">
                  <c:v>589</c:v>
                </c:pt>
                <c:pt idx="3847">
                  <c:v>570</c:v>
                </c:pt>
                <c:pt idx="3848">
                  <c:v>703</c:v>
                </c:pt>
                <c:pt idx="3849">
                  <c:v>722</c:v>
                </c:pt>
                <c:pt idx="3850">
                  <c:v>779</c:v>
                </c:pt>
                <c:pt idx="3851">
                  <c:v>798</c:v>
                </c:pt>
                <c:pt idx="3852">
                  <c:v>798</c:v>
                </c:pt>
                <c:pt idx="3853">
                  <c:v>817</c:v>
                </c:pt>
                <c:pt idx="3854">
                  <c:v>817</c:v>
                </c:pt>
                <c:pt idx="3855">
                  <c:v>817</c:v>
                </c:pt>
                <c:pt idx="3856">
                  <c:v>817</c:v>
                </c:pt>
                <c:pt idx="3857">
                  <c:v>817</c:v>
                </c:pt>
                <c:pt idx="3858">
                  <c:v>817</c:v>
                </c:pt>
                <c:pt idx="3859">
                  <c:v>817</c:v>
                </c:pt>
                <c:pt idx="3860">
                  <c:v>817</c:v>
                </c:pt>
                <c:pt idx="3861">
                  <c:v>817</c:v>
                </c:pt>
                <c:pt idx="3862">
                  <c:v>779</c:v>
                </c:pt>
                <c:pt idx="3863">
                  <c:v>703</c:v>
                </c:pt>
                <c:pt idx="3864">
                  <c:v>532</c:v>
                </c:pt>
                <c:pt idx="3865">
                  <c:v>475</c:v>
                </c:pt>
                <c:pt idx="3866">
                  <c:v>475</c:v>
                </c:pt>
                <c:pt idx="3867">
                  <c:v>437</c:v>
                </c:pt>
                <c:pt idx="3868">
                  <c:v>437</c:v>
                </c:pt>
                <c:pt idx="3869">
                  <c:v>456</c:v>
                </c:pt>
                <c:pt idx="3870">
                  <c:v>589</c:v>
                </c:pt>
                <c:pt idx="3871">
                  <c:v>684</c:v>
                </c:pt>
                <c:pt idx="3872">
                  <c:v>703</c:v>
                </c:pt>
                <c:pt idx="3873">
                  <c:v>703</c:v>
                </c:pt>
                <c:pt idx="3874">
                  <c:v>760</c:v>
                </c:pt>
                <c:pt idx="3875">
                  <c:v>779</c:v>
                </c:pt>
                <c:pt idx="3876">
                  <c:v>798</c:v>
                </c:pt>
                <c:pt idx="3877">
                  <c:v>817</c:v>
                </c:pt>
                <c:pt idx="3878">
                  <c:v>817</c:v>
                </c:pt>
                <c:pt idx="3879">
                  <c:v>817</c:v>
                </c:pt>
                <c:pt idx="3880">
                  <c:v>817</c:v>
                </c:pt>
                <c:pt idx="3881">
                  <c:v>817</c:v>
                </c:pt>
                <c:pt idx="3882">
                  <c:v>817</c:v>
                </c:pt>
                <c:pt idx="3883">
                  <c:v>817</c:v>
                </c:pt>
                <c:pt idx="3884">
                  <c:v>817</c:v>
                </c:pt>
                <c:pt idx="3885">
                  <c:v>798</c:v>
                </c:pt>
                <c:pt idx="3886">
                  <c:v>779</c:v>
                </c:pt>
                <c:pt idx="3887">
                  <c:v>722</c:v>
                </c:pt>
                <c:pt idx="3888">
                  <c:v>570</c:v>
                </c:pt>
                <c:pt idx="3889">
                  <c:v>437</c:v>
                </c:pt>
                <c:pt idx="3890">
                  <c:v>437</c:v>
                </c:pt>
                <c:pt idx="3891">
                  <c:v>437</c:v>
                </c:pt>
                <c:pt idx="3892">
                  <c:v>437</c:v>
                </c:pt>
                <c:pt idx="3893">
                  <c:v>570</c:v>
                </c:pt>
                <c:pt idx="3894">
                  <c:v>684</c:v>
                </c:pt>
                <c:pt idx="3895">
                  <c:v>703</c:v>
                </c:pt>
                <c:pt idx="3896">
                  <c:v>779</c:v>
                </c:pt>
                <c:pt idx="3897">
                  <c:v>798</c:v>
                </c:pt>
                <c:pt idx="3898">
                  <c:v>798</c:v>
                </c:pt>
                <c:pt idx="3899">
                  <c:v>798</c:v>
                </c:pt>
                <c:pt idx="3900">
                  <c:v>817</c:v>
                </c:pt>
                <c:pt idx="3901">
                  <c:v>817</c:v>
                </c:pt>
                <c:pt idx="3902">
                  <c:v>817</c:v>
                </c:pt>
                <c:pt idx="3903">
                  <c:v>817</c:v>
                </c:pt>
                <c:pt idx="3904">
                  <c:v>817</c:v>
                </c:pt>
                <c:pt idx="3905">
                  <c:v>817</c:v>
                </c:pt>
                <c:pt idx="3906">
                  <c:v>817</c:v>
                </c:pt>
                <c:pt idx="3907">
                  <c:v>817</c:v>
                </c:pt>
                <c:pt idx="3908">
                  <c:v>817</c:v>
                </c:pt>
                <c:pt idx="3909">
                  <c:v>817</c:v>
                </c:pt>
                <c:pt idx="3910">
                  <c:v>798</c:v>
                </c:pt>
                <c:pt idx="3911">
                  <c:v>760</c:v>
                </c:pt>
                <c:pt idx="3912">
                  <c:v>570</c:v>
                </c:pt>
                <c:pt idx="3913">
                  <c:v>437</c:v>
                </c:pt>
                <c:pt idx="3914">
                  <c:v>437</c:v>
                </c:pt>
                <c:pt idx="3915">
                  <c:v>437</c:v>
                </c:pt>
                <c:pt idx="3916">
                  <c:v>437</c:v>
                </c:pt>
                <c:pt idx="3917">
                  <c:v>570</c:v>
                </c:pt>
                <c:pt idx="3918">
                  <c:v>684</c:v>
                </c:pt>
                <c:pt idx="3919">
                  <c:v>703</c:v>
                </c:pt>
                <c:pt idx="3920">
                  <c:v>779</c:v>
                </c:pt>
                <c:pt idx="3921">
                  <c:v>798</c:v>
                </c:pt>
                <c:pt idx="3922">
                  <c:v>798</c:v>
                </c:pt>
                <c:pt idx="3923">
                  <c:v>798</c:v>
                </c:pt>
                <c:pt idx="3924">
                  <c:v>817</c:v>
                </c:pt>
                <c:pt idx="3925">
                  <c:v>817</c:v>
                </c:pt>
                <c:pt idx="3926">
                  <c:v>817</c:v>
                </c:pt>
                <c:pt idx="3927">
                  <c:v>817</c:v>
                </c:pt>
                <c:pt idx="3928">
                  <c:v>817</c:v>
                </c:pt>
                <c:pt idx="3929">
                  <c:v>817</c:v>
                </c:pt>
                <c:pt idx="3930">
                  <c:v>817</c:v>
                </c:pt>
                <c:pt idx="3931">
                  <c:v>817</c:v>
                </c:pt>
                <c:pt idx="3932">
                  <c:v>817</c:v>
                </c:pt>
                <c:pt idx="3933">
                  <c:v>817</c:v>
                </c:pt>
                <c:pt idx="3934">
                  <c:v>798</c:v>
                </c:pt>
                <c:pt idx="3935">
                  <c:v>760</c:v>
                </c:pt>
                <c:pt idx="3936">
                  <c:v>570</c:v>
                </c:pt>
                <c:pt idx="3937">
                  <c:v>437</c:v>
                </c:pt>
                <c:pt idx="3938">
                  <c:v>437</c:v>
                </c:pt>
                <c:pt idx="3939">
                  <c:v>437</c:v>
                </c:pt>
                <c:pt idx="3940">
                  <c:v>437</c:v>
                </c:pt>
                <c:pt idx="3941">
                  <c:v>570</c:v>
                </c:pt>
                <c:pt idx="3942">
                  <c:v>684</c:v>
                </c:pt>
                <c:pt idx="3943">
                  <c:v>703</c:v>
                </c:pt>
                <c:pt idx="3944">
                  <c:v>779</c:v>
                </c:pt>
                <c:pt idx="3945">
                  <c:v>798</c:v>
                </c:pt>
                <c:pt idx="3946">
                  <c:v>798</c:v>
                </c:pt>
                <c:pt idx="3947">
                  <c:v>798</c:v>
                </c:pt>
                <c:pt idx="3948">
                  <c:v>817</c:v>
                </c:pt>
                <c:pt idx="3949">
                  <c:v>817</c:v>
                </c:pt>
                <c:pt idx="3950">
                  <c:v>817</c:v>
                </c:pt>
                <c:pt idx="3951">
                  <c:v>817</c:v>
                </c:pt>
                <c:pt idx="3952">
                  <c:v>817</c:v>
                </c:pt>
                <c:pt idx="3953">
                  <c:v>817</c:v>
                </c:pt>
                <c:pt idx="3954">
                  <c:v>817</c:v>
                </c:pt>
                <c:pt idx="3955">
                  <c:v>817</c:v>
                </c:pt>
                <c:pt idx="3956">
                  <c:v>817</c:v>
                </c:pt>
                <c:pt idx="3957">
                  <c:v>817</c:v>
                </c:pt>
                <c:pt idx="3958">
                  <c:v>798</c:v>
                </c:pt>
                <c:pt idx="3959">
                  <c:v>760</c:v>
                </c:pt>
                <c:pt idx="3960">
                  <c:v>570</c:v>
                </c:pt>
                <c:pt idx="3961">
                  <c:v>437</c:v>
                </c:pt>
                <c:pt idx="3962">
                  <c:v>437</c:v>
                </c:pt>
                <c:pt idx="3963">
                  <c:v>437</c:v>
                </c:pt>
                <c:pt idx="3964">
                  <c:v>437</c:v>
                </c:pt>
                <c:pt idx="3965">
                  <c:v>570</c:v>
                </c:pt>
                <c:pt idx="3966">
                  <c:v>684</c:v>
                </c:pt>
                <c:pt idx="3967">
                  <c:v>703</c:v>
                </c:pt>
                <c:pt idx="3968">
                  <c:v>779</c:v>
                </c:pt>
                <c:pt idx="3969">
                  <c:v>798</c:v>
                </c:pt>
                <c:pt idx="3970">
                  <c:v>798</c:v>
                </c:pt>
                <c:pt idx="3971">
                  <c:v>798</c:v>
                </c:pt>
                <c:pt idx="3972">
                  <c:v>817</c:v>
                </c:pt>
                <c:pt idx="3973">
                  <c:v>817</c:v>
                </c:pt>
                <c:pt idx="3974">
                  <c:v>817</c:v>
                </c:pt>
                <c:pt idx="3975">
                  <c:v>817</c:v>
                </c:pt>
                <c:pt idx="3976">
                  <c:v>817</c:v>
                </c:pt>
                <c:pt idx="3977">
                  <c:v>817</c:v>
                </c:pt>
                <c:pt idx="3978">
                  <c:v>817</c:v>
                </c:pt>
                <c:pt idx="3979">
                  <c:v>817</c:v>
                </c:pt>
                <c:pt idx="3980">
                  <c:v>817</c:v>
                </c:pt>
                <c:pt idx="3981">
                  <c:v>817</c:v>
                </c:pt>
                <c:pt idx="3982">
                  <c:v>798</c:v>
                </c:pt>
                <c:pt idx="3983">
                  <c:v>760</c:v>
                </c:pt>
                <c:pt idx="3984">
                  <c:v>570</c:v>
                </c:pt>
                <c:pt idx="3985">
                  <c:v>437</c:v>
                </c:pt>
                <c:pt idx="3986">
                  <c:v>437</c:v>
                </c:pt>
                <c:pt idx="3987">
                  <c:v>437</c:v>
                </c:pt>
                <c:pt idx="3988">
                  <c:v>437</c:v>
                </c:pt>
                <c:pt idx="3989">
                  <c:v>570</c:v>
                </c:pt>
                <c:pt idx="3990">
                  <c:v>684</c:v>
                </c:pt>
                <c:pt idx="3991">
                  <c:v>703</c:v>
                </c:pt>
                <c:pt idx="3992">
                  <c:v>779</c:v>
                </c:pt>
                <c:pt idx="3993">
                  <c:v>798</c:v>
                </c:pt>
                <c:pt idx="3994">
                  <c:v>798</c:v>
                </c:pt>
                <c:pt idx="3995">
                  <c:v>798</c:v>
                </c:pt>
                <c:pt idx="3996">
                  <c:v>817</c:v>
                </c:pt>
                <c:pt idx="3997">
                  <c:v>817</c:v>
                </c:pt>
                <c:pt idx="3998">
                  <c:v>817</c:v>
                </c:pt>
                <c:pt idx="3999">
                  <c:v>817</c:v>
                </c:pt>
                <c:pt idx="4000">
                  <c:v>817</c:v>
                </c:pt>
                <c:pt idx="4001">
                  <c:v>817</c:v>
                </c:pt>
                <c:pt idx="4002">
                  <c:v>817</c:v>
                </c:pt>
                <c:pt idx="4003">
                  <c:v>817</c:v>
                </c:pt>
                <c:pt idx="4004">
                  <c:v>817</c:v>
                </c:pt>
                <c:pt idx="4005">
                  <c:v>817</c:v>
                </c:pt>
                <c:pt idx="4006">
                  <c:v>798</c:v>
                </c:pt>
                <c:pt idx="4007">
                  <c:v>760</c:v>
                </c:pt>
                <c:pt idx="4008">
                  <c:v>551</c:v>
                </c:pt>
                <c:pt idx="4009">
                  <c:v>437</c:v>
                </c:pt>
                <c:pt idx="4010">
                  <c:v>437</c:v>
                </c:pt>
                <c:pt idx="4011">
                  <c:v>437</c:v>
                </c:pt>
                <c:pt idx="4012">
                  <c:v>437</c:v>
                </c:pt>
                <c:pt idx="4013">
                  <c:v>456</c:v>
                </c:pt>
                <c:pt idx="4014">
                  <c:v>589</c:v>
                </c:pt>
                <c:pt idx="4015">
                  <c:v>570</c:v>
                </c:pt>
                <c:pt idx="4016">
                  <c:v>703</c:v>
                </c:pt>
                <c:pt idx="4017">
                  <c:v>722</c:v>
                </c:pt>
                <c:pt idx="4018">
                  <c:v>779</c:v>
                </c:pt>
                <c:pt idx="4019">
                  <c:v>798</c:v>
                </c:pt>
                <c:pt idx="4020">
                  <c:v>798</c:v>
                </c:pt>
                <c:pt idx="4021">
                  <c:v>817</c:v>
                </c:pt>
                <c:pt idx="4022">
                  <c:v>817</c:v>
                </c:pt>
                <c:pt idx="4023">
                  <c:v>817</c:v>
                </c:pt>
                <c:pt idx="4024">
                  <c:v>817</c:v>
                </c:pt>
                <c:pt idx="4025">
                  <c:v>817</c:v>
                </c:pt>
                <c:pt idx="4026">
                  <c:v>817</c:v>
                </c:pt>
                <c:pt idx="4027">
                  <c:v>817</c:v>
                </c:pt>
                <c:pt idx="4028">
                  <c:v>817</c:v>
                </c:pt>
                <c:pt idx="4029">
                  <c:v>817</c:v>
                </c:pt>
                <c:pt idx="4030">
                  <c:v>779</c:v>
                </c:pt>
                <c:pt idx="4031">
                  <c:v>703</c:v>
                </c:pt>
                <c:pt idx="4032">
                  <c:v>532</c:v>
                </c:pt>
                <c:pt idx="4033">
                  <c:v>475</c:v>
                </c:pt>
                <c:pt idx="4034">
                  <c:v>475</c:v>
                </c:pt>
                <c:pt idx="4035">
                  <c:v>437</c:v>
                </c:pt>
                <c:pt idx="4036">
                  <c:v>437</c:v>
                </c:pt>
                <c:pt idx="4037">
                  <c:v>456</c:v>
                </c:pt>
                <c:pt idx="4038">
                  <c:v>589</c:v>
                </c:pt>
                <c:pt idx="4039">
                  <c:v>684</c:v>
                </c:pt>
                <c:pt idx="4040">
                  <c:v>703</c:v>
                </c:pt>
                <c:pt idx="4041">
                  <c:v>703</c:v>
                </c:pt>
                <c:pt idx="4042">
                  <c:v>760</c:v>
                </c:pt>
                <c:pt idx="4043">
                  <c:v>779</c:v>
                </c:pt>
                <c:pt idx="4044">
                  <c:v>798</c:v>
                </c:pt>
                <c:pt idx="4045">
                  <c:v>817</c:v>
                </c:pt>
                <c:pt idx="4046">
                  <c:v>817</c:v>
                </c:pt>
                <c:pt idx="4047">
                  <c:v>817</c:v>
                </c:pt>
                <c:pt idx="4048">
                  <c:v>817</c:v>
                </c:pt>
                <c:pt idx="4049">
                  <c:v>817</c:v>
                </c:pt>
                <c:pt idx="4050">
                  <c:v>817</c:v>
                </c:pt>
                <c:pt idx="4051">
                  <c:v>817</c:v>
                </c:pt>
                <c:pt idx="4052">
                  <c:v>817</c:v>
                </c:pt>
                <c:pt idx="4053">
                  <c:v>798</c:v>
                </c:pt>
                <c:pt idx="4054">
                  <c:v>779</c:v>
                </c:pt>
                <c:pt idx="4055">
                  <c:v>722</c:v>
                </c:pt>
                <c:pt idx="4056">
                  <c:v>570</c:v>
                </c:pt>
                <c:pt idx="4057">
                  <c:v>437</c:v>
                </c:pt>
                <c:pt idx="4058">
                  <c:v>437</c:v>
                </c:pt>
                <c:pt idx="4059">
                  <c:v>437</c:v>
                </c:pt>
                <c:pt idx="4060">
                  <c:v>437</c:v>
                </c:pt>
                <c:pt idx="4061">
                  <c:v>570</c:v>
                </c:pt>
                <c:pt idx="4062">
                  <c:v>684</c:v>
                </c:pt>
                <c:pt idx="4063">
                  <c:v>703</c:v>
                </c:pt>
                <c:pt idx="4064">
                  <c:v>779</c:v>
                </c:pt>
                <c:pt idx="4065">
                  <c:v>798</c:v>
                </c:pt>
                <c:pt idx="4066">
                  <c:v>798</c:v>
                </c:pt>
                <c:pt idx="4067">
                  <c:v>798</c:v>
                </c:pt>
                <c:pt idx="4068">
                  <c:v>817</c:v>
                </c:pt>
                <c:pt idx="4069">
                  <c:v>817</c:v>
                </c:pt>
                <c:pt idx="4070">
                  <c:v>817</c:v>
                </c:pt>
                <c:pt idx="4071">
                  <c:v>817</c:v>
                </c:pt>
                <c:pt idx="4072">
                  <c:v>817</c:v>
                </c:pt>
                <c:pt idx="4073">
                  <c:v>817</c:v>
                </c:pt>
                <c:pt idx="4074">
                  <c:v>817</c:v>
                </c:pt>
                <c:pt idx="4075">
                  <c:v>817</c:v>
                </c:pt>
                <c:pt idx="4076">
                  <c:v>817</c:v>
                </c:pt>
                <c:pt idx="4077">
                  <c:v>817</c:v>
                </c:pt>
                <c:pt idx="4078">
                  <c:v>798</c:v>
                </c:pt>
                <c:pt idx="4079">
                  <c:v>760</c:v>
                </c:pt>
                <c:pt idx="4080">
                  <c:v>570</c:v>
                </c:pt>
                <c:pt idx="4081">
                  <c:v>437</c:v>
                </c:pt>
                <c:pt idx="4082">
                  <c:v>437</c:v>
                </c:pt>
                <c:pt idx="4083">
                  <c:v>437</c:v>
                </c:pt>
                <c:pt idx="4084">
                  <c:v>437</c:v>
                </c:pt>
                <c:pt idx="4085">
                  <c:v>570</c:v>
                </c:pt>
                <c:pt idx="4086">
                  <c:v>684</c:v>
                </c:pt>
                <c:pt idx="4087">
                  <c:v>703</c:v>
                </c:pt>
                <c:pt idx="4088">
                  <c:v>779</c:v>
                </c:pt>
                <c:pt idx="4089">
                  <c:v>798</c:v>
                </c:pt>
                <c:pt idx="4090">
                  <c:v>798</c:v>
                </c:pt>
                <c:pt idx="4091">
                  <c:v>798</c:v>
                </c:pt>
                <c:pt idx="4092">
                  <c:v>817</c:v>
                </c:pt>
                <c:pt idx="4093">
                  <c:v>817</c:v>
                </c:pt>
                <c:pt idx="4094">
                  <c:v>817</c:v>
                </c:pt>
                <c:pt idx="4095">
                  <c:v>817</c:v>
                </c:pt>
                <c:pt idx="4096">
                  <c:v>817</c:v>
                </c:pt>
                <c:pt idx="4097">
                  <c:v>817</c:v>
                </c:pt>
                <c:pt idx="4098">
                  <c:v>817</c:v>
                </c:pt>
                <c:pt idx="4099">
                  <c:v>817</c:v>
                </c:pt>
                <c:pt idx="4100">
                  <c:v>817</c:v>
                </c:pt>
                <c:pt idx="4101">
                  <c:v>817</c:v>
                </c:pt>
                <c:pt idx="4102">
                  <c:v>798</c:v>
                </c:pt>
                <c:pt idx="4103">
                  <c:v>760</c:v>
                </c:pt>
                <c:pt idx="4104">
                  <c:v>570</c:v>
                </c:pt>
                <c:pt idx="4105">
                  <c:v>437</c:v>
                </c:pt>
                <c:pt idx="4106">
                  <c:v>437</c:v>
                </c:pt>
                <c:pt idx="4107">
                  <c:v>437</c:v>
                </c:pt>
                <c:pt idx="4108">
                  <c:v>437</c:v>
                </c:pt>
                <c:pt idx="4109">
                  <c:v>570</c:v>
                </c:pt>
                <c:pt idx="4110">
                  <c:v>684</c:v>
                </c:pt>
                <c:pt idx="4111">
                  <c:v>703</c:v>
                </c:pt>
                <c:pt idx="4112">
                  <c:v>779</c:v>
                </c:pt>
                <c:pt idx="4113">
                  <c:v>798</c:v>
                </c:pt>
                <c:pt idx="4114">
                  <c:v>798</c:v>
                </c:pt>
                <c:pt idx="4115">
                  <c:v>798</c:v>
                </c:pt>
                <c:pt idx="4116">
                  <c:v>817</c:v>
                </c:pt>
                <c:pt idx="4117">
                  <c:v>817</c:v>
                </c:pt>
                <c:pt idx="4118">
                  <c:v>817</c:v>
                </c:pt>
                <c:pt idx="4119">
                  <c:v>817</c:v>
                </c:pt>
                <c:pt idx="4120">
                  <c:v>817</c:v>
                </c:pt>
                <c:pt idx="4121">
                  <c:v>817</c:v>
                </c:pt>
                <c:pt idx="4122">
                  <c:v>817</c:v>
                </c:pt>
                <c:pt idx="4123">
                  <c:v>817</c:v>
                </c:pt>
                <c:pt idx="4124">
                  <c:v>817</c:v>
                </c:pt>
                <c:pt idx="4125">
                  <c:v>817</c:v>
                </c:pt>
                <c:pt idx="4126">
                  <c:v>798</c:v>
                </c:pt>
                <c:pt idx="4127">
                  <c:v>760</c:v>
                </c:pt>
                <c:pt idx="4128">
                  <c:v>570</c:v>
                </c:pt>
                <c:pt idx="4129">
                  <c:v>437</c:v>
                </c:pt>
                <c:pt idx="4130">
                  <c:v>437</c:v>
                </c:pt>
                <c:pt idx="4131">
                  <c:v>437</c:v>
                </c:pt>
                <c:pt idx="4132">
                  <c:v>437</c:v>
                </c:pt>
                <c:pt idx="4133">
                  <c:v>570</c:v>
                </c:pt>
                <c:pt idx="4134">
                  <c:v>684</c:v>
                </c:pt>
                <c:pt idx="4135">
                  <c:v>703</c:v>
                </c:pt>
                <c:pt idx="4136">
                  <c:v>779</c:v>
                </c:pt>
                <c:pt idx="4137">
                  <c:v>798</c:v>
                </c:pt>
                <c:pt idx="4138">
                  <c:v>798</c:v>
                </c:pt>
                <c:pt idx="4139">
                  <c:v>798</c:v>
                </c:pt>
                <c:pt idx="4140">
                  <c:v>817</c:v>
                </c:pt>
                <c:pt idx="4141">
                  <c:v>817</c:v>
                </c:pt>
                <c:pt idx="4142">
                  <c:v>817</c:v>
                </c:pt>
                <c:pt idx="4143">
                  <c:v>817</c:v>
                </c:pt>
                <c:pt idx="4144">
                  <c:v>817</c:v>
                </c:pt>
                <c:pt idx="4145">
                  <c:v>817</c:v>
                </c:pt>
                <c:pt idx="4146">
                  <c:v>817</c:v>
                </c:pt>
                <c:pt idx="4147">
                  <c:v>817</c:v>
                </c:pt>
                <c:pt idx="4148">
                  <c:v>817</c:v>
                </c:pt>
                <c:pt idx="4149">
                  <c:v>817</c:v>
                </c:pt>
                <c:pt idx="4150">
                  <c:v>798</c:v>
                </c:pt>
                <c:pt idx="4151">
                  <c:v>760</c:v>
                </c:pt>
                <c:pt idx="4152">
                  <c:v>570</c:v>
                </c:pt>
                <c:pt idx="4153">
                  <c:v>437</c:v>
                </c:pt>
                <c:pt idx="4154">
                  <c:v>437</c:v>
                </c:pt>
                <c:pt idx="4155">
                  <c:v>437</c:v>
                </c:pt>
                <c:pt idx="4156">
                  <c:v>437</c:v>
                </c:pt>
                <c:pt idx="4157">
                  <c:v>570</c:v>
                </c:pt>
                <c:pt idx="4158">
                  <c:v>684</c:v>
                </c:pt>
                <c:pt idx="4159">
                  <c:v>703</c:v>
                </c:pt>
                <c:pt idx="4160">
                  <c:v>779</c:v>
                </c:pt>
                <c:pt idx="4161">
                  <c:v>798</c:v>
                </c:pt>
                <c:pt idx="4162">
                  <c:v>798</c:v>
                </c:pt>
                <c:pt idx="4163">
                  <c:v>798</c:v>
                </c:pt>
                <c:pt idx="4164">
                  <c:v>817</c:v>
                </c:pt>
                <c:pt idx="4165">
                  <c:v>817</c:v>
                </c:pt>
                <c:pt idx="4166">
                  <c:v>817</c:v>
                </c:pt>
                <c:pt idx="4167">
                  <c:v>817</c:v>
                </c:pt>
                <c:pt idx="4168">
                  <c:v>817</c:v>
                </c:pt>
                <c:pt idx="4169">
                  <c:v>817</c:v>
                </c:pt>
                <c:pt idx="4170">
                  <c:v>817</c:v>
                </c:pt>
                <c:pt idx="4171">
                  <c:v>817</c:v>
                </c:pt>
                <c:pt idx="4172">
                  <c:v>817</c:v>
                </c:pt>
                <c:pt idx="4173">
                  <c:v>817</c:v>
                </c:pt>
                <c:pt idx="4174">
                  <c:v>798</c:v>
                </c:pt>
                <c:pt idx="4175">
                  <c:v>760</c:v>
                </c:pt>
                <c:pt idx="4176">
                  <c:v>551</c:v>
                </c:pt>
                <c:pt idx="4177">
                  <c:v>437</c:v>
                </c:pt>
                <c:pt idx="4178">
                  <c:v>437</c:v>
                </c:pt>
                <c:pt idx="4179">
                  <c:v>437</c:v>
                </c:pt>
                <c:pt idx="4180">
                  <c:v>437</c:v>
                </c:pt>
                <c:pt idx="4181">
                  <c:v>456</c:v>
                </c:pt>
                <c:pt idx="4182">
                  <c:v>589</c:v>
                </c:pt>
                <c:pt idx="4183">
                  <c:v>570</c:v>
                </c:pt>
                <c:pt idx="4184">
                  <c:v>703</c:v>
                </c:pt>
                <c:pt idx="4185">
                  <c:v>722</c:v>
                </c:pt>
                <c:pt idx="4186">
                  <c:v>779</c:v>
                </c:pt>
                <c:pt idx="4187">
                  <c:v>798</c:v>
                </c:pt>
                <c:pt idx="4188">
                  <c:v>798</c:v>
                </c:pt>
                <c:pt idx="4189">
                  <c:v>817</c:v>
                </c:pt>
                <c:pt idx="4190">
                  <c:v>817</c:v>
                </c:pt>
                <c:pt idx="4191">
                  <c:v>817</c:v>
                </c:pt>
                <c:pt idx="4192">
                  <c:v>817</c:v>
                </c:pt>
                <c:pt idx="4193">
                  <c:v>817</c:v>
                </c:pt>
                <c:pt idx="4194">
                  <c:v>817</c:v>
                </c:pt>
                <c:pt idx="4195">
                  <c:v>817</c:v>
                </c:pt>
                <c:pt idx="4196">
                  <c:v>817</c:v>
                </c:pt>
                <c:pt idx="4197">
                  <c:v>817</c:v>
                </c:pt>
                <c:pt idx="4198">
                  <c:v>779</c:v>
                </c:pt>
                <c:pt idx="4199">
                  <c:v>703</c:v>
                </c:pt>
                <c:pt idx="4200">
                  <c:v>532</c:v>
                </c:pt>
                <c:pt idx="4201">
                  <c:v>475</c:v>
                </c:pt>
                <c:pt idx="4202">
                  <c:v>475</c:v>
                </c:pt>
                <c:pt idx="4203">
                  <c:v>437</c:v>
                </c:pt>
                <c:pt idx="4204">
                  <c:v>437</c:v>
                </c:pt>
                <c:pt idx="4205">
                  <c:v>456</c:v>
                </c:pt>
                <c:pt idx="4206">
                  <c:v>589</c:v>
                </c:pt>
                <c:pt idx="4207">
                  <c:v>684</c:v>
                </c:pt>
                <c:pt idx="4208">
                  <c:v>703</c:v>
                </c:pt>
                <c:pt idx="4209">
                  <c:v>703</c:v>
                </c:pt>
                <c:pt idx="4210">
                  <c:v>760</c:v>
                </c:pt>
                <c:pt idx="4211">
                  <c:v>779</c:v>
                </c:pt>
                <c:pt idx="4212">
                  <c:v>798</c:v>
                </c:pt>
                <c:pt idx="4213">
                  <c:v>817</c:v>
                </c:pt>
                <c:pt idx="4214">
                  <c:v>817</c:v>
                </c:pt>
                <c:pt idx="4215">
                  <c:v>817</c:v>
                </c:pt>
                <c:pt idx="4216">
                  <c:v>817</c:v>
                </c:pt>
                <c:pt idx="4217">
                  <c:v>817</c:v>
                </c:pt>
                <c:pt idx="4218">
                  <c:v>817</c:v>
                </c:pt>
                <c:pt idx="4219">
                  <c:v>817</c:v>
                </c:pt>
                <c:pt idx="4220">
                  <c:v>817</c:v>
                </c:pt>
                <c:pt idx="4221">
                  <c:v>798</c:v>
                </c:pt>
                <c:pt idx="4222">
                  <c:v>779</c:v>
                </c:pt>
                <c:pt idx="4223">
                  <c:v>722</c:v>
                </c:pt>
                <c:pt idx="4224">
                  <c:v>570</c:v>
                </c:pt>
                <c:pt idx="4225">
                  <c:v>437</c:v>
                </c:pt>
                <c:pt idx="4226">
                  <c:v>437</c:v>
                </c:pt>
                <c:pt idx="4227">
                  <c:v>437</c:v>
                </c:pt>
                <c:pt idx="4228">
                  <c:v>437</c:v>
                </c:pt>
                <c:pt idx="4229">
                  <c:v>570</c:v>
                </c:pt>
                <c:pt idx="4230">
                  <c:v>684</c:v>
                </c:pt>
                <c:pt idx="4231">
                  <c:v>703</c:v>
                </c:pt>
                <c:pt idx="4232">
                  <c:v>779</c:v>
                </c:pt>
                <c:pt idx="4233">
                  <c:v>798</c:v>
                </c:pt>
                <c:pt idx="4234">
                  <c:v>798</c:v>
                </c:pt>
                <c:pt idx="4235">
                  <c:v>798</c:v>
                </c:pt>
                <c:pt idx="4236">
                  <c:v>817</c:v>
                </c:pt>
                <c:pt idx="4237">
                  <c:v>817</c:v>
                </c:pt>
                <c:pt idx="4238">
                  <c:v>817</c:v>
                </c:pt>
                <c:pt idx="4239">
                  <c:v>817</c:v>
                </c:pt>
                <c:pt idx="4240">
                  <c:v>817</c:v>
                </c:pt>
                <c:pt idx="4241">
                  <c:v>817</c:v>
                </c:pt>
                <c:pt idx="4242">
                  <c:v>817</c:v>
                </c:pt>
                <c:pt idx="4243">
                  <c:v>817</c:v>
                </c:pt>
                <c:pt idx="4244">
                  <c:v>817</c:v>
                </c:pt>
                <c:pt idx="4245">
                  <c:v>817</c:v>
                </c:pt>
                <c:pt idx="4246">
                  <c:v>798</c:v>
                </c:pt>
                <c:pt idx="4247">
                  <c:v>760</c:v>
                </c:pt>
                <c:pt idx="4248">
                  <c:v>570</c:v>
                </c:pt>
                <c:pt idx="4249">
                  <c:v>437</c:v>
                </c:pt>
                <c:pt idx="4250">
                  <c:v>437</c:v>
                </c:pt>
                <c:pt idx="4251">
                  <c:v>437</c:v>
                </c:pt>
                <c:pt idx="4252">
                  <c:v>437</c:v>
                </c:pt>
                <c:pt idx="4253">
                  <c:v>570</c:v>
                </c:pt>
                <c:pt idx="4254">
                  <c:v>684</c:v>
                </c:pt>
                <c:pt idx="4255">
                  <c:v>703</c:v>
                </c:pt>
                <c:pt idx="4256">
                  <c:v>779</c:v>
                </c:pt>
                <c:pt idx="4257">
                  <c:v>798</c:v>
                </c:pt>
                <c:pt idx="4258">
                  <c:v>798</c:v>
                </c:pt>
                <c:pt idx="4259">
                  <c:v>798</c:v>
                </c:pt>
                <c:pt idx="4260">
                  <c:v>817</c:v>
                </c:pt>
                <c:pt idx="4261">
                  <c:v>817</c:v>
                </c:pt>
                <c:pt idx="4262">
                  <c:v>817</c:v>
                </c:pt>
                <c:pt idx="4263">
                  <c:v>817</c:v>
                </c:pt>
                <c:pt idx="4264">
                  <c:v>817</c:v>
                </c:pt>
                <c:pt idx="4265">
                  <c:v>817</c:v>
                </c:pt>
                <c:pt idx="4266">
                  <c:v>817</c:v>
                </c:pt>
                <c:pt idx="4267">
                  <c:v>817</c:v>
                </c:pt>
                <c:pt idx="4268">
                  <c:v>817</c:v>
                </c:pt>
                <c:pt idx="4269">
                  <c:v>817</c:v>
                </c:pt>
                <c:pt idx="4270">
                  <c:v>798</c:v>
                </c:pt>
                <c:pt idx="4271">
                  <c:v>760</c:v>
                </c:pt>
                <c:pt idx="4272">
                  <c:v>570</c:v>
                </c:pt>
                <c:pt idx="4273">
                  <c:v>437</c:v>
                </c:pt>
                <c:pt idx="4274">
                  <c:v>437</c:v>
                </c:pt>
                <c:pt idx="4275">
                  <c:v>437</c:v>
                </c:pt>
                <c:pt idx="4276">
                  <c:v>437</c:v>
                </c:pt>
                <c:pt idx="4277">
                  <c:v>570</c:v>
                </c:pt>
                <c:pt idx="4278">
                  <c:v>684</c:v>
                </c:pt>
                <c:pt idx="4279">
                  <c:v>703</c:v>
                </c:pt>
                <c:pt idx="4280">
                  <c:v>779</c:v>
                </c:pt>
                <c:pt idx="4281">
                  <c:v>798</c:v>
                </c:pt>
                <c:pt idx="4282">
                  <c:v>798</c:v>
                </c:pt>
                <c:pt idx="4283">
                  <c:v>798</c:v>
                </c:pt>
                <c:pt idx="4284">
                  <c:v>817</c:v>
                </c:pt>
                <c:pt idx="4285">
                  <c:v>817</c:v>
                </c:pt>
                <c:pt idx="4286">
                  <c:v>817</c:v>
                </c:pt>
                <c:pt idx="4287">
                  <c:v>817</c:v>
                </c:pt>
                <c:pt idx="4288">
                  <c:v>817</c:v>
                </c:pt>
                <c:pt idx="4289">
                  <c:v>817</c:v>
                </c:pt>
                <c:pt idx="4290">
                  <c:v>817</c:v>
                </c:pt>
                <c:pt idx="4291">
                  <c:v>817</c:v>
                </c:pt>
                <c:pt idx="4292">
                  <c:v>817</c:v>
                </c:pt>
                <c:pt idx="4293">
                  <c:v>817</c:v>
                </c:pt>
                <c:pt idx="4294">
                  <c:v>798</c:v>
                </c:pt>
                <c:pt idx="4295">
                  <c:v>760</c:v>
                </c:pt>
                <c:pt idx="4296">
                  <c:v>570</c:v>
                </c:pt>
                <c:pt idx="4297">
                  <c:v>437</c:v>
                </c:pt>
                <c:pt idx="4298">
                  <c:v>437</c:v>
                </c:pt>
                <c:pt idx="4299">
                  <c:v>437</c:v>
                </c:pt>
                <c:pt idx="4300">
                  <c:v>437</c:v>
                </c:pt>
                <c:pt idx="4301">
                  <c:v>570</c:v>
                </c:pt>
                <c:pt idx="4302">
                  <c:v>684</c:v>
                </c:pt>
                <c:pt idx="4303">
                  <c:v>703</c:v>
                </c:pt>
                <c:pt idx="4304">
                  <c:v>779</c:v>
                </c:pt>
                <c:pt idx="4305">
                  <c:v>798</c:v>
                </c:pt>
                <c:pt idx="4306">
                  <c:v>798</c:v>
                </c:pt>
                <c:pt idx="4307">
                  <c:v>798</c:v>
                </c:pt>
                <c:pt idx="4308">
                  <c:v>817</c:v>
                </c:pt>
                <c:pt idx="4309">
                  <c:v>817</c:v>
                </c:pt>
                <c:pt idx="4310">
                  <c:v>817</c:v>
                </c:pt>
                <c:pt idx="4311">
                  <c:v>817</c:v>
                </c:pt>
                <c:pt idx="4312">
                  <c:v>817</c:v>
                </c:pt>
                <c:pt idx="4313">
                  <c:v>817</c:v>
                </c:pt>
                <c:pt idx="4314">
                  <c:v>817</c:v>
                </c:pt>
                <c:pt idx="4315">
                  <c:v>817</c:v>
                </c:pt>
                <c:pt idx="4316">
                  <c:v>817</c:v>
                </c:pt>
                <c:pt idx="4317">
                  <c:v>817</c:v>
                </c:pt>
                <c:pt idx="4318">
                  <c:v>798</c:v>
                </c:pt>
                <c:pt idx="4319">
                  <c:v>760</c:v>
                </c:pt>
                <c:pt idx="4320">
                  <c:v>570</c:v>
                </c:pt>
                <c:pt idx="4321">
                  <c:v>437</c:v>
                </c:pt>
                <c:pt idx="4322">
                  <c:v>437</c:v>
                </c:pt>
                <c:pt idx="4323">
                  <c:v>437</c:v>
                </c:pt>
                <c:pt idx="4324">
                  <c:v>437</c:v>
                </c:pt>
                <c:pt idx="4325">
                  <c:v>570</c:v>
                </c:pt>
                <c:pt idx="4326">
                  <c:v>684</c:v>
                </c:pt>
                <c:pt idx="4327">
                  <c:v>703</c:v>
                </c:pt>
                <c:pt idx="4328">
                  <c:v>779</c:v>
                </c:pt>
                <c:pt idx="4329">
                  <c:v>798</c:v>
                </c:pt>
                <c:pt idx="4330">
                  <c:v>798</c:v>
                </c:pt>
                <c:pt idx="4331">
                  <c:v>798</c:v>
                </c:pt>
                <c:pt idx="4332">
                  <c:v>817</c:v>
                </c:pt>
                <c:pt idx="4333">
                  <c:v>817</c:v>
                </c:pt>
                <c:pt idx="4334">
                  <c:v>817</c:v>
                </c:pt>
                <c:pt idx="4335">
                  <c:v>817</c:v>
                </c:pt>
                <c:pt idx="4336">
                  <c:v>817</c:v>
                </c:pt>
                <c:pt idx="4337">
                  <c:v>817</c:v>
                </c:pt>
                <c:pt idx="4338">
                  <c:v>817</c:v>
                </c:pt>
                <c:pt idx="4339">
                  <c:v>817</c:v>
                </c:pt>
                <c:pt idx="4340">
                  <c:v>817</c:v>
                </c:pt>
                <c:pt idx="4341">
                  <c:v>817</c:v>
                </c:pt>
                <c:pt idx="4342">
                  <c:v>798</c:v>
                </c:pt>
                <c:pt idx="4343">
                  <c:v>760</c:v>
                </c:pt>
                <c:pt idx="4344">
                  <c:v>551</c:v>
                </c:pt>
                <c:pt idx="4345">
                  <c:v>437</c:v>
                </c:pt>
                <c:pt idx="4346">
                  <c:v>437</c:v>
                </c:pt>
                <c:pt idx="4347">
                  <c:v>437</c:v>
                </c:pt>
                <c:pt idx="4348">
                  <c:v>437</c:v>
                </c:pt>
                <c:pt idx="4349">
                  <c:v>456</c:v>
                </c:pt>
                <c:pt idx="4350">
                  <c:v>589</c:v>
                </c:pt>
                <c:pt idx="4351">
                  <c:v>570</c:v>
                </c:pt>
                <c:pt idx="4352">
                  <c:v>703</c:v>
                </c:pt>
                <c:pt idx="4353">
                  <c:v>722</c:v>
                </c:pt>
                <c:pt idx="4354">
                  <c:v>779</c:v>
                </c:pt>
                <c:pt idx="4355">
                  <c:v>798</c:v>
                </c:pt>
                <c:pt idx="4356">
                  <c:v>798</c:v>
                </c:pt>
                <c:pt idx="4357">
                  <c:v>817</c:v>
                </c:pt>
                <c:pt idx="4358">
                  <c:v>817</c:v>
                </c:pt>
                <c:pt idx="4359">
                  <c:v>817</c:v>
                </c:pt>
                <c:pt idx="4360">
                  <c:v>817</c:v>
                </c:pt>
                <c:pt idx="4361">
                  <c:v>817</c:v>
                </c:pt>
                <c:pt idx="4362">
                  <c:v>817</c:v>
                </c:pt>
                <c:pt idx="4363">
                  <c:v>817</c:v>
                </c:pt>
                <c:pt idx="4364">
                  <c:v>817</c:v>
                </c:pt>
                <c:pt idx="4365">
                  <c:v>817</c:v>
                </c:pt>
                <c:pt idx="4366">
                  <c:v>779</c:v>
                </c:pt>
                <c:pt idx="4367">
                  <c:v>703</c:v>
                </c:pt>
                <c:pt idx="4368">
                  <c:v>532</c:v>
                </c:pt>
                <c:pt idx="4369">
                  <c:v>475</c:v>
                </c:pt>
                <c:pt idx="4370">
                  <c:v>475</c:v>
                </c:pt>
                <c:pt idx="4371">
                  <c:v>437</c:v>
                </c:pt>
                <c:pt idx="4372">
                  <c:v>437</c:v>
                </c:pt>
                <c:pt idx="4373">
                  <c:v>456</c:v>
                </c:pt>
                <c:pt idx="4374">
                  <c:v>589</c:v>
                </c:pt>
                <c:pt idx="4375">
                  <c:v>684</c:v>
                </c:pt>
                <c:pt idx="4376">
                  <c:v>703</c:v>
                </c:pt>
                <c:pt idx="4377">
                  <c:v>703</c:v>
                </c:pt>
                <c:pt idx="4378">
                  <c:v>760</c:v>
                </c:pt>
                <c:pt idx="4379">
                  <c:v>779</c:v>
                </c:pt>
                <c:pt idx="4380">
                  <c:v>798</c:v>
                </c:pt>
                <c:pt idx="4381">
                  <c:v>817</c:v>
                </c:pt>
                <c:pt idx="4382">
                  <c:v>817</c:v>
                </c:pt>
                <c:pt idx="4383">
                  <c:v>817</c:v>
                </c:pt>
                <c:pt idx="4384">
                  <c:v>817</c:v>
                </c:pt>
                <c:pt idx="4385">
                  <c:v>817</c:v>
                </c:pt>
                <c:pt idx="4386">
                  <c:v>817</c:v>
                </c:pt>
                <c:pt idx="4387">
                  <c:v>817</c:v>
                </c:pt>
                <c:pt idx="4388">
                  <c:v>817</c:v>
                </c:pt>
                <c:pt idx="4389">
                  <c:v>798</c:v>
                </c:pt>
                <c:pt idx="4390">
                  <c:v>779</c:v>
                </c:pt>
                <c:pt idx="4391">
                  <c:v>722</c:v>
                </c:pt>
                <c:pt idx="4392">
                  <c:v>487</c:v>
                </c:pt>
                <c:pt idx="4393">
                  <c:v>393</c:v>
                </c:pt>
                <c:pt idx="4394">
                  <c:v>393</c:v>
                </c:pt>
                <c:pt idx="4395">
                  <c:v>393</c:v>
                </c:pt>
                <c:pt idx="4396">
                  <c:v>393</c:v>
                </c:pt>
                <c:pt idx="4397">
                  <c:v>487</c:v>
                </c:pt>
                <c:pt idx="4398">
                  <c:v>805</c:v>
                </c:pt>
                <c:pt idx="4399">
                  <c:v>861</c:v>
                </c:pt>
                <c:pt idx="4400">
                  <c:v>1123</c:v>
                </c:pt>
                <c:pt idx="4401">
                  <c:v>1161</c:v>
                </c:pt>
                <c:pt idx="4402">
                  <c:v>1254</c:v>
                </c:pt>
                <c:pt idx="4403">
                  <c:v>1273</c:v>
                </c:pt>
                <c:pt idx="4404">
                  <c:v>1273</c:v>
                </c:pt>
                <c:pt idx="4405">
                  <c:v>1273</c:v>
                </c:pt>
                <c:pt idx="4406">
                  <c:v>1273</c:v>
                </c:pt>
                <c:pt idx="4407">
                  <c:v>1273</c:v>
                </c:pt>
                <c:pt idx="4408">
                  <c:v>1292</c:v>
                </c:pt>
                <c:pt idx="4409">
                  <c:v>1348</c:v>
                </c:pt>
                <c:pt idx="4410">
                  <c:v>1348</c:v>
                </c:pt>
                <c:pt idx="4411">
                  <c:v>1348</c:v>
                </c:pt>
                <c:pt idx="4412">
                  <c:v>1348</c:v>
                </c:pt>
                <c:pt idx="4413">
                  <c:v>1311</c:v>
                </c:pt>
                <c:pt idx="4414">
                  <c:v>1086</c:v>
                </c:pt>
                <c:pt idx="4415">
                  <c:v>880</c:v>
                </c:pt>
                <c:pt idx="4416">
                  <c:v>487</c:v>
                </c:pt>
                <c:pt idx="4417">
                  <c:v>393</c:v>
                </c:pt>
                <c:pt idx="4418">
                  <c:v>393</c:v>
                </c:pt>
                <c:pt idx="4419">
                  <c:v>393</c:v>
                </c:pt>
                <c:pt idx="4420">
                  <c:v>393</c:v>
                </c:pt>
                <c:pt idx="4421">
                  <c:v>487</c:v>
                </c:pt>
                <c:pt idx="4422">
                  <c:v>786</c:v>
                </c:pt>
                <c:pt idx="4423">
                  <c:v>842</c:v>
                </c:pt>
                <c:pt idx="4424">
                  <c:v>1105</c:v>
                </c:pt>
                <c:pt idx="4425">
                  <c:v>1161</c:v>
                </c:pt>
                <c:pt idx="4426">
                  <c:v>1254</c:v>
                </c:pt>
                <c:pt idx="4427">
                  <c:v>1273</c:v>
                </c:pt>
                <c:pt idx="4428">
                  <c:v>1273</c:v>
                </c:pt>
                <c:pt idx="4429">
                  <c:v>1273</c:v>
                </c:pt>
                <c:pt idx="4430">
                  <c:v>1273</c:v>
                </c:pt>
                <c:pt idx="4431">
                  <c:v>1273</c:v>
                </c:pt>
                <c:pt idx="4432">
                  <c:v>1292</c:v>
                </c:pt>
                <c:pt idx="4433">
                  <c:v>1348</c:v>
                </c:pt>
                <c:pt idx="4434">
                  <c:v>1348</c:v>
                </c:pt>
                <c:pt idx="4435">
                  <c:v>1348</c:v>
                </c:pt>
                <c:pt idx="4436">
                  <c:v>1348</c:v>
                </c:pt>
                <c:pt idx="4437">
                  <c:v>1311</c:v>
                </c:pt>
                <c:pt idx="4438">
                  <c:v>1086</c:v>
                </c:pt>
                <c:pt idx="4439">
                  <c:v>880</c:v>
                </c:pt>
                <c:pt idx="4440">
                  <c:v>487</c:v>
                </c:pt>
                <c:pt idx="4441">
                  <c:v>393</c:v>
                </c:pt>
                <c:pt idx="4442">
                  <c:v>393</c:v>
                </c:pt>
                <c:pt idx="4443">
                  <c:v>393</c:v>
                </c:pt>
                <c:pt idx="4444">
                  <c:v>393</c:v>
                </c:pt>
                <c:pt idx="4445">
                  <c:v>487</c:v>
                </c:pt>
                <c:pt idx="4446">
                  <c:v>786</c:v>
                </c:pt>
                <c:pt idx="4447">
                  <c:v>842</c:v>
                </c:pt>
                <c:pt idx="4448">
                  <c:v>1105</c:v>
                </c:pt>
                <c:pt idx="4449">
                  <c:v>1161</c:v>
                </c:pt>
                <c:pt idx="4450">
                  <c:v>1254</c:v>
                </c:pt>
                <c:pt idx="4451">
                  <c:v>1273</c:v>
                </c:pt>
                <c:pt idx="4452">
                  <c:v>1273</c:v>
                </c:pt>
                <c:pt idx="4453">
                  <c:v>1273</c:v>
                </c:pt>
                <c:pt idx="4454">
                  <c:v>1273</c:v>
                </c:pt>
                <c:pt idx="4455">
                  <c:v>1273</c:v>
                </c:pt>
                <c:pt idx="4456">
                  <c:v>1292</c:v>
                </c:pt>
                <c:pt idx="4457">
                  <c:v>1348</c:v>
                </c:pt>
                <c:pt idx="4458">
                  <c:v>1348</c:v>
                </c:pt>
                <c:pt idx="4459">
                  <c:v>1348</c:v>
                </c:pt>
                <c:pt idx="4460">
                  <c:v>1348</c:v>
                </c:pt>
                <c:pt idx="4461">
                  <c:v>1311</c:v>
                </c:pt>
                <c:pt idx="4462">
                  <c:v>1086</c:v>
                </c:pt>
                <c:pt idx="4463">
                  <c:v>880</c:v>
                </c:pt>
                <c:pt idx="4464">
                  <c:v>487</c:v>
                </c:pt>
                <c:pt idx="4465">
                  <c:v>393</c:v>
                </c:pt>
                <c:pt idx="4466">
                  <c:v>393</c:v>
                </c:pt>
                <c:pt idx="4467">
                  <c:v>393</c:v>
                </c:pt>
                <c:pt idx="4468">
                  <c:v>393</c:v>
                </c:pt>
                <c:pt idx="4469">
                  <c:v>487</c:v>
                </c:pt>
                <c:pt idx="4470">
                  <c:v>786</c:v>
                </c:pt>
                <c:pt idx="4471">
                  <c:v>842</c:v>
                </c:pt>
                <c:pt idx="4472">
                  <c:v>1105</c:v>
                </c:pt>
                <c:pt idx="4473">
                  <c:v>1161</c:v>
                </c:pt>
                <c:pt idx="4474">
                  <c:v>1254</c:v>
                </c:pt>
                <c:pt idx="4475">
                  <c:v>1273</c:v>
                </c:pt>
                <c:pt idx="4476">
                  <c:v>1273</c:v>
                </c:pt>
                <c:pt idx="4477">
                  <c:v>1273</c:v>
                </c:pt>
                <c:pt idx="4478">
                  <c:v>1273</c:v>
                </c:pt>
                <c:pt idx="4479">
                  <c:v>1273</c:v>
                </c:pt>
                <c:pt idx="4480">
                  <c:v>1292</c:v>
                </c:pt>
                <c:pt idx="4481">
                  <c:v>1348</c:v>
                </c:pt>
                <c:pt idx="4482">
                  <c:v>1348</c:v>
                </c:pt>
                <c:pt idx="4483">
                  <c:v>1348</c:v>
                </c:pt>
                <c:pt idx="4484">
                  <c:v>1348</c:v>
                </c:pt>
                <c:pt idx="4485">
                  <c:v>1311</c:v>
                </c:pt>
                <c:pt idx="4486">
                  <c:v>1086</c:v>
                </c:pt>
                <c:pt idx="4487">
                  <c:v>880</c:v>
                </c:pt>
                <c:pt idx="4488">
                  <c:v>487</c:v>
                </c:pt>
                <c:pt idx="4489">
                  <c:v>393</c:v>
                </c:pt>
                <c:pt idx="4490">
                  <c:v>393</c:v>
                </c:pt>
                <c:pt idx="4491">
                  <c:v>393</c:v>
                </c:pt>
                <c:pt idx="4492">
                  <c:v>393</c:v>
                </c:pt>
                <c:pt idx="4493">
                  <c:v>487</c:v>
                </c:pt>
                <c:pt idx="4494">
                  <c:v>786</c:v>
                </c:pt>
                <c:pt idx="4495">
                  <c:v>842</c:v>
                </c:pt>
                <c:pt idx="4496">
                  <c:v>1105</c:v>
                </c:pt>
                <c:pt idx="4497">
                  <c:v>1161</c:v>
                </c:pt>
                <c:pt idx="4498">
                  <c:v>1254</c:v>
                </c:pt>
                <c:pt idx="4499">
                  <c:v>1273</c:v>
                </c:pt>
                <c:pt idx="4500">
                  <c:v>1273</c:v>
                </c:pt>
                <c:pt idx="4501">
                  <c:v>1273</c:v>
                </c:pt>
                <c:pt idx="4502">
                  <c:v>1273</c:v>
                </c:pt>
                <c:pt idx="4503">
                  <c:v>1273</c:v>
                </c:pt>
                <c:pt idx="4504">
                  <c:v>1292</c:v>
                </c:pt>
                <c:pt idx="4505">
                  <c:v>1348</c:v>
                </c:pt>
                <c:pt idx="4506">
                  <c:v>1348</c:v>
                </c:pt>
                <c:pt idx="4507">
                  <c:v>1348</c:v>
                </c:pt>
                <c:pt idx="4508">
                  <c:v>1348</c:v>
                </c:pt>
                <c:pt idx="4509">
                  <c:v>1311</c:v>
                </c:pt>
                <c:pt idx="4510">
                  <c:v>1086</c:v>
                </c:pt>
                <c:pt idx="4511">
                  <c:v>880</c:v>
                </c:pt>
                <c:pt idx="4512">
                  <c:v>487</c:v>
                </c:pt>
                <c:pt idx="4513">
                  <c:v>393</c:v>
                </c:pt>
                <c:pt idx="4514">
                  <c:v>393</c:v>
                </c:pt>
                <c:pt idx="4515">
                  <c:v>393</c:v>
                </c:pt>
                <c:pt idx="4516">
                  <c:v>393</c:v>
                </c:pt>
                <c:pt idx="4517">
                  <c:v>393</c:v>
                </c:pt>
                <c:pt idx="4518">
                  <c:v>468</c:v>
                </c:pt>
                <c:pt idx="4519">
                  <c:v>505</c:v>
                </c:pt>
                <c:pt idx="4520">
                  <c:v>543</c:v>
                </c:pt>
                <c:pt idx="4521">
                  <c:v>674</c:v>
                </c:pt>
                <c:pt idx="4522">
                  <c:v>786</c:v>
                </c:pt>
                <c:pt idx="4523">
                  <c:v>805</c:v>
                </c:pt>
                <c:pt idx="4524">
                  <c:v>824</c:v>
                </c:pt>
                <c:pt idx="4525">
                  <c:v>861</c:v>
                </c:pt>
                <c:pt idx="4526">
                  <c:v>899</c:v>
                </c:pt>
                <c:pt idx="4527">
                  <c:v>917</c:v>
                </c:pt>
                <c:pt idx="4528">
                  <c:v>955</c:v>
                </c:pt>
                <c:pt idx="4529">
                  <c:v>955</c:v>
                </c:pt>
                <c:pt idx="4530">
                  <c:v>992</c:v>
                </c:pt>
                <c:pt idx="4531">
                  <c:v>1011</c:v>
                </c:pt>
                <c:pt idx="4532">
                  <c:v>992</c:v>
                </c:pt>
                <c:pt idx="4533">
                  <c:v>917</c:v>
                </c:pt>
                <c:pt idx="4534">
                  <c:v>655</c:v>
                </c:pt>
                <c:pt idx="4535">
                  <c:v>618</c:v>
                </c:pt>
                <c:pt idx="4536">
                  <c:v>449</c:v>
                </c:pt>
                <c:pt idx="4537">
                  <c:v>393</c:v>
                </c:pt>
                <c:pt idx="4538">
                  <c:v>393</c:v>
                </c:pt>
                <c:pt idx="4539">
                  <c:v>393</c:v>
                </c:pt>
                <c:pt idx="4540">
                  <c:v>393</c:v>
                </c:pt>
                <c:pt idx="4541">
                  <c:v>412</c:v>
                </c:pt>
                <c:pt idx="4542">
                  <c:v>431</c:v>
                </c:pt>
                <c:pt idx="4543">
                  <c:v>524</c:v>
                </c:pt>
                <c:pt idx="4544">
                  <c:v>637</c:v>
                </c:pt>
                <c:pt idx="4545">
                  <c:v>861</c:v>
                </c:pt>
                <c:pt idx="4546">
                  <c:v>880</c:v>
                </c:pt>
                <c:pt idx="4547">
                  <c:v>899</c:v>
                </c:pt>
                <c:pt idx="4548">
                  <c:v>974</c:v>
                </c:pt>
                <c:pt idx="4549">
                  <c:v>992</c:v>
                </c:pt>
                <c:pt idx="4550">
                  <c:v>992</c:v>
                </c:pt>
                <c:pt idx="4551">
                  <c:v>1011</c:v>
                </c:pt>
                <c:pt idx="4552">
                  <c:v>1067</c:v>
                </c:pt>
                <c:pt idx="4553">
                  <c:v>1123</c:v>
                </c:pt>
                <c:pt idx="4554">
                  <c:v>1123</c:v>
                </c:pt>
                <c:pt idx="4555">
                  <c:v>1161</c:v>
                </c:pt>
                <c:pt idx="4556">
                  <c:v>1198</c:v>
                </c:pt>
                <c:pt idx="4557">
                  <c:v>1123</c:v>
                </c:pt>
                <c:pt idx="4558">
                  <c:v>880</c:v>
                </c:pt>
                <c:pt idx="4559">
                  <c:v>562</c:v>
                </c:pt>
                <c:pt idx="4560">
                  <c:v>487</c:v>
                </c:pt>
                <c:pt idx="4561">
                  <c:v>393</c:v>
                </c:pt>
                <c:pt idx="4562">
                  <c:v>393</c:v>
                </c:pt>
                <c:pt idx="4563">
                  <c:v>393</c:v>
                </c:pt>
                <c:pt idx="4564">
                  <c:v>393</c:v>
                </c:pt>
                <c:pt idx="4565">
                  <c:v>487</c:v>
                </c:pt>
                <c:pt idx="4566">
                  <c:v>786</c:v>
                </c:pt>
                <c:pt idx="4567">
                  <c:v>842</c:v>
                </c:pt>
                <c:pt idx="4568">
                  <c:v>1105</c:v>
                </c:pt>
                <c:pt idx="4569">
                  <c:v>1161</c:v>
                </c:pt>
                <c:pt idx="4570">
                  <c:v>1254</c:v>
                </c:pt>
                <c:pt idx="4571">
                  <c:v>1273</c:v>
                </c:pt>
                <c:pt idx="4572">
                  <c:v>1273</c:v>
                </c:pt>
                <c:pt idx="4573">
                  <c:v>1273</c:v>
                </c:pt>
                <c:pt idx="4574">
                  <c:v>1273</c:v>
                </c:pt>
                <c:pt idx="4575">
                  <c:v>1273</c:v>
                </c:pt>
                <c:pt idx="4576">
                  <c:v>1292</c:v>
                </c:pt>
                <c:pt idx="4577">
                  <c:v>1348</c:v>
                </c:pt>
                <c:pt idx="4578">
                  <c:v>1348</c:v>
                </c:pt>
                <c:pt idx="4579">
                  <c:v>1348</c:v>
                </c:pt>
                <c:pt idx="4580">
                  <c:v>1348</c:v>
                </c:pt>
                <c:pt idx="4581">
                  <c:v>1311</c:v>
                </c:pt>
                <c:pt idx="4582">
                  <c:v>1086</c:v>
                </c:pt>
                <c:pt idx="4583">
                  <c:v>880</c:v>
                </c:pt>
                <c:pt idx="4584">
                  <c:v>487</c:v>
                </c:pt>
                <c:pt idx="4585">
                  <c:v>393</c:v>
                </c:pt>
                <c:pt idx="4586">
                  <c:v>393</c:v>
                </c:pt>
                <c:pt idx="4587">
                  <c:v>393</c:v>
                </c:pt>
                <c:pt idx="4588">
                  <c:v>393</c:v>
                </c:pt>
                <c:pt idx="4589">
                  <c:v>487</c:v>
                </c:pt>
                <c:pt idx="4590">
                  <c:v>786</c:v>
                </c:pt>
                <c:pt idx="4591">
                  <c:v>842</c:v>
                </c:pt>
                <c:pt idx="4592">
                  <c:v>1105</c:v>
                </c:pt>
                <c:pt idx="4593">
                  <c:v>1161</c:v>
                </c:pt>
                <c:pt idx="4594">
                  <c:v>1254</c:v>
                </c:pt>
                <c:pt idx="4595">
                  <c:v>1273</c:v>
                </c:pt>
                <c:pt idx="4596">
                  <c:v>1273</c:v>
                </c:pt>
                <c:pt idx="4597">
                  <c:v>1273</c:v>
                </c:pt>
                <c:pt idx="4598">
                  <c:v>1273</c:v>
                </c:pt>
                <c:pt idx="4599">
                  <c:v>1273</c:v>
                </c:pt>
                <c:pt idx="4600">
                  <c:v>1292</c:v>
                </c:pt>
                <c:pt idx="4601">
                  <c:v>1348</c:v>
                </c:pt>
                <c:pt idx="4602">
                  <c:v>1348</c:v>
                </c:pt>
                <c:pt idx="4603">
                  <c:v>1348</c:v>
                </c:pt>
                <c:pt idx="4604">
                  <c:v>1348</c:v>
                </c:pt>
                <c:pt idx="4605">
                  <c:v>1311</c:v>
                </c:pt>
                <c:pt idx="4606">
                  <c:v>1086</c:v>
                </c:pt>
                <c:pt idx="4607">
                  <c:v>880</c:v>
                </c:pt>
                <c:pt idx="4608">
                  <c:v>487</c:v>
                </c:pt>
                <c:pt idx="4609">
                  <c:v>393</c:v>
                </c:pt>
                <c:pt idx="4610">
                  <c:v>393</c:v>
                </c:pt>
                <c:pt idx="4611">
                  <c:v>393</c:v>
                </c:pt>
                <c:pt idx="4612">
                  <c:v>393</c:v>
                </c:pt>
                <c:pt idx="4613">
                  <c:v>487</c:v>
                </c:pt>
                <c:pt idx="4614">
                  <c:v>786</c:v>
                </c:pt>
                <c:pt idx="4615">
                  <c:v>842</c:v>
                </c:pt>
                <c:pt idx="4616">
                  <c:v>1105</c:v>
                </c:pt>
                <c:pt idx="4617">
                  <c:v>1161</c:v>
                </c:pt>
                <c:pt idx="4618">
                  <c:v>1254</c:v>
                </c:pt>
                <c:pt idx="4619">
                  <c:v>1273</c:v>
                </c:pt>
                <c:pt idx="4620">
                  <c:v>1273</c:v>
                </c:pt>
                <c:pt idx="4621">
                  <c:v>1273</c:v>
                </c:pt>
                <c:pt idx="4622">
                  <c:v>1273</c:v>
                </c:pt>
                <c:pt idx="4623">
                  <c:v>1273</c:v>
                </c:pt>
                <c:pt idx="4624">
                  <c:v>1292</c:v>
                </c:pt>
                <c:pt idx="4625">
                  <c:v>1348</c:v>
                </c:pt>
                <c:pt idx="4626">
                  <c:v>1348</c:v>
                </c:pt>
                <c:pt idx="4627">
                  <c:v>1348</c:v>
                </c:pt>
                <c:pt idx="4628">
                  <c:v>1348</c:v>
                </c:pt>
                <c:pt idx="4629">
                  <c:v>1311</c:v>
                </c:pt>
                <c:pt idx="4630">
                  <c:v>1086</c:v>
                </c:pt>
                <c:pt idx="4631">
                  <c:v>880</c:v>
                </c:pt>
                <c:pt idx="4632">
                  <c:v>487</c:v>
                </c:pt>
                <c:pt idx="4633">
                  <c:v>393</c:v>
                </c:pt>
                <c:pt idx="4634">
                  <c:v>393</c:v>
                </c:pt>
                <c:pt idx="4635">
                  <c:v>393</c:v>
                </c:pt>
                <c:pt idx="4636">
                  <c:v>393</c:v>
                </c:pt>
                <c:pt idx="4637">
                  <c:v>487</c:v>
                </c:pt>
                <c:pt idx="4638">
                  <c:v>786</c:v>
                </c:pt>
                <c:pt idx="4639">
                  <c:v>842</c:v>
                </c:pt>
                <c:pt idx="4640">
                  <c:v>1105</c:v>
                </c:pt>
                <c:pt idx="4641">
                  <c:v>1161</c:v>
                </c:pt>
                <c:pt idx="4642">
                  <c:v>1254</c:v>
                </c:pt>
                <c:pt idx="4643">
                  <c:v>1273</c:v>
                </c:pt>
                <c:pt idx="4644">
                  <c:v>1273</c:v>
                </c:pt>
                <c:pt idx="4645">
                  <c:v>1273</c:v>
                </c:pt>
                <c:pt idx="4646">
                  <c:v>1273</c:v>
                </c:pt>
                <c:pt idx="4647">
                  <c:v>1273</c:v>
                </c:pt>
                <c:pt idx="4648">
                  <c:v>1292</c:v>
                </c:pt>
                <c:pt idx="4649">
                  <c:v>1348</c:v>
                </c:pt>
                <c:pt idx="4650">
                  <c:v>1348</c:v>
                </c:pt>
                <c:pt idx="4651">
                  <c:v>1348</c:v>
                </c:pt>
                <c:pt idx="4652">
                  <c:v>1348</c:v>
                </c:pt>
                <c:pt idx="4653">
                  <c:v>1311</c:v>
                </c:pt>
                <c:pt idx="4654">
                  <c:v>1086</c:v>
                </c:pt>
                <c:pt idx="4655">
                  <c:v>880</c:v>
                </c:pt>
                <c:pt idx="4656">
                  <c:v>487</c:v>
                </c:pt>
                <c:pt idx="4657">
                  <c:v>393</c:v>
                </c:pt>
                <c:pt idx="4658">
                  <c:v>393</c:v>
                </c:pt>
                <c:pt idx="4659">
                  <c:v>393</c:v>
                </c:pt>
                <c:pt idx="4660">
                  <c:v>393</c:v>
                </c:pt>
                <c:pt idx="4661">
                  <c:v>487</c:v>
                </c:pt>
                <c:pt idx="4662">
                  <c:v>786</c:v>
                </c:pt>
                <c:pt idx="4663">
                  <c:v>842</c:v>
                </c:pt>
                <c:pt idx="4664">
                  <c:v>1105</c:v>
                </c:pt>
                <c:pt idx="4665">
                  <c:v>1161</c:v>
                </c:pt>
                <c:pt idx="4666">
                  <c:v>1254</c:v>
                </c:pt>
                <c:pt idx="4667">
                  <c:v>1273</c:v>
                </c:pt>
                <c:pt idx="4668">
                  <c:v>1273</c:v>
                </c:pt>
                <c:pt idx="4669">
                  <c:v>1273</c:v>
                </c:pt>
                <c:pt idx="4670">
                  <c:v>1273</c:v>
                </c:pt>
                <c:pt idx="4671">
                  <c:v>1273</c:v>
                </c:pt>
                <c:pt idx="4672">
                  <c:v>1292</c:v>
                </c:pt>
                <c:pt idx="4673">
                  <c:v>1348</c:v>
                </c:pt>
                <c:pt idx="4674">
                  <c:v>1348</c:v>
                </c:pt>
                <c:pt idx="4675">
                  <c:v>1348</c:v>
                </c:pt>
                <c:pt idx="4676">
                  <c:v>1348</c:v>
                </c:pt>
                <c:pt idx="4677">
                  <c:v>1311</c:v>
                </c:pt>
                <c:pt idx="4678">
                  <c:v>1086</c:v>
                </c:pt>
                <c:pt idx="4679">
                  <c:v>880</c:v>
                </c:pt>
                <c:pt idx="4680">
                  <c:v>487</c:v>
                </c:pt>
                <c:pt idx="4681">
                  <c:v>393</c:v>
                </c:pt>
                <c:pt idx="4682">
                  <c:v>393</c:v>
                </c:pt>
                <c:pt idx="4683">
                  <c:v>393</c:v>
                </c:pt>
                <c:pt idx="4684">
                  <c:v>393</c:v>
                </c:pt>
                <c:pt idx="4685">
                  <c:v>393</c:v>
                </c:pt>
                <c:pt idx="4686">
                  <c:v>468</c:v>
                </c:pt>
                <c:pt idx="4687">
                  <c:v>505</c:v>
                </c:pt>
                <c:pt idx="4688">
                  <c:v>543</c:v>
                </c:pt>
                <c:pt idx="4689">
                  <c:v>674</c:v>
                </c:pt>
                <c:pt idx="4690">
                  <c:v>786</c:v>
                </c:pt>
                <c:pt idx="4691">
                  <c:v>805</c:v>
                </c:pt>
                <c:pt idx="4692">
                  <c:v>824</c:v>
                </c:pt>
                <c:pt idx="4693">
                  <c:v>861</c:v>
                </c:pt>
                <c:pt idx="4694">
                  <c:v>899</c:v>
                </c:pt>
                <c:pt idx="4695">
                  <c:v>917</c:v>
                </c:pt>
                <c:pt idx="4696">
                  <c:v>955</c:v>
                </c:pt>
                <c:pt idx="4697">
                  <c:v>955</c:v>
                </c:pt>
                <c:pt idx="4698">
                  <c:v>992</c:v>
                </c:pt>
                <c:pt idx="4699">
                  <c:v>1011</c:v>
                </c:pt>
                <c:pt idx="4700">
                  <c:v>992</c:v>
                </c:pt>
                <c:pt idx="4701">
                  <c:v>917</c:v>
                </c:pt>
                <c:pt idx="4702">
                  <c:v>655</c:v>
                </c:pt>
                <c:pt idx="4703">
                  <c:v>618</c:v>
                </c:pt>
                <c:pt idx="4704">
                  <c:v>449</c:v>
                </c:pt>
                <c:pt idx="4705">
                  <c:v>393</c:v>
                </c:pt>
                <c:pt idx="4706">
                  <c:v>393</c:v>
                </c:pt>
                <c:pt idx="4707">
                  <c:v>393</c:v>
                </c:pt>
                <c:pt idx="4708">
                  <c:v>393</c:v>
                </c:pt>
                <c:pt idx="4709">
                  <c:v>412</c:v>
                </c:pt>
                <c:pt idx="4710">
                  <c:v>431</c:v>
                </c:pt>
                <c:pt idx="4711">
                  <c:v>524</c:v>
                </c:pt>
                <c:pt idx="4712">
                  <c:v>637</c:v>
                </c:pt>
                <c:pt idx="4713">
                  <c:v>861</c:v>
                </c:pt>
                <c:pt idx="4714">
                  <c:v>880</c:v>
                </c:pt>
                <c:pt idx="4715">
                  <c:v>899</c:v>
                </c:pt>
                <c:pt idx="4716">
                  <c:v>974</c:v>
                </c:pt>
                <c:pt idx="4717">
                  <c:v>992</c:v>
                </c:pt>
                <c:pt idx="4718">
                  <c:v>992</c:v>
                </c:pt>
                <c:pt idx="4719">
                  <c:v>1011</c:v>
                </c:pt>
                <c:pt idx="4720">
                  <c:v>1067</c:v>
                </c:pt>
                <c:pt idx="4721">
                  <c:v>1123</c:v>
                </c:pt>
                <c:pt idx="4722">
                  <c:v>1123</c:v>
                </c:pt>
                <c:pt idx="4723">
                  <c:v>1161</c:v>
                </c:pt>
                <c:pt idx="4724">
                  <c:v>1198</c:v>
                </c:pt>
                <c:pt idx="4725">
                  <c:v>1123</c:v>
                </c:pt>
                <c:pt idx="4726">
                  <c:v>880</c:v>
                </c:pt>
                <c:pt idx="4727">
                  <c:v>562</c:v>
                </c:pt>
                <c:pt idx="4728">
                  <c:v>487</c:v>
                </c:pt>
                <c:pt idx="4729">
                  <c:v>393</c:v>
                </c:pt>
                <c:pt idx="4730">
                  <c:v>393</c:v>
                </c:pt>
                <c:pt idx="4731">
                  <c:v>393</c:v>
                </c:pt>
                <c:pt idx="4732">
                  <c:v>393</c:v>
                </c:pt>
                <c:pt idx="4733">
                  <c:v>487</c:v>
                </c:pt>
                <c:pt idx="4734">
                  <c:v>786</c:v>
                </c:pt>
                <c:pt idx="4735">
                  <c:v>842</c:v>
                </c:pt>
                <c:pt idx="4736">
                  <c:v>1105</c:v>
                </c:pt>
                <c:pt idx="4737">
                  <c:v>1161</c:v>
                </c:pt>
                <c:pt idx="4738">
                  <c:v>1254</c:v>
                </c:pt>
                <c:pt idx="4739">
                  <c:v>1273</c:v>
                </c:pt>
                <c:pt idx="4740">
                  <c:v>1273</c:v>
                </c:pt>
                <c:pt idx="4741">
                  <c:v>1273</c:v>
                </c:pt>
                <c:pt idx="4742">
                  <c:v>1273</c:v>
                </c:pt>
                <c:pt idx="4743">
                  <c:v>1273</c:v>
                </c:pt>
                <c:pt idx="4744">
                  <c:v>1292</c:v>
                </c:pt>
                <c:pt idx="4745">
                  <c:v>1348</c:v>
                </c:pt>
                <c:pt idx="4746">
                  <c:v>1348</c:v>
                </c:pt>
                <c:pt idx="4747">
                  <c:v>1348</c:v>
                </c:pt>
                <c:pt idx="4748">
                  <c:v>1348</c:v>
                </c:pt>
                <c:pt idx="4749">
                  <c:v>1311</c:v>
                </c:pt>
                <c:pt idx="4750">
                  <c:v>1086</c:v>
                </c:pt>
                <c:pt idx="4751">
                  <c:v>880</c:v>
                </c:pt>
                <c:pt idx="4752">
                  <c:v>487</c:v>
                </c:pt>
                <c:pt idx="4753">
                  <c:v>393</c:v>
                </c:pt>
                <c:pt idx="4754">
                  <c:v>393</c:v>
                </c:pt>
                <c:pt idx="4755">
                  <c:v>393</c:v>
                </c:pt>
                <c:pt idx="4756">
                  <c:v>393</c:v>
                </c:pt>
                <c:pt idx="4757">
                  <c:v>487</c:v>
                </c:pt>
                <c:pt idx="4758">
                  <c:v>786</c:v>
                </c:pt>
                <c:pt idx="4759">
                  <c:v>842</c:v>
                </c:pt>
                <c:pt idx="4760">
                  <c:v>1105</c:v>
                </c:pt>
                <c:pt idx="4761">
                  <c:v>1161</c:v>
                </c:pt>
                <c:pt idx="4762">
                  <c:v>1254</c:v>
                </c:pt>
                <c:pt idx="4763">
                  <c:v>1273</c:v>
                </c:pt>
                <c:pt idx="4764">
                  <c:v>1273</c:v>
                </c:pt>
                <c:pt idx="4765">
                  <c:v>1273</c:v>
                </c:pt>
                <c:pt idx="4766">
                  <c:v>1273</c:v>
                </c:pt>
                <c:pt idx="4767">
                  <c:v>1273</c:v>
                </c:pt>
                <c:pt idx="4768">
                  <c:v>1292</c:v>
                </c:pt>
                <c:pt idx="4769">
                  <c:v>1348</c:v>
                </c:pt>
                <c:pt idx="4770">
                  <c:v>1348</c:v>
                </c:pt>
                <c:pt idx="4771">
                  <c:v>1348</c:v>
                </c:pt>
                <c:pt idx="4772">
                  <c:v>1348</c:v>
                </c:pt>
                <c:pt idx="4773">
                  <c:v>1311</c:v>
                </c:pt>
                <c:pt idx="4774">
                  <c:v>1086</c:v>
                </c:pt>
                <c:pt idx="4775">
                  <c:v>880</c:v>
                </c:pt>
                <c:pt idx="4776">
                  <c:v>487</c:v>
                </c:pt>
                <c:pt idx="4777">
                  <c:v>393</c:v>
                </c:pt>
                <c:pt idx="4778">
                  <c:v>393</c:v>
                </c:pt>
                <c:pt idx="4779">
                  <c:v>393</c:v>
                </c:pt>
                <c:pt idx="4780">
                  <c:v>393</c:v>
                </c:pt>
                <c:pt idx="4781">
                  <c:v>487</c:v>
                </c:pt>
                <c:pt idx="4782">
                  <c:v>786</c:v>
                </c:pt>
                <c:pt idx="4783">
                  <c:v>842</c:v>
                </c:pt>
                <c:pt idx="4784">
                  <c:v>1105</c:v>
                </c:pt>
                <c:pt idx="4785">
                  <c:v>1161</c:v>
                </c:pt>
                <c:pt idx="4786">
                  <c:v>1254</c:v>
                </c:pt>
                <c:pt idx="4787">
                  <c:v>1273</c:v>
                </c:pt>
                <c:pt idx="4788">
                  <c:v>1273</c:v>
                </c:pt>
                <c:pt idx="4789">
                  <c:v>1273</c:v>
                </c:pt>
                <c:pt idx="4790">
                  <c:v>1273</c:v>
                </c:pt>
                <c:pt idx="4791">
                  <c:v>1273</c:v>
                </c:pt>
                <c:pt idx="4792">
                  <c:v>1292</c:v>
                </c:pt>
                <c:pt idx="4793">
                  <c:v>1348</c:v>
                </c:pt>
                <c:pt idx="4794">
                  <c:v>1348</c:v>
                </c:pt>
                <c:pt idx="4795">
                  <c:v>1348</c:v>
                </c:pt>
                <c:pt idx="4796">
                  <c:v>1348</c:v>
                </c:pt>
                <c:pt idx="4797">
                  <c:v>1311</c:v>
                </c:pt>
                <c:pt idx="4798">
                  <c:v>1086</c:v>
                </c:pt>
                <c:pt idx="4799">
                  <c:v>880</c:v>
                </c:pt>
                <c:pt idx="4800">
                  <c:v>487</c:v>
                </c:pt>
                <c:pt idx="4801">
                  <c:v>393</c:v>
                </c:pt>
                <c:pt idx="4802">
                  <c:v>393</c:v>
                </c:pt>
                <c:pt idx="4803">
                  <c:v>393</c:v>
                </c:pt>
                <c:pt idx="4804">
                  <c:v>393</c:v>
                </c:pt>
                <c:pt idx="4805">
                  <c:v>487</c:v>
                </c:pt>
                <c:pt idx="4806">
                  <c:v>786</c:v>
                </c:pt>
                <c:pt idx="4807">
                  <c:v>842</c:v>
                </c:pt>
                <c:pt idx="4808">
                  <c:v>1105</c:v>
                </c:pt>
                <c:pt idx="4809">
                  <c:v>1161</c:v>
                </c:pt>
                <c:pt idx="4810">
                  <c:v>1254</c:v>
                </c:pt>
                <c:pt idx="4811">
                  <c:v>1273</c:v>
                </c:pt>
                <c:pt idx="4812">
                  <c:v>1273</c:v>
                </c:pt>
                <c:pt idx="4813">
                  <c:v>1273</c:v>
                </c:pt>
                <c:pt idx="4814">
                  <c:v>1273</c:v>
                </c:pt>
                <c:pt idx="4815">
                  <c:v>1273</c:v>
                </c:pt>
                <c:pt idx="4816">
                  <c:v>1292</c:v>
                </c:pt>
                <c:pt idx="4817">
                  <c:v>1348</c:v>
                </c:pt>
                <c:pt idx="4818">
                  <c:v>1348</c:v>
                </c:pt>
                <c:pt idx="4819">
                  <c:v>1348</c:v>
                </c:pt>
                <c:pt idx="4820">
                  <c:v>1348</c:v>
                </c:pt>
                <c:pt idx="4821">
                  <c:v>1311</c:v>
                </c:pt>
                <c:pt idx="4822">
                  <c:v>1086</c:v>
                </c:pt>
                <c:pt idx="4823">
                  <c:v>880</c:v>
                </c:pt>
                <c:pt idx="4824">
                  <c:v>487</c:v>
                </c:pt>
                <c:pt idx="4825">
                  <c:v>393</c:v>
                </c:pt>
                <c:pt idx="4826">
                  <c:v>393</c:v>
                </c:pt>
                <c:pt idx="4827">
                  <c:v>393</c:v>
                </c:pt>
                <c:pt idx="4828">
                  <c:v>393</c:v>
                </c:pt>
                <c:pt idx="4829">
                  <c:v>487</c:v>
                </c:pt>
                <c:pt idx="4830">
                  <c:v>786</c:v>
                </c:pt>
                <c:pt idx="4831">
                  <c:v>842</c:v>
                </c:pt>
                <c:pt idx="4832">
                  <c:v>1105</c:v>
                </c:pt>
                <c:pt idx="4833">
                  <c:v>1161</c:v>
                </c:pt>
                <c:pt idx="4834">
                  <c:v>1254</c:v>
                </c:pt>
                <c:pt idx="4835">
                  <c:v>1273</c:v>
                </c:pt>
                <c:pt idx="4836">
                  <c:v>1273</c:v>
                </c:pt>
                <c:pt idx="4837">
                  <c:v>1273</c:v>
                </c:pt>
                <c:pt idx="4838">
                  <c:v>1273</c:v>
                </c:pt>
                <c:pt idx="4839">
                  <c:v>1273</c:v>
                </c:pt>
                <c:pt idx="4840">
                  <c:v>1292</c:v>
                </c:pt>
                <c:pt idx="4841">
                  <c:v>1348</c:v>
                </c:pt>
                <c:pt idx="4842">
                  <c:v>1348</c:v>
                </c:pt>
                <c:pt idx="4843">
                  <c:v>1348</c:v>
                </c:pt>
                <c:pt idx="4844">
                  <c:v>1348</c:v>
                </c:pt>
                <c:pt idx="4845">
                  <c:v>1311</c:v>
                </c:pt>
                <c:pt idx="4846">
                  <c:v>1086</c:v>
                </c:pt>
                <c:pt idx="4847">
                  <c:v>880</c:v>
                </c:pt>
                <c:pt idx="4848">
                  <c:v>487</c:v>
                </c:pt>
                <c:pt idx="4849">
                  <c:v>393</c:v>
                </c:pt>
                <c:pt idx="4850">
                  <c:v>393</c:v>
                </c:pt>
                <c:pt idx="4851">
                  <c:v>393</c:v>
                </c:pt>
                <c:pt idx="4852">
                  <c:v>393</c:v>
                </c:pt>
                <c:pt idx="4853">
                  <c:v>393</c:v>
                </c:pt>
                <c:pt idx="4854">
                  <c:v>468</c:v>
                </c:pt>
                <c:pt idx="4855">
                  <c:v>505</c:v>
                </c:pt>
                <c:pt idx="4856">
                  <c:v>543</c:v>
                </c:pt>
                <c:pt idx="4857">
                  <c:v>674</c:v>
                </c:pt>
                <c:pt idx="4858">
                  <c:v>786</c:v>
                </c:pt>
                <c:pt idx="4859">
                  <c:v>805</c:v>
                </c:pt>
                <c:pt idx="4860">
                  <c:v>824</c:v>
                </c:pt>
                <c:pt idx="4861">
                  <c:v>861</c:v>
                </c:pt>
                <c:pt idx="4862">
                  <c:v>899</c:v>
                </c:pt>
                <c:pt idx="4863">
                  <c:v>917</c:v>
                </c:pt>
                <c:pt idx="4864">
                  <c:v>955</c:v>
                </c:pt>
                <c:pt idx="4865">
                  <c:v>955</c:v>
                </c:pt>
                <c:pt idx="4866">
                  <c:v>992</c:v>
                </c:pt>
                <c:pt idx="4867">
                  <c:v>1011</c:v>
                </c:pt>
                <c:pt idx="4868">
                  <c:v>992</c:v>
                </c:pt>
                <c:pt idx="4869">
                  <c:v>917</c:v>
                </c:pt>
                <c:pt idx="4870">
                  <c:v>655</c:v>
                </c:pt>
                <c:pt idx="4871">
                  <c:v>618</c:v>
                </c:pt>
                <c:pt idx="4872">
                  <c:v>449</c:v>
                </c:pt>
                <c:pt idx="4873">
                  <c:v>393</c:v>
                </c:pt>
                <c:pt idx="4874">
                  <c:v>393</c:v>
                </c:pt>
                <c:pt idx="4875">
                  <c:v>393</c:v>
                </c:pt>
                <c:pt idx="4876">
                  <c:v>393</c:v>
                </c:pt>
                <c:pt idx="4877">
                  <c:v>412</c:v>
                </c:pt>
                <c:pt idx="4878">
                  <c:v>431</c:v>
                </c:pt>
                <c:pt idx="4879">
                  <c:v>524</c:v>
                </c:pt>
                <c:pt idx="4880">
                  <c:v>637</c:v>
                </c:pt>
                <c:pt idx="4881">
                  <c:v>861</c:v>
                </c:pt>
                <c:pt idx="4882">
                  <c:v>880</c:v>
                </c:pt>
                <c:pt idx="4883">
                  <c:v>899</c:v>
                </c:pt>
                <c:pt idx="4884">
                  <c:v>974</c:v>
                </c:pt>
                <c:pt idx="4885">
                  <c:v>992</c:v>
                </c:pt>
                <c:pt idx="4886">
                  <c:v>992</c:v>
                </c:pt>
                <c:pt idx="4887">
                  <c:v>1011</c:v>
                </c:pt>
                <c:pt idx="4888">
                  <c:v>1067</c:v>
                </c:pt>
                <c:pt idx="4889">
                  <c:v>1123</c:v>
                </c:pt>
                <c:pt idx="4890">
                  <c:v>1123</c:v>
                </c:pt>
                <c:pt idx="4891">
                  <c:v>1161</c:v>
                </c:pt>
                <c:pt idx="4892">
                  <c:v>1198</c:v>
                </c:pt>
                <c:pt idx="4893">
                  <c:v>1123</c:v>
                </c:pt>
                <c:pt idx="4894">
                  <c:v>880</c:v>
                </c:pt>
                <c:pt idx="4895">
                  <c:v>562</c:v>
                </c:pt>
                <c:pt idx="4896">
                  <c:v>487</c:v>
                </c:pt>
                <c:pt idx="4897">
                  <c:v>393</c:v>
                </c:pt>
                <c:pt idx="4898">
                  <c:v>393</c:v>
                </c:pt>
                <c:pt idx="4899">
                  <c:v>393</c:v>
                </c:pt>
                <c:pt idx="4900">
                  <c:v>393</c:v>
                </c:pt>
                <c:pt idx="4901">
                  <c:v>487</c:v>
                </c:pt>
                <c:pt idx="4902">
                  <c:v>786</c:v>
                </c:pt>
                <c:pt idx="4903">
                  <c:v>842</c:v>
                </c:pt>
                <c:pt idx="4904">
                  <c:v>1105</c:v>
                </c:pt>
                <c:pt idx="4905">
                  <c:v>1161</c:v>
                </c:pt>
                <c:pt idx="4906">
                  <c:v>1254</c:v>
                </c:pt>
                <c:pt idx="4907">
                  <c:v>1273</c:v>
                </c:pt>
                <c:pt idx="4908">
                  <c:v>1273</c:v>
                </c:pt>
                <c:pt idx="4909">
                  <c:v>1273</c:v>
                </c:pt>
                <c:pt idx="4910">
                  <c:v>1273</c:v>
                </c:pt>
                <c:pt idx="4911">
                  <c:v>1273</c:v>
                </c:pt>
                <c:pt idx="4912">
                  <c:v>1292</c:v>
                </c:pt>
                <c:pt idx="4913">
                  <c:v>1348</c:v>
                </c:pt>
                <c:pt idx="4914">
                  <c:v>1348</c:v>
                </c:pt>
                <c:pt idx="4915">
                  <c:v>1348</c:v>
                </c:pt>
                <c:pt idx="4916">
                  <c:v>1348</c:v>
                </c:pt>
                <c:pt idx="4917">
                  <c:v>1311</c:v>
                </c:pt>
                <c:pt idx="4918">
                  <c:v>1086</c:v>
                </c:pt>
                <c:pt idx="4919">
                  <c:v>880</c:v>
                </c:pt>
                <c:pt idx="4920">
                  <c:v>487</c:v>
                </c:pt>
                <c:pt idx="4921">
                  <c:v>393</c:v>
                </c:pt>
                <c:pt idx="4922">
                  <c:v>393</c:v>
                </c:pt>
                <c:pt idx="4923">
                  <c:v>393</c:v>
                </c:pt>
                <c:pt idx="4924">
                  <c:v>393</c:v>
                </c:pt>
                <c:pt idx="4925">
                  <c:v>487</c:v>
                </c:pt>
                <c:pt idx="4926">
                  <c:v>786</c:v>
                </c:pt>
                <c:pt idx="4927">
                  <c:v>842</c:v>
                </c:pt>
                <c:pt idx="4928">
                  <c:v>1105</c:v>
                </c:pt>
                <c:pt idx="4929">
                  <c:v>1161</c:v>
                </c:pt>
                <c:pt idx="4930">
                  <c:v>1254</c:v>
                </c:pt>
                <c:pt idx="4931">
                  <c:v>1273</c:v>
                </c:pt>
                <c:pt idx="4932">
                  <c:v>1273</c:v>
                </c:pt>
                <c:pt idx="4933">
                  <c:v>1273</c:v>
                </c:pt>
                <c:pt idx="4934">
                  <c:v>1273</c:v>
                </c:pt>
                <c:pt idx="4935">
                  <c:v>1273</c:v>
                </c:pt>
                <c:pt idx="4936">
                  <c:v>1292</c:v>
                </c:pt>
                <c:pt idx="4937">
                  <c:v>1348</c:v>
                </c:pt>
                <c:pt idx="4938">
                  <c:v>1348</c:v>
                </c:pt>
                <c:pt idx="4939">
                  <c:v>1348</c:v>
                </c:pt>
                <c:pt idx="4940">
                  <c:v>1348</c:v>
                </c:pt>
                <c:pt idx="4941">
                  <c:v>1311</c:v>
                </c:pt>
                <c:pt idx="4942">
                  <c:v>1086</c:v>
                </c:pt>
                <c:pt idx="4943">
                  <c:v>880</c:v>
                </c:pt>
                <c:pt idx="4944">
                  <c:v>487</c:v>
                </c:pt>
                <c:pt idx="4945">
                  <c:v>393</c:v>
                </c:pt>
                <c:pt idx="4946">
                  <c:v>393</c:v>
                </c:pt>
                <c:pt idx="4947">
                  <c:v>393</c:v>
                </c:pt>
                <c:pt idx="4948">
                  <c:v>393</c:v>
                </c:pt>
                <c:pt idx="4949">
                  <c:v>487</c:v>
                </c:pt>
                <c:pt idx="4950">
                  <c:v>786</c:v>
                </c:pt>
                <c:pt idx="4951">
                  <c:v>842</c:v>
                </c:pt>
                <c:pt idx="4952">
                  <c:v>1105</c:v>
                </c:pt>
                <c:pt idx="4953">
                  <c:v>1161</c:v>
                </c:pt>
                <c:pt idx="4954">
                  <c:v>1254</c:v>
                </c:pt>
                <c:pt idx="4955">
                  <c:v>1273</c:v>
                </c:pt>
                <c:pt idx="4956">
                  <c:v>1273</c:v>
                </c:pt>
                <c:pt idx="4957">
                  <c:v>1273</c:v>
                </c:pt>
                <c:pt idx="4958">
                  <c:v>1273</c:v>
                </c:pt>
                <c:pt idx="4959">
                  <c:v>1273</c:v>
                </c:pt>
                <c:pt idx="4960">
                  <c:v>1292</c:v>
                </c:pt>
                <c:pt idx="4961">
                  <c:v>1348</c:v>
                </c:pt>
                <c:pt idx="4962">
                  <c:v>1348</c:v>
                </c:pt>
                <c:pt idx="4963">
                  <c:v>1348</c:v>
                </c:pt>
                <c:pt idx="4964">
                  <c:v>1348</c:v>
                </c:pt>
                <c:pt idx="4965">
                  <c:v>1311</c:v>
                </c:pt>
                <c:pt idx="4966">
                  <c:v>1086</c:v>
                </c:pt>
                <c:pt idx="4967">
                  <c:v>880</c:v>
                </c:pt>
                <c:pt idx="4968">
                  <c:v>487</c:v>
                </c:pt>
                <c:pt idx="4969">
                  <c:v>393</c:v>
                </c:pt>
                <c:pt idx="4970">
                  <c:v>393</c:v>
                </c:pt>
                <c:pt idx="4971">
                  <c:v>393</c:v>
                </c:pt>
                <c:pt idx="4972">
                  <c:v>393</c:v>
                </c:pt>
                <c:pt idx="4973">
                  <c:v>487</c:v>
                </c:pt>
                <c:pt idx="4974">
                  <c:v>786</c:v>
                </c:pt>
                <c:pt idx="4975">
                  <c:v>842</c:v>
                </c:pt>
                <c:pt idx="4976">
                  <c:v>1105</c:v>
                </c:pt>
                <c:pt idx="4977">
                  <c:v>1161</c:v>
                </c:pt>
                <c:pt idx="4978">
                  <c:v>1254</c:v>
                </c:pt>
                <c:pt idx="4979">
                  <c:v>1273</c:v>
                </c:pt>
                <c:pt idx="4980">
                  <c:v>1273</c:v>
                </c:pt>
                <c:pt idx="4981">
                  <c:v>1273</c:v>
                </c:pt>
                <c:pt idx="4982">
                  <c:v>1273</c:v>
                </c:pt>
                <c:pt idx="4983">
                  <c:v>1273</c:v>
                </c:pt>
                <c:pt idx="4984">
                  <c:v>1292</c:v>
                </c:pt>
                <c:pt idx="4985">
                  <c:v>1348</c:v>
                </c:pt>
                <c:pt idx="4986">
                  <c:v>1348</c:v>
                </c:pt>
                <c:pt idx="4987">
                  <c:v>1348</c:v>
                </c:pt>
                <c:pt idx="4988">
                  <c:v>1348</c:v>
                </c:pt>
                <c:pt idx="4989">
                  <c:v>1311</c:v>
                </c:pt>
                <c:pt idx="4990">
                  <c:v>1086</c:v>
                </c:pt>
                <c:pt idx="4991">
                  <c:v>880</c:v>
                </c:pt>
                <c:pt idx="4992">
                  <c:v>487</c:v>
                </c:pt>
                <c:pt idx="4993">
                  <c:v>393</c:v>
                </c:pt>
                <c:pt idx="4994">
                  <c:v>393</c:v>
                </c:pt>
                <c:pt idx="4995">
                  <c:v>393</c:v>
                </c:pt>
                <c:pt idx="4996">
                  <c:v>393</c:v>
                </c:pt>
                <c:pt idx="4997">
                  <c:v>487</c:v>
                </c:pt>
                <c:pt idx="4998">
                  <c:v>786</c:v>
                </c:pt>
                <c:pt idx="4999">
                  <c:v>842</c:v>
                </c:pt>
                <c:pt idx="5000">
                  <c:v>1105</c:v>
                </c:pt>
                <c:pt idx="5001">
                  <c:v>1161</c:v>
                </c:pt>
                <c:pt idx="5002">
                  <c:v>1254</c:v>
                </c:pt>
                <c:pt idx="5003">
                  <c:v>1273</c:v>
                </c:pt>
                <c:pt idx="5004">
                  <c:v>1273</c:v>
                </c:pt>
                <c:pt idx="5005">
                  <c:v>1273</c:v>
                </c:pt>
                <c:pt idx="5006">
                  <c:v>1273</c:v>
                </c:pt>
                <c:pt idx="5007">
                  <c:v>1273</c:v>
                </c:pt>
                <c:pt idx="5008">
                  <c:v>1292</c:v>
                </c:pt>
                <c:pt idx="5009">
                  <c:v>1348</c:v>
                </c:pt>
                <c:pt idx="5010">
                  <c:v>1348</c:v>
                </c:pt>
                <c:pt idx="5011">
                  <c:v>1348</c:v>
                </c:pt>
                <c:pt idx="5012">
                  <c:v>1348</c:v>
                </c:pt>
                <c:pt idx="5013">
                  <c:v>1311</c:v>
                </c:pt>
                <c:pt idx="5014">
                  <c:v>1086</c:v>
                </c:pt>
                <c:pt idx="5015">
                  <c:v>880</c:v>
                </c:pt>
                <c:pt idx="5016">
                  <c:v>487</c:v>
                </c:pt>
                <c:pt idx="5017">
                  <c:v>393</c:v>
                </c:pt>
                <c:pt idx="5018">
                  <c:v>393</c:v>
                </c:pt>
                <c:pt idx="5019">
                  <c:v>393</c:v>
                </c:pt>
                <c:pt idx="5020">
                  <c:v>393</c:v>
                </c:pt>
                <c:pt idx="5021">
                  <c:v>393</c:v>
                </c:pt>
                <c:pt idx="5022">
                  <c:v>468</c:v>
                </c:pt>
                <c:pt idx="5023">
                  <c:v>505</c:v>
                </c:pt>
                <c:pt idx="5024">
                  <c:v>543</c:v>
                </c:pt>
                <c:pt idx="5025">
                  <c:v>674</c:v>
                </c:pt>
                <c:pt idx="5026">
                  <c:v>786</c:v>
                </c:pt>
                <c:pt idx="5027">
                  <c:v>805</c:v>
                </c:pt>
                <c:pt idx="5028">
                  <c:v>824</c:v>
                </c:pt>
                <c:pt idx="5029">
                  <c:v>861</c:v>
                </c:pt>
                <c:pt idx="5030">
                  <c:v>899</c:v>
                </c:pt>
                <c:pt idx="5031">
                  <c:v>917</c:v>
                </c:pt>
                <c:pt idx="5032">
                  <c:v>955</c:v>
                </c:pt>
                <c:pt idx="5033">
                  <c:v>955</c:v>
                </c:pt>
                <c:pt idx="5034">
                  <c:v>992</c:v>
                </c:pt>
                <c:pt idx="5035">
                  <c:v>1011</c:v>
                </c:pt>
                <c:pt idx="5036">
                  <c:v>992</c:v>
                </c:pt>
                <c:pt idx="5037">
                  <c:v>917</c:v>
                </c:pt>
                <c:pt idx="5038">
                  <c:v>655</c:v>
                </c:pt>
                <c:pt idx="5039">
                  <c:v>618</c:v>
                </c:pt>
                <c:pt idx="5040">
                  <c:v>449</c:v>
                </c:pt>
                <c:pt idx="5041">
                  <c:v>393</c:v>
                </c:pt>
                <c:pt idx="5042">
                  <c:v>393</c:v>
                </c:pt>
                <c:pt idx="5043">
                  <c:v>393</c:v>
                </c:pt>
                <c:pt idx="5044">
                  <c:v>393</c:v>
                </c:pt>
                <c:pt idx="5045">
                  <c:v>412</c:v>
                </c:pt>
                <c:pt idx="5046">
                  <c:v>431</c:v>
                </c:pt>
                <c:pt idx="5047">
                  <c:v>524</c:v>
                </c:pt>
                <c:pt idx="5048">
                  <c:v>637</c:v>
                </c:pt>
                <c:pt idx="5049">
                  <c:v>861</c:v>
                </c:pt>
                <c:pt idx="5050">
                  <c:v>880</c:v>
                </c:pt>
                <c:pt idx="5051">
                  <c:v>899</c:v>
                </c:pt>
                <c:pt idx="5052">
                  <c:v>974</c:v>
                </c:pt>
                <c:pt idx="5053">
                  <c:v>992</c:v>
                </c:pt>
                <c:pt idx="5054">
                  <c:v>992</c:v>
                </c:pt>
                <c:pt idx="5055">
                  <c:v>1011</c:v>
                </c:pt>
                <c:pt idx="5056">
                  <c:v>1067</c:v>
                </c:pt>
                <c:pt idx="5057">
                  <c:v>1123</c:v>
                </c:pt>
                <c:pt idx="5058">
                  <c:v>1123</c:v>
                </c:pt>
                <c:pt idx="5059">
                  <c:v>1161</c:v>
                </c:pt>
                <c:pt idx="5060">
                  <c:v>1198</c:v>
                </c:pt>
                <c:pt idx="5061">
                  <c:v>1123</c:v>
                </c:pt>
                <c:pt idx="5062">
                  <c:v>880</c:v>
                </c:pt>
                <c:pt idx="5063">
                  <c:v>562</c:v>
                </c:pt>
                <c:pt idx="5064">
                  <c:v>487</c:v>
                </c:pt>
                <c:pt idx="5065">
                  <c:v>393</c:v>
                </c:pt>
                <c:pt idx="5066">
                  <c:v>393</c:v>
                </c:pt>
                <c:pt idx="5067">
                  <c:v>393</c:v>
                </c:pt>
                <c:pt idx="5068">
                  <c:v>393</c:v>
                </c:pt>
                <c:pt idx="5069">
                  <c:v>487</c:v>
                </c:pt>
                <c:pt idx="5070">
                  <c:v>786</c:v>
                </c:pt>
                <c:pt idx="5071">
                  <c:v>842</c:v>
                </c:pt>
                <c:pt idx="5072">
                  <c:v>1105</c:v>
                </c:pt>
                <c:pt idx="5073">
                  <c:v>1161</c:v>
                </c:pt>
                <c:pt idx="5074">
                  <c:v>1254</c:v>
                </c:pt>
                <c:pt idx="5075">
                  <c:v>1273</c:v>
                </c:pt>
                <c:pt idx="5076">
                  <c:v>1273</c:v>
                </c:pt>
                <c:pt idx="5077">
                  <c:v>1273</c:v>
                </c:pt>
                <c:pt idx="5078">
                  <c:v>1273</c:v>
                </c:pt>
                <c:pt idx="5079">
                  <c:v>1273</c:v>
                </c:pt>
                <c:pt idx="5080">
                  <c:v>1292</c:v>
                </c:pt>
                <c:pt idx="5081">
                  <c:v>1348</c:v>
                </c:pt>
                <c:pt idx="5082">
                  <c:v>1348</c:v>
                </c:pt>
                <c:pt idx="5083">
                  <c:v>1348</c:v>
                </c:pt>
                <c:pt idx="5084">
                  <c:v>1348</c:v>
                </c:pt>
                <c:pt idx="5085">
                  <c:v>1311</c:v>
                </c:pt>
                <c:pt idx="5086">
                  <c:v>1086</c:v>
                </c:pt>
                <c:pt idx="5087">
                  <c:v>880</c:v>
                </c:pt>
                <c:pt idx="5088">
                  <c:v>487</c:v>
                </c:pt>
                <c:pt idx="5089">
                  <c:v>393</c:v>
                </c:pt>
                <c:pt idx="5090">
                  <c:v>393</c:v>
                </c:pt>
                <c:pt idx="5091">
                  <c:v>393</c:v>
                </c:pt>
                <c:pt idx="5092">
                  <c:v>393</c:v>
                </c:pt>
                <c:pt idx="5093">
                  <c:v>487</c:v>
                </c:pt>
                <c:pt idx="5094">
                  <c:v>786</c:v>
                </c:pt>
                <c:pt idx="5095">
                  <c:v>842</c:v>
                </c:pt>
                <c:pt idx="5096">
                  <c:v>1105</c:v>
                </c:pt>
                <c:pt idx="5097">
                  <c:v>1161</c:v>
                </c:pt>
                <c:pt idx="5098">
                  <c:v>1254</c:v>
                </c:pt>
                <c:pt idx="5099">
                  <c:v>1273</c:v>
                </c:pt>
                <c:pt idx="5100">
                  <c:v>1273</c:v>
                </c:pt>
                <c:pt idx="5101">
                  <c:v>1273</c:v>
                </c:pt>
                <c:pt idx="5102">
                  <c:v>1273</c:v>
                </c:pt>
                <c:pt idx="5103">
                  <c:v>1273</c:v>
                </c:pt>
                <c:pt idx="5104">
                  <c:v>1292</c:v>
                </c:pt>
                <c:pt idx="5105">
                  <c:v>1348</c:v>
                </c:pt>
                <c:pt idx="5106">
                  <c:v>1348</c:v>
                </c:pt>
                <c:pt idx="5107">
                  <c:v>1348</c:v>
                </c:pt>
                <c:pt idx="5108">
                  <c:v>1348</c:v>
                </c:pt>
                <c:pt idx="5109">
                  <c:v>1311</c:v>
                </c:pt>
                <c:pt idx="5110">
                  <c:v>1086</c:v>
                </c:pt>
                <c:pt idx="5111">
                  <c:v>880</c:v>
                </c:pt>
                <c:pt idx="5112">
                  <c:v>487</c:v>
                </c:pt>
                <c:pt idx="5113">
                  <c:v>393</c:v>
                </c:pt>
                <c:pt idx="5114">
                  <c:v>393</c:v>
                </c:pt>
                <c:pt idx="5115">
                  <c:v>393</c:v>
                </c:pt>
                <c:pt idx="5116">
                  <c:v>393</c:v>
                </c:pt>
                <c:pt idx="5117">
                  <c:v>487</c:v>
                </c:pt>
                <c:pt idx="5118">
                  <c:v>786</c:v>
                </c:pt>
                <c:pt idx="5119">
                  <c:v>842</c:v>
                </c:pt>
                <c:pt idx="5120">
                  <c:v>1105</c:v>
                </c:pt>
                <c:pt idx="5121">
                  <c:v>1161</c:v>
                </c:pt>
                <c:pt idx="5122">
                  <c:v>1254</c:v>
                </c:pt>
                <c:pt idx="5123">
                  <c:v>1273</c:v>
                </c:pt>
                <c:pt idx="5124">
                  <c:v>1273</c:v>
                </c:pt>
                <c:pt idx="5125">
                  <c:v>1273</c:v>
                </c:pt>
                <c:pt idx="5126">
                  <c:v>1273</c:v>
                </c:pt>
                <c:pt idx="5127">
                  <c:v>1273</c:v>
                </c:pt>
                <c:pt idx="5128">
                  <c:v>1292</c:v>
                </c:pt>
                <c:pt idx="5129">
                  <c:v>1348</c:v>
                </c:pt>
                <c:pt idx="5130">
                  <c:v>1348</c:v>
                </c:pt>
                <c:pt idx="5131">
                  <c:v>1348</c:v>
                </c:pt>
                <c:pt idx="5132">
                  <c:v>1348</c:v>
                </c:pt>
                <c:pt idx="5133">
                  <c:v>1311</c:v>
                </c:pt>
                <c:pt idx="5134">
                  <c:v>1086</c:v>
                </c:pt>
                <c:pt idx="5135">
                  <c:v>880</c:v>
                </c:pt>
                <c:pt idx="5136">
                  <c:v>518</c:v>
                </c:pt>
                <c:pt idx="5137">
                  <c:v>403</c:v>
                </c:pt>
                <c:pt idx="5138">
                  <c:v>403</c:v>
                </c:pt>
                <c:pt idx="5139">
                  <c:v>403</c:v>
                </c:pt>
                <c:pt idx="5140">
                  <c:v>403</c:v>
                </c:pt>
                <c:pt idx="5141">
                  <c:v>595</c:v>
                </c:pt>
                <c:pt idx="5142">
                  <c:v>978</c:v>
                </c:pt>
                <c:pt idx="5143">
                  <c:v>1151</c:v>
                </c:pt>
                <c:pt idx="5144">
                  <c:v>1324</c:v>
                </c:pt>
                <c:pt idx="5145">
                  <c:v>1362</c:v>
                </c:pt>
                <c:pt idx="5146">
                  <c:v>1362</c:v>
                </c:pt>
                <c:pt idx="5147">
                  <c:v>1362</c:v>
                </c:pt>
                <c:pt idx="5148">
                  <c:v>1362</c:v>
                </c:pt>
                <c:pt idx="5149">
                  <c:v>1343</c:v>
                </c:pt>
                <c:pt idx="5150">
                  <c:v>1343</c:v>
                </c:pt>
                <c:pt idx="5151">
                  <c:v>1343</c:v>
                </c:pt>
                <c:pt idx="5152">
                  <c:v>1400</c:v>
                </c:pt>
                <c:pt idx="5153">
                  <c:v>1458</c:v>
                </c:pt>
                <c:pt idx="5154">
                  <c:v>1458</c:v>
                </c:pt>
                <c:pt idx="5155">
                  <c:v>1458</c:v>
                </c:pt>
                <c:pt idx="5156">
                  <c:v>1458</c:v>
                </c:pt>
                <c:pt idx="5157">
                  <c:v>1362</c:v>
                </c:pt>
                <c:pt idx="5158">
                  <c:v>1074</c:v>
                </c:pt>
                <c:pt idx="5159">
                  <c:v>1074</c:v>
                </c:pt>
                <c:pt idx="5160">
                  <c:v>518</c:v>
                </c:pt>
                <c:pt idx="5161">
                  <c:v>403</c:v>
                </c:pt>
                <c:pt idx="5162">
                  <c:v>403</c:v>
                </c:pt>
                <c:pt idx="5163">
                  <c:v>403</c:v>
                </c:pt>
                <c:pt idx="5164">
                  <c:v>403</c:v>
                </c:pt>
                <c:pt idx="5165">
                  <c:v>595</c:v>
                </c:pt>
                <c:pt idx="5166">
                  <c:v>978</c:v>
                </c:pt>
                <c:pt idx="5167">
                  <c:v>1151</c:v>
                </c:pt>
                <c:pt idx="5168">
                  <c:v>1324</c:v>
                </c:pt>
                <c:pt idx="5169">
                  <c:v>1362</c:v>
                </c:pt>
                <c:pt idx="5170">
                  <c:v>1362</c:v>
                </c:pt>
                <c:pt idx="5171">
                  <c:v>1362</c:v>
                </c:pt>
                <c:pt idx="5172">
                  <c:v>1362</c:v>
                </c:pt>
                <c:pt idx="5173">
                  <c:v>1343</c:v>
                </c:pt>
                <c:pt idx="5174">
                  <c:v>1343</c:v>
                </c:pt>
                <c:pt idx="5175">
                  <c:v>1343</c:v>
                </c:pt>
                <c:pt idx="5176">
                  <c:v>1400</c:v>
                </c:pt>
                <c:pt idx="5177">
                  <c:v>1458</c:v>
                </c:pt>
                <c:pt idx="5178">
                  <c:v>1458</c:v>
                </c:pt>
                <c:pt idx="5179">
                  <c:v>1458</c:v>
                </c:pt>
                <c:pt idx="5180">
                  <c:v>1458</c:v>
                </c:pt>
                <c:pt idx="5181">
                  <c:v>1362</c:v>
                </c:pt>
                <c:pt idx="5182">
                  <c:v>1074</c:v>
                </c:pt>
                <c:pt idx="5183">
                  <c:v>1074</c:v>
                </c:pt>
                <c:pt idx="5184">
                  <c:v>518</c:v>
                </c:pt>
                <c:pt idx="5185">
                  <c:v>403</c:v>
                </c:pt>
                <c:pt idx="5186">
                  <c:v>403</c:v>
                </c:pt>
                <c:pt idx="5187">
                  <c:v>403</c:v>
                </c:pt>
                <c:pt idx="5188">
                  <c:v>403</c:v>
                </c:pt>
                <c:pt idx="5189">
                  <c:v>403</c:v>
                </c:pt>
                <c:pt idx="5190">
                  <c:v>556</c:v>
                </c:pt>
                <c:pt idx="5191">
                  <c:v>691</c:v>
                </c:pt>
                <c:pt idx="5192">
                  <c:v>767</c:v>
                </c:pt>
                <c:pt idx="5193">
                  <c:v>998</c:v>
                </c:pt>
                <c:pt idx="5194">
                  <c:v>1055</c:v>
                </c:pt>
                <c:pt idx="5195">
                  <c:v>1055</c:v>
                </c:pt>
                <c:pt idx="5196">
                  <c:v>1094</c:v>
                </c:pt>
                <c:pt idx="5197">
                  <c:v>1074</c:v>
                </c:pt>
                <c:pt idx="5198">
                  <c:v>1055</c:v>
                </c:pt>
                <c:pt idx="5199">
                  <c:v>1074</c:v>
                </c:pt>
                <c:pt idx="5200">
                  <c:v>1094</c:v>
                </c:pt>
                <c:pt idx="5201">
                  <c:v>1170</c:v>
                </c:pt>
                <c:pt idx="5202">
                  <c:v>1209</c:v>
                </c:pt>
                <c:pt idx="5203">
                  <c:v>1189</c:v>
                </c:pt>
                <c:pt idx="5204">
                  <c:v>1189</c:v>
                </c:pt>
                <c:pt idx="5205">
                  <c:v>1132</c:v>
                </c:pt>
                <c:pt idx="5206">
                  <c:v>978</c:v>
                </c:pt>
                <c:pt idx="5207">
                  <c:v>748</c:v>
                </c:pt>
                <c:pt idx="5208">
                  <c:v>422</c:v>
                </c:pt>
                <c:pt idx="5209">
                  <c:v>403</c:v>
                </c:pt>
                <c:pt idx="5210">
                  <c:v>403</c:v>
                </c:pt>
                <c:pt idx="5211">
                  <c:v>403</c:v>
                </c:pt>
                <c:pt idx="5212">
                  <c:v>403</c:v>
                </c:pt>
                <c:pt idx="5213">
                  <c:v>460</c:v>
                </c:pt>
                <c:pt idx="5214">
                  <c:v>537</c:v>
                </c:pt>
                <c:pt idx="5215">
                  <c:v>710</c:v>
                </c:pt>
                <c:pt idx="5216">
                  <c:v>806</c:v>
                </c:pt>
                <c:pt idx="5217">
                  <c:v>921</c:v>
                </c:pt>
                <c:pt idx="5218">
                  <c:v>998</c:v>
                </c:pt>
                <c:pt idx="5219">
                  <c:v>1055</c:v>
                </c:pt>
                <c:pt idx="5220">
                  <c:v>1132</c:v>
                </c:pt>
                <c:pt idx="5221">
                  <c:v>1132</c:v>
                </c:pt>
                <c:pt idx="5222">
                  <c:v>1151</c:v>
                </c:pt>
                <c:pt idx="5223">
                  <c:v>1189</c:v>
                </c:pt>
                <c:pt idx="5224">
                  <c:v>1247</c:v>
                </c:pt>
                <c:pt idx="5225">
                  <c:v>1362</c:v>
                </c:pt>
                <c:pt idx="5226">
                  <c:v>1362</c:v>
                </c:pt>
                <c:pt idx="5227">
                  <c:v>1400</c:v>
                </c:pt>
                <c:pt idx="5228">
                  <c:v>1362</c:v>
                </c:pt>
                <c:pt idx="5229">
                  <c:v>1305</c:v>
                </c:pt>
                <c:pt idx="5230">
                  <c:v>1036</c:v>
                </c:pt>
                <c:pt idx="5231">
                  <c:v>748</c:v>
                </c:pt>
                <c:pt idx="5232">
                  <c:v>518</c:v>
                </c:pt>
                <c:pt idx="5233">
                  <c:v>403</c:v>
                </c:pt>
                <c:pt idx="5234">
                  <c:v>403</c:v>
                </c:pt>
                <c:pt idx="5235">
                  <c:v>403</c:v>
                </c:pt>
                <c:pt idx="5236">
                  <c:v>403</c:v>
                </c:pt>
                <c:pt idx="5237">
                  <c:v>595</c:v>
                </c:pt>
                <c:pt idx="5238">
                  <c:v>978</c:v>
                </c:pt>
                <c:pt idx="5239">
                  <c:v>1151</c:v>
                </c:pt>
                <c:pt idx="5240">
                  <c:v>1324</c:v>
                </c:pt>
                <c:pt idx="5241">
                  <c:v>1362</c:v>
                </c:pt>
                <c:pt idx="5242">
                  <c:v>1362</c:v>
                </c:pt>
                <c:pt idx="5243">
                  <c:v>1362</c:v>
                </c:pt>
                <c:pt idx="5244">
                  <c:v>1362</c:v>
                </c:pt>
                <c:pt idx="5245">
                  <c:v>1343</c:v>
                </c:pt>
                <c:pt idx="5246">
                  <c:v>1343</c:v>
                </c:pt>
                <c:pt idx="5247">
                  <c:v>1343</c:v>
                </c:pt>
                <c:pt idx="5248">
                  <c:v>1400</c:v>
                </c:pt>
                <c:pt idx="5249">
                  <c:v>1458</c:v>
                </c:pt>
                <c:pt idx="5250">
                  <c:v>1458</c:v>
                </c:pt>
                <c:pt idx="5251">
                  <c:v>1458</c:v>
                </c:pt>
                <c:pt idx="5252">
                  <c:v>1458</c:v>
                </c:pt>
                <c:pt idx="5253">
                  <c:v>1362</c:v>
                </c:pt>
                <c:pt idx="5254">
                  <c:v>1074</c:v>
                </c:pt>
                <c:pt idx="5255">
                  <c:v>1074</c:v>
                </c:pt>
                <c:pt idx="5256">
                  <c:v>518</c:v>
                </c:pt>
                <c:pt idx="5257">
                  <c:v>403</c:v>
                </c:pt>
                <c:pt idx="5258">
                  <c:v>403</c:v>
                </c:pt>
                <c:pt idx="5259">
                  <c:v>403</c:v>
                </c:pt>
                <c:pt idx="5260">
                  <c:v>403</c:v>
                </c:pt>
                <c:pt idx="5261">
                  <c:v>595</c:v>
                </c:pt>
                <c:pt idx="5262">
                  <c:v>978</c:v>
                </c:pt>
                <c:pt idx="5263">
                  <c:v>1151</c:v>
                </c:pt>
                <c:pt idx="5264">
                  <c:v>1324</c:v>
                </c:pt>
                <c:pt idx="5265">
                  <c:v>1362</c:v>
                </c:pt>
                <c:pt idx="5266">
                  <c:v>1362</c:v>
                </c:pt>
                <c:pt idx="5267">
                  <c:v>1362</c:v>
                </c:pt>
                <c:pt idx="5268">
                  <c:v>1362</c:v>
                </c:pt>
                <c:pt idx="5269">
                  <c:v>1343</c:v>
                </c:pt>
                <c:pt idx="5270">
                  <c:v>1343</c:v>
                </c:pt>
                <c:pt idx="5271">
                  <c:v>1343</c:v>
                </c:pt>
                <c:pt idx="5272">
                  <c:v>1400</c:v>
                </c:pt>
                <c:pt idx="5273">
                  <c:v>1458</c:v>
                </c:pt>
                <c:pt idx="5274">
                  <c:v>1458</c:v>
                </c:pt>
                <c:pt idx="5275">
                  <c:v>1458</c:v>
                </c:pt>
                <c:pt idx="5276">
                  <c:v>1458</c:v>
                </c:pt>
                <c:pt idx="5277">
                  <c:v>1362</c:v>
                </c:pt>
                <c:pt idx="5278">
                  <c:v>1074</c:v>
                </c:pt>
                <c:pt idx="5279">
                  <c:v>1074</c:v>
                </c:pt>
                <c:pt idx="5280">
                  <c:v>518</c:v>
                </c:pt>
                <c:pt idx="5281">
                  <c:v>403</c:v>
                </c:pt>
                <c:pt idx="5282">
                  <c:v>403</c:v>
                </c:pt>
                <c:pt idx="5283">
                  <c:v>403</c:v>
                </c:pt>
                <c:pt idx="5284">
                  <c:v>403</c:v>
                </c:pt>
                <c:pt idx="5285">
                  <c:v>595</c:v>
                </c:pt>
                <c:pt idx="5286">
                  <c:v>978</c:v>
                </c:pt>
                <c:pt idx="5287">
                  <c:v>1151</c:v>
                </c:pt>
                <c:pt idx="5288">
                  <c:v>1324</c:v>
                </c:pt>
                <c:pt idx="5289">
                  <c:v>1362</c:v>
                </c:pt>
                <c:pt idx="5290">
                  <c:v>1362</c:v>
                </c:pt>
                <c:pt idx="5291">
                  <c:v>1362</c:v>
                </c:pt>
                <c:pt idx="5292">
                  <c:v>1362</c:v>
                </c:pt>
                <c:pt idx="5293">
                  <c:v>1343</c:v>
                </c:pt>
                <c:pt idx="5294">
                  <c:v>1343</c:v>
                </c:pt>
                <c:pt idx="5295">
                  <c:v>1343</c:v>
                </c:pt>
                <c:pt idx="5296">
                  <c:v>1400</c:v>
                </c:pt>
                <c:pt idx="5297">
                  <c:v>1458</c:v>
                </c:pt>
                <c:pt idx="5298">
                  <c:v>1458</c:v>
                </c:pt>
                <c:pt idx="5299">
                  <c:v>1458</c:v>
                </c:pt>
                <c:pt idx="5300">
                  <c:v>1458</c:v>
                </c:pt>
                <c:pt idx="5301">
                  <c:v>1362</c:v>
                </c:pt>
                <c:pt idx="5302">
                  <c:v>1074</c:v>
                </c:pt>
                <c:pt idx="5303">
                  <c:v>1074</c:v>
                </c:pt>
                <c:pt idx="5304">
                  <c:v>518</c:v>
                </c:pt>
                <c:pt idx="5305">
                  <c:v>403</c:v>
                </c:pt>
                <c:pt idx="5306">
                  <c:v>403</c:v>
                </c:pt>
                <c:pt idx="5307">
                  <c:v>403</c:v>
                </c:pt>
                <c:pt idx="5308">
                  <c:v>403</c:v>
                </c:pt>
                <c:pt idx="5309">
                  <c:v>595</c:v>
                </c:pt>
                <c:pt idx="5310">
                  <c:v>978</c:v>
                </c:pt>
                <c:pt idx="5311">
                  <c:v>1151</c:v>
                </c:pt>
                <c:pt idx="5312">
                  <c:v>1324</c:v>
                </c:pt>
                <c:pt idx="5313">
                  <c:v>1362</c:v>
                </c:pt>
                <c:pt idx="5314">
                  <c:v>1362</c:v>
                </c:pt>
                <c:pt idx="5315">
                  <c:v>1362</c:v>
                </c:pt>
                <c:pt idx="5316">
                  <c:v>1362</c:v>
                </c:pt>
                <c:pt idx="5317">
                  <c:v>1343</c:v>
                </c:pt>
                <c:pt idx="5318">
                  <c:v>1343</c:v>
                </c:pt>
                <c:pt idx="5319">
                  <c:v>1343</c:v>
                </c:pt>
                <c:pt idx="5320">
                  <c:v>1400</c:v>
                </c:pt>
                <c:pt idx="5321">
                  <c:v>1458</c:v>
                </c:pt>
                <c:pt idx="5322">
                  <c:v>1458</c:v>
                </c:pt>
                <c:pt idx="5323">
                  <c:v>1458</c:v>
                </c:pt>
                <c:pt idx="5324">
                  <c:v>1458</c:v>
                </c:pt>
                <c:pt idx="5325">
                  <c:v>1362</c:v>
                </c:pt>
                <c:pt idx="5326">
                  <c:v>1074</c:v>
                </c:pt>
                <c:pt idx="5327">
                  <c:v>1074</c:v>
                </c:pt>
                <c:pt idx="5328">
                  <c:v>518</c:v>
                </c:pt>
                <c:pt idx="5329">
                  <c:v>403</c:v>
                </c:pt>
                <c:pt idx="5330">
                  <c:v>403</c:v>
                </c:pt>
                <c:pt idx="5331">
                  <c:v>403</c:v>
                </c:pt>
                <c:pt idx="5332">
                  <c:v>403</c:v>
                </c:pt>
                <c:pt idx="5333">
                  <c:v>595</c:v>
                </c:pt>
                <c:pt idx="5334">
                  <c:v>978</c:v>
                </c:pt>
                <c:pt idx="5335">
                  <c:v>1151</c:v>
                </c:pt>
                <c:pt idx="5336">
                  <c:v>1324</c:v>
                </c:pt>
                <c:pt idx="5337">
                  <c:v>1362</c:v>
                </c:pt>
                <c:pt idx="5338">
                  <c:v>1362</c:v>
                </c:pt>
                <c:pt idx="5339">
                  <c:v>1362</c:v>
                </c:pt>
                <c:pt idx="5340">
                  <c:v>1362</c:v>
                </c:pt>
                <c:pt idx="5341">
                  <c:v>1343</c:v>
                </c:pt>
                <c:pt idx="5342">
                  <c:v>1343</c:v>
                </c:pt>
                <c:pt idx="5343">
                  <c:v>1343</c:v>
                </c:pt>
                <c:pt idx="5344">
                  <c:v>1400</c:v>
                </c:pt>
                <c:pt idx="5345">
                  <c:v>1458</c:v>
                </c:pt>
                <c:pt idx="5346">
                  <c:v>1458</c:v>
                </c:pt>
                <c:pt idx="5347">
                  <c:v>1458</c:v>
                </c:pt>
                <c:pt idx="5348">
                  <c:v>1458</c:v>
                </c:pt>
                <c:pt idx="5349">
                  <c:v>1362</c:v>
                </c:pt>
                <c:pt idx="5350">
                  <c:v>1074</c:v>
                </c:pt>
                <c:pt idx="5351">
                  <c:v>1074</c:v>
                </c:pt>
                <c:pt idx="5352">
                  <c:v>518</c:v>
                </c:pt>
                <c:pt idx="5353">
                  <c:v>403</c:v>
                </c:pt>
                <c:pt idx="5354">
                  <c:v>403</c:v>
                </c:pt>
                <c:pt idx="5355">
                  <c:v>403</c:v>
                </c:pt>
                <c:pt idx="5356">
                  <c:v>403</c:v>
                </c:pt>
                <c:pt idx="5357">
                  <c:v>403</c:v>
                </c:pt>
                <c:pt idx="5358">
                  <c:v>556</c:v>
                </c:pt>
                <c:pt idx="5359">
                  <c:v>691</c:v>
                </c:pt>
                <c:pt idx="5360">
                  <c:v>767</c:v>
                </c:pt>
                <c:pt idx="5361">
                  <c:v>998</c:v>
                </c:pt>
                <c:pt idx="5362">
                  <c:v>1055</c:v>
                </c:pt>
                <c:pt idx="5363">
                  <c:v>1055</c:v>
                </c:pt>
                <c:pt idx="5364">
                  <c:v>1094</c:v>
                </c:pt>
                <c:pt idx="5365">
                  <c:v>1074</c:v>
                </c:pt>
                <c:pt idx="5366">
                  <c:v>1055</c:v>
                </c:pt>
                <c:pt idx="5367">
                  <c:v>1074</c:v>
                </c:pt>
                <c:pt idx="5368">
                  <c:v>1094</c:v>
                </c:pt>
                <c:pt idx="5369">
                  <c:v>1170</c:v>
                </c:pt>
                <c:pt idx="5370">
                  <c:v>1209</c:v>
                </c:pt>
                <c:pt idx="5371">
                  <c:v>1189</c:v>
                </c:pt>
                <c:pt idx="5372">
                  <c:v>1189</c:v>
                </c:pt>
                <c:pt idx="5373">
                  <c:v>1132</c:v>
                </c:pt>
                <c:pt idx="5374">
                  <c:v>978</c:v>
                </c:pt>
                <c:pt idx="5375">
                  <c:v>748</c:v>
                </c:pt>
                <c:pt idx="5376">
                  <c:v>422</c:v>
                </c:pt>
                <c:pt idx="5377">
                  <c:v>403</c:v>
                </c:pt>
                <c:pt idx="5378">
                  <c:v>403</c:v>
                </c:pt>
                <c:pt idx="5379">
                  <c:v>403</c:v>
                </c:pt>
                <c:pt idx="5380">
                  <c:v>403</c:v>
                </c:pt>
                <c:pt idx="5381">
                  <c:v>460</c:v>
                </c:pt>
                <c:pt idx="5382">
                  <c:v>537</c:v>
                </c:pt>
                <c:pt idx="5383">
                  <c:v>710</c:v>
                </c:pt>
                <c:pt idx="5384">
                  <c:v>806</c:v>
                </c:pt>
                <c:pt idx="5385">
                  <c:v>921</c:v>
                </c:pt>
                <c:pt idx="5386">
                  <c:v>998</c:v>
                </c:pt>
                <c:pt idx="5387">
                  <c:v>1055</c:v>
                </c:pt>
                <c:pt idx="5388">
                  <c:v>1132</c:v>
                </c:pt>
                <c:pt idx="5389">
                  <c:v>1132</c:v>
                </c:pt>
                <c:pt idx="5390">
                  <c:v>1151</c:v>
                </c:pt>
                <c:pt idx="5391">
                  <c:v>1189</c:v>
                </c:pt>
                <c:pt idx="5392">
                  <c:v>1247</c:v>
                </c:pt>
                <c:pt idx="5393">
                  <c:v>1362</c:v>
                </c:pt>
                <c:pt idx="5394">
                  <c:v>1362</c:v>
                </c:pt>
                <c:pt idx="5395">
                  <c:v>1400</c:v>
                </c:pt>
                <c:pt idx="5396">
                  <c:v>1362</c:v>
                </c:pt>
                <c:pt idx="5397">
                  <c:v>1305</c:v>
                </c:pt>
                <c:pt idx="5398">
                  <c:v>1036</c:v>
                </c:pt>
                <c:pt idx="5399">
                  <c:v>748</c:v>
                </c:pt>
                <c:pt idx="5400">
                  <c:v>518</c:v>
                </c:pt>
                <c:pt idx="5401">
                  <c:v>403</c:v>
                </c:pt>
                <c:pt idx="5402">
                  <c:v>403</c:v>
                </c:pt>
                <c:pt idx="5403">
                  <c:v>403</c:v>
                </c:pt>
                <c:pt idx="5404">
                  <c:v>403</c:v>
                </c:pt>
                <c:pt idx="5405">
                  <c:v>595</c:v>
                </c:pt>
                <c:pt idx="5406">
                  <c:v>978</c:v>
                </c:pt>
                <c:pt idx="5407">
                  <c:v>1151</c:v>
                </c:pt>
                <c:pt idx="5408">
                  <c:v>1324</c:v>
                </c:pt>
                <c:pt idx="5409">
                  <c:v>1362</c:v>
                </c:pt>
                <c:pt idx="5410">
                  <c:v>1362</c:v>
                </c:pt>
                <c:pt idx="5411">
                  <c:v>1362</c:v>
                </c:pt>
                <c:pt idx="5412">
                  <c:v>1362</c:v>
                </c:pt>
                <c:pt idx="5413">
                  <c:v>1343</c:v>
                </c:pt>
                <c:pt idx="5414">
                  <c:v>1343</c:v>
                </c:pt>
                <c:pt idx="5415">
                  <c:v>1343</c:v>
                </c:pt>
                <c:pt idx="5416">
                  <c:v>1400</c:v>
                </c:pt>
                <c:pt idx="5417">
                  <c:v>1458</c:v>
                </c:pt>
                <c:pt idx="5418">
                  <c:v>1458</c:v>
                </c:pt>
                <c:pt idx="5419">
                  <c:v>1458</c:v>
                </c:pt>
                <c:pt idx="5420">
                  <c:v>1458</c:v>
                </c:pt>
                <c:pt idx="5421">
                  <c:v>1362</c:v>
                </c:pt>
                <c:pt idx="5422">
                  <c:v>1074</c:v>
                </c:pt>
                <c:pt idx="5423">
                  <c:v>1074</c:v>
                </c:pt>
                <c:pt idx="5424">
                  <c:v>518</c:v>
                </c:pt>
                <c:pt idx="5425">
                  <c:v>403</c:v>
                </c:pt>
                <c:pt idx="5426">
                  <c:v>403</c:v>
                </c:pt>
                <c:pt idx="5427">
                  <c:v>403</c:v>
                </c:pt>
                <c:pt idx="5428">
                  <c:v>403</c:v>
                </c:pt>
                <c:pt idx="5429">
                  <c:v>595</c:v>
                </c:pt>
                <c:pt idx="5430">
                  <c:v>978</c:v>
                </c:pt>
                <c:pt idx="5431">
                  <c:v>1151</c:v>
                </c:pt>
                <c:pt idx="5432">
                  <c:v>1324</c:v>
                </c:pt>
                <c:pt idx="5433">
                  <c:v>1362</c:v>
                </c:pt>
                <c:pt idx="5434">
                  <c:v>1362</c:v>
                </c:pt>
                <c:pt idx="5435">
                  <c:v>1362</c:v>
                </c:pt>
                <c:pt idx="5436">
                  <c:v>1362</c:v>
                </c:pt>
                <c:pt idx="5437">
                  <c:v>1343</c:v>
                </c:pt>
                <c:pt idx="5438">
                  <c:v>1343</c:v>
                </c:pt>
                <c:pt idx="5439">
                  <c:v>1343</c:v>
                </c:pt>
                <c:pt idx="5440">
                  <c:v>1400</c:v>
                </c:pt>
                <c:pt idx="5441">
                  <c:v>1458</c:v>
                </c:pt>
                <c:pt idx="5442">
                  <c:v>1458</c:v>
                </c:pt>
                <c:pt idx="5443">
                  <c:v>1458</c:v>
                </c:pt>
                <c:pt idx="5444">
                  <c:v>1458</c:v>
                </c:pt>
                <c:pt idx="5445">
                  <c:v>1362</c:v>
                </c:pt>
                <c:pt idx="5446">
                  <c:v>1074</c:v>
                </c:pt>
                <c:pt idx="5447">
                  <c:v>1074</c:v>
                </c:pt>
                <c:pt idx="5448">
                  <c:v>518</c:v>
                </c:pt>
                <c:pt idx="5449">
                  <c:v>403</c:v>
                </c:pt>
                <c:pt idx="5450">
                  <c:v>403</c:v>
                </c:pt>
                <c:pt idx="5451">
                  <c:v>403</c:v>
                </c:pt>
                <c:pt idx="5452">
                  <c:v>403</c:v>
                </c:pt>
                <c:pt idx="5453">
                  <c:v>595</c:v>
                </c:pt>
                <c:pt idx="5454">
                  <c:v>978</c:v>
                </c:pt>
                <c:pt idx="5455">
                  <c:v>1151</c:v>
                </c:pt>
                <c:pt idx="5456">
                  <c:v>1324</c:v>
                </c:pt>
                <c:pt idx="5457">
                  <c:v>1362</c:v>
                </c:pt>
                <c:pt idx="5458">
                  <c:v>1362</c:v>
                </c:pt>
                <c:pt idx="5459">
                  <c:v>1362</c:v>
                </c:pt>
                <c:pt idx="5460">
                  <c:v>1362</c:v>
                </c:pt>
                <c:pt idx="5461">
                  <c:v>1343</c:v>
                </c:pt>
                <c:pt idx="5462">
                  <c:v>1343</c:v>
                </c:pt>
                <c:pt idx="5463">
                  <c:v>1343</c:v>
                </c:pt>
                <c:pt idx="5464">
                  <c:v>1400</c:v>
                </c:pt>
                <c:pt idx="5465">
                  <c:v>1458</c:v>
                </c:pt>
                <c:pt idx="5466">
                  <c:v>1458</c:v>
                </c:pt>
                <c:pt idx="5467">
                  <c:v>1458</c:v>
                </c:pt>
                <c:pt idx="5468">
                  <c:v>1458</c:v>
                </c:pt>
                <c:pt idx="5469">
                  <c:v>1362</c:v>
                </c:pt>
                <c:pt idx="5470">
                  <c:v>1074</c:v>
                </c:pt>
                <c:pt idx="5471">
                  <c:v>1074</c:v>
                </c:pt>
                <c:pt idx="5472">
                  <c:v>518</c:v>
                </c:pt>
                <c:pt idx="5473">
                  <c:v>403</c:v>
                </c:pt>
                <c:pt idx="5474">
                  <c:v>403</c:v>
                </c:pt>
                <c:pt idx="5475">
                  <c:v>403</c:v>
                </c:pt>
                <c:pt idx="5476">
                  <c:v>403</c:v>
                </c:pt>
                <c:pt idx="5477">
                  <c:v>595</c:v>
                </c:pt>
                <c:pt idx="5478">
                  <c:v>978</c:v>
                </c:pt>
                <c:pt idx="5479">
                  <c:v>1151</c:v>
                </c:pt>
                <c:pt idx="5480">
                  <c:v>1324</c:v>
                </c:pt>
                <c:pt idx="5481">
                  <c:v>1362</c:v>
                </c:pt>
                <c:pt idx="5482">
                  <c:v>1362</c:v>
                </c:pt>
                <c:pt idx="5483">
                  <c:v>1362</c:v>
                </c:pt>
                <c:pt idx="5484">
                  <c:v>1362</c:v>
                </c:pt>
                <c:pt idx="5485">
                  <c:v>1343</c:v>
                </c:pt>
                <c:pt idx="5486">
                  <c:v>1343</c:v>
                </c:pt>
                <c:pt idx="5487">
                  <c:v>1343</c:v>
                </c:pt>
                <c:pt idx="5488">
                  <c:v>1400</c:v>
                </c:pt>
                <c:pt idx="5489">
                  <c:v>1458</c:v>
                </c:pt>
                <c:pt idx="5490">
                  <c:v>1458</c:v>
                </c:pt>
                <c:pt idx="5491">
                  <c:v>1458</c:v>
                </c:pt>
                <c:pt idx="5492">
                  <c:v>1458</c:v>
                </c:pt>
                <c:pt idx="5493">
                  <c:v>1362</c:v>
                </c:pt>
                <c:pt idx="5494">
                  <c:v>1074</c:v>
                </c:pt>
                <c:pt idx="5495">
                  <c:v>1074</c:v>
                </c:pt>
                <c:pt idx="5496">
                  <c:v>518</c:v>
                </c:pt>
                <c:pt idx="5497">
                  <c:v>403</c:v>
                </c:pt>
                <c:pt idx="5498">
                  <c:v>403</c:v>
                </c:pt>
                <c:pt idx="5499">
                  <c:v>403</c:v>
                </c:pt>
                <c:pt idx="5500">
                  <c:v>403</c:v>
                </c:pt>
                <c:pt idx="5501">
                  <c:v>595</c:v>
                </c:pt>
                <c:pt idx="5502">
                  <c:v>978</c:v>
                </c:pt>
                <c:pt idx="5503">
                  <c:v>1151</c:v>
                </c:pt>
                <c:pt idx="5504">
                  <c:v>1324</c:v>
                </c:pt>
                <c:pt idx="5505">
                  <c:v>1362</c:v>
                </c:pt>
                <c:pt idx="5506">
                  <c:v>1362</c:v>
                </c:pt>
                <c:pt idx="5507">
                  <c:v>1362</c:v>
                </c:pt>
                <c:pt idx="5508">
                  <c:v>1362</c:v>
                </c:pt>
                <c:pt idx="5509">
                  <c:v>1343</c:v>
                </c:pt>
                <c:pt idx="5510">
                  <c:v>1343</c:v>
                </c:pt>
                <c:pt idx="5511">
                  <c:v>1343</c:v>
                </c:pt>
                <c:pt idx="5512">
                  <c:v>1400</c:v>
                </c:pt>
                <c:pt idx="5513">
                  <c:v>1458</c:v>
                </c:pt>
                <c:pt idx="5514">
                  <c:v>1458</c:v>
                </c:pt>
                <c:pt idx="5515">
                  <c:v>1458</c:v>
                </c:pt>
                <c:pt idx="5516">
                  <c:v>1458</c:v>
                </c:pt>
                <c:pt idx="5517">
                  <c:v>1362</c:v>
                </c:pt>
                <c:pt idx="5518">
                  <c:v>1074</c:v>
                </c:pt>
                <c:pt idx="5519">
                  <c:v>1074</c:v>
                </c:pt>
                <c:pt idx="5520">
                  <c:v>518</c:v>
                </c:pt>
                <c:pt idx="5521">
                  <c:v>403</c:v>
                </c:pt>
                <c:pt idx="5522">
                  <c:v>403</c:v>
                </c:pt>
                <c:pt idx="5523">
                  <c:v>403</c:v>
                </c:pt>
                <c:pt idx="5524">
                  <c:v>403</c:v>
                </c:pt>
                <c:pt idx="5525">
                  <c:v>403</c:v>
                </c:pt>
                <c:pt idx="5526">
                  <c:v>556</c:v>
                </c:pt>
                <c:pt idx="5527">
                  <c:v>691</c:v>
                </c:pt>
                <c:pt idx="5528">
                  <c:v>767</c:v>
                </c:pt>
                <c:pt idx="5529">
                  <c:v>998</c:v>
                </c:pt>
                <c:pt idx="5530">
                  <c:v>1055</c:v>
                </c:pt>
                <c:pt idx="5531">
                  <c:v>1055</c:v>
                </c:pt>
                <c:pt idx="5532">
                  <c:v>1094</c:v>
                </c:pt>
                <c:pt idx="5533">
                  <c:v>1074</c:v>
                </c:pt>
                <c:pt idx="5534">
                  <c:v>1055</c:v>
                </c:pt>
                <c:pt idx="5535">
                  <c:v>1074</c:v>
                </c:pt>
                <c:pt idx="5536">
                  <c:v>1094</c:v>
                </c:pt>
                <c:pt idx="5537">
                  <c:v>1170</c:v>
                </c:pt>
                <c:pt idx="5538">
                  <c:v>1209</c:v>
                </c:pt>
                <c:pt idx="5539">
                  <c:v>1189</c:v>
                </c:pt>
                <c:pt idx="5540">
                  <c:v>1189</c:v>
                </c:pt>
                <c:pt idx="5541">
                  <c:v>1132</c:v>
                </c:pt>
                <c:pt idx="5542">
                  <c:v>978</c:v>
                </c:pt>
                <c:pt idx="5543">
                  <c:v>748</c:v>
                </c:pt>
                <c:pt idx="5544">
                  <c:v>422</c:v>
                </c:pt>
                <c:pt idx="5545">
                  <c:v>403</c:v>
                </c:pt>
                <c:pt idx="5546">
                  <c:v>403</c:v>
                </c:pt>
                <c:pt idx="5547">
                  <c:v>403</c:v>
                </c:pt>
                <c:pt idx="5548">
                  <c:v>403</c:v>
                </c:pt>
                <c:pt idx="5549">
                  <c:v>460</c:v>
                </c:pt>
                <c:pt idx="5550">
                  <c:v>537</c:v>
                </c:pt>
                <c:pt idx="5551">
                  <c:v>710</c:v>
                </c:pt>
                <c:pt idx="5552">
                  <c:v>806</c:v>
                </c:pt>
                <c:pt idx="5553">
                  <c:v>921</c:v>
                </c:pt>
                <c:pt idx="5554">
                  <c:v>998</c:v>
                </c:pt>
                <c:pt idx="5555">
                  <c:v>1055</c:v>
                </c:pt>
                <c:pt idx="5556">
                  <c:v>1132</c:v>
                </c:pt>
                <c:pt idx="5557">
                  <c:v>1132</c:v>
                </c:pt>
                <c:pt idx="5558">
                  <c:v>1151</c:v>
                </c:pt>
                <c:pt idx="5559">
                  <c:v>1189</c:v>
                </c:pt>
                <c:pt idx="5560">
                  <c:v>1247</c:v>
                </c:pt>
                <c:pt idx="5561">
                  <c:v>1362</c:v>
                </c:pt>
                <c:pt idx="5562">
                  <c:v>1362</c:v>
                </c:pt>
                <c:pt idx="5563">
                  <c:v>1400</c:v>
                </c:pt>
                <c:pt idx="5564">
                  <c:v>1362</c:v>
                </c:pt>
                <c:pt idx="5565">
                  <c:v>1305</c:v>
                </c:pt>
                <c:pt idx="5566">
                  <c:v>1036</c:v>
                </c:pt>
                <c:pt idx="5567">
                  <c:v>748</c:v>
                </c:pt>
                <c:pt idx="5568">
                  <c:v>518</c:v>
                </c:pt>
                <c:pt idx="5569">
                  <c:v>403</c:v>
                </c:pt>
                <c:pt idx="5570">
                  <c:v>403</c:v>
                </c:pt>
                <c:pt idx="5571">
                  <c:v>403</c:v>
                </c:pt>
                <c:pt idx="5572">
                  <c:v>403</c:v>
                </c:pt>
                <c:pt idx="5573">
                  <c:v>595</c:v>
                </c:pt>
                <c:pt idx="5574">
                  <c:v>978</c:v>
                </c:pt>
                <c:pt idx="5575">
                  <c:v>1151</c:v>
                </c:pt>
                <c:pt idx="5576">
                  <c:v>1324</c:v>
                </c:pt>
                <c:pt idx="5577">
                  <c:v>1362</c:v>
                </c:pt>
                <c:pt idx="5578">
                  <c:v>1362</c:v>
                </c:pt>
                <c:pt idx="5579">
                  <c:v>1362</c:v>
                </c:pt>
                <c:pt idx="5580">
                  <c:v>1362</c:v>
                </c:pt>
                <c:pt idx="5581">
                  <c:v>1343</c:v>
                </c:pt>
                <c:pt idx="5582">
                  <c:v>1343</c:v>
                </c:pt>
                <c:pt idx="5583">
                  <c:v>1343</c:v>
                </c:pt>
                <c:pt idx="5584">
                  <c:v>1400</c:v>
                </c:pt>
                <c:pt idx="5585">
                  <c:v>1458</c:v>
                </c:pt>
                <c:pt idx="5586">
                  <c:v>1458</c:v>
                </c:pt>
                <c:pt idx="5587">
                  <c:v>1458</c:v>
                </c:pt>
                <c:pt idx="5588">
                  <c:v>1458</c:v>
                </c:pt>
                <c:pt idx="5589">
                  <c:v>1362</c:v>
                </c:pt>
                <c:pt idx="5590">
                  <c:v>1074</c:v>
                </c:pt>
                <c:pt idx="5591">
                  <c:v>1074</c:v>
                </c:pt>
                <c:pt idx="5592">
                  <c:v>518</c:v>
                </c:pt>
                <c:pt idx="5593">
                  <c:v>403</c:v>
                </c:pt>
                <c:pt idx="5594">
                  <c:v>403</c:v>
                </c:pt>
                <c:pt idx="5595">
                  <c:v>403</c:v>
                </c:pt>
                <c:pt idx="5596">
                  <c:v>403</c:v>
                </c:pt>
                <c:pt idx="5597">
                  <c:v>595</c:v>
                </c:pt>
                <c:pt idx="5598">
                  <c:v>978</c:v>
                </c:pt>
                <c:pt idx="5599">
                  <c:v>1151</c:v>
                </c:pt>
                <c:pt idx="5600">
                  <c:v>1324</c:v>
                </c:pt>
                <c:pt idx="5601">
                  <c:v>1362</c:v>
                </c:pt>
                <c:pt idx="5602">
                  <c:v>1362</c:v>
                </c:pt>
                <c:pt idx="5603">
                  <c:v>1362</c:v>
                </c:pt>
                <c:pt idx="5604">
                  <c:v>1362</c:v>
                </c:pt>
                <c:pt idx="5605">
                  <c:v>1343</c:v>
                </c:pt>
                <c:pt idx="5606">
                  <c:v>1343</c:v>
                </c:pt>
                <c:pt idx="5607">
                  <c:v>1343</c:v>
                </c:pt>
                <c:pt idx="5608">
                  <c:v>1400</c:v>
                </c:pt>
                <c:pt idx="5609">
                  <c:v>1458</c:v>
                </c:pt>
                <c:pt idx="5610">
                  <c:v>1458</c:v>
                </c:pt>
                <c:pt idx="5611">
                  <c:v>1458</c:v>
                </c:pt>
                <c:pt idx="5612">
                  <c:v>1458</c:v>
                </c:pt>
                <c:pt idx="5613">
                  <c:v>1362</c:v>
                </c:pt>
                <c:pt idx="5614">
                  <c:v>1074</c:v>
                </c:pt>
                <c:pt idx="5615">
                  <c:v>1074</c:v>
                </c:pt>
                <c:pt idx="5616">
                  <c:v>518</c:v>
                </c:pt>
                <c:pt idx="5617">
                  <c:v>403</c:v>
                </c:pt>
                <c:pt idx="5618">
                  <c:v>403</c:v>
                </c:pt>
                <c:pt idx="5619">
                  <c:v>403</c:v>
                </c:pt>
                <c:pt idx="5620">
                  <c:v>403</c:v>
                </c:pt>
                <c:pt idx="5621">
                  <c:v>595</c:v>
                </c:pt>
                <c:pt idx="5622">
                  <c:v>978</c:v>
                </c:pt>
                <c:pt idx="5623">
                  <c:v>1151</c:v>
                </c:pt>
                <c:pt idx="5624">
                  <c:v>1324</c:v>
                </c:pt>
                <c:pt idx="5625">
                  <c:v>1362</c:v>
                </c:pt>
                <c:pt idx="5626">
                  <c:v>1362</c:v>
                </c:pt>
                <c:pt idx="5627">
                  <c:v>1362</c:v>
                </c:pt>
                <c:pt idx="5628">
                  <c:v>1362</c:v>
                </c:pt>
                <c:pt idx="5629">
                  <c:v>1343</c:v>
                </c:pt>
                <c:pt idx="5630">
                  <c:v>1343</c:v>
                </c:pt>
                <c:pt idx="5631">
                  <c:v>1343</c:v>
                </c:pt>
                <c:pt idx="5632">
                  <c:v>1400</c:v>
                </c:pt>
                <c:pt idx="5633">
                  <c:v>1458</c:v>
                </c:pt>
                <c:pt idx="5634">
                  <c:v>1458</c:v>
                </c:pt>
                <c:pt idx="5635">
                  <c:v>1458</c:v>
                </c:pt>
                <c:pt idx="5636">
                  <c:v>1458</c:v>
                </c:pt>
                <c:pt idx="5637">
                  <c:v>1362</c:v>
                </c:pt>
                <c:pt idx="5638">
                  <c:v>1074</c:v>
                </c:pt>
                <c:pt idx="5639">
                  <c:v>1074</c:v>
                </c:pt>
                <c:pt idx="5640">
                  <c:v>422</c:v>
                </c:pt>
                <c:pt idx="5641">
                  <c:v>403</c:v>
                </c:pt>
                <c:pt idx="5642">
                  <c:v>403</c:v>
                </c:pt>
                <c:pt idx="5643">
                  <c:v>403</c:v>
                </c:pt>
                <c:pt idx="5644">
                  <c:v>403</c:v>
                </c:pt>
                <c:pt idx="5645">
                  <c:v>460</c:v>
                </c:pt>
                <c:pt idx="5646">
                  <c:v>537</c:v>
                </c:pt>
                <c:pt idx="5647">
                  <c:v>710</c:v>
                </c:pt>
                <c:pt idx="5648">
                  <c:v>806</c:v>
                </c:pt>
                <c:pt idx="5649">
                  <c:v>921</c:v>
                </c:pt>
                <c:pt idx="5650">
                  <c:v>998</c:v>
                </c:pt>
                <c:pt idx="5651">
                  <c:v>1055</c:v>
                </c:pt>
                <c:pt idx="5652">
                  <c:v>1132</c:v>
                </c:pt>
                <c:pt idx="5653">
                  <c:v>1132</c:v>
                </c:pt>
                <c:pt idx="5654">
                  <c:v>1151</c:v>
                </c:pt>
                <c:pt idx="5655">
                  <c:v>1189</c:v>
                </c:pt>
                <c:pt idx="5656">
                  <c:v>1247</c:v>
                </c:pt>
                <c:pt idx="5657">
                  <c:v>1362</c:v>
                </c:pt>
                <c:pt idx="5658">
                  <c:v>1362</c:v>
                </c:pt>
                <c:pt idx="5659">
                  <c:v>1400</c:v>
                </c:pt>
                <c:pt idx="5660">
                  <c:v>1362</c:v>
                </c:pt>
                <c:pt idx="5661">
                  <c:v>1305</c:v>
                </c:pt>
                <c:pt idx="5662">
                  <c:v>1036</c:v>
                </c:pt>
                <c:pt idx="5663">
                  <c:v>748</c:v>
                </c:pt>
                <c:pt idx="5664">
                  <c:v>518</c:v>
                </c:pt>
                <c:pt idx="5665">
                  <c:v>403</c:v>
                </c:pt>
                <c:pt idx="5666">
                  <c:v>403</c:v>
                </c:pt>
                <c:pt idx="5667">
                  <c:v>403</c:v>
                </c:pt>
                <c:pt idx="5668">
                  <c:v>403</c:v>
                </c:pt>
                <c:pt idx="5669">
                  <c:v>595</c:v>
                </c:pt>
                <c:pt idx="5670">
                  <c:v>978</c:v>
                </c:pt>
                <c:pt idx="5671">
                  <c:v>1151</c:v>
                </c:pt>
                <c:pt idx="5672">
                  <c:v>1324</c:v>
                </c:pt>
                <c:pt idx="5673">
                  <c:v>1362</c:v>
                </c:pt>
                <c:pt idx="5674">
                  <c:v>1362</c:v>
                </c:pt>
                <c:pt idx="5675">
                  <c:v>1362</c:v>
                </c:pt>
                <c:pt idx="5676">
                  <c:v>1362</c:v>
                </c:pt>
                <c:pt idx="5677">
                  <c:v>1343</c:v>
                </c:pt>
                <c:pt idx="5678">
                  <c:v>1343</c:v>
                </c:pt>
                <c:pt idx="5679">
                  <c:v>1343</c:v>
                </c:pt>
                <c:pt idx="5680">
                  <c:v>1400</c:v>
                </c:pt>
                <c:pt idx="5681">
                  <c:v>1458</c:v>
                </c:pt>
                <c:pt idx="5682">
                  <c:v>1458</c:v>
                </c:pt>
                <c:pt idx="5683">
                  <c:v>1458</c:v>
                </c:pt>
                <c:pt idx="5684">
                  <c:v>1458</c:v>
                </c:pt>
                <c:pt idx="5685">
                  <c:v>1362</c:v>
                </c:pt>
                <c:pt idx="5686">
                  <c:v>1074</c:v>
                </c:pt>
                <c:pt idx="5687">
                  <c:v>1074</c:v>
                </c:pt>
                <c:pt idx="5688">
                  <c:v>518</c:v>
                </c:pt>
                <c:pt idx="5689">
                  <c:v>403</c:v>
                </c:pt>
                <c:pt idx="5690">
                  <c:v>403</c:v>
                </c:pt>
                <c:pt idx="5691">
                  <c:v>403</c:v>
                </c:pt>
                <c:pt idx="5692">
                  <c:v>403</c:v>
                </c:pt>
                <c:pt idx="5693">
                  <c:v>403</c:v>
                </c:pt>
                <c:pt idx="5694">
                  <c:v>556</c:v>
                </c:pt>
                <c:pt idx="5695">
                  <c:v>691</c:v>
                </c:pt>
                <c:pt idx="5696">
                  <c:v>767</c:v>
                </c:pt>
                <c:pt idx="5697">
                  <c:v>998</c:v>
                </c:pt>
                <c:pt idx="5698">
                  <c:v>1055</c:v>
                </c:pt>
                <c:pt idx="5699">
                  <c:v>1055</c:v>
                </c:pt>
                <c:pt idx="5700">
                  <c:v>1094</c:v>
                </c:pt>
                <c:pt idx="5701">
                  <c:v>1074</c:v>
                </c:pt>
                <c:pt idx="5702">
                  <c:v>1055</c:v>
                </c:pt>
                <c:pt idx="5703">
                  <c:v>1074</c:v>
                </c:pt>
                <c:pt idx="5704">
                  <c:v>1094</c:v>
                </c:pt>
                <c:pt idx="5705">
                  <c:v>1170</c:v>
                </c:pt>
                <c:pt idx="5706">
                  <c:v>1209</c:v>
                </c:pt>
                <c:pt idx="5707">
                  <c:v>1189</c:v>
                </c:pt>
                <c:pt idx="5708">
                  <c:v>1189</c:v>
                </c:pt>
                <c:pt idx="5709">
                  <c:v>1132</c:v>
                </c:pt>
                <c:pt idx="5710">
                  <c:v>978</c:v>
                </c:pt>
                <c:pt idx="5711">
                  <c:v>748</c:v>
                </c:pt>
                <c:pt idx="5712">
                  <c:v>422</c:v>
                </c:pt>
                <c:pt idx="5713">
                  <c:v>403</c:v>
                </c:pt>
                <c:pt idx="5714">
                  <c:v>403</c:v>
                </c:pt>
                <c:pt idx="5715">
                  <c:v>403</c:v>
                </c:pt>
                <c:pt idx="5716">
                  <c:v>403</c:v>
                </c:pt>
                <c:pt idx="5717">
                  <c:v>460</c:v>
                </c:pt>
                <c:pt idx="5718">
                  <c:v>537</c:v>
                </c:pt>
                <c:pt idx="5719">
                  <c:v>710</c:v>
                </c:pt>
                <c:pt idx="5720">
                  <c:v>806</c:v>
                </c:pt>
                <c:pt idx="5721">
                  <c:v>921</c:v>
                </c:pt>
                <c:pt idx="5722">
                  <c:v>998</c:v>
                </c:pt>
                <c:pt idx="5723">
                  <c:v>1055</c:v>
                </c:pt>
                <c:pt idx="5724">
                  <c:v>1132</c:v>
                </c:pt>
                <c:pt idx="5725">
                  <c:v>1132</c:v>
                </c:pt>
                <c:pt idx="5726">
                  <c:v>1151</c:v>
                </c:pt>
                <c:pt idx="5727">
                  <c:v>1189</c:v>
                </c:pt>
                <c:pt idx="5728">
                  <c:v>1247</c:v>
                </c:pt>
                <c:pt idx="5729">
                  <c:v>1362</c:v>
                </c:pt>
                <c:pt idx="5730">
                  <c:v>1362</c:v>
                </c:pt>
                <c:pt idx="5731">
                  <c:v>1400</c:v>
                </c:pt>
                <c:pt idx="5732">
                  <c:v>1362</c:v>
                </c:pt>
                <c:pt idx="5733">
                  <c:v>1305</c:v>
                </c:pt>
                <c:pt idx="5734">
                  <c:v>1036</c:v>
                </c:pt>
                <c:pt idx="5735">
                  <c:v>748</c:v>
                </c:pt>
                <c:pt idx="5736">
                  <c:v>518</c:v>
                </c:pt>
                <c:pt idx="5737">
                  <c:v>403</c:v>
                </c:pt>
                <c:pt idx="5738">
                  <c:v>403</c:v>
                </c:pt>
                <c:pt idx="5739">
                  <c:v>403</c:v>
                </c:pt>
                <c:pt idx="5740">
                  <c:v>403</c:v>
                </c:pt>
                <c:pt idx="5741">
                  <c:v>595</c:v>
                </c:pt>
                <c:pt idx="5742">
                  <c:v>978</c:v>
                </c:pt>
                <c:pt idx="5743">
                  <c:v>1151</c:v>
                </c:pt>
                <c:pt idx="5744">
                  <c:v>1324</c:v>
                </c:pt>
                <c:pt idx="5745">
                  <c:v>1362</c:v>
                </c:pt>
                <c:pt idx="5746">
                  <c:v>1362</c:v>
                </c:pt>
                <c:pt idx="5747">
                  <c:v>1362</c:v>
                </c:pt>
                <c:pt idx="5748">
                  <c:v>1362</c:v>
                </c:pt>
                <c:pt idx="5749">
                  <c:v>1343</c:v>
                </c:pt>
                <c:pt idx="5750">
                  <c:v>1343</c:v>
                </c:pt>
                <c:pt idx="5751">
                  <c:v>1343</c:v>
                </c:pt>
                <c:pt idx="5752">
                  <c:v>1400</c:v>
                </c:pt>
                <c:pt idx="5753">
                  <c:v>1458</c:v>
                </c:pt>
                <c:pt idx="5754">
                  <c:v>1458</c:v>
                </c:pt>
                <c:pt idx="5755">
                  <c:v>1458</c:v>
                </c:pt>
                <c:pt idx="5756">
                  <c:v>1458</c:v>
                </c:pt>
                <c:pt idx="5757">
                  <c:v>1362</c:v>
                </c:pt>
                <c:pt idx="5758">
                  <c:v>1074</c:v>
                </c:pt>
                <c:pt idx="5759">
                  <c:v>1074</c:v>
                </c:pt>
                <c:pt idx="5760">
                  <c:v>518</c:v>
                </c:pt>
                <c:pt idx="5761">
                  <c:v>403</c:v>
                </c:pt>
                <c:pt idx="5762">
                  <c:v>403</c:v>
                </c:pt>
                <c:pt idx="5763">
                  <c:v>403</c:v>
                </c:pt>
                <c:pt idx="5764">
                  <c:v>403</c:v>
                </c:pt>
                <c:pt idx="5765">
                  <c:v>595</c:v>
                </c:pt>
                <c:pt idx="5766">
                  <c:v>978</c:v>
                </c:pt>
                <c:pt idx="5767">
                  <c:v>1151</c:v>
                </c:pt>
                <c:pt idx="5768">
                  <c:v>1324</c:v>
                </c:pt>
                <c:pt idx="5769">
                  <c:v>1362</c:v>
                </c:pt>
                <c:pt idx="5770">
                  <c:v>1362</c:v>
                </c:pt>
                <c:pt idx="5771">
                  <c:v>1362</c:v>
                </c:pt>
                <c:pt idx="5772">
                  <c:v>1362</c:v>
                </c:pt>
                <c:pt idx="5773">
                  <c:v>1343</c:v>
                </c:pt>
                <c:pt idx="5774">
                  <c:v>1343</c:v>
                </c:pt>
                <c:pt idx="5775">
                  <c:v>1343</c:v>
                </c:pt>
                <c:pt idx="5776">
                  <c:v>1400</c:v>
                </c:pt>
                <c:pt idx="5777">
                  <c:v>1458</c:v>
                </c:pt>
                <c:pt idx="5778">
                  <c:v>1458</c:v>
                </c:pt>
                <c:pt idx="5779">
                  <c:v>1458</c:v>
                </c:pt>
                <c:pt idx="5780">
                  <c:v>1458</c:v>
                </c:pt>
                <c:pt idx="5781">
                  <c:v>1362</c:v>
                </c:pt>
                <c:pt idx="5782">
                  <c:v>1074</c:v>
                </c:pt>
                <c:pt idx="5783">
                  <c:v>1074</c:v>
                </c:pt>
                <c:pt idx="5784">
                  <c:v>518</c:v>
                </c:pt>
                <c:pt idx="5785">
                  <c:v>403</c:v>
                </c:pt>
                <c:pt idx="5786">
                  <c:v>403</c:v>
                </c:pt>
                <c:pt idx="5787">
                  <c:v>403</c:v>
                </c:pt>
                <c:pt idx="5788">
                  <c:v>403</c:v>
                </c:pt>
                <c:pt idx="5789">
                  <c:v>595</c:v>
                </c:pt>
                <c:pt idx="5790">
                  <c:v>978</c:v>
                </c:pt>
                <c:pt idx="5791">
                  <c:v>1151</c:v>
                </c:pt>
                <c:pt idx="5792">
                  <c:v>1324</c:v>
                </c:pt>
                <c:pt idx="5793">
                  <c:v>1362</c:v>
                </c:pt>
                <c:pt idx="5794">
                  <c:v>1362</c:v>
                </c:pt>
                <c:pt idx="5795">
                  <c:v>1362</c:v>
                </c:pt>
                <c:pt idx="5796">
                  <c:v>1362</c:v>
                </c:pt>
                <c:pt idx="5797">
                  <c:v>1343</c:v>
                </c:pt>
                <c:pt idx="5798">
                  <c:v>1343</c:v>
                </c:pt>
                <c:pt idx="5799">
                  <c:v>1343</c:v>
                </c:pt>
                <c:pt idx="5800">
                  <c:v>1400</c:v>
                </c:pt>
                <c:pt idx="5801">
                  <c:v>1458</c:v>
                </c:pt>
                <c:pt idx="5802">
                  <c:v>1458</c:v>
                </c:pt>
                <c:pt idx="5803">
                  <c:v>1458</c:v>
                </c:pt>
                <c:pt idx="5804">
                  <c:v>1458</c:v>
                </c:pt>
                <c:pt idx="5805">
                  <c:v>1362</c:v>
                </c:pt>
                <c:pt idx="5806">
                  <c:v>1074</c:v>
                </c:pt>
                <c:pt idx="5807">
                  <c:v>1074</c:v>
                </c:pt>
                <c:pt idx="5808">
                  <c:v>422</c:v>
                </c:pt>
                <c:pt idx="5809">
                  <c:v>403</c:v>
                </c:pt>
                <c:pt idx="5810">
                  <c:v>403</c:v>
                </c:pt>
                <c:pt idx="5811">
                  <c:v>403</c:v>
                </c:pt>
                <c:pt idx="5812">
                  <c:v>403</c:v>
                </c:pt>
                <c:pt idx="5813">
                  <c:v>460</c:v>
                </c:pt>
                <c:pt idx="5814">
                  <c:v>537</c:v>
                </c:pt>
                <c:pt idx="5815">
                  <c:v>710</c:v>
                </c:pt>
                <c:pt idx="5816">
                  <c:v>806</c:v>
                </c:pt>
                <c:pt idx="5817">
                  <c:v>921</c:v>
                </c:pt>
                <c:pt idx="5818">
                  <c:v>998</c:v>
                </c:pt>
                <c:pt idx="5819">
                  <c:v>1055</c:v>
                </c:pt>
                <c:pt idx="5820">
                  <c:v>1132</c:v>
                </c:pt>
                <c:pt idx="5821">
                  <c:v>1132</c:v>
                </c:pt>
                <c:pt idx="5822">
                  <c:v>1151</c:v>
                </c:pt>
                <c:pt idx="5823">
                  <c:v>1189</c:v>
                </c:pt>
                <c:pt idx="5824">
                  <c:v>1247</c:v>
                </c:pt>
                <c:pt idx="5825">
                  <c:v>1362</c:v>
                </c:pt>
                <c:pt idx="5826">
                  <c:v>1362</c:v>
                </c:pt>
                <c:pt idx="5827">
                  <c:v>1400</c:v>
                </c:pt>
                <c:pt idx="5828">
                  <c:v>1362</c:v>
                </c:pt>
                <c:pt idx="5829">
                  <c:v>1305</c:v>
                </c:pt>
                <c:pt idx="5830">
                  <c:v>1036</c:v>
                </c:pt>
                <c:pt idx="5831">
                  <c:v>748</c:v>
                </c:pt>
                <c:pt idx="5832">
                  <c:v>518</c:v>
                </c:pt>
                <c:pt idx="5833">
                  <c:v>403</c:v>
                </c:pt>
                <c:pt idx="5834">
                  <c:v>403</c:v>
                </c:pt>
                <c:pt idx="5835">
                  <c:v>403</c:v>
                </c:pt>
                <c:pt idx="5836">
                  <c:v>403</c:v>
                </c:pt>
                <c:pt idx="5837">
                  <c:v>595</c:v>
                </c:pt>
                <c:pt idx="5838">
                  <c:v>978</c:v>
                </c:pt>
                <c:pt idx="5839">
                  <c:v>1151</c:v>
                </c:pt>
                <c:pt idx="5840">
                  <c:v>1324</c:v>
                </c:pt>
                <c:pt idx="5841">
                  <c:v>1362</c:v>
                </c:pt>
                <c:pt idx="5842">
                  <c:v>1362</c:v>
                </c:pt>
                <c:pt idx="5843">
                  <c:v>1362</c:v>
                </c:pt>
                <c:pt idx="5844">
                  <c:v>1362</c:v>
                </c:pt>
                <c:pt idx="5845">
                  <c:v>1343</c:v>
                </c:pt>
                <c:pt idx="5846">
                  <c:v>1343</c:v>
                </c:pt>
                <c:pt idx="5847">
                  <c:v>1343</c:v>
                </c:pt>
                <c:pt idx="5848">
                  <c:v>1400</c:v>
                </c:pt>
                <c:pt idx="5849">
                  <c:v>1458</c:v>
                </c:pt>
                <c:pt idx="5850">
                  <c:v>1458</c:v>
                </c:pt>
                <c:pt idx="5851">
                  <c:v>1458</c:v>
                </c:pt>
                <c:pt idx="5852">
                  <c:v>1458</c:v>
                </c:pt>
                <c:pt idx="5853">
                  <c:v>1362</c:v>
                </c:pt>
                <c:pt idx="5854">
                  <c:v>1074</c:v>
                </c:pt>
                <c:pt idx="5855">
                  <c:v>1074</c:v>
                </c:pt>
                <c:pt idx="5856">
                  <c:v>611</c:v>
                </c:pt>
                <c:pt idx="5857">
                  <c:v>516</c:v>
                </c:pt>
                <c:pt idx="5858">
                  <c:v>516</c:v>
                </c:pt>
                <c:pt idx="5859">
                  <c:v>516</c:v>
                </c:pt>
                <c:pt idx="5860">
                  <c:v>516</c:v>
                </c:pt>
                <c:pt idx="5861">
                  <c:v>535</c:v>
                </c:pt>
                <c:pt idx="5862">
                  <c:v>669</c:v>
                </c:pt>
                <c:pt idx="5863">
                  <c:v>650</c:v>
                </c:pt>
                <c:pt idx="5864">
                  <c:v>726</c:v>
                </c:pt>
                <c:pt idx="5865">
                  <c:v>803</c:v>
                </c:pt>
                <c:pt idx="5866">
                  <c:v>1013</c:v>
                </c:pt>
                <c:pt idx="5867">
                  <c:v>1032</c:v>
                </c:pt>
                <c:pt idx="5868">
                  <c:v>1032</c:v>
                </c:pt>
                <c:pt idx="5869">
                  <c:v>975</c:v>
                </c:pt>
                <c:pt idx="5870">
                  <c:v>994</c:v>
                </c:pt>
                <c:pt idx="5871">
                  <c:v>1013</c:v>
                </c:pt>
                <c:pt idx="5872">
                  <c:v>1108</c:v>
                </c:pt>
                <c:pt idx="5873">
                  <c:v>1395</c:v>
                </c:pt>
                <c:pt idx="5874">
                  <c:v>1433</c:v>
                </c:pt>
                <c:pt idx="5875">
                  <c:v>1395</c:v>
                </c:pt>
                <c:pt idx="5876">
                  <c:v>1338</c:v>
                </c:pt>
                <c:pt idx="5877">
                  <c:v>1223</c:v>
                </c:pt>
                <c:pt idx="5878">
                  <c:v>1013</c:v>
                </c:pt>
                <c:pt idx="5879">
                  <c:v>1070</c:v>
                </c:pt>
                <c:pt idx="5880">
                  <c:v>611</c:v>
                </c:pt>
                <c:pt idx="5881">
                  <c:v>516</c:v>
                </c:pt>
                <c:pt idx="5882">
                  <c:v>516</c:v>
                </c:pt>
                <c:pt idx="5883">
                  <c:v>516</c:v>
                </c:pt>
                <c:pt idx="5884">
                  <c:v>516</c:v>
                </c:pt>
                <c:pt idx="5885">
                  <c:v>516</c:v>
                </c:pt>
                <c:pt idx="5886">
                  <c:v>822</c:v>
                </c:pt>
                <c:pt idx="5887">
                  <c:v>994</c:v>
                </c:pt>
                <c:pt idx="5888">
                  <c:v>1089</c:v>
                </c:pt>
                <c:pt idx="5889">
                  <c:v>1146</c:v>
                </c:pt>
                <c:pt idx="5890">
                  <c:v>1280</c:v>
                </c:pt>
                <c:pt idx="5891">
                  <c:v>1280</c:v>
                </c:pt>
                <c:pt idx="5892">
                  <c:v>1299</c:v>
                </c:pt>
                <c:pt idx="5893">
                  <c:v>1280</c:v>
                </c:pt>
                <c:pt idx="5894">
                  <c:v>1318</c:v>
                </c:pt>
                <c:pt idx="5895">
                  <c:v>1376</c:v>
                </c:pt>
                <c:pt idx="5896">
                  <c:v>1471</c:v>
                </c:pt>
                <c:pt idx="5897">
                  <c:v>1586</c:v>
                </c:pt>
                <c:pt idx="5898">
                  <c:v>1586</c:v>
                </c:pt>
                <c:pt idx="5899">
                  <c:v>1586</c:v>
                </c:pt>
                <c:pt idx="5900">
                  <c:v>1529</c:v>
                </c:pt>
                <c:pt idx="5901">
                  <c:v>1490</c:v>
                </c:pt>
                <c:pt idx="5902">
                  <c:v>1357</c:v>
                </c:pt>
                <c:pt idx="5903">
                  <c:v>1013</c:v>
                </c:pt>
                <c:pt idx="5904">
                  <c:v>631</c:v>
                </c:pt>
                <c:pt idx="5905">
                  <c:v>516</c:v>
                </c:pt>
                <c:pt idx="5906">
                  <c:v>516</c:v>
                </c:pt>
                <c:pt idx="5907">
                  <c:v>516</c:v>
                </c:pt>
                <c:pt idx="5908">
                  <c:v>516</c:v>
                </c:pt>
                <c:pt idx="5909">
                  <c:v>631</c:v>
                </c:pt>
                <c:pt idx="5910">
                  <c:v>1166</c:v>
                </c:pt>
                <c:pt idx="5911">
                  <c:v>1089</c:v>
                </c:pt>
                <c:pt idx="5912">
                  <c:v>1280</c:v>
                </c:pt>
                <c:pt idx="5913">
                  <c:v>1338</c:v>
                </c:pt>
                <c:pt idx="5914">
                  <c:v>1357</c:v>
                </c:pt>
                <c:pt idx="5915">
                  <c:v>1338</c:v>
                </c:pt>
                <c:pt idx="5916">
                  <c:v>1318</c:v>
                </c:pt>
                <c:pt idx="5917">
                  <c:v>1318</c:v>
                </c:pt>
                <c:pt idx="5918">
                  <c:v>1338</c:v>
                </c:pt>
                <c:pt idx="5919">
                  <c:v>1395</c:v>
                </c:pt>
                <c:pt idx="5920">
                  <c:v>1471</c:v>
                </c:pt>
                <c:pt idx="5921">
                  <c:v>1624</c:v>
                </c:pt>
                <c:pt idx="5922">
                  <c:v>1624</c:v>
                </c:pt>
                <c:pt idx="5923">
                  <c:v>1624</c:v>
                </c:pt>
                <c:pt idx="5924">
                  <c:v>1548</c:v>
                </c:pt>
                <c:pt idx="5925">
                  <c:v>1395</c:v>
                </c:pt>
                <c:pt idx="5926">
                  <c:v>1108</c:v>
                </c:pt>
                <c:pt idx="5927">
                  <c:v>1089</c:v>
                </c:pt>
                <c:pt idx="5928">
                  <c:v>631</c:v>
                </c:pt>
                <c:pt idx="5929">
                  <c:v>516</c:v>
                </c:pt>
                <c:pt idx="5930">
                  <c:v>516</c:v>
                </c:pt>
                <c:pt idx="5931">
                  <c:v>516</c:v>
                </c:pt>
                <c:pt idx="5932">
                  <c:v>516</c:v>
                </c:pt>
                <c:pt idx="5933">
                  <c:v>631</c:v>
                </c:pt>
                <c:pt idx="5934">
                  <c:v>1166</c:v>
                </c:pt>
                <c:pt idx="5935">
                  <c:v>1089</c:v>
                </c:pt>
                <c:pt idx="5936">
                  <c:v>1280</c:v>
                </c:pt>
                <c:pt idx="5937">
                  <c:v>1338</c:v>
                </c:pt>
                <c:pt idx="5938">
                  <c:v>1357</c:v>
                </c:pt>
                <c:pt idx="5939">
                  <c:v>1338</c:v>
                </c:pt>
                <c:pt idx="5940">
                  <c:v>1318</c:v>
                </c:pt>
                <c:pt idx="5941">
                  <c:v>1318</c:v>
                </c:pt>
                <c:pt idx="5942">
                  <c:v>1338</c:v>
                </c:pt>
                <c:pt idx="5943">
                  <c:v>1395</c:v>
                </c:pt>
                <c:pt idx="5944">
                  <c:v>1471</c:v>
                </c:pt>
                <c:pt idx="5945">
                  <c:v>1624</c:v>
                </c:pt>
                <c:pt idx="5946">
                  <c:v>1624</c:v>
                </c:pt>
                <c:pt idx="5947">
                  <c:v>1624</c:v>
                </c:pt>
                <c:pt idx="5948">
                  <c:v>1548</c:v>
                </c:pt>
                <c:pt idx="5949">
                  <c:v>1395</c:v>
                </c:pt>
                <c:pt idx="5950">
                  <c:v>1108</c:v>
                </c:pt>
                <c:pt idx="5951">
                  <c:v>1089</c:v>
                </c:pt>
                <c:pt idx="5952">
                  <c:v>631</c:v>
                </c:pt>
                <c:pt idx="5953">
                  <c:v>516</c:v>
                </c:pt>
                <c:pt idx="5954">
                  <c:v>516</c:v>
                </c:pt>
                <c:pt idx="5955">
                  <c:v>516</c:v>
                </c:pt>
                <c:pt idx="5956">
                  <c:v>516</c:v>
                </c:pt>
                <c:pt idx="5957">
                  <c:v>631</c:v>
                </c:pt>
                <c:pt idx="5958">
                  <c:v>1166</c:v>
                </c:pt>
                <c:pt idx="5959">
                  <c:v>1089</c:v>
                </c:pt>
                <c:pt idx="5960">
                  <c:v>1280</c:v>
                </c:pt>
                <c:pt idx="5961">
                  <c:v>1338</c:v>
                </c:pt>
                <c:pt idx="5962">
                  <c:v>1357</c:v>
                </c:pt>
                <c:pt idx="5963">
                  <c:v>1338</c:v>
                </c:pt>
                <c:pt idx="5964">
                  <c:v>1318</c:v>
                </c:pt>
                <c:pt idx="5965">
                  <c:v>1318</c:v>
                </c:pt>
                <c:pt idx="5966">
                  <c:v>1338</c:v>
                </c:pt>
                <c:pt idx="5967">
                  <c:v>1395</c:v>
                </c:pt>
                <c:pt idx="5968">
                  <c:v>1471</c:v>
                </c:pt>
                <c:pt idx="5969">
                  <c:v>1624</c:v>
                </c:pt>
                <c:pt idx="5970">
                  <c:v>1624</c:v>
                </c:pt>
                <c:pt idx="5971">
                  <c:v>1624</c:v>
                </c:pt>
                <c:pt idx="5972">
                  <c:v>1548</c:v>
                </c:pt>
                <c:pt idx="5973">
                  <c:v>1395</c:v>
                </c:pt>
                <c:pt idx="5974">
                  <c:v>1108</c:v>
                </c:pt>
                <c:pt idx="5975">
                  <c:v>1089</c:v>
                </c:pt>
                <c:pt idx="5976">
                  <c:v>631</c:v>
                </c:pt>
                <c:pt idx="5977">
                  <c:v>516</c:v>
                </c:pt>
                <c:pt idx="5978">
                  <c:v>516</c:v>
                </c:pt>
                <c:pt idx="5979">
                  <c:v>516</c:v>
                </c:pt>
                <c:pt idx="5980">
                  <c:v>516</c:v>
                </c:pt>
                <c:pt idx="5981">
                  <c:v>631</c:v>
                </c:pt>
                <c:pt idx="5982">
                  <c:v>1166</c:v>
                </c:pt>
                <c:pt idx="5983">
                  <c:v>1089</c:v>
                </c:pt>
                <c:pt idx="5984">
                  <c:v>1280</c:v>
                </c:pt>
                <c:pt idx="5985">
                  <c:v>1338</c:v>
                </c:pt>
                <c:pt idx="5986">
                  <c:v>1357</c:v>
                </c:pt>
                <c:pt idx="5987">
                  <c:v>1338</c:v>
                </c:pt>
                <c:pt idx="5988">
                  <c:v>1318</c:v>
                </c:pt>
                <c:pt idx="5989">
                  <c:v>1318</c:v>
                </c:pt>
                <c:pt idx="5990">
                  <c:v>1338</c:v>
                </c:pt>
                <c:pt idx="5991">
                  <c:v>1395</c:v>
                </c:pt>
                <c:pt idx="5992">
                  <c:v>1471</c:v>
                </c:pt>
                <c:pt idx="5993">
                  <c:v>1624</c:v>
                </c:pt>
                <c:pt idx="5994">
                  <c:v>1624</c:v>
                </c:pt>
                <c:pt idx="5995">
                  <c:v>1624</c:v>
                </c:pt>
                <c:pt idx="5996">
                  <c:v>1548</c:v>
                </c:pt>
                <c:pt idx="5997">
                  <c:v>1395</c:v>
                </c:pt>
                <c:pt idx="5998">
                  <c:v>1108</c:v>
                </c:pt>
                <c:pt idx="5999">
                  <c:v>1089</c:v>
                </c:pt>
                <c:pt idx="6000">
                  <c:v>631</c:v>
                </c:pt>
                <c:pt idx="6001">
                  <c:v>516</c:v>
                </c:pt>
                <c:pt idx="6002">
                  <c:v>516</c:v>
                </c:pt>
                <c:pt idx="6003">
                  <c:v>516</c:v>
                </c:pt>
                <c:pt idx="6004">
                  <c:v>516</c:v>
                </c:pt>
                <c:pt idx="6005">
                  <c:v>631</c:v>
                </c:pt>
                <c:pt idx="6006">
                  <c:v>1166</c:v>
                </c:pt>
                <c:pt idx="6007">
                  <c:v>1089</c:v>
                </c:pt>
                <c:pt idx="6008">
                  <c:v>1280</c:v>
                </c:pt>
                <c:pt idx="6009">
                  <c:v>1338</c:v>
                </c:pt>
                <c:pt idx="6010">
                  <c:v>1357</c:v>
                </c:pt>
                <c:pt idx="6011">
                  <c:v>1338</c:v>
                </c:pt>
                <c:pt idx="6012">
                  <c:v>1318</c:v>
                </c:pt>
                <c:pt idx="6013">
                  <c:v>1318</c:v>
                </c:pt>
                <c:pt idx="6014">
                  <c:v>1338</c:v>
                </c:pt>
                <c:pt idx="6015">
                  <c:v>1395</c:v>
                </c:pt>
                <c:pt idx="6016">
                  <c:v>1471</c:v>
                </c:pt>
                <c:pt idx="6017">
                  <c:v>1624</c:v>
                </c:pt>
                <c:pt idx="6018">
                  <c:v>1624</c:v>
                </c:pt>
                <c:pt idx="6019">
                  <c:v>1624</c:v>
                </c:pt>
                <c:pt idx="6020">
                  <c:v>1548</c:v>
                </c:pt>
                <c:pt idx="6021">
                  <c:v>1395</c:v>
                </c:pt>
                <c:pt idx="6022">
                  <c:v>1108</c:v>
                </c:pt>
                <c:pt idx="6023">
                  <c:v>1089</c:v>
                </c:pt>
                <c:pt idx="6024">
                  <c:v>611</c:v>
                </c:pt>
                <c:pt idx="6025">
                  <c:v>516</c:v>
                </c:pt>
                <c:pt idx="6026">
                  <c:v>516</c:v>
                </c:pt>
                <c:pt idx="6027">
                  <c:v>516</c:v>
                </c:pt>
                <c:pt idx="6028">
                  <c:v>516</c:v>
                </c:pt>
                <c:pt idx="6029">
                  <c:v>535</c:v>
                </c:pt>
                <c:pt idx="6030">
                  <c:v>669</c:v>
                </c:pt>
                <c:pt idx="6031">
                  <c:v>650</c:v>
                </c:pt>
                <c:pt idx="6032">
                  <c:v>726</c:v>
                </c:pt>
                <c:pt idx="6033">
                  <c:v>803</c:v>
                </c:pt>
                <c:pt idx="6034">
                  <c:v>1013</c:v>
                </c:pt>
                <c:pt idx="6035">
                  <c:v>1032</c:v>
                </c:pt>
                <c:pt idx="6036">
                  <c:v>1032</c:v>
                </c:pt>
                <c:pt idx="6037">
                  <c:v>975</c:v>
                </c:pt>
                <c:pt idx="6038">
                  <c:v>994</c:v>
                </c:pt>
                <c:pt idx="6039">
                  <c:v>1013</c:v>
                </c:pt>
                <c:pt idx="6040">
                  <c:v>1108</c:v>
                </c:pt>
                <c:pt idx="6041">
                  <c:v>1395</c:v>
                </c:pt>
                <c:pt idx="6042">
                  <c:v>1433</c:v>
                </c:pt>
                <c:pt idx="6043">
                  <c:v>1395</c:v>
                </c:pt>
                <c:pt idx="6044">
                  <c:v>1338</c:v>
                </c:pt>
                <c:pt idx="6045">
                  <c:v>1223</c:v>
                </c:pt>
                <c:pt idx="6046">
                  <c:v>1013</c:v>
                </c:pt>
                <c:pt idx="6047">
                  <c:v>1070</c:v>
                </c:pt>
                <c:pt idx="6048">
                  <c:v>611</c:v>
                </c:pt>
                <c:pt idx="6049">
                  <c:v>516</c:v>
                </c:pt>
                <c:pt idx="6050">
                  <c:v>516</c:v>
                </c:pt>
                <c:pt idx="6051">
                  <c:v>516</c:v>
                </c:pt>
                <c:pt idx="6052">
                  <c:v>516</c:v>
                </c:pt>
                <c:pt idx="6053">
                  <c:v>516</c:v>
                </c:pt>
                <c:pt idx="6054">
                  <c:v>822</c:v>
                </c:pt>
                <c:pt idx="6055">
                  <c:v>994</c:v>
                </c:pt>
                <c:pt idx="6056">
                  <c:v>1089</c:v>
                </c:pt>
                <c:pt idx="6057">
                  <c:v>1146</c:v>
                </c:pt>
                <c:pt idx="6058">
                  <c:v>1280</c:v>
                </c:pt>
                <c:pt idx="6059">
                  <c:v>1280</c:v>
                </c:pt>
                <c:pt idx="6060">
                  <c:v>1299</c:v>
                </c:pt>
                <c:pt idx="6061">
                  <c:v>1280</c:v>
                </c:pt>
                <c:pt idx="6062">
                  <c:v>1318</c:v>
                </c:pt>
                <c:pt idx="6063">
                  <c:v>1376</c:v>
                </c:pt>
                <c:pt idx="6064">
                  <c:v>1471</c:v>
                </c:pt>
                <c:pt idx="6065">
                  <c:v>1586</c:v>
                </c:pt>
                <c:pt idx="6066">
                  <c:v>1586</c:v>
                </c:pt>
                <c:pt idx="6067">
                  <c:v>1586</c:v>
                </c:pt>
                <c:pt idx="6068">
                  <c:v>1529</c:v>
                </c:pt>
                <c:pt idx="6069">
                  <c:v>1490</c:v>
                </c:pt>
                <c:pt idx="6070">
                  <c:v>1357</c:v>
                </c:pt>
                <c:pt idx="6071">
                  <c:v>1013</c:v>
                </c:pt>
                <c:pt idx="6072">
                  <c:v>631</c:v>
                </c:pt>
                <c:pt idx="6073">
                  <c:v>516</c:v>
                </c:pt>
                <c:pt idx="6074">
                  <c:v>516</c:v>
                </c:pt>
                <c:pt idx="6075">
                  <c:v>516</c:v>
                </c:pt>
                <c:pt idx="6076">
                  <c:v>516</c:v>
                </c:pt>
                <c:pt idx="6077">
                  <c:v>631</c:v>
                </c:pt>
                <c:pt idx="6078">
                  <c:v>1166</c:v>
                </c:pt>
                <c:pt idx="6079">
                  <c:v>1089</c:v>
                </c:pt>
                <c:pt idx="6080">
                  <c:v>1280</c:v>
                </c:pt>
                <c:pt idx="6081">
                  <c:v>1338</c:v>
                </c:pt>
                <c:pt idx="6082">
                  <c:v>1357</c:v>
                </c:pt>
                <c:pt idx="6083">
                  <c:v>1338</c:v>
                </c:pt>
                <c:pt idx="6084">
                  <c:v>1318</c:v>
                </c:pt>
                <c:pt idx="6085">
                  <c:v>1318</c:v>
                </c:pt>
                <c:pt idx="6086">
                  <c:v>1338</c:v>
                </c:pt>
                <c:pt idx="6087">
                  <c:v>1395</c:v>
                </c:pt>
                <c:pt idx="6088">
                  <c:v>1471</c:v>
                </c:pt>
                <c:pt idx="6089">
                  <c:v>1624</c:v>
                </c:pt>
                <c:pt idx="6090">
                  <c:v>1624</c:v>
                </c:pt>
                <c:pt idx="6091">
                  <c:v>1624</c:v>
                </c:pt>
                <c:pt idx="6092">
                  <c:v>1548</c:v>
                </c:pt>
                <c:pt idx="6093">
                  <c:v>1395</c:v>
                </c:pt>
                <c:pt idx="6094">
                  <c:v>1108</c:v>
                </c:pt>
                <c:pt idx="6095">
                  <c:v>1089</c:v>
                </c:pt>
                <c:pt idx="6096">
                  <c:v>631</c:v>
                </c:pt>
                <c:pt idx="6097">
                  <c:v>516</c:v>
                </c:pt>
                <c:pt idx="6098">
                  <c:v>516</c:v>
                </c:pt>
                <c:pt idx="6099">
                  <c:v>516</c:v>
                </c:pt>
                <c:pt idx="6100">
                  <c:v>516</c:v>
                </c:pt>
                <c:pt idx="6101">
                  <c:v>631</c:v>
                </c:pt>
                <c:pt idx="6102">
                  <c:v>1166</c:v>
                </c:pt>
                <c:pt idx="6103">
                  <c:v>1089</c:v>
                </c:pt>
                <c:pt idx="6104">
                  <c:v>1280</c:v>
                </c:pt>
                <c:pt idx="6105">
                  <c:v>1338</c:v>
                </c:pt>
                <c:pt idx="6106">
                  <c:v>1357</c:v>
                </c:pt>
                <c:pt idx="6107">
                  <c:v>1338</c:v>
                </c:pt>
                <c:pt idx="6108">
                  <c:v>1318</c:v>
                </c:pt>
                <c:pt idx="6109">
                  <c:v>1318</c:v>
                </c:pt>
                <c:pt idx="6110">
                  <c:v>1338</c:v>
                </c:pt>
                <c:pt idx="6111">
                  <c:v>1395</c:v>
                </c:pt>
                <c:pt idx="6112">
                  <c:v>1471</c:v>
                </c:pt>
                <c:pt idx="6113">
                  <c:v>1624</c:v>
                </c:pt>
                <c:pt idx="6114">
                  <c:v>1624</c:v>
                </c:pt>
                <c:pt idx="6115">
                  <c:v>1624</c:v>
                </c:pt>
                <c:pt idx="6116">
                  <c:v>1548</c:v>
                </c:pt>
                <c:pt idx="6117">
                  <c:v>1395</c:v>
                </c:pt>
                <c:pt idx="6118">
                  <c:v>1108</c:v>
                </c:pt>
                <c:pt idx="6119">
                  <c:v>1089</c:v>
                </c:pt>
                <c:pt idx="6120">
                  <c:v>631</c:v>
                </c:pt>
                <c:pt idx="6121">
                  <c:v>516</c:v>
                </c:pt>
                <c:pt idx="6122">
                  <c:v>516</c:v>
                </c:pt>
                <c:pt idx="6123">
                  <c:v>516</c:v>
                </c:pt>
                <c:pt idx="6124">
                  <c:v>516</c:v>
                </c:pt>
                <c:pt idx="6125">
                  <c:v>631</c:v>
                </c:pt>
                <c:pt idx="6126">
                  <c:v>1166</c:v>
                </c:pt>
                <c:pt idx="6127">
                  <c:v>1089</c:v>
                </c:pt>
                <c:pt idx="6128">
                  <c:v>1280</c:v>
                </c:pt>
                <c:pt idx="6129">
                  <c:v>1338</c:v>
                </c:pt>
                <c:pt idx="6130">
                  <c:v>1357</c:v>
                </c:pt>
                <c:pt idx="6131">
                  <c:v>1338</c:v>
                </c:pt>
                <c:pt idx="6132">
                  <c:v>1318</c:v>
                </c:pt>
                <c:pt idx="6133">
                  <c:v>1318</c:v>
                </c:pt>
                <c:pt idx="6134">
                  <c:v>1338</c:v>
                </c:pt>
                <c:pt idx="6135">
                  <c:v>1395</c:v>
                </c:pt>
                <c:pt idx="6136">
                  <c:v>1471</c:v>
                </c:pt>
                <c:pt idx="6137">
                  <c:v>1624</c:v>
                </c:pt>
                <c:pt idx="6138">
                  <c:v>1624</c:v>
                </c:pt>
                <c:pt idx="6139">
                  <c:v>1624</c:v>
                </c:pt>
                <c:pt idx="6140">
                  <c:v>1548</c:v>
                </c:pt>
                <c:pt idx="6141">
                  <c:v>1395</c:v>
                </c:pt>
                <c:pt idx="6142">
                  <c:v>1108</c:v>
                </c:pt>
                <c:pt idx="6143">
                  <c:v>1089</c:v>
                </c:pt>
                <c:pt idx="6144">
                  <c:v>631</c:v>
                </c:pt>
                <c:pt idx="6145">
                  <c:v>516</c:v>
                </c:pt>
                <c:pt idx="6146">
                  <c:v>516</c:v>
                </c:pt>
                <c:pt idx="6147">
                  <c:v>516</c:v>
                </c:pt>
                <c:pt idx="6148">
                  <c:v>516</c:v>
                </c:pt>
                <c:pt idx="6149">
                  <c:v>631</c:v>
                </c:pt>
                <c:pt idx="6150">
                  <c:v>1166</c:v>
                </c:pt>
                <c:pt idx="6151">
                  <c:v>1089</c:v>
                </c:pt>
                <c:pt idx="6152">
                  <c:v>1280</c:v>
                </c:pt>
                <c:pt idx="6153">
                  <c:v>1338</c:v>
                </c:pt>
                <c:pt idx="6154">
                  <c:v>1357</c:v>
                </c:pt>
                <c:pt idx="6155">
                  <c:v>1338</c:v>
                </c:pt>
                <c:pt idx="6156">
                  <c:v>1318</c:v>
                </c:pt>
                <c:pt idx="6157">
                  <c:v>1318</c:v>
                </c:pt>
                <c:pt idx="6158">
                  <c:v>1338</c:v>
                </c:pt>
                <c:pt idx="6159">
                  <c:v>1395</c:v>
                </c:pt>
                <c:pt idx="6160">
                  <c:v>1471</c:v>
                </c:pt>
                <c:pt idx="6161">
                  <c:v>1624</c:v>
                </c:pt>
                <c:pt idx="6162">
                  <c:v>1624</c:v>
                </c:pt>
                <c:pt idx="6163">
                  <c:v>1624</c:v>
                </c:pt>
                <c:pt idx="6164">
                  <c:v>1548</c:v>
                </c:pt>
                <c:pt idx="6165">
                  <c:v>1395</c:v>
                </c:pt>
                <c:pt idx="6166">
                  <c:v>1108</c:v>
                </c:pt>
                <c:pt idx="6167">
                  <c:v>1089</c:v>
                </c:pt>
                <c:pt idx="6168">
                  <c:v>631</c:v>
                </c:pt>
                <c:pt idx="6169">
                  <c:v>516</c:v>
                </c:pt>
                <c:pt idx="6170">
                  <c:v>516</c:v>
                </c:pt>
                <c:pt idx="6171">
                  <c:v>516</c:v>
                </c:pt>
                <c:pt idx="6172">
                  <c:v>516</c:v>
                </c:pt>
                <c:pt idx="6173">
                  <c:v>631</c:v>
                </c:pt>
                <c:pt idx="6174">
                  <c:v>1166</c:v>
                </c:pt>
                <c:pt idx="6175">
                  <c:v>1089</c:v>
                </c:pt>
                <c:pt idx="6176">
                  <c:v>1280</c:v>
                </c:pt>
                <c:pt idx="6177">
                  <c:v>1338</c:v>
                </c:pt>
                <c:pt idx="6178">
                  <c:v>1357</c:v>
                </c:pt>
                <c:pt idx="6179">
                  <c:v>1338</c:v>
                </c:pt>
                <c:pt idx="6180">
                  <c:v>1318</c:v>
                </c:pt>
                <c:pt idx="6181">
                  <c:v>1318</c:v>
                </c:pt>
                <c:pt idx="6182">
                  <c:v>1338</c:v>
                </c:pt>
                <c:pt idx="6183">
                  <c:v>1395</c:v>
                </c:pt>
                <c:pt idx="6184">
                  <c:v>1471</c:v>
                </c:pt>
                <c:pt idx="6185">
                  <c:v>1624</c:v>
                </c:pt>
                <c:pt idx="6186">
                  <c:v>1624</c:v>
                </c:pt>
                <c:pt idx="6187">
                  <c:v>1624</c:v>
                </c:pt>
                <c:pt idx="6188">
                  <c:v>1548</c:v>
                </c:pt>
                <c:pt idx="6189">
                  <c:v>1395</c:v>
                </c:pt>
                <c:pt idx="6190">
                  <c:v>1108</c:v>
                </c:pt>
                <c:pt idx="6191">
                  <c:v>1089</c:v>
                </c:pt>
                <c:pt idx="6192">
                  <c:v>611</c:v>
                </c:pt>
                <c:pt idx="6193">
                  <c:v>516</c:v>
                </c:pt>
                <c:pt idx="6194">
                  <c:v>516</c:v>
                </c:pt>
                <c:pt idx="6195">
                  <c:v>516</c:v>
                </c:pt>
                <c:pt idx="6196">
                  <c:v>516</c:v>
                </c:pt>
                <c:pt idx="6197">
                  <c:v>535</c:v>
                </c:pt>
                <c:pt idx="6198">
                  <c:v>669</c:v>
                </c:pt>
                <c:pt idx="6199">
                  <c:v>650</c:v>
                </c:pt>
                <c:pt idx="6200">
                  <c:v>726</c:v>
                </c:pt>
                <c:pt idx="6201">
                  <c:v>803</c:v>
                </c:pt>
                <c:pt idx="6202">
                  <c:v>1013</c:v>
                </c:pt>
                <c:pt idx="6203">
                  <c:v>1032</c:v>
                </c:pt>
                <c:pt idx="6204">
                  <c:v>1032</c:v>
                </c:pt>
                <c:pt idx="6205">
                  <c:v>975</c:v>
                </c:pt>
                <c:pt idx="6206">
                  <c:v>994</c:v>
                </c:pt>
                <c:pt idx="6207">
                  <c:v>1013</c:v>
                </c:pt>
                <c:pt idx="6208">
                  <c:v>1108</c:v>
                </c:pt>
                <c:pt idx="6209">
                  <c:v>1395</c:v>
                </c:pt>
                <c:pt idx="6210">
                  <c:v>1433</c:v>
                </c:pt>
                <c:pt idx="6211">
                  <c:v>1395</c:v>
                </c:pt>
                <c:pt idx="6212">
                  <c:v>1338</c:v>
                </c:pt>
                <c:pt idx="6213">
                  <c:v>1223</c:v>
                </c:pt>
                <c:pt idx="6214">
                  <c:v>1013</c:v>
                </c:pt>
                <c:pt idx="6215">
                  <c:v>1070</c:v>
                </c:pt>
                <c:pt idx="6216">
                  <c:v>611</c:v>
                </c:pt>
                <c:pt idx="6217">
                  <c:v>516</c:v>
                </c:pt>
                <c:pt idx="6218">
                  <c:v>516</c:v>
                </c:pt>
                <c:pt idx="6219">
                  <c:v>516</c:v>
                </c:pt>
                <c:pt idx="6220">
                  <c:v>516</c:v>
                </c:pt>
                <c:pt idx="6221">
                  <c:v>516</c:v>
                </c:pt>
                <c:pt idx="6222">
                  <c:v>822</c:v>
                </c:pt>
                <c:pt idx="6223">
                  <c:v>994</c:v>
                </c:pt>
                <c:pt idx="6224">
                  <c:v>1089</c:v>
                </c:pt>
                <c:pt idx="6225">
                  <c:v>1146</c:v>
                </c:pt>
                <c:pt idx="6226">
                  <c:v>1280</c:v>
                </c:pt>
                <c:pt idx="6227">
                  <c:v>1280</c:v>
                </c:pt>
                <c:pt idx="6228">
                  <c:v>1299</c:v>
                </c:pt>
                <c:pt idx="6229">
                  <c:v>1280</c:v>
                </c:pt>
                <c:pt idx="6230">
                  <c:v>1318</c:v>
                </c:pt>
                <c:pt idx="6231">
                  <c:v>1376</c:v>
                </c:pt>
                <c:pt idx="6232">
                  <c:v>1471</c:v>
                </c:pt>
                <c:pt idx="6233">
                  <c:v>1586</c:v>
                </c:pt>
                <c:pt idx="6234">
                  <c:v>1586</c:v>
                </c:pt>
                <c:pt idx="6235">
                  <c:v>1586</c:v>
                </c:pt>
                <c:pt idx="6236">
                  <c:v>1529</c:v>
                </c:pt>
                <c:pt idx="6237">
                  <c:v>1490</c:v>
                </c:pt>
                <c:pt idx="6238">
                  <c:v>1357</c:v>
                </c:pt>
                <c:pt idx="6239">
                  <c:v>1013</c:v>
                </c:pt>
                <c:pt idx="6240">
                  <c:v>631</c:v>
                </c:pt>
                <c:pt idx="6241">
                  <c:v>516</c:v>
                </c:pt>
                <c:pt idx="6242">
                  <c:v>516</c:v>
                </c:pt>
                <c:pt idx="6243">
                  <c:v>516</c:v>
                </c:pt>
                <c:pt idx="6244">
                  <c:v>516</c:v>
                </c:pt>
                <c:pt idx="6245">
                  <c:v>631</c:v>
                </c:pt>
                <c:pt idx="6246">
                  <c:v>1166</c:v>
                </c:pt>
                <c:pt idx="6247">
                  <c:v>1089</c:v>
                </c:pt>
                <c:pt idx="6248">
                  <c:v>1280</c:v>
                </c:pt>
                <c:pt idx="6249">
                  <c:v>1338</c:v>
                </c:pt>
                <c:pt idx="6250">
                  <c:v>1357</c:v>
                </c:pt>
                <c:pt idx="6251">
                  <c:v>1338</c:v>
                </c:pt>
                <c:pt idx="6252">
                  <c:v>1318</c:v>
                </c:pt>
                <c:pt idx="6253">
                  <c:v>1318</c:v>
                </c:pt>
                <c:pt idx="6254">
                  <c:v>1338</c:v>
                </c:pt>
                <c:pt idx="6255">
                  <c:v>1395</c:v>
                </c:pt>
                <c:pt idx="6256">
                  <c:v>1471</c:v>
                </c:pt>
                <c:pt idx="6257">
                  <c:v>1624</c:v>
                </c:pt>
                <c:pt idx="6258">
                  <c:v>1624</c:v>
                </c:pt>
                <c:pt idx="6259">
                  <c:v>1624</c:v>
                </c:pt>
                <c:pt idx="6260">
                  <c:v>1548</c:v>
                </c:pt>
                <c:pt idx="6261">
                  <c:v>1395</c:v>
                </c:pt>
                <c:pt idx="6262">
                  <c:v>1108</c:v>
                </c:pt>
                <c:pt idx="6263">
                  <c:v>1089</c:v>
                </c:pt>
                <c:pt idx="6264">
                  <c:v>631</c:v>
                </c:pt>
                <c:pt idx="6265">
                  <c:v>516</c:v>
                </c:pt>
                <c:pt idx="6266">
                  <c:v>516</c:v>
                </c:pt>
                <c:pt idx="6267">
                  <c:v>516</c:v>
                </c:pt>
                <c:pt idx="6268">
                  <c:v>516</c:v>
                </c:pt>
                <c:pt idx="6269">
                  <c:v>631</c:v>
                </c:pt>
                <c:pt idx="6270">
                  <c:v>1166</c:v>
                </c:pt>
                <c:pt idx="6271">
                  <c:v>1089</c:v>
                </c:pt>
                <c:pt idx="6272">
                  <c:v>1280</c:v>
                </c:pt>
                <c:pt idx="6273">
                  <c:v>1338</c:v>
                </c:pt>
                <c:pt idx="6274">
                  <c:v>1357</c:v>
                </c:pt>
                <c:pt idx="6275">
                  <c:v>1338</c:v>
                </c:pt>
                <c:pt idx="6276">
                  <c:v>1318</c:v>
                </c:pt>
                <c:pt idx="6277">
                  <c:v>1318</c:v>
                </c:pt>
                <c:pt idx="6278">
                  <c:v>1338</c:v>
                </c:pt>
                <c:pt idx="6279">
                  <c:v>1395</c:v>
                </c:pt>
                <c:pt idx="6280">
                  <c:v>1471</c:v>
                </c:pt>
                <c:pt idx="6281">
                  <c:v>1624</c:v>
                </c:pt>
                <c:pt idx="6282">
                  <c:v>1624</c:v>
                </c:pt>
                <c:pt idx="6283">
                  <c:v>1624</c:v>
                </c:pt>
                <c:pt idx="6284">
                  <c:v>1548</c:v>
                </c:pt>
                <c:pt idx="6285">
                  <c:v>1395</c:v>
                </c:pt>
                <c:pt idx="6286">
                  <c:v>1108</c:v>
                </c:pt>
                <c:pt idx="6287">
                  <c:v>1089</c:v>
                </c:pt>
                <c:pt idx="6288">
                  <c:v>631</c:v>
                </c:pt>
                <c:pt idx="6289">
                  <c:v>516</c:v>
                </c:pt>
                <c:pt idx="6290">
                  <c:v>516</c:v>
                </c:pt>
                <c:pt idx="6291">
                  <c:v>516</c:v>
                </c:pt>
                <c:pt idx="6292">
                  <c:v>516</c:v>
                </c:pt>
                <c:pt idx="6293">
                  <c:v>631</c:v>
                </c:pt>
                <c:pt idx="6294">
                  <c:v>1166</c:v>
                </c:pt>
                <c:pt idx="6295">
                  <c:v>1089</c:v>
                </c:pt>
                <c:pt idx="6296">
                  <c:v>1280</c:v>
                </c:pt>
                <c:pt idx="6297">
                  <c:v>1338</c:v>
                </c:pt>
                <c:pt idx="6298">
                  <c:v>1357</c:v>
                </c:pt>
                <c:pt idx="6299">
                  <c:v>1338</c:v>
                </c:pt>
                <c:pt idx="6300">
                  <c:v>1318</c:v>
                </c:pt>
                <c:pt idx="6301">
                  <c:v>1318</c:v>
                </c:pt>
                <c:pt idx="6302">
                  <c:v>1338</c:v>
                </c:pt>
                <c:pt idx="6303">
                  <c:v>1395</c:v>
                </c:pt>
                <c:pt idx="6304">
                  <c:v>1471</c:v>
                </c:pt>
                <c:pt idx="6305">
                  <c:v>1624</c:v>
                </c:pt>
                <c:pt idx="6306">
                  <c:v>1624</c:v>
                </c:pt>
                <c:pt idx="6307">
                  <c:v>1624</c:v>
                </c:pt>
                <c:pt idx="6308">
                  <c:v>1548</c:v>
                </c:pt>
                <c:pt idx="6309">
                  <c:v>1395</c:v>
                </c:pt>
                <c:pt idx="6310">
                  <c:v>1108</c:v>
                </c:pt>
                <c:pt idx="6311">
                  <c:v>1089</c:v>
                </c:pt>
                <c:pt idx="6312">
                  <c:v>631</c:v>
                </c:pt>
                <c:pt idx="6313">
                  <c:v>516</c:v>
                </c:pt>
                <c:pt idx="6314">
                  <c:v>516</c:v>
                </c:pt>
                <c:pt idx="6315">
                  <c:v>516</c:v>
                </c:pt>
                <c:pt idx="6316">
                  <c:v>516</c:v>
                </c:pt>
                <c:pt idx="6317">
                  <c:v>631</c:v>
                </c:pt>
                <c:pt idx="6318">
                  <c:v>1166</c:v>
                </c:pt>
                <c:pt idx="6319">
                  <c:v>1089</c:v>
                </c:pt>
                <c:pt idx="6320">
                  <c:v>1280</c:v>
                </c:pt>
                <c:pt idx="6321">
                  <c:v>1338</c:v>
                </c:pt>
                <c:pt idx="6322">
                  <c:v>1357</c:v>
                </c:pt>
                <c:pt idx="6323">
                  <c:v>1338</c:v>
                </c:pt>
                <c:pt idx="6324">
                  <c:v>1318</c:v>
                </c:pt>
                <c:pt idx="6325">
                  <c:v>1318</c:v>
                </c:pt>
                <c:pt idx="6326">
                  <c:v>1338</c:v>
                </c:pt>
                <c:pt idx="6327">
                  <c:v>1395</c:v>
                </c:pt>
                <c:pt idx="6328">
                  <c:v>1471</c:v>
                </c:pt>
                <c:pt idx="6329">
                  <c:v>1624</c:v>
                </c:pt>
                <c:pt idx="6330">
                  <c:v>1624</c:v>
                </c:pt>
                <c:pt idx="6331">
                  <c:v>1624</c:v>
                </c:pt>
                <c:pt idx="6332">
                  <c:v>1548</c:v>
                </c:pt>
                <c:pt idx="6333">
                  <c:v>1395</c:v>
                </c:pt>
                <c:pt idx="6334">
                  <c:v>1108</c:v>
                </c:pt>
                <c:pt idx="6335">
                  <c:v>1089</c:v>
                </c:pt>
                <c:pt idx="6336">
                  <c:v>631</c:v>
                </c:pt>
                <c:pt idx="6337">
                  <c:v>516</c:v>
                </c:pt>
                <c:pt idx="6338">
                  <c:v>516</c:v>
                </c:pt>
                <c:pt idx="6339">
                  <c:v>516</c:v>
                </c:pt>
                <c:pt idx="6340">
                  <c:v>516</c:v>
                </c:pt>
                <c:pt idx="6341">
                  <c:v>631</c:v>
                </c:pt>
                <c:pt idx="6342">
                  <c:v>1166</c:v>
                </c:pt>
                <c:pt idx="6343">
                  <c:v>1089</c:v>
                </c:pt>
                <c:pt idx="6344">
                  <c:v>1280</c:v>
                </c:pt>
                <c:pt idx="6345">
                  <c:v>1338</c:v>
                </c:pt>
                <c:pt idx="6346">
                  <c:v>1357</c:v>
                </c:pt>
                <c:pt idx="6347">
                  <c:v>1338</c:v>
                </c:pt>
                <c:pt idx="6348">
                  <c:v>1318</c:v>
                </c:pt>
                <c:pt idx="6349">
                  <c:v>1318</c:v>
                </c:pt>
                <c:pt idx="6350">
                  <c:v>1338</c:v>
                </c:pt>
                <c:pt idx="6351">
                  <c:v>1395</c:v>
                </c:pt>
                <c:pt idx="6352">
                  <c:v>1471</c:v>
                </c:pt>
                <c:pt idx="6353">
                  <c:v>1624</c:v>
                </c:pt>
                <c:pt idx="6354">
                  <c:v>1624</c:v>
                </c:pt>
                <c:pt idx="6355">
                  <c:v>1624</c:v>
                </c:pt>
                <c:pt idx="6356">
                  <c:v>1548</c:v>
                </c:pt>
                <c:pt idx="6357">
                  <c:v>1395</c:v>
                </c:pt>
                <c:pt idx="6358">
                  <c:v>1108</c:v>
                </c:pt>
                <c:pt idx="6359">
                  <c:v>1089</c:v>
                </c:pt>
                <c:pt idx="6360">
                  <c:v>611</c:v>
                </c:pt>
                <c:pt idx="6361">
                  <c:v>516</c:v>
                </c:pt>
                <c:pt idx="6362">
                  <c:v>516</c:v>
                </c:pt>
                <c:pt idx="6363">
                  <c:v>516</c:v>
                </c:pt>
                <c:pt idx="6364">
                  <c:v>516</c:v>
                </c:pt>
                <c:pt idx="6365">
                  <c:v>535</c:v>
                </c:pt>
                <c:pt idx="6366">
                  <c:v>669</c:v>
                </c:pt>
                <c:pt idx="6367">
                  <c:v>650</c:v>
                </c:pt>
                <c:pt idx="6368">
                  <c:v>726</c:v>
                </c:pt>
                <c:pt idx="6369">
                  <c:v>803</c:v>
                </c:pt>
                <c:pt idx="6370">
                  <c:v>1013</c:v>
                </c:pt>
                <c:pt idx="6371">
                  <c:v>1032</c:v>
                </c:pt>
                <c:pt idx="6372">
                  <c:v>1013</c:v>
                </c:pt>
                <c:pt idx="6373">
                  <c:v>955</c:v>
                </c:pt>
                <c:pt idx="6374">
                  <c:v>975</c:v>
                </c:pt>
                <c:pt idx="6375">
                  <c:v>1013</c:v>
                </c:pt>
                <c:pt idx="6376">
                  <c:v>1108</c:v>
                </c:pt>
                <c:pt idx="6377">
                  <c:v>1395</c:v>
                </c:pt>
                <c:pt idx="6378">
                  <c:v>1433</c:v>
                </c:pt>
                <c:pt idx="6379">
                  <c:v>1395</c:v>
                </c:pt>
                <c:pt idx="6380">
                  <c:v>1338</c:v>
                </c:pt>
                <c:pt idx="6381">
                  <c:v>1223</c:v>
                </c:pt>
                <c:pt idx="6382">
                  <c:v>1013</c:v>
                </c:pt>
                <c:pt idx="6383">
                  <c:v>1070</c:v>
                </c:pt>
                <c:pt idx="6384">
                  <c:v>611</c:v>
                </c:pt>
                <c:pt idx="6385">
                  <c:v>516</c:v>
                </c:pt>
                <c:pt idx="6386">
                  <c:v>516</c:v>
                </c:pt>
                <c:pt idx="6387">
                  <c:v>516</c:v>
                </c:pt>
                <c:pt idx="6388">
                  <c:v>516</c:v>
                </c:pt>
                <c:pt idx="6389">
                  <c:v>516</c:v>
                </c:pt>
                <c:pt idx="6390">
                  <c:v>822</c:v>
                </c:pt>
                <c:pt idx="6391">
                  <c:v>994</c:v>
                </c:pt>
                <c:pt idx="6392">
                  <c:v>1089</c:v>
                </c:pt>
                <c:pt idx="6393">
                  <c:v>1146</c:v>
                </c:pt>
                <c:pt idx="6394">
                  <c:v>1280</c:v>
                </c:pt>
                <c:pt idx="6395">
                  <c:v>1280</c:v>
                </c:pt>
                <c:pt idx="6396">
                  <c:v>1299</c:v>
                </c:pt>
                <c:pt idx="6397">
                  <c:v>1280</c:v>
                </c:pt>
                <c:pt idx="6398">
                  <c:v>1318</c:v>
                </c:pt>
                <c:pt idx="6399">
                  <c:v>1376</c:v>
                </c:pt>
                <c:pt idx="6400">
                  <c:v>1471</c:v>
                </c:pt>
                <c:pt idx="6401">
                  <c:v>1586</c:v>
                </c:pt>
                <c:pt idx="6402">
                  <c:v>1586</c:v>
                </c:pt>
                <c:pt idx="6403">
                  <c:v>1586</c:v>
                </c:pt>
                <c:pt idx="6404">
                  <c:v>1529</c:v>
                </c:pt>
                <c:pt idx="6405">
                  <c:v>1490</c:v>
                </c:pt>
                <c:pt idx="6406">
                  <c:v>1357</c:v>
                </c:pt>
                <c:pt idx="6407">
                  <c:v>1013</c:v>
                </c:pt>
                <c:pt idx="6408">
                  <c:v>631</c:v>
                </c:pt>
                <c:pt idx="6409">
                  <c:v>516</c:v>
                </c:pt>
                <c:pt idx="6410">
                  <c:v>516</c:v>
                </c:pt>
                <c:pt idx="6411">
                  <c:v>516</c:v>
                </c:pt>
                <c:pt idx="6412">
                  <c:v>516</c:v>
                </c:pt>
                <c:pt idx="6413">
                  <c:v>631</c:v>
                </c:pt>
                <c:pt idx="6414">
                  <c:v>1166</c:v>
                </c:pt>
                <c:pt idx="6415">
                  <c:v>1089</c:v>
                </c:pt>
                <c:pt idx="6416">
                  <c:v>1280</c:v>
                </c:pt>
                <c:pt idx="6417">
                  <c:v>1338</c:v>
                </c:pt>
                <c:pt idx="6418">
                  <c:v>1357</c:v>
                </c:pt>
                <c:pt idx="6419">
                  <c:v>1338</c:v>
                </c:pt>
                <c:pt idx="6420">
                  <c:v>1318</c:v>
                </c:pt>
                <c:pt idx="6421">
                  <c:v>1318</c:v>
                </c:pt>
                <c:pt idx="6422">
                  <c:v>1338</c:v>
                </c:pt>
                <c:pt idx="6423">
                  <c:v>1395</c:v>
                </c:pt>
                <c:pt idx="6424">
                  <c:v>1471</c:v>
                </c:pt>
                <c:pt idx="6425">
                  <c:v>1624</c:v>
                </c:pt>
                <c:pt idx="6426">
                  <c:v>1624</c:v>
                </c:pt>
                <c:pt idx="6427">
                  <c:v>1624</c:v>
                </c:pt>
                <c:pt idx="6428">
                  <c:v>1548</c:v>
                </c:pt>
                <c:pt idx="6429">
                  <c:v>1395</c:v>
                </c:pt>
                <c:pt idx="6430">
                  <c:v>1108</c:v>
                </c:pt>
                <c:pt idx="6431">
                  <c:v>1089</c:v>
                </c:pt>
                <c:pt idx="6432">
                  <c:v>611</c:v>
                </c:pt>
                <c:pt idx="6433">
                  <c:v>516</c:v>
                </c:pt>
                <c:pt idx="6434">
                  <c:v>516</c:v>
                </c:pt>
                <c:pt idx="6435">
                  <c:v>516</c:v>
                </c:pt>
                <c:pt idx="6436">
                  <c:v>516</c:v>
                </c:pt>
                <c:pt idx="6437">
                  <c:v>516</c:v>
                </c:pt>
                <c:pt idx="6438">
                  <c:v>822</c:v>
                </c:pt>
                <c:pt idx="6439">
                  <c:v>994</c:v>
                </c:pt>
                <c:pt idx="6440">
                  <c:v>1089</c:v>
                </c:pt>
                <c:pt idx="6441">
                  <c:v>1146</c:v>
                </c:pt>
                <c:pt idx="6442">
                  <c:v>1280</c:v>
                </c:pt>
                <c:pt idx="6443">
                  <c:v>1280</c:v>
                </c:pt>
                <c:pt idx="6444">
                  <c:v>1299</c:v>
                </c:pt>
                <c:pt idx="6445">
                  <c:v>1280</c:v>
                </c:pt>
                <c:pt idx="6446">
                  <c:v>1318</c:v>
                </c:pt>
                <c:pt idx="6447">
                  <c:v>1376</c:v>
                </c:pt>
                <c:pt idx="6448">
                  <c:v>1471</c:v>
                </c:pt>
                <c:pt idx="6449">
                  <c:v>1586</c:v>
                </c:pt>
                <c:pt idx="6450">
                  <c:v>1586</c:v>
                </c:pt>
                <c:pt idx="6451">
                  <c:v>1586</c:v>
                </c:pt>
                <c:pt idx="6452">
                  <c:v>1529</c:v>
                </c:pt>
                <c:pt idx="6453">
                  <c:v>1490</c:v>
                </c:pt>
                <c:pt idx="6454">
                  <c:v>1357</c:v>
                </c:pt>
                <c:pt idx="6455">
                  <c:v>1013</c:v>
                </c:pt>
                <c:pt idx="6456">
                  <c:v>631</c:v>
                </c:pt>
                <c:pt idx="6457">
                  <c:v>516</c:v>
                </c:pt>
                <c:pt idx="6458">
                  <c:v>516</c:v>
                </c:pt>
                <c:pt idx="6459">
                  <c:v>516</c:v>
                </c:pt>
                <c:pt idx="6460">
                  <c:v>516</c:v>
                </c:pt>
                <c:pt idx="6461">
                  <c:v>631</c:v>
                </c:pt>
                <c:pt idx="6462">
                  <c:v>1166</c:v>
                </c:pt>
                <c:pt idx="6463">
                  <c:v>1089</c:v>
                </c:pt>
                <c:pt idx="6464">
                  <c:v>1280</c:v>
                </c:pt>
                <c:pt idx="6465">
                  <c:v>1338</c:v>
                </c:pt>
                <c:pt idx="6466">
                  <c:v>1357</c:v>
                </c:pt>
                <c:pt idx="6467">
                  <c:v>1338</c:v>
                </c:pt>
                <c:pt idx="6468">
                  <c:v>1318</c:v>
                </c:pt>
                <c:pt idx="6469">
                  <c:v>1318</c:v>
                </c:pt>
                <c:pt idx="6470">
                  <c:v>1338</c:v>
                </c:pt>
                <c:pt idx="6471">
                  <c:v>1395</c:v>
                </c:pt>
                <c:pt idx="6472">
                  <c:v>1471</c:v>
                </c:pt>
                <c:pt idx="6473">
                  <c:v>1624</c:v>
                </c:pt>
                <c:pt idx="6474">
                  <c:v>1624</c:v>
                </c:pt>
                <c:pt idx="6475">
                  <c:v>1624</c:v>
                </c:pt>
                <c:pt idx="6476">
                  <c:v>1548</c:v>
                </c:pt>
                <c:pt idx="6477">
                  <c:v>1395</c:v>
                </c:pt>
                <c:pt idx="6478">
                  <c:v>1108</c:v>
                </c:pt>
                <c:pt idx="6479">
                  <c:v>1089</c:v>
                </c:pt>
                <c:pt idx="6480">
                  <c:v>631</c:v>
                </c:pt>
                <c:pt idx="6481">
                  <c:v>516</c:v>
                </c:pt>
                <c:pt idx="6482">
                  <c:v>516</c:v>
                </c:pt>
                <c:pt idx="6483">
                  <c:v>516</c:v>
                </c:pt>
                <c:pt idx="6484">
                  <c:v>516</c:v>
                </c:pt>
                <c:pt idx="6485">
                  <c:v>631</c:v>
                </c:pt>
                <c:pt idx="6486">
                  <c:v>1166</c:v>
                </c:pt>
                <c:pt idx="6487">
                  <c:v>1089</c:v>
                </c:pt>
                <c:pt idx="6488">
                  <c:v>1280</c:v>
                </c:pt>
                <c:pt idx="6489">
                  <c:v>1338</c:v>
                </c:pt>
                <c:pt idx="6490">
                  <c:v>1357</c:v>
                </c:pt>
                <c:pt idx="6491">
                  <c:v>1338</c:v>
                </c:pt>
                <c:pt idx="6492">
                  <c:v>1318</c:v>
                </c:pt>
                <c:pt idx="6493">
                  <c:v>1318</c:v>
                </c:pt>
                <c:pt idx="6494">
                  <c:v>1338</c:v>
                </c:pt>
                <c:pt idx="6495">
                  <c:v>1395</c:v>
                </c:pt>
                <c:pt idx="6496">
                  <c:v>1471</c:v>
                </c:pt>
                <c:pt idx="6497">
                  <c:v>1624</c:v>
                </c:pt>
                <c:pt idx="6498">
                  <c:v>1624</c:v>
                </c:pt>
                <c:pt idx="6499">
                  <c:v>1624</c:v>
                </c:pt>
                <c:pt idx="6500">
                  <c:v>1548</c:v>
                </c:pt>
                <c:pt idx="6501">
                  <c:v>1395</c:v>
                </c:pt>
                <c:pt idx="6502">
                  <c:v>1108</c:v>
                </c:pt>
                <c:pt idx="6503">
                  <c:v>1089</c:v>
                </c:pt>
                <c:pt idx="6504">
                  <c:v>631</c:v>
                </c:pt>
                <c:pt idx="6505">
                  <c:v>516</c:v>
                </c:pt>
                <c:pt idx="6506">
                  <c:v>516</c:v>
                </c:pt>
                <c:pt idx="6507">
                  <c:v>516</c:v>
                </c:pt>
                <c:pt idx="6508">
                  <c:v>516</c:v>
                </c:pt>
                <c:pt idx="6509">
                  <c:v>631</c:v>
                </c:pt>
                <c:pt idx="6510">
                  <c:v>1166</c:v>
                </c:pt>
                <c:pt idx="6511">
                  <c:v>1089</c:v>
                </c:pt>
                <c:pt idx="6512">
                  <c:v>1280</c:v>
                </c:pt>
                <c:pt idx="6513">
                  <c:v>1338</c:v>
                </c:pt>
                <c:pt idx="6514">
                  <c:v>1357</c:v>
                </c:pt>
                <c:pt idx="6515">
                  <c:v>1338</c:v>
                </c:pt>
                <c:pt idx="6516">
                  <c:v>1318</c:v>
                </c:pt>
                <c:pt idx="6517">
                  <c:v>1318</c:v>
                </c:pt>
                <c:pt idx="6518">
                  <c:v>1338</c:v>
                </c:pt>
                <c:pt idx="6519">
                  <c:v>1395</c:v>
                </c:pt>
                <c:pt idx="6520">
                  <c:v>1471</c:v>
                </c:pt>
                <c:pt idx="6521">
                  <c:v>1624</c:v>
                </c:pt>
                <c:pt idx="6522">
                  <c:v>1624</c:v>
                </c:pt>
                <c:pt idx="6523">
                  <c:v>1624</c:v>
                </c:pt>
                <c:pt idx="6524">
                  <c:v>1548</c:v>
                </c:pt>
                <c:pt idx="6525">
                  <c:v>1395</c:v>
                </c:pt>
                <c:pt idx="6526">
                  <c:v>1108</c:v>
                </c:pt>
                <c:pt idx="6527">
                  <c:v>1089</c:v>
                </c:pt>
                <c:pt idx="6528">
                  <c:v>611</c:v>
                </c:pt>
                <c:pt idx="6529">
                  <c:v>516</c:v>
                </c:pt>
                <c:pt idx="6530">
                  <c:v>516</c:v>
                </c:pt>
                <c:pt idx="6531">
                  <c:v>516</c:v>
                </c:pt>
                <c:pt idx="6532">
                  <c:v>516</c:v>
                </c:pt>
                <c:pt idx="6533">
                  <c:v>535</c:v>
                </c:pt>
                <c:pt idx="6534">
                  <c:v>669</c:v>
                </c:pt>
                <c:pt idx="6535">
                  <c:v>650</c:v>
                </c:pt>
                <c:pt idx="6536">
                  <c:v>726</c:v>
                </c:pt>
                <c:pt idx="6537">
                  <c:v>803</c:v>
                </c:pt>
                <c:pt idx="6538">
                  <c:v>1013</c:v>
                </c:pt>
                <c:pt idx="6539">
                  <c:v>1032</c:v>
                </c:pt>
                <c:pt idx="6540">
                  <c:v>1032</c:v>
                </c:pt>
                <c:pt idx="6541">
                  <c:v>975</c:v>
                </c:pt>
                <c:pt idx="6542">
                  <c:v>994</c:v>
                </c:pt>
                <c:pt idx="6543">
                  <c:v>1013</c:v>
                </c:pt>
                <c:pt idx="6544">
                  <c:v>1108</c:v>
                </c:pt>
                <c:pt idx="6545">
                  <c:v>1395</c:v>
                </c:pt>
                <c:pt idx="6546">
                  <c:v>1433</c:v>
                </c:pt>
                <c:pt idx="6547">
                  <c:v>1395</c:v>
                </c:pt>
                <c:pt idx="6548">
                  <c:v>1338</c:v>
                </c:pt>
                <c:pt idx="6549">
                  <c:v>1223</c:v>
                </c:pt>
                <c:pt idx="6550">
                  <c:v>1013</c:v>
                </c:pt>
                <c:pt idx="6551">
                  <c:v>1070</c:v>
                </c:pt>
                <c:pt idx="6552">
                  <c:v>611</c:v>
                </c:pt>
                <c:pt idx="6553">
                  <c:v>516</c:v>
                </c:pt>
                <c:pt idx="6554">
                  <c:v>516</c:v>
                </c:pt>
                <c:pt idx="6555">
                  <c:v>516</c:v>
                </c:pt>
                <c:pt idx="6556">
                  <c:v>516</c:v>
                </c:pt>
                <c:pt idx="6557">
                  <c:v>516</c:v>
                </c:pt>
                <c:pt idx="6558">
                  <c:v>822</c:v>
                </c:pt>
                <c:pt idx="6559">
                  <c:v>994</c:v>
                </c:pt>
                <c:pt idx="6560">
                  <c:v>1089</c:v>
                </c:pt>
                <c:pt idx="6561">
                  <c:v>1146</c:v>
                </c:pt>
                <c:pt idx="6562">
                  <c:v>1280</c:v>
                </c:pt>
                <c:pt idx="6563">
                  <c:v>1280</c:v>
                </c:pt>
                <c:pt idx="6564">
                  <c:v>1299</c:v>
                </c:pt>
                <c:pt idx="6565">
                  <c:v>1280</c:v>
                </c:pt>
                <c:pt idx="6566">
                  <c:v>1318</c:v>
                </c:pt>
                <c:pt idx="6567">
                  <c:v>1376</c:v>
                </c:pt>
                <c:pt idx="6568">
                  <c:v>1471</c:v>
                </c:pt>
                <c:pt idx="6569">
                  <c:v>1586</c:v>
                </c:pt>
                <c:pt idx="6570">
                  <c:v>1586</c:v>
                </c:pt>
                <c:pt idx="6571">
                  <c:v>1586</c:v>
                </c:pt>
                <c:pt idx="6572">
                  <c:v>1529</c:v>
                </c:pt>
                <c:pt idx="6573">
                  <c:v>1490</c:v>
                </c:pt>
                <c:pt idx="6574">
                  <c:v>1357</c:v>
                </c:pt>
                <c:pt idx="6575">
                  <c:v>1013</c:v>
                </c:pt>
                <c:pt idx="6576">
                  <c:v>631</c:v>
                </c:pt>
                <c:pt idx="6577">
                  <c:v>516</c:v>
                </c:pt>
                <c:pt idx="6578">
                  <c:v>516</c:v>
                </c:pt>
                <c:pt idx="6579">
                  <c:v>516</c:v>
                </c:pt>
                <c:pt idx="6580">
                  <c:v>516</c:v>
                </c:pt>
                <c:pt idx="6581">
                  <c:v>631</c:v>
                </c:pt>
                <c:pt idx="6582">
                  <c:v>1166</c:v>
                </c:pt>
                <c:pt idx="6583">
                  <c:v>1089</c:v>
                </c:pt>
                <c:pt idx="6584">
                  <c:v>1280</c:v>
                </c:pt>
                <c:pt idx="6585">
                  <c:v>1338</c:v>
                </c:pt>
                <c:pt idx="6586">
                  <c:v>1357</c:v>
                </c:pt>
                <c:pt idx="6587">
                  <c:v>1338</c:v>
                </c:pt>
                <c:pt idx="6588">
                  <c:v>1318</c:v>
                </c:pt>
                <c:pt idx="6589">
                  <c:v>1318</c:v>
                </c:pt>
                <c:pt idx="6590">
                  <c:v>1338</c:v>
                </c:pt>
                <c:pt idx="6591">
                  <c:v>1395</c:v>
                </c:pt>
                <c:pt idx="6592">
                  <c:v>1471</c:v>
                </c:pt>
                <c:pt idx="6593">
                  <c:v>1624</c:v>
                </c:pt>
                <c:pt idx="6594">
                  <c:v>1624</c:v>
                </c:pt>
                <c:pt idx="6595">
                  <c:v>1624</c:v>
                </c:pt>
                <c:pt idx="6596">
                  <c:v>1548</c:v>
                </c:pt>
                <c:pt idx="6597">
                  <c:v>1395</c:v>
                </c:pt>
                <c:pt idx="6598">
                  <c:v>1108</c:v>
                </c:pt>
                <c:pt idx="6599">
                  <c:v>1089</c:v>
                </c:pt>
                <c:pt idx="6600">
                  <c:v>667</c:v>
                </c:pt>
                <c:pt idx="6601">
                  <c:v>591</c:v>
                </c:pt>
                <c:pt idx="6602">
                  <c:v>496</c:v>
                </c:pt>
                <c:pt idx="6603">
                  <c:v>496</c:v>
                </c:pt>
                <c:pt idx="6604">
                  <c:v>496</c:v>
                </c:pt>
                <c:pt idx="6605">
                  <c:v>496</c:v>
                </c:pt>
                <c:pt idx="6606">
                  <c:v>858</c:v>
                </c:pt>
                <c:pt idx="6607">
                  <c:v>1029</c:v>
                </c:pt>
                <c:pt idx="6608">
                  <c:v>1105</c:v>
                </c:pt>
                <c:pt idx="6609">
                  <c:v>1144</c:v>
                </c:pt>
                <c:pt idx="6610">
                  <c:v>1163</c:v>
                </c:pt>
                <c:pt idx="6611">
                  <c:v>1182</c:v>
                </c:pt>
                <c:pt idx="6612">
                  <c:v>1182</c:v>
                </c:pt>
                <c:pt idx="6613">
                  <c:v>1201</c:v>
                </c:pt>
                <c:pt idx="6614">
                  <c:v>1220</c:v>
                </c:pt>
                <c:pt idx="6615">
                  <c:v>1239</c:v>
                </c:pt>
                <c:pt idx="6616">
                  <c:v>1296</c:v>
                </c:pt>
                <c:pt idx="6617">
                  <c:v>1448</c:v>
                </c:pt>
                <c:pt idx="6618">
                  <c:v>1468</c:v>
                </c:pt>
                <c:pt idx="6619">
                  <c:v>1468</c:v>
                </c:pt>
                <c:pt idx="6620">
                  <c:v>1429</c:v>
                </c:pt>
                <c:pt idx="6621">
                  <c:v>1372</c:v>
                </c:pt>
                <c:pt idx="6622">
                  <c:v>1277</c:v>
                </c:pt>
                <c:pt idx="6623">
                  <c:v>934</c:v>
                </c:pt>
                <c:pt idx="6624">
                  <c:v>629</c:v>
                </c:pt>
                <c:pt idx="6625">
                  <c:v>496</c:v>
                </c:pt>
                <c:pt idx="6626">
                  <c:v>496</c:v>
                </c:pt>
                <c:pt idx="6627">
                  <c:v>496</c:v>
                </c:pt>
                <c:pt idx="6628">
                  <c:v>515</c:v>
                </c:pt>
                <c:pt idx="6629">
                  <c:v>629</c:v>
                </c:pt>
                <c:pt idx="6630">
                  <c:v>1334</c:v>
                </c:pt>
                <c:pt idx="6631">
                  <c:v>1201</c:v>
                </c:pt>
                <c:pt idx="6632">
                  <c:v>1334</c:v>
                </c:pt>
                <c:pt idx="6633">
                  <c:v>1372</c:v>
                </c:pt>
                <c:pt idx="6634">
                  <c:v>1410</c:v>
                </c:pt>
                <c:pt idx="6635">
                  <c:v>1391</c:v>
                </c:pt>
                <c:pt idx="6636">
                  <c:v>1372</c:v>
                </c:pt>
                <c:pt idx="6637">
                  <c:v>1353</c:v>
                </c:pt>
                <c:pt idx="6638">
                  <c:v>1334</c:v>
                </c:pt>
                <c:pt idx="6639">
                  <c:v>1334</c:v>
                </c:pt>
                <c:pt idx="6640">
                  <c:v>1429</c:v>
                </c:pt>
                <c:pt idx="6641">
                  <c:v>1582</c:v>
                </c:pt>
                <c:pt idx="6642">
                  <c:v>1601</c:v>
                </c:pt>
                <c:pt idx="6643">
                  <c:v>1601</c:v>
                </c:pt>
                <c:pt idx="6644">
                  <c:v>1506</c:v>
                </c:pt>
                <c:pt idx="6645">
                  <c:v>1353</c:v>
                </c:pt>
                <c:pt idx="6646">
                  <c:v>1029</c:v>
                </c:pt>
                <c:pt idx="6647">
                  <c:v>1086</c:v>
                </c:pt>
                <c:pt idx="6648">
                  <c:v>629</c:v>
                </c:pt>
                <c:pt idx="6649">
                  <c:v>496</c:v>
                </c:pt>
                <c:pt idx="6650">
                  <c:v>496</c:v>
                </c:pt>
                <c:pt idx="6651">
                  <c:v>496</c:v>
                </c:pt>
                <c:pt idx="6652">
                  <c:v>515</c:v>
                </c:pt>
                <c:pt idx="6653">
                  <c:v>629</c:v>
                </c:pt>
                <c:pt idx="6654">
                  <c:v>1334</c:v>
                </c:pt>
                <c:pt idx="6655">
                  <c:v>1201</c:v>
                </c:pt>
                <c:pt idx="6656">
                  <c:v>1334</c:v>
                </c:pt>
                <c:pt idx="6657">
                  <c:v>1372</c:v>
                </c:pt>
                <c:pt idx="6658">
                  <c:v>1410</c:v>
                </c:pt>
                <c:pt idx="6659">
                  <c:v>1391</c:v>
                </c:pt>
                <c:pt idx="6660">
                  <c:v>1372</c:v>
                </c:pt>
                <c:pt idx="6661">
                  <c:v>1353</c:v>
                </c:pt>
                <c:pt idx="6662">
                  <c:v>1334</c:v>
                </c:pt>
                <c:pt idx="6663">
                  <c:v>1334</c:v>
                </c:pt>
                <c:pt idx="6664">
                  <c:v>1429</c:v>
                </c:pt>
                <c:pt idx="6665">
                  <c:v>1582</c:v>
                </c:pt>
                <c:pt idx="6666">
                  <c:v>1601</c:v>
                </c:pt>
                <c:pt idx="6667">
                  <c:v>1601</c:v>
                </c:pt>
                <c:pt idx="6668">
                  <c:v>1506</c:v>
                </c:pt>
                <c:pt idx="6669">
                  <c:v>1353</c:v>
                </c:pt>
                <c:pt idx="6670">
                  <c:v>1029</c:v>
                </c:pt>
                <c:pt idx="6671">
                  <c:v>1086</c:v>
                </c:pt>
                <c:pt idx="6672">
                  <c:v>629</c:v>
                </c:pt>
                <c:pt idx="6673">
                  <c:v>496</c:v>
                </c:pt>
                <c:pt idx="6674">
                  <c:v>496</c:v>
                </c:pt>
                <c:pt idx="6675">
                  <c:v>496</c:v>
                </c:pt>
                <c:pt idx="6676">
                  <c:v>515</c:v>
                </c:pt>
                <c:pt idx="6677">
                  <c:v>629</c:v>
                </c:pt>
                <c:pt idx="6678">
                  <c:v>1334</c:v>
                </c:pt>
                <c:pt idx="6679">
                  <c:v>1201</c:v>
                </c:pt>
                <c:pt idx="6680">
                  <c:v>1334</c:v>
                </c:pt>
                <c:pt idx="6681">
                  <c:v>1372</c:v>
                </c:pt>
                <c:pt idx="6682">
                  <c:v>1410</c:v>
                </c:pt>
                <c:pt idx="6683">
                  <c:v>1391</c:v>
                </c:pt>
                <c:pt idx="6684">
                  <c:v>1372</c:v>
                </c:pt>
                <c:pt idx="6685">
                  <c:v>1353</c:v>
                </c:pt>
                <c:pt idx="6686">
                  <c:v>1334</c:v>
                </c:pt>
                <c:pt idx="6687">
                  <c:v>1334</c:v>
                </c:pt>
                <c:pt idx="6688">
                  <c:v>1429</c:v>
                </c:pt>
                <c:pt idx="6689">
                  <c:v>1582</c:v>
                </c:pt>
                <c:pt idx="6690">
                  <c:v>1601</c:v>
                </c:pt>
                <c:pt idx="6691">
                  <c:v>1601</c:v>
                </c:pt>
                <c:pt idx="6692">
                  <c:v>1506</c:v>
                </c:pt>
                <c:pt idx="6693">
                  <c:v>1353</c:v>
                </c:pt>
                <c:pt idx="6694">
                  <c:v>1029</c:v>
                </c:pt>
                <c:pt idx="6695">
                  <c:v>1086</c:v>
                </c:pt>
                <c:pt idx="6696">
                  <c:v>648</c:v>
                </c:pt>
                <c:pt idx="6697">
                  <c:v>496</c:v>
                </c:pt>
                <c:pt idx="6698">
                  <c:v>496</c:v>
                </c:pt>
                <c:pt idx="6699">
                  <c:v>496</c:v>
                </c:pt>
                <c:pt idx="6700">
                  <c:v>496</c:v>
                </c:pt>
                <c:pt idx="6701">
                  <c:v>496</c:v>
                </c:pt>
                <c:pt idx="6702">
                  <c:v>743</c:v>
                </c:pt>
                <c:pt idx="6703">
                  <c:v>820</c:v>
                </c:pt>
                <c:pt idx="6704">
                  <c:v>820</c:v>
                </c:pt>
                <c:pt idx="6705">
                  <c:v>839</c:v>
                </c:pt>
                <c:pt idx="6706">
                  <c:v>877</c:v>
                </c:pt>
                <c:pt idx="6707">
                  <c:v>896</c:v>
                </c:pt>
                <c:pt idx="6708">
                  <c:v>877</c:v>
                </c:pt>
                <c:pt idx="6709">
                  <c:v>915</c:v>
                </c:pt>
                <c:pt idx="6710">
                  <c:v>934</c:v>
                </c:pt>
                <c:pt idx="6711">
                  <c:v>953</c:v>
                </c:pt>
                <c:pt idx="6712">
                  <c:v>991</c:v>
                </c:pt>
                <c:pt idx="6713">
                  <c:v>1182</c:v>
                </c:pt>
                <c:pt idx="6714">
                  <c:v>1220</c:v>
                </c:pt>
                <c:pt idx="6715">
                  <c:v>1201</c:v>
                </c:pt>
                <c:pt idx="6716">
                  <c:v>1144</c:v>
                </c:pt>
                <c:pt idx="6717">
                  <c:v>1086</c:v>
                </c:pt>
                <c:pt idx="6718">
                  <c:v>972</c:v>
                </c:pt>
                <c:pt idx="6719">
                  <c:v>877</c:v>
                </c:pt>
                <c:pt idx="6720">
                  <c:v>667</c:v>
                </c:pt>
                <c:pt idx="6721">
                  <c:v>591</c:v>
                </c:pt>
                <c:pt idx="6722">
                  <c:v>496</c:v>
                </c:pt>
                <c:pt idx="6723">
                  <c:v>496</c:v>
                </c:pt>
                <c:pt idx="6724">
                  <c:v>496</c:v>
                </c:pt>
                <c:pt idx="6725">
                  <c:v>496</c:v>
                </c:pt>
                <c:pt idx="6726">
                  <c:v>858</c:v>
                </c:pt>
                <c:pt idx="6727">
                  <c:v>1029</c:v>
                </c:pt>
                <c:pt idx="6728">
                  <c:v>1105</c:v>
                </c:pt>
                <c:pt idx="6729">
                  <c:v>1144</c:v>
                </c:pt>
                <c:pt idx="6730">
                  <c:v>1163</c:v>
                </c:pt>
                <c:pt idx="6731">
                  <c:v>1182</c:v>
                </c:pt>
                <c:pt idx="6732">
                  <c:v>1182</c:v>
                </c:pt>
                <c:pt idx="6733">
                  <c:v>1201</c:v>
                </c:pt>
                <c:pt idx="6734">
                  <c:v>1220</c:v>
                </c:pt>
                <c:pt idx="6735">
                  <c:v>1239</c:v>
                </c:pt>
                <c:pt idx="6736">
                  <c:v>1296</c:v>
                </c:pt>
                <c:pt idx="6737">
                  <c:v>1448</c:v>
                </c:pt>
                <c:pt idx="6738">
                  <c:v>1468</c:v>
                </c:pt>
                <c:pt idx="6739">
                  <c:v>1468</c:v>
                </c:pt>
                <c:pt idx="6740">
                  <c:v>1429</c:v>
                </c:pt>
                <c:pt idx="6741">
                  <c:v>1372</c:v>
                </c:pt>
                <c:pt idx="6742">
                  <c:v>1277</c:v>
                </c:pt>
                <c:pt idx="6743">
                  <c:v>934</c:v>
                </c:pt>
                <c:pt idx="6744">
                  <c:v>629</c:v>
                </c:pt>
                <c:pt idx="6745">
                  <c:v>496</c:v>
                </c:pt>
                <c:pt idx="6746">
                  <c:v>496</c:v>
                </c:pt>
                <c:pt idx="6747">
                  <c:v>496</c:v>
                </c:pt>
                <c:pt idx="6748">
                  <c:v>515</c:v>
                </c:pt>
                <c:pt idx="6749">
                  <c:v>629</c:v>
                </c:pt>
                <c:pt idx="6750">
                  <c:v>1334</c:v>
                </c:pt>
                <c:pt idx="6751">
                  <c:v>1201</c:v>
                </c:pt>
                <c:pt idx="6752">
                  <c:v>1334</c:v>
                </c:pt>
                <c:pt idx="6753">
                  <c:v>1372</c:v>
                </c:pt>
                <c:pt idx="6754">
                  <c:v>1410</c:v>
                </c:pt>
                <c:pt idx="6755">
                  <c:v>1391</c:v>
                </c:pt>
                <c:pt idx="6756">
                  <c:v>1372</c:v>
                </c:pt>
                <c:pt idx="6757">
                  <c:v>1353</c:v>
                </c:pt>
                <c:pt idx="6758">
                  <c:v>1334</c:v>
                </c:pt>
                <c:pt idx="6759">
                  <c:v>1334</c:v>
                </c:pt>
                <c:pt idx="6760">
                  <c:v>1429</c:v>
                </c:pt>
                <c:pt idx="6761">
                  <c:v>1582</c:v>
                </c:pt>
                <c:pt idx="6762">
                  <c:v>1601</c:v>
                </c:pt>
                <c:pt idx="6763">
                  <c:v>1601</c:v>
                </c:pt>
                <c:pt idx="6764">
                  <c:v>1506</c:v>
                </c:pt>
                <c:pt idx="6765">
                  <c:v>1353</c:v>
                </c:pt>
                <c:pt idx="6766">
                  <c:v>1029</c:v>
                </c:pt>
                <c:pt idx="6767">
                  <c:v>1086</c:v>
                </c:pt>
                <c:pt idx="6768">
                  <c:v>629</c:v>
                </c:pt>
                <c:pt idx="6769">
                  <c:v>496</c:v>
                </c:pt>
                <c:pt idx="6770">
                  <c:v>496</c:v>
                </c:pt>
                <c:pt idx="6771">
                  <c:v>496</c:v>
                </c:pt>
                <c:pt idx="6772">
                  <c:v>515</c:v>
                </c:pt>
                <c:pt idx="6773">
                  <c:v>629</c:v>
                </c:pt>
                <c:pt idx="6774">
                  <c:v>1334</c:v>
                </c:pt>
                <c:pt idx="6775">
                  <c:v>1201</c:v>
                </c:pt>
                <c:pt idx="6776">
                  <c:v>1334</c:v>
                </c:pt>
                <c:pt idx="6777">
                  <c:v>1372</c:v>
                </c:pt>
                <c:pt idx="6778">
                  <c:v>1410</c:v>
                </c:pt>
                <c:pt idx="6779">
                  <c:v>1391</c:v>
                </c:pt>
                <c:pt idx="6780">
                  <c:v>1372</c:v>
                </c:pt>
                <c:pt idx="6781">
                  <c:v>1353</c:v>
                </c:pt>
                <c:pt idx="6782">
                  <c:v>1334</c:v>
                </c:pt>
                <c:pt idx="6783">
                  <c:v>1334</c:v>
                </c:pt>
                <c:pt idx="6784">
                  <c:v>1429</c:v>
                </c:pt>
                <c:pt idx="6785">
                  <c:v>1582</c:v>
                </c:pt>
                <c:pt idx="6786">
                  <c:v>1601</c:v>
                </c:pt>
                <c:pt idx="6787">
                  <c:v>1601</c:v>
                </c:pt>
                <c:pt idx="6788">
                  <c:v>1506</c:v>
                </c:pt>
                <c:pt idx="6789">
                  <c:v>1353</c:v>
                </c:pt>
                <c:pt idx="6790">
                  <c:v>1029</c:v>
                </c:pt>
                <c:pt idx="6791">
                  <c:v>1086</c:v>
                </c:pt>
                <c:pt idx="6792">
                  <c:v>629</c:v>
                </c:pt>
                <c:pt idx="6793">
                  <c:v>496</c:v>
                </c:pt>
                <c:pt idx="6794">
                  <c:v>496</c:v>
                </c:pt>
                <c:pt idx="6795">
                  <c:v>496</c:v>
                </c:pt>
                <c:pt idx="6796">
                  <c:v>515</c:v>
                </c:pt>
                <c:pt idx="6797">
                  <c:v>629</c:v>
                </c:pt>
                <c:pt idx="6798">
                  <c:v>1334</c:v>
                </c:pt>
                <c:pt idx="6799">
                  <c:v>1201</c:v>
                </c:pt>
                <c:pt idx="6800">
                  <c:v>1334</c:v>
                </c:pt>
                <c:pt idx="6801">
                  <c:v>1372</c:v>
                </c:pt>
                <c:pt idx="6802">
                  <c:v>1410</c:v>
                </c:pt>
                <c:pt idx="6803">
                  <c:v>1391</c:v>
                </c:pt>
                <c:pt idx="6804">
                  <c:v>1372</c:v>
                </c:pt>
                <c:pt idx="6805">
                  <c:v>1353</c:v>
                </c:pt>
                <c:pt idx="6806">
                  <c:v>1334</c:v>
                </c:pt>
                <c:pt idx="6807">
                  <c:v>1334</c:v>
                </c:pt>
                <c:pt idx="6808">
                  <c:v>1429</c:v>
                </c:pt>
                <c:pt idx="6809">
                  <c:v>1582</c:v>
                </c:pt>
                <c:pt idx="6810">
                  <c:v>1601</c:v>
                </c:pt>
                <c:pt idx="6811">
                  <c:v>1601</c:v>
                </c:pt>
                <c:pt idx="6812">
                  <c:v>1506</c:v>
                </c:pt>
                <c:pt idx="6813">
                  <c:v>1353</c:v>
                </c:pt>
                <c:pt idx="6814">
                  <c:v>1029</c:v>
                </c:pt>
                <c:pt idx="6815">
                  <c:v>1086</c:v>
                </c:pt>
                <c:pt idx="6816">
                  <c:v>629</c:v>
                </c:pt>
                <c:pt idx="6817">
                  <c:v>496</c:v>
                </c:pt>
                <c:pt idx="6818">
                  <c:v>496</c:v>
                </c:pt>
                <c:pt idx="6819">
                  <c:v>496</c:v>
                </c:pt>
                <c:pt idx="6820">
                  <c:v>515</c:v>
                </c:pt>
                <c:pt idx="6821">
                  <c:v>629</c:v>
                </c:pt>
                <c:pt idx="6822">
                  <c:v>1334</c:v>
                </c:pt>
                <c:pt idx="6823">
                  <c:v>1201</c:v>
                </c:pt>
                <c:pt idx="6824">
                  <c:v>1334</c:v>
                </c:pt>
                <c:pt idx="6825">
                  <c:v>1372</c:v>
                </c:pt>
                <c:pt idx="6826">
                  <c:v>1410</c:v>
                </c:pt>
                <c:pt idx="6827">
                  <c:v>1391</c:v>
                </c:pt>
                <c:pt idx="6828">
                  <c:v>1372</c:v>
                </c:pt>
                <c:pt idx="6829">
                  <c:v>1353</c:v>
                </c:pt>
                <c:pt idx="6830">
                  <c:v>1334</c:v>
                </c:pt>
                <c:pt idx="6831">
                  <c:v>1334</c:v>
                </c:pt>
                <c:pt idx="6832">
                  <c:v>1429</c:v>
                </c:pt>
                <c:pt idx="6833">
                  <c:v>1582</c:v>
                </c:pt>
                <c:pt idx="6834">
                  <c:v>1601</c:v>
                </c:pt>
                <c:pt idx="6835">
                  <c:v>1601</c:v>
                </c:pt>
                <c:pt idx="6836">
                  <c:v>1506</c:v>
                </c:pt>
                <c:pt idx="6837">
                  <c:v>1353</c:v>
                </c:pt>
                <c:pt idx="6838">
                  <c:v>1029</c:v>
                </c:pt>
                <c:pt idx="6839">
                  <c:v>1086</c:v>
                </c:pt>
                <c:pt idx="6840">
                  <c:v>629</c:v>
                </c:pt>
                <c:pt idx="6841">
                  <c:v>496</c:v>
                </c:pt>
                <c:pt idx="6842">
                  <c:v>496</c:v>
                </c:pt>
                <c:pt idx="6843">
                  <c:v>496</c:v>
                </c:pt>
                <c:pt idx="6844">
                  <c:v>515</c:v>
                </c:pt>
                <c:pt idx="6845">
                  <c:v>629</c:v>
                </c:pt>
                <c:pt idx="6846">
                  <c:v>1334</c:v>
                </c:pt>
                <c:pt idx="6847">
                  <c:v>1201</c:v>
                </c:pt>
                <c:pt idx="6848">
                  <c:v>1334</c:v>
                </c:pt>
                <c:pt idx="6849">
                  <c:v>1372</c:v>
                </c:pt>
                <c:pt idx="6850">
                  <c:v>1410</c:v>
                </c:pt>
                <c:pt idx="6851">
                  <c:v>1391</c:v>
                </c:pt>
                <c:pt idx="6852">
                  <c:v>1372</c:v>
                </c:pt>
                <c:pt idx="6853">
                  <c:v>1353</c:v>
                </c:pt>
                <c:pt idx="6854">
                  <c:v>1334</c:v>
                </c:pt>
                <c:pt idx="6855">
                  <c:v>1334</c:v>
                </c:pt>
                <c:pt idx="6856">
                  <c:v>1429</c:v>
                </c:pt>
                <c:pt idx="6857">
                  <c:v>1582</c:v>
                </c:pt>
                <c:pt idx="6858">
                  <c:v>1601</c:v>
                </c:pt>
                <c:pt idx="6859">
                  <c:v>1601</c:v>
                </c:pt>
                <c:pt idx="6860">
                  <c:v>1506</c:v>
                </c:pt>
                <c:pt idx="6861">
                  <c:v>1353</c:v>
                </c:pt>
                <c:pt idx="6862">
                  <c:v>1029</c:v>
                </c:pt>
                <c:pt idx="6863">
                  <c:v>1086</c:v>
                </c:pt>
                <c:pt idx="6864">
                  <c:v>648</c:v>
                </c:pt>
                <c:pt idx="6865">
                  <c:v>496</c:v>
                </c:pt>
                <c:pt idx="6866">
                  <c:v>496</c:v>
                </c:pt>
                <c:pt idx="6867">
                  <c:v>496</c:v>
                </c:pt>
                <c:pt idx="6868">
                  <c:v>496</c:v>
                </c:pt>
                <c:pt idx="6869">
                  <c:v>496</c:v>
                </c:pt>
                <c:pt idx="6870">
                  <c:v>743</c:v>
                </c:pt>
                <c:pt idx="6871">
                  <c:v>820</c:v>
                </c:pt>
                <c:pt idx="6872">
                  <c:v>820</c:v>
                </c:pt>
                <c:pt idx="6873">
                  <c:v>839</c:v>
                </c:pt>
                <c:pt idx="6874">
                  <c:v>877</c:v>
                </c:pt>
                <c:pt idx="6875">
                  <c:v>896</c:v>
                </c:pt>
                <c:pt idx="6876">
                  <c:v>877</c:v>
                </c:pt>
                <c:pt idx="6877">
                  <c:v>915</c:v>
                </c:pt>
                <c:pt idx="6878">
                  <c:v>934</c:v>
                </c:pt>
                <c:pt idx="6879">
                  <c:v>953</c:v>
                </c:pt>
                <c:pt idx="6880">
                  <c:v>991</c:v>
                </c:pt>
                <c:pt idx="6881">
                  <c:v>1182</c:v>
                </c:pt>
                <c:pt idx="6882">
                  <c:v>1220</c:v>
                </c:pt>
                <c:pt idx="6883">
                  <c:v>1201</c:v>
                </c:pt>
                <c:pt idx="6884">
                  <c:v>1144</c:v>
                </c:pt>
                <c:pt idx="6885">
                  <c:v>1086</c:v>
                </c:pt>
                <c:pt idx="6886">
                  <c:v>972</c:v>
                </c:pt>
                <c:pt idx="6887">
                  <c:v>877</c:v>
                </c:pt>
                <c:pt idx="6888">
                  <c:v>667</c:v>
                </c:pt>
                <c:pt idx="6889">
                  <c:v>591</c:v>
                </c:pt>
                <c:pt idx="6890">
                  <c:v>496</c:v>
                </c:pt>
                <c:pt idx="6891">
                  <c:v>496</c:v>
                </c:pt>
                <c:pt idx="6892">
                  <c:v>496</c:v>
                </c:pt>
                <c:pt idx="6893">
                  <c:v>496</c:v>
                </c:pt>
                <c:pt idx="6894">
                  <c:v>858</c:v>
                </c:pt>
                <c:pt idx="6895">
                  <c:v>1029</c:v>
                </c:pt>
                <c:pt idx="6896">
                  <c:v>1105</c:v>
                </c:pt>
                <c:pt idx="6897">
                  <c:v>1144</c:v>
                </c:pt>
                <c:pt idx="6898">
                  <c:v>1163</c:v>
                </c:pt>
                <c:pt idx="6899">
                  <c:v>1182</c:v>
                </c:pt>
                <c:pt idx="6900">
                  <c:v>1182</c:v>
                </c:pt>
                <c:pt idx="6901">
                  <c:v>1201</c:v>
                </c:pt>
                <c:pt idx="6902">
                  <c:v>1220</c:v>
                </c:pt>
                <c:pt idx="6903">
                  <c:v>1239</c:v>
                </c:pt>
                <c:pt idx="6904">
                  <c:v>1296</c:v>
                </c:pt>
                <c:pt idx="6905">
                  <c:v>1448</c:v>
                </c:pt>
                <c:pt idx="6906">
                  <c:v>1468</c:v>
                </c:pt>
                <c:pt idx="6907">
                  <c:v>1468</c:v>
                </c:pt>
                <c:pt idx="6908">
                  <c:v>1429</c:v>
                </c:pt>
                <c:pt idx="6909">
                  <c:v>1372</c:v>
                </c:pt>
                <c:pt idx="6910">
                  <c:v>1277</c:v>
                </c:pt>
                <c:pt idx="6911">
                  <c:v>934</c:v>
                </c:pt>
                <c:pt idx="6912">
                  <c:v>629</c:v>
                </c:pt>
                <c:pt idx="6913">
                  <c:v>496</c:v>
                </c:pt>
                <c:pt idx="6914">
                  <c:v>496</c:v>
                </c:pt>
                <c:pt idx="6915">
                  <c:v>496</c:v>
                </c:pt>
                <c:pt idx="6916">
                  <c:v>515</c:v>
                </c:pt>
                <c:pt idx="6917">
                  <c:v>629</c:v>
                </c:pt>
                <c:pt idx="6918">
                  <c:v>1334</c:v>
                </c:pt>
                <c:pt idx="6919">
                  <c:v>1201</c:v>
                </c:pt>
                <c:pt idx="6920">
                  <c:v>1334</c:v>
                </c:pt>
                <c:pt idx="6921">
                  <c:v>1372</c:v>
                </c:pt>
                <c:pt idx="6922">
                  <c:v>1410</c:v>
                </c:pt>
                <c:pt idx="6923">
                  <c:v>1391</c:v>
                </c:pt>
                <c:pt idx="6924">
                  <c:v>1372</c:v>
                </c:pt>
                <c:pt idx="6925">
                  <c:v>1353</c:v>
                </c:pt>
                <c:pt idx="6926">
                  <c:v>1334</c:v>
                </c:pt>
                <c:pt idx="6927">
                  <c:v>1334</c:v>
                </c:pt>
                <c:pt idx="6928">
                  <c:v>1429</c:v>
                </c:pt>
                <c:pt idx="6929">
                  <c:v>1582</c:v>
                </c:pt>
                <c:pt idx="6930">
                  <c:v>1601</c:v>
                </c:pt>
                <c:pt idx="6931">
                  <c:v>1601</c:v>
                </c:pt>
                <c:pt idx="6932">
                  <c:v>1506</c:v>
                </c:pt>
                <c:pt idx="6933">
                  <c:v>1353</c:v>
                </c:pt>
                <c:pt idx="6934">
                  <c:v>1029</c:v>
                </c:pt>
                <c:pt idx="6935">
                  <c:v>1086</c:v>
                </c:pt>
                <c:pt idx="6936">
                  <c:v>629</c:v>
                </c:pt>
                <c:pt idx="6937">
                  <c:v>496</c:v>
                </c:pt>
                <c:pt idx="6938">
                  <c:v>496</c:v>
                </c:pt>
                <c:pt idx="6939">
                  <c:v>496</c:v>
                </c:pt>
                <c:pt idx="6940">
                  <c:v>515</c:v>
                </c:pt>
                <c:pt idx="6941">
                  <c:v>629</c:v>
                </c:pt>
                <c:pt idx="6942">
                  <c:v>1334</c:v>
                </c:pt>
                <c:pt idx="6943">
                  <c:v>1201</c:v>
                </c:pt>
                <c:pt idx="6944">
                  <c:v>1334</c:v>
                </c:pt>
                <c:pt idx="6945">
                  <c:v>1372</c:v>
                </c:pt>
                <c:pt idx="6946">
                  <c:v>1410</c:v>
                </c:pt>
                <c:pt idx="6947">
                  <c:v>1391</c:v>
                </c:pt>
                <c:pt idx="6948">
                  <c:v>1372</c:v>
                </c:pt>
                <c:pt idx="6949">
                  <c:v>1353</c:v>
                </c:pt>
                <c:pt idx="6950">
                  <c:v>1334</c:v>
                </c:pt>
                <c:pt idx="6951">
                  <c:v>1334</c:v>
                </c:pt>
                <c:pt idx="6952">
                  <c:v>1429</c:v>
                </c:pt>
                <c:pt idx="6953">
                  <c:v>1582</c:v>
                </c:pt>
                <c:pt idx="6954">
                  <c:v>1601</c:v>
                </c:pt>
                <c:pt idx="6955">
                  <c:v>1601</c:v>
                </c:pt>
                <c:pt idx="6956">
                  <c:v>1506</c:v>
                </c:pt>
                <c:pt idx="6957">
                  <c:v>1353</c:v>
                </c:pt>
                <c:pt idx="6958">
                  <c:v>1029</c:v>
                </c:pt>
                <c:pt idx="6959">
                  <c:v>1086</c:v>
                </c:pt>
                <c:pt idx="6960">
                  <c:v>629</c:v>
                </c:pt>
                <c:pt idx="6961">
                  <c:v>496</c:v>
                </c:pt>
                <c:pt idx="6962">
                  <c:v>496</c:v>
                </c:pt>
                <c:pt idx="6963">
                  <c:v>496</c:v>
                </c:pt>
                <c:pt idx="6964">
                  <c:v>515</c:v>
                </c:pt>
                <c:pt idx="6965">
                  <c:v>629</c:v>
                </c:pt>
                <c:pt idx="6966">
                  <c:v>1334</c:v>
                </c:pt>
                <c:pt idx="6967">
                  <c:v>1201</c:v>
                </c:pt>
                <c:pt idx="6968">
                  <c:v>1334</c:v>
                </c:pt>
                <c:pt idx="6969">
                  <c:v>1372</c:v>
                </c:pt>
                <c:pt idx="6970">
                  <c:v>1410</c:v>
                </c:pt>
                <c:pt idx="6971">
                  <c:v>1391</c:v>
                </c:pt>
                <c:pt idx="6972">
                  <c:v>1372</c:v>
                </c:pt>
                <c:pt idx="6973">
                  <c:v>1353</c:v>
                </c:pt>
                <c:pt idx="6974">
                  <c:v>1334</c:v>
                </c:pt>
                <c:pt idx="6975">
                  <c:v>1334</c:v>
                </c:pt>
                <c:pt idx="6976">
                  <c:v>1429</c:v>
                </c:pt>
                <c:pt idx="6977">
                  <c:v>1582</c:v>
                </c:pt>
                <c:pt idx="6978">
                  <c:v>1601</c:v>
                </c:pt>
                <c:pt idx="6979">
                  <c:v>1601</c:v>
                </c:pt>
                <c:pt idx="6980">
                  <c:v>1506</c:v>
                </c:pt>
                <c:pt idx="6981">
                  <c:v>1353</c:v>
                </c:pt>
                <c:pt idx="6982">
                  <c:v>1029</c:v>
                </c:pt>
                <c:pt idx="6983">
                  <c:v>1086</c:v>
                </c:pt>
                <c:pt idx="6984">
                  <c:v>629</c:v>
                </c:pt>
                <c:pt idx="6985">
                  <c:v>496</c:v>
                </c:pt>
                <c:pt idx="6986">
                  <c:v>496</c:v>
                </c:pt>
                <c:pt idx="6987">
                  <c:v>496</c:v>
                </c:pt>
                <c:pt idx="6988">
                  <c:v>515</c:v>
                </c:pt>
                <c:pt idx="6989">
                  <c:v>629</c:v>
                </c:pt>
                <c:pt idx="6990">
                  <c:v>1334</c:v>
                </c:pt>
                <c:pt idx="6991">
                  <c:v>1201</c:v>
                </c:pt>
                <c:pt idx="6992">
                  <c:v>1334</c:v>
                </c:pt>
                <c:pt idx="6993">
                  <c:v>1372</c:v>
                </c:pt>
                <c:pt idx="6994">
                  <c:v>1410</c:v>
                </c:pt>
                <c:pt idx="6995">
                  <c:v>1391</c:v>
                </c:pt>
                <c:pt idx="6996">
                  <c:v>1372</c:v>
                </c:pt>
                <c:pt idx="6997">
                  <c:v>1353</c:v>
                </c:pt>
                <c:pt idx="6998">
                  <c:v>1334</c:v>
                </c:pt>
                <c:pt idx="6999">
                  <c:v>1334</c:v>
                </c:pt>
                <c:pt idx="7000">
                  <c:v>1429</c:v>
                </c:pt>
                <c:pt idx="7001">
                  <c:v>1582</c:v>
                </c:pt>
                <c:pt idx="7002">
                  <c:v>1601</c:v>
                </c:pt>
                <c:pt idx="7003">
                  <c:v>1601</c:v>
                </c:pt>
                <c:pt idx="7004">
                  <c:v>1506</c:v>
                </c:pt>
                <c:pt idx="7005">
                  <c:v>1353</c:v>
                </c:pt>
                <c:pt idx="7006">
                  <c:v>1029</c:v>
                </c:pt>
                <c:pt idx="7007">
                  <c:v>1086</c:v>
                </c:pt>
                <c:pt idx="7008">
                  <c:v>629</c:v>
                </c:pt>
                <c:pt idx="7009">
                  <c:v>496</c:v>
                </c:pt>
                <c:pt idx="7010">
                  <c:v>496</c:v>
                </c:pt>
                <c:pt idx="7011">
                  <c:v>496</c:v>
                </c:pt>
                <c:pt idx="7012">
                  <c:v>515</c:v>
                </c:pt>
                <c:pt idx="7013">
                  <c:v>629</c:v>
                </c:pt>
                <c:pt idx="7014">
                  <c:v>1334</c:v>
                </c:pt>
                <c:pt idx="7015">
                  <c:v>1201</c:v>
                </c:pt>
                <c:pt idx="7016">
                  <c:v>1334</c:v>
                </c:pt>
                <c:pt idx="7017">
                  <c:v>1372</c:v>
                </c:pt>
                <c:pt idx="7018">
                  <c:v>1410</c:v>
                </c:pt>
                <c:pt idx="7019">
                  <c:v>1391</c:v>
                </c:pt>
                <c:pt idx="7020">
                  <c:v>1372</c:v>
                </c:pt>
                <c:pt idx="7021">
                  <c:v>1353</c:v>
                </c:pt>
                <c:pt idx="7022">
                  <c:v>1334</c:v>
                </c:pt>
                <c:pt idx="7023">
                  <c:v>1334</c:v>
                </c:pt>
                <c:pt idx="7024">
                  <c:v>1429</c:v>
                </c:pt>
                <c:pt idx="7025">
                  <c:v>1582</c:v>
                </c:pt>
                <c:pt idx="7026">
                  <c:v>1601</c:v>
                </c:pt>
                <c:pt idx="7027">
                  <c:v>1601</c:v>
                </c:pt>
                <c:pt idx="7028">
                  <c:v>1506</c:v>
                </c:pt>
                <c:pt idx="7029">
                  <c:v>1353</c:v>
                </c:pt>
                <c:pt idx="7030">
                  <c:v>1029</c:v>
                </c:pt>
                <c:pt idx="7031">
                  <c:v>1086</c:v>
                </c:pt>
                <c:pt idx="7032">
                  <c:v>648</c:v>
                </c:pt>
                <c:pt idx="7033">
                  <c:v>496</c:v>
                </c:pt>
                <c:pt idx="7034">
                  <c:v>496</c:v>
                </c:pt>
                <c:pt idx="7035">
                  <c:v>496</c:v>
                </c:pt>
                <c:pt idx="7036">
                  <c:v>496</c:v>
                </c:pt>
                <c:pt idx="7037">
                  <c:v>496</c:v>
                </c:pt>
                <c:pt idx="7038">
                  <c:v>743</c:v>
                </c:pt>
                <c:pt idx="7039">
                  <c:v>820</c:v>
                </c:pt>
                <c:pt idx="7040">
                  <c:v>820</c:v>
                </c:pt>
                <c:pt idx="7041">
                  <c:v>839</c:v>
                </c:pt>
                <c:pt idx="7042">
                  <c:v>877</c:v>
                </c:pt>
                <c:pt idx="7043">
                  <c:v>896</c:v>
                </c:pt>
                <c:pt idx="7044">
                  <c:v>877</c:v>
                </c:pt>
                <c:pt idx="7045">
                  <c:v>915</c:v>
                </c:pt>
                <c:pt idx="7046">
                  <c:v>934</c:v>
                </c:pt>
                <c:pt idx="7047">
                  <c:v>953</c:v>
                </c:pt>
                <c:pt idx="7048">
                  <c:v>991</c:v>
                </c:pt>
                <c:pt idx="7049">
                  <c:v>1182</c:v>
                </c:pt>
                <c:pt idx="7050">
                  <c:v>1220</c:v>
                </c:pt>
                <c:pt idx="7051">
                  <c:v>1201</c:v>
                </c:pt>
                <c:pt idx="7052">
                  <c:v>1144</c:v>
                </c:pt>
                <c:pt idx="7053">
                  <c:v>1086</c:v>
                </c:pt>
                <c:pt idx="7054">
                  <c:v>972</c:v>
                </c:pt>
                <c:pt idx="7055">
                  <c:v>877</c:v>
                </c:pt>
                <c:pt idx="7056">
                  <c:v>667</c:v>
                </c:pt>
                <c:pt idx="7057">
                  <c:v>591</c:v>
                </c:pt>
                <c:pt idx="7058">
                  <c:v>496</c:v>
                </c:pt>
                <c:pt idx="7059">
                  <c:v>496</c:v>
                </c:pt>
                <c:pt idx="7060">
                  <c:v>496</c:v>
                </c:pt>
                <c:pt idx="7061">
                  <c:v>496</c:v>
                </c:pt>
                <c:pt idx="7062">
                  <c:v>858</c:v>
                </c:pt>
                <c:pt idx="7063">
                  <c:v>1029</c:v>
                </c:pt>
                <c:pt idx="7064">
                  <c:v>1105</c:v>
                </c:pt>
                <c:pt idx="7065">
                  <c:v>1144</c:v>
                </c:pt>
                <c:pt idx="7066">
                  <c:v>1163</c:v>
                </c:pt>
                <c:pt idx="7067">
                  <c:v>1182</c:v>
                </c:pt>
                <c:pt idx="7068">
                  <c:v>1182</c:v>
                </c:pt>
                <c:pt idx="7069">
                  <c:v>1201</c:v>
                </c:pt>
                <c:pt idx="7070">
                  <c:v>1220</c:v>
                </c:pt>
                <c:pt idx="7071">
                  <c:v>1239</c:v>
                </c:pt>
                <c:pt idx="7072">
                  <c:v>1296</c:v>
                </c:pt>
                <c:pt idx="7073">
                  <c:v>1448</c:v>
                </c:pt>
                <c:pt idx="7074">
                  <c:v>1468</c:v>
                </c:pt>
                <c:pt idx="7075">
                  <c:v>1468</c:v>
                </c:pt>
                <c:pt idx="7076">
                  <c:v>1429</c:v>
                </c:pt>
                <c:pt idx="7077">
                  <c:v>1372</c:v>
                </c:pt>
                <c:pt idx="7078">
                  <c:v>1277</c:v>
                </c:pt>
                <c:pt idx="7079">
                  <c:v>934</c:v>
                </c:pt>
                <c:pt idx="7080">
                  <c:v>629</c:v>
                </c:pt>
                <c:pt idx="7081">
                  <c:v>496</c:v>
                </c:pt>
                <c:pt idx="7082">
                  <c:v>496</c:v>
                </c:pt>
                <c:pt idx="7083">
                  <c:v>496</c:v>
                </c:pt>
                <c:pt idx="7084">
                  <c:v>515</c:v>
                </c:pt>
                <c:pt idx="7085">
                  <c:v>629</c:v>
                </c:pt>
                <c:pt idx="7086">
                  <c:v>1334</c:v>
                </c:pt>
                <c:pt idx="7087">
                  <c:v>1201</c:v>
                </c:pt>
                <c:pt idx="7088">
                  <c:v>1334</c:v>
                </c:pt>
                <c:pt idx="7089">
                  <c:v>1372</c:v>
                </c:pt>
                <c:pt idx="7090">
                  <c:v>1410</c:v>
                </c:pt>
                <c:pt idx="7091">
                  <c:v>1391</c:v>
                </c:pt>
                <c:pt idx="7092">
                  <c:v>1372</c:v>
                </c:pt>
                <c:pt idx="7093">
                  <c:v>1353</c:v>
                </c:pt>
                <c:pt idx="7094">
                  <c:v>1334</c:v>
                </c:pt>
                <c:pt idx="7095">
                  <c:v>1334</c:v>
                </c:pt>
                <c:pt idx="7096">
                  <c:v>1429</c:v>
                </c:pt>
                <c:pt idx="7097">
                  <c:v>1582</c:v>
                </c:pt>
                <c:pt idx="7098">
                  <c:v>1601</c:v>
                </c:pt>
                <c:pt idx="7099">
                  <c:v>1601</c:v>
                </c:pt>
                <c:pt idx="7100">
                  <c:v>1506</c:v>
                </c:pt>
                <c:pt idx="7101">
                  <c:v>1353</c:v>
                </c:pt>
                <c:pt idx="7102">
                  <c:v>1029</c:v>
                </c:pt>
                <c:pt idx="7103">
                  <c:v>1086</c:v>
                </c:pt>
                <c:pt idx="7104">
                  <c:v>629</c:v>
                </c:pt>
                <c:pt idx="7105">
                  <c:v>496</c:v>
                </c:pt>
                <c:pt idx="7106">
                  <c:v>496</c:v>
                </c:pt>
                <c:pt idx="7107">
                  <c:v>496</c:v>
                </c:pt>
                <c:pt idx="7108">
                  <c:v>515</c:v>
                </c:pt>
                <c:pt idx="7109">
                  <c:v>629</c:v>
                </c:pt>
                <c:pt idx="7110">
                  <c:v>1334</c:v>
                </c:pt>
                <c:pt idx="7111">
                  <c:v>1201</c:v>
                </c:pt>
                <c:pt idx="7112">
                  <c:v>1334</c:v>
                </c:pt>
                <c:pt idx="7113">
                  <c:v>1372</c:v>
                </c:pt>
                <c:pt idx="7114">
                  <c:v>1410</c:v>
                </c:pt>
                <c:pt idx="7115">
                  <c:v>1391</c:v>
                </c:pt>
                <c:pt idx="7116">
                  <c:v>1372</c:v>
                </c:pt>
                <c:pt idx="7117">
                  <c:v>1353</c:v>
                </c:pt>
                <c:pt idx="7118">
                  <c:v>1334</c:v>
                </c:pt>
                <c:pt idx="7119">
                  <c:v>1334</c:v>
                </c:pt>
                <c:pt idx="7120">
                  <c:v>1429</c:v>
                </c:pt>
                <c:pt idx="7121">
                  <c:v>1582</c:v>
                </c:pt>
                <c:pt idx="7122">
                  <c:v>1601</c:v>
                </c:pt>
                <c:pt idx="7123">
                  <c:v>1601</c:v>
                </c:pt>
                <c:pt idx="7124">
                  <c:v>1506</c:v>
                </c:pt>
                <c:pt idx="7125">
                  <c:v>1353</c:v>
                </c:pt>
                <c:pt idx="7126">
                  <c:v>1029</c:v>
                </c:pt>
                <c:pt idx="7127">
                  <c:v>1086</c:v>
                </c:pt>
                <c:pt idx="7128">
                  <c:v>629</c:v>
                </c:pt>
                <c:pt idx="7129">
                  <c:v>496</c:v>
                </c:pt>
                <c:pt idx="7130">
                  <c:v>496</c:v>
                </c:pt>
                <c:pt idx="7131">
                  <c:v>496</c:v>
                </c:pt>
                <c:pt idx="7132">
                  <c:v>515</c:v>
                </c:pt>
                <c:pt idx="7133">
                  <c:v>629</c:v>
                </c:pt>
                <c:pt idx="7134">
                  <c:v>1334</c:v>
                </c:pt>
                <c:pt idx="7135">
                  <c:v>1201</c:v>
                </c:pt>
                <c:pt idx="7136">
                  <c:v>1334</c:v>
                </c:pt>
                <c:pt idx="7137">
                  <c:v>1372</c:v>
                </c:pt>
                <c:pt idx="7138">
                  <c:v>1410</c:v>
                </c:pt>
                <c:pt idx="7139">
                  <c:v>1391</c:v>
                </c:pt>
                <c:pt idx="7140">
                  <c:v>1372</c:v>
                </c:pt>
                <c:pt idx="7141">
                  <c:v>1353</c:v>
                </c:pt>
                <c:pt idx="7142">
                  <c:v>1334</c:v>
                </c:pt>
                <c:pt idx="7143">
                  <c:v>1334</c:v>
                </c:pt>
                <c:pt idx="7144">
                  <c:v>1429</c:v>
                </c:pt>
                <c:pt idx="7145">
                  <c:v>1582</c:v>
                </c:pt>
                <c:pt idx="7146">
                  <c:v>1601</c:v>
                </c:pt>
                <c:pt idx="7147">
                  <c:v>1601</c:v>
                </c:pt>
                <c:pt idx="7148">
                  <c:v>1506</c:v>
                </c:pt>
                <c:pt idx="7149">
                  <c:v>1353</c:v>
                </c:pt>
                <c:pt idx="7150">
                  <c:v>1029</c:v>
                </c:pt>
                <c:pt idx="7151">
                  <c:v>1086</c:v>
                </c:pt>
                <c:pt idx="7152">
                  <c:v>629</c:v>
                </c:pt>
                <c:pt idx="7153">
                  <c:v>496</c:v>
                </c:pt>
                <c:pt idx="7154">
                  <c:v>496</c:v>
                </c:pt>
                <c:pt idx="7155">
                  <c:v>496</c:v>
                </c:pt>
                <c:pt idx="7156">
                  <c:v>515</c:v>
                </c:pt>
                <c:pt idx="7157">
                  <c:v>629</c:v>
                </c:pt>
                <c:pt idx="7158">
                  <c:v>1334</c:v>
                </c:pt>
                <c:pt idx="7159">
                  <c:v>1201</c:v>
                </c:pt>
                <c:pt idx="7160">
                  <c:v>1334</c:v>
                </c:pt>
                <c:pt idx="7161">
                  <c:v>1372</c:v>
                </c:pt>
                <c:pt idx="7162">
                  <c:v>1410</c:v>
                </c:pt>
                <c:pt idx="7163">
                  <c:v>1391</c:v>
                </c:pt>
                <c:pt idx="7164">
                  <c:v>1372</c:v>
                </c:pt>
                <c:pt idx="7165">
                  <c:v>1353</c:v>
                </c:pt>
                <c:pt idx="7166">
                  <c:v>1334</c:v>
                </c:pt>
                <c:pt idx="7167">
                  <c:v>1334</c:v>
                </c:pt>
                <c:pt idx="7168">
                  <c:v>1429</c:v>
                </c:pt>
                <c:pt idx="7169">
                  <c:v>1582</c:v>
                </c:pt>
                <c:pt idx="7170">
                  <c:v>1601</c:v>
                </c:pt>
                <c:pt idx="7171">
                  <c:v>1601</c:v>
                </c:pt>
                <c:pt idx="7172">
                  <c:v>1506</c:v>
                </c:pt>
                <c:pt idx="7173">
                  <c:v>1353</c:v>
                </c:pt>
                <c:pt idx="7174">
                  <c:v>1029</c:v>
                </c:pt>
                <c:pt idx="7175">
                  <c:v>1086</c:v>
                </c:pt>
                <c:pt idx="7176">
                  <c:v>629</c:v>
                </c:pt>
                <c:pt idx="7177">
                  <c:v>496</c:v>
                </c:pt>
                <c:pt idx="7178">
                  <c:v>496</c:v>
                </c:pt>
                <c:pt idx="7179">
                  <c:v>496</c:v>
                </c:pt>
                <c:pt idx="7180">
                  <c:v>515</c:v>
                </c:pt>
                <c:pt idx="7181">
                  <c:v>629</c:v>
                </c:pt>
                <c:pt idx="7182">
                  <c:v>1334</c:v>
                </c:pt>
                <c:pt idx="7183">
                  <c:v>1201</c:v>
                </c:pt>
                <c:pt idx="7184">
                  <c:v>1334</c:v>
                </c:pt>
                <c:pt idx="7185">
                  <c:v>1372</c:v>
                </c:pt>
                <c:pt idx="7186">
                  <c:v>1410</c:v>
                </c:pt>
                <c:pt idx="7187">
                  <c:v>1391</c:v>
                </c:pt>
                <c:pt idx="7188">
                  <c:v>1372</c:v>
                </c:pt>
                <c:pt idx="7189">
                  <c:v>1353</c:v>
                </c:pt>
                <c:pt idx="7190">
                  <c:v>1334</c:v>
                </c:pt>
                <c:pt idx="7191">
                  <c:v>1334</c:v>
                </c:pt>
                <c:pt idx="7192">
                  <c:v>1429</c:v>
                </c:pt>
                <c:pt idx="7193">
                  <c:v>1582</c:v>
                </c:pt>
                <c:pt idx="7194">
                  <c:v>1601</c:v>
                </c:pt>
                <c:pt idx="7195">
                  <c:v>1601</c:v>
                </c:pt>
                <c:pt idx="7196">
                  <c:v>1506</c:v>
                </c:pt>
                <c:pt idx="7197">
                  <c:v>1353</c:v>
                </c:pt>
                <c:pt idx="7198">
                  <c:v>1029</c:v>
                </c:pt>
                <c:pt idx="7199">
                  <c:v>1086</c:v>
                </c:pt>
                <c:pt idx="7200">
                  <c:v>648</c:v>
                </c:pt>
                <c:pt idx="7201">
                  <c:v>496</c:v>
                </c:pt>
                <c:pt idx="7202">
                  <c:v>496</c:v>
                </c:pt>
                <c:pt idx="7203">
                  <c:v>496</c:v>
                </c:pt>
                <c:pt idx="7204">
                  <c:v>496</c:v>
                </c:pt>
                <c:pt idx="7205">
                  <c:v>496</c:v>
                </c:pt>
                <c:pt idx="7206">
                  <c:v>743</c:v>
                </c:pt>
                <c:pt idx="7207">
                  <c:v>820</c:v>
                </c:pt>
                <c:pt idx="7208">
                  <c:v>820</c:v>
                </c:pt>
                <c:pt idx="7209">
                  <c:v>839</c:v>
                </c:pt>
                <c:pt idx="7210">
                  <c:v>877</c:v>
                </c:pt>
                <c:pt idx="7211">
                  <c:v>896</c:v>
                </c:pt>
                <c:pt idx="7212">
                  <c:v>877</c:v>
                </c:pt>
                <c:pt idx="7213">
                  <c:v>915</c:v>
                </c:pt>
                <c:pt idx="7214">
                  <c:v>934</c:v>
                </c:pt>
                <c:pt idx="7215">
                  <c:v>953</c:v>
                </c:pt>
                <c:pt idx="7216">
                  <c:v>991</c:v>
                </c:pt>
                <c:pt idx="7217">
                  <c:v>1182</c:v>
                </c:pt>
                <c:pt idx="7218">
                  <c:v>1220</c:v>
                </c:pt>
                <c:pt idx="7219">
                  <c:v>1201</c:v>
                </c:pt>
                <c:pt idx="7220">
                  <c:v>1144</c:v>
                </c:pt>
                <c:pt idx="7221">
                  <c:v>1086</c:v>
                </c:pt>
                <c:pt idx="7222">
                  <c:v>972</c:v>
                </c:pt>
                <c:pt idx="7223">
                  <c:v>877</c:v>
                </c:pt>
                <c:pt idx="7224">
                  <c:v>667</c:v>
                </c:pt>
                <c:pt idx="7225">
                  <c:v>591</c:v>
                </c:pt>
                <c:pt idx="7226">
                  <c:v>496</c:v>
                </c:pt>
                <c:pt idx="7227">
                  <c:v>496</c:v>
                </c:pt>
                <c:pt idx="7228">
                  <c:v>496</c:v>
                </c:pt>
                <c:pt idx="7229">
                  <c:v>496</c:v>
                </c:pt>
                <c:pt idx="7230">
                  <c:v>858</c:v>
                </c:pt>
                <c:pt idx="7231">
                  <c:v>1029</c:v>
                </c:pt>
                <c:pt idx="7232">
                  <c:v>1105</c:v>
                </c:pt>
                <c:pt idx="7233">
                  <c:v>1144</c:v>
                </c:pt>
                <c:pt idx="7234">
                  <c:v>1163</c:v>
                </c:pt>
                <c:pt idx="7235">
                  <c:v>1182</c:v>
                </c:pt>
                <c:pt idx="7236">
                  <c:v>1182</c:v>
                </c:pt>
                <c:pt idx="7237">
                  <c:v>1201</c:v>
                </c:pt>
                <c:pt idx="7238">
                  <c:v>1220</c:v>
                </c:pt>
                <c:pt idx="7239">
                  <c:v>1239</c:v>
                </c:pt>
                <c:pt idx="7240">
                  <c:v>1296</c:v>
                </c:pt>
                <c:pt idx="7241">
                  <c:v>1448</c:v>
                </c:pt>
                <c:pt idx="7242">
                  <c:v>1468</c:v>
                </c:pt>
                <c:pt idx="7243">
                  <c:v>1468</c:v>
                </c:pt>
                <c:pt idx="7244">
                  <c:v>1429</c:v>
                </c:pt>
                <c:pt idx="7245">
                  <c:v>1372</c:v>
                </c:pt>
                <c:pt idx="7246">
                  <c:v>1277</c:v>
                </c:pt>
                <c:pt idx="7247">
                  <c:v>934</c:v>
                </c:pt>
                <c:pt idx="7248">
                  <c:v>629</c:v>
                </c:pt>
                <c:pt idx="7249">
                  <c:v>496</c:v>
                </c:pt>
                <c:pt idx="7250">
                  <c:v>496</c:v>
                </c:pt>
                <c:pt idx="7251">
                  <c:v>496</c:v>
                </c:pt>
                <c:pt idx="7252">
                  <c:v>515</c:v>
                </c:pt>
                <c:pt idx="7253">
                  <c:v>629</c:v>
                </c:pt>
                <c:pt idx="7254">
                  <c:v>1334</c:v>
                </c:pt>
                <c:pt idx="7255">
                  <c:v>1201</c:v>
                </c:pt>
                <c:pt idx="7256">
                  <c:v>1334</c:v>
                </c:pt>
                <c:pt idx="7257">
                  <c:v>1372</c:v>
                </c:pt>
                <c:pt idx="7258">
                  <c:v>1410</c:v>
                </c:pt>
                <c:pt idx="7259">
                  <c:v>1391</c:v>
                </c:pt>
                <c:pt idx="7260">
                  <c:v>1372</c:v>
                </c:pt>
                <c:pt idx="7261">
                  <c:v>1353</c:v>
                </c:pt>
                <c:pt idx="7262">
                  <c:v>1334</c:v>
                </c:pt>
                <c:pt idx="7263">
                  <c:v>1334</c:v>
                </c:pt>
                <c:pt idx="7264">
                  <c:v>1429</c:v>
                </c:pt>
                <c:pt idx="7265">
                  <c:v>1582</c:v>
                </c:pt>
                <c:pt idx="7266">
                  <c:v>1601</c:v>
                </c:pt>
                <c:pt idx="7267">
                  <c:v>1601</c:v>
                </c:pt>
                <c:pt idx="7268">
                  <c:v>1506</c:v>
                </c:pt>
                <c:pt idx="7269">
                  <c:v>1353</c:v>
                </c:pt>
                <c:pt idx="7270">
                  <c:v>1029</c:v>
                </c:pt>
                <c:pt idx="7271">
                  <c:v>1086</c:v>
                </c:pt>
                <c:pt idx="7272">
                  <c:v>629</c:v>
                </c:pt>
                <c:pt idx="7273">
                  <c:v>496</c:v>
                </c:pt>
                <c:pt idx="7274">
                  <c:v>496</c:v>
                </c:pt>
                <c:pt idx="7275">
                  <c:v>496</c:v>
                </c:pt>
                <c:pt idx="7276">
                  <c:v>515</c:v>
                </c:pt>
                <c:pt idx="7277">
                  <c:v>629</c:v>
                </c:pt>
                <c:pt idx="7278">
                  <c:v>1334</c:v>
                </c:pt>
                <c:pt idx="7279">
                  <c:v>1201</c:v>
                </c:pt>
                <c:pt idx="7280">
                  <c:v>1334</c:v>
                </c:pt>
                <c:pt idx="7281">
                  <c:v>1372</c:v>
                </c:pt>
                <c:pt idx="7282">
                  <c:v>1410</c:v>
                </c:pt>
                <c:pt idx="7283">
                  <c:v>1391</c:v>
                </c:pt>
                <c:pt idx="7284">
                  <c:v>1372</c:v>
                </c:pt>
                <c:pt idx="7285">
                  <c:v>1353</c:v>
                </c:pt>
                <c:pt idx="7286">
                  <c:v>1334</c:v>
                </c:pt>
                <c:pt idx="7287">
                  <c:v>1334</c:v>
                </c:pt>
                <c:pt idx="7288">
                  <c:v>1429</c:v>
                </c:pt>
                <c:pt idx="7289">
                  <c:v>1582</c:v>
                </c:pt>
                <c:pt idx="7290">
                  <c:v>1601</c:v>
                </c:pt>
                <c:pt idx="7291">
                  <c:v>1601</c:v>
                </c:pt>
                <c:pt idx="7292">
                  <c:v>1506</c:v>
                </c:pt>
                <c:pt idx="7293">
                  <c:v>1353</c:v>
                </c:pt>
                <c:pt idx="7294">
                  <c:v>1029</c:v>
                </c:pt>
                <c:pt idx="7295">
                  <c:v>1086</c:v>
                </c:pt>
                <c:pt idx="7296">
                  <c:v>629</c:v>
                </c:pt>
                <c:pt idx="7297">
                  <c:v>496</c:v>
                </c:pt>
                <c:pt idx="7298">
                  <c:v>496</c:v>
                </c:pt>
                <c:pt idx="7299">
                  <c:v>496</c:v>
                </c:pt>
                <c:pt idx="7300">
                  <c:v>515</c:v>
                </c:pt>
                <c:pt idx="7301">
                  <c:v>629</c:v>
                </c:pt>
                <c:pt idx="7302">
                  <c:v>1334</c:v>
                </c:pt>
                <c:pt idx="7303">
                  <c:v>1201</c:v>
                </c:pt>
                <c:pt idx="7304">
                  <c:v>1334</c:v>
                </c:pt>
                <c:pt idx="7305">
                  <c:v>1372</c:v>
                </c:pt>
                <c:pt idx="7306">
                  <c:v>1410</c:v>
                </c:pt>
                <c:pt idx="7307">
                  <c:v>1391</c:v>
                </c:pt>
                <c:pt idx="7308">
                  <c:v>1372</c:v>
                </c:pt>
                <c:pt idx="7309">
                  <c:v>1353</c:v>
                </c:pt>
                <c:pt idx="7310">
                  <c:v>1334</c:v>
                </c:pt>
                <c:pt idx="7311">
                  <c:v>1334</c:v>
                </c:pt>
                <c:pt idx="7312">
                  <c:v>1429</c:v>
                </c:pt>
                <c:pt idx="7313">
                  <c:v>1582</c:v>
                </c:pt>
                <c:pt idx="7314">
                  <c:v>1601</c:v>
                </c:pt>
                <c:pt idx="7315">
                  <c:v>1601</c:v>
                </c:pt>
                <c:pt idx="7316">
                  <c:v>1506</c:v>
                </c:pt>
                <c:pt idx="7317">
                  <c:v>1353</c:v>
                </c:pt>
                <c:pt idx="7318">
                  <c:v>1029</c:v>
                </c:pt>
                <c:pt idx="7319">
                  <c:v>1086</c:v>
                </c:pt>
                <c:pt idx="7320">
                  <c:v>629</c:v>
                </c:pt>
                <c:pt idx="7321">
                  <c:v>496</c:v>
                </c:pt>
                <c:pt idx="7322">
                  <c:v>496</c:v>
                </c:pt>
                <c:pt idx="7323">
                  <c:v>496</c:v>
                </c:pt>
                <c:pt idx="7324">
                  <c:v>515</c:v>
                </c:pt>
                <c:pt idx="7325">
                  <c:v>629</c:v>
                </c:pt>
                <c:pt idx="7326">
                  <c:v>1334</c:v>
                </c:pt>
                <c:pt idx="7327">
                  <c:v>1201</c:v>
                </c:pt>
                <c:pt idx="7328">
                  <c:v>1334</c:v>
                </c:pt>
                <c:pt idx="7329">
                  <c:v>1372</c:v>
                </c:pt>
                <c:pt idx="7330">
                  <c:v>1410</c:v>
                </c:pt>
                <c:pt idx="7331">
                  <c:v>1391</c:v>
                </c:pt>
                <c:pt idx="7332">
                  <c:v>1372</c:v>
                </c:pt>
                <c:pt idx="7333">
                  <c:v>1353</c:v>
                </c:pt>
                <c:pt idx="7334">
                  <c:v>1334</c:v>
                </c:pt>
                <c:pt idx="7335">
                  <c:v>1334</c:v>
                </c:pt>
                <c:pt idx="7336">
                  <c:v>1429</c:v>
                </c:pt>
                <c:pt idx="7337">
                  <c:v>1582</c:v>
                </c:pt>
                <c:pt idx="7338">
                  <c:v>1601</c:v>
                </c:pt>
                <c:pt idx="7339">
                  <c:v>1601</c:v>
                </c:pt>
                <c:pt idx="7340">
                  <c:v>1506</c:v>
                </c:pt>
                <c:pt idx="7341">
                  <c:v>1353</c:v>
                </c:pt>
                <c:pt idx="7342">
                  <c:v>1029</c:v>
                </c:pt>
                <c:pt idx="7343">
                  <c:v>1086</c:v>
                </c:pt>
                <c:pt idx="7344">
                  <c:v>610</c:v>
                </c:pt>
                <c:pt idx="7345">
                  <c:v>515</c:v>
                </c:pt>
                <c:pt idx="7346">
                  <c:v>515</c:v>
                </c:pt>
                <c:pt idx="7347">
                  <c:v>515</c:v>
                </c:pt>
                <c:pt idx="7348">
                  <c:v>515</c:v>
                </c:pt>
                <c:pt idx="7349">
                  <c:v>515</c:v>
                </c:pt>
                <c:pt idx="7350">
                  <c:v>1048</c:v>
                </c:pt>
                <c:pt idx="7351">
                  <c:v>1105</c:v>
                </c:pt>
                <c:pt idx="7352">
                  <c:v>1468</c:v>
                </c:pt>
                <c:pt idx="7353">
                  <c:v>1468</c:v>
                </c:pt>
                <c:pt idx="7354">
                  <c:v>1468</c:v>
                </c:pt>
                <c:pt idx="7355">
                  <c:v>1449</c:v>
                </c:pt>
                <c:pt idx="7356">
                  <c:v>1449</c:v>
                </c:pt>
                <c:pt idx="7357">
                  <c:v>1391</c:v>
                </c:pt>
                <c:pt idx="7358">
                  <c:v>1372</c:v>
                </c:pt>
                <c:pt idx="7359">
                  <c:v>1372</c:v>
                </c:pt>
                <c:pt idx="7360">
                  <c:v>1449</c:v>
                </c:pt>
                <c:pt idx="7361">
                  <c:v>1544</c:v>
                </c:pt>
                <c:pt idx="7362">
                  <c:v>1582</c:v>
                </c:pt>
                <c:pt idx="7363">
                  <c:v>1582</c:v>
                </c:pt>
                <c:pt idx="7364">
                  <c:v>1506</c:v>
                </c:pt>
                <c:pt idx="7365">
                  <c:v>1391</c:v>
                </c:pt>
                <c:pt idx="7366">
                  <c:v>1010</c:v>
                </c:pt>
                <c:pt idx="7367">
                  <c:v>915</c:v>
                </c:pt>
                <c:pt idx="7368">
                  <c:v>610</c:v>
                </c:pt>
                <c:pt idx="7369">
                  <c:v>515</c:v>
                </c:pt>
                <c:pt idx="7370">
                  <c:v>515</c:v>
                </c:pt>
                <c:pt idx="7371">
                  <c:v>515</c:v>
                </c:pt>
                <c:pt idx="7372">
                  <c:v>515</c:v>
                </c:pt>
                <c:pt idx="7373">
                  <c:v>515</c:v>
                </c:pt>
                <c:pt idx="7374">
                  <c:v>648</c:v>
                </c:pt>
                <c:pt idx="7375">
                  <c:v>705</c:v>
                </c:pt>
                <c:pt idx="7376">
                  <c:v>762</c:v>
                </c:pt>
                <c:pt idx="7377">
                  <c:v>781</c:v>
                </c:pt>
                <c:pt idx="7378">
                  <c:v>820</c:v>
                </c:pt>
                <c:pt idx="7379">
                  <c:v>801</c:v>
                </c:pt>
                <c:pt idx="7380">
                  <c:v>801</c:v>
                </c:pt>
                <c:pt idx="7381">
                  <c:v>801</c:v>
                </c:pt>
                <c:pt idx="7382">
                  <c:v>781</c:v>
                </c:pt>
                <c:pt idx="7383">
                  <c:v>781</c:v>
                </c:pt>
                <c:pt idx="7384">
                  <c:v>839</c:v>
                </c:pt>
                <c:pt idx="7385">
                  <c:v>972</c:v>
                </c:pt>
                <c:pt idx="7386">
                  <c:v>1067</c:v>
                </c:pt>
                <c:pt idx="7387">
                  <c:v>1048</c:v>
                </c:pt>
                <c:pt idx="7388">
                  <c:v>1029</c:v>
                </c:pt>
                <c:pt idx="7389">
                  <c:v>953</c:v>
                </c:pt>
                <c:pt idx="7390">
                  <c:v>820</c:v>
                </c:pt>
                <c:pt idx="7391">
                  <c:v>762</c:v>
                </c:pt>
                <c:pt idx="7392">
                  <c:v>610</c:v>
                </c:pt>
                <c:pt idx="7393">
                  <c:v>515</c:v>
                </c:pt>
                <c:pt idx="7394">
                  <c:v>515</c:v>
                </c:pt>
                <c:pt idx="7395">
                  <c:v>515</c:v>
                </c:pt>
                <c:pt idx="7396">
                  <c:v>515</c:v>
                </c:pt>
                <c:pt idx="7397">
                  <c:v>515</c:v>
                </c:pt>
                <c:pt idx="7398">
                  <c:v>648</c:v>
                </c:pt>
                <c:pt idx="7399">
                  <c:v>762</c:v>
                </c:pt>
                <c:pt idx="7400">
                  <c:v>858</c:v>
                </c:pt>
                <c:pt idx="7401">
                  <c:v>991</c:v>
                </c:pt>
                <c:pt idx="7402">
                  <c:v>1086</c:v>
                </c:pt>
                <c:pt idx="7403">
                  <c:v>1125</c:v>
                </c:pt>
                <c:pt idx="7404">
                  <c:v>1144</c:v>
                </c:pt>
                <c:pt idx="7405">
                  <c:v>1105</c:v>
                </c:pt>
                <c:pt idx="7406">
                  <c:v>1105</c:v>
                </c:pt>
                <c:pt idx="7407">
                  <c:v>1125</c:v>
                </c:pt>
                <c:pt idx="7408">
                  <c:v>1182</c:v>
                </c:pt>
                <c:pt idx="7409">
                  <c:v>1353</c:v>
                </c:pt>
                <c:pt idx="7410">
                  <c:v>1449</c:v>
                </c:pt>
                <c:pt idx="7411">
                  <c:v>1468</c:v>
                </c:pt>
                <c:pt idx="7412">
                  <c:v>1410</c:v>
                </c:pt>
                <c:pt idx="7413">
                  <c:v>1296</c:v>
                </c:pt>
                <c:pt idx="7414">
                  <c:v>1086</c:v>
                </c:pt>
                <c:pt idx="7415">
                  <c:v>820</c:v>
                </c:pt>
                <c:pt idx="7416">
                  <c:v>610</c:v>
                </c:pt>
                <c:pt idx="7417">
                  <c:v>515</c:v>
                </c:pt>
                <c:pt idx="7418">
                  <c:v>515</c:v>
                </c:pt>
                <c:pt idx="7419">
                  <c:v>515</c:v>
                </c:pt>
                <c:pt idx="7420">
                  <c:v>515</c:v>
                </c:pt>
                <c:pt idx="7421">
                  <c:v>515</c:v>
                </c:pt>
                <c:pt idx="7422">
                  <c:v>1048</c:v>
                </c:pt>
                <c:pt idx="7423">
                  <c:v>1105</c:v>
                </c:pt>
                <c:pt idx="7424">
                  <c:v>1468</c:v>
                </c:pt>
                <c:pt idx="7425">
                  <c:v>1468</c:v>
                </c:pt>
                <c:pt idx="7426">
                  <c:v>1468</c:v>
                </c:pt>
                <c:pt idx="7427">
                  <c:v>1449</c:v>
                </c:pt>
                <c:pt idx="7428">
                  <c:v>1449</c:v>
                </c:pt>
                <c:pt idx="7429">
                  <c:v>1391</c:v>
                </c:pt>
                <c:pt idx="7430">
                  <c:v>1372</c:v>
                </c:pt>
                <c:pt idx="7431">
                  <c:v>1372</c:v>
                </c:pt>
                <c:pt idx="7432">
                  <c:v>1449</c:v>
                </c:pt>
                <c:pt idx="7433">
                  <c:v>1544</c:v>
                </c:pt>
                <c:pt idx="7434">
                  <c:v>1582</c:v>
                </c:pt>
                <c:pt idx="7435">
                  <c:v>1582</c:v>
                </c:pt>
                <c:pt idx="7436">
                  <c:v>1506</c:v>
                </c:pt>
                <c:pt idx="7437">
                  <c:v>1391</c:v>
                </c:pt>
                <c:pt idx="7438">
                  <c:v>1010</c:v>
                </c:pt>
                <c:pt idx="7439">
                  <c:v>915</c:v>
                </c:pt>
                <c:pt idx="7440">
                  <c:v>610</c:v>
                </c:pt>
                <c:pt idx="7441">
                  <c:v>515</c:v>
                </c:pt>
                <c:pt idx="7442">
                  <c:v>515</c:v>
                </c:pt>
                <c:pt idx="7443">
                  <c:v>515</c:v>
                </c:pt>
                <c:pt idx="7444">
                  <c:v>515</c:v>
                </c:pt>
                <c:pt idx="7445">
                  <c:v>515</c:v>
                </c:pt>
                <c:pt idx="7446">
                  <c:v>1048</c:v>
                </c:pt>
                <c:pt idx="7447">
                  <c:v>1105</c:v>
                </c:pt>
                <c:pt idx="7448">
                  <c:v>1468</c:v>
                </c:pt>
                <c:pt idx="7449">
                  <c:v>1468</c:v>
                </c:pt>
                <c:pt idx="7450">
                  <c:v>1468</c:v>
                </c:pt>
                <c:pt idx="7451">
                  <c:v>1449</c:v>
                </c:pt>
                <c:pt idx="7452">
                  <c:v>1449</c:v>
                </c:pt>
                <c:pt idx="7453">
                  <c:v>1391</c:v>
                </c:pt>
                <c:pt idx="7454">
                  <c:v>1372</c:v>
                </c:pt>
                <c:pt idx="7455">
                  <c:v>1372</c:v>
                </c:pt>
                <c:pt idx="7456">
                  <c:v>1449</c:v>
                </c:pt>
                <c:pt idx="7457">
                  <c:v>1544</c:v>
                </c:pt>
                <c:pt idx="7458">
                  <c:v>1582</c:v>
                </c:pt>
                <c:pt idx="7459">
                  <c:v>1582</c:v>
                </c:pt>
                <c:pt idx="7460">
                  <c:v>1506</c:v>
                </c:pt>
                <c:pt idx="7461">
                  <c:v>1391</c:v>
                </c:pt>
                <c:pt idx="7462">
                  <c:v>1010</c:v>
                </c:pt>
                <c:pt idx="7463">
                  <c:v>915</c:v>
                </c:pt>
                <c:pt idx="7464">
                  <c:v>610</c:v>
                </c:pt>
                <c:pt idx="7465">
                  <c:v>515</c:v>
                </c:pt>
                <c:pt idx="7466">
                  <c:v>515</c:v>
                </c:pt>
                <c:pt idx="7467">
                  <c:v>515</c:v>
                </c:pt>
                <c:pt idx="7468">
                  <c:v>515</c:v>
                </c:pt>
                <c:pt idx="7469">
                  <c:v>515</c:v>
                </c:pt>
                <c:pt idx="7470">
                  <c:v>1048</c:v>
                </c:pt>
                <c:pt idx="7471">
                  <c:v>1105</c:v>
                </c:pt>
                <c:pt idx="7472">
                  <c:v>1468</c:v>
                </c:pt>
                <c:pt idx="7473">
                  <c:v>1468</c:v>
                </c:pt>
                <c:pt idx="7474">
                  <c:v>1468</c:v>
                </c:pt>
                <c:pt idx="7475">
                  <c:v>1449</c:v>
                </c:pt>
                <c:pt idx="7476">
                  <c:v>1449</c:v>
                </c:pt>
                <c:pt idx="7477">
                  <c:v>1391</c:v>
                </c:pt>
                <c:pt idx="7478">
                  <c:v>1372</c:v>
                </c:pt>
                <c:pt idx="7479">
                  <c:v>1372</c:v>
                </c:pt>
                <c:pt idx="7480">
                  <c:v>1449</c:v>
                </c:pt>
                <c:pt idx="7481">
                  <c:v>1544</c:v>
                </c:pt>
                <c:pt idx="7482">
                  <c:v>1582</c:v>
                </c:pt>
                <c:pt idx="7483">
                  <c:v>1582</c:v>
                </c:pt>
                <c:pt idx="7484">
                  <c:v>1506</c:v>
                </c:pt>
                <c:pt idx="7485">
                  <c:v>1391</c:v>
                </c:pt>
                <c:pt idx="7486">
                  <c:v>1010</c:v>
                </c:pt>
                <c:pt idx="7487">
                  <c:v>915</c:v>
                </c:pt>
                <c:pt idx="7488">
                  <c:v>610</c:v>
                </c:pt>
                <c:pt idx="7489">
                  <c:v>515</c:v>
                </c:pt>
                <c:pt idx="7490">
                  <c:v>515</c:v>
                </c:pt>
                <c:pt idx="7491">
                  <c:v>515</c:v>
                </c:pt>
                <c:pt idx="7492">
                  <c:v>515</c:v>
                </c:pt>
                <c:pt idx="7493">
                  <c:v>515</c:v>
                </c:pt>
                <c:pt idx="7494">
                  <c:v>1048</c:v>
                </c:pt>
                <c:pt idx="7495">
                  <c:v>1105</c:v>
                </c:pt>
                <c:pt idx="7496">
                  <c:v>1468</c:v>
                </c:pt>
                <c:pt idx="7497">
                  <c:v>1468</c:v>
                </c:pt>
                <c:pt idx="7498">
                  <c:v>1468</c:v>
                </c:pt>
                <c:pt idx="7499">
                  <c:v>1449</c:v>
                </c:pt>
                <c:pt idx="7500">
                  <c:v>1449</c:v>
                </c:pt>
                <c:pt idx="7501">
                  <c:v>1391</c:v>
                </c:pt>
                <c:pt idx="7502">
                  <c:v>1372</c:v>
                </c:pt>
                <c:pt idx="7503">
                  <c:v>1372</c:v>
                </c:pt>
                <c:pt idx="7504">
                  <c:v>1449</c:v>
                </c:pt>
                <c:pt idx="7505">
                  <c:v>1544</c:v>
                </c:pt>
                <c:pt idx="7506">
                  <c:v>1582</c:v>
                </c:pt>
                <c:pt idx="7507">
                  <c:v>1582</c:v>
                </c:pt>
                <c:pt idx="7508">
                  <c:v>1506</c:v>
                </c:pt>
                <c:pt idx="7509">
                  <c:v>1391</c:v>
                </c:pt>
                <c:pt idx="7510">
                  <c:v>1010</c:v>
                </c:pt>
                <c:pt idx="7511">
                  <c:v>915</c:v>
                </c:pt>
                <c:pt idx="7512">
                  <c:v>610</c:v>
                </c:pt>
                <c:pt idx="7513">
                  <c:v>515</c:v>
                </c:pt>
                <c:pt idx="7514">
                  <c:v>515</c:v>
                </c:pt>
                <c:pt idx="7515">
                  <c:v>515</c:v>
                </c:pt>
                <c:pt idx="7516">
                  <c:v>515</c:v>
                </c:pt>
                <c:pt idx="7517">
                  <c:v>515</c:v>
                </c:pt>
                <c:pt idx="7518">
                  <c:v>1048</c:v>
                </c:pt>
                <c:pt idx="7519">
                  <c:v>1105</c:v>
                </c:pt>
                <c:pt idx="7520">
                  <c:v>1468</c:v>
                </c:pt>
                <c:pt idx="7521">
                  <c:v>1468</c:v>
                </c:pt>
                <c:pt idx="7522">
                  <c:v>1468</c:v>
                </c:pt>
                <c:pt idx="7523">
                  <c:v>1449</c:v>
                </c:pt>
                <c:pt idx="7524">
                  <c:v>1449</c:v>
                </c:pt>
                <c:pt idx="7525">
                  <c:v>1391</c:v>
                </c:pt>
                <c:pt idx="7526">
                  <c:v>1372</c:v>
                </c:pt>
                <c:pt idx="7527">
                  <c:v>1372</c:v>
                </c:pt>
                <c:pt idx="7528">
                  <c:v>1449</c:v>
                </c:pt>
                <c:pt idx="7529">
                  <c:v>1544</c:v>
                </c:pt>
                <c:pt idx="7530">
                  <c:v>1582</c:v>
                </c:pt>
                <c:pt idx="7531">
                  <c:v>1582</c:v>
                </c:pt>
                <c:pt idx="7532">
                  <c:v>1506</c:v>
                </c:pt>
                <c:pt idx="7533">
                  <c:v>1391</c:v>
                </c:pt>
                <c:pt idx="7534">
                  <c:v>1010</c:v>
                </c:pt>
                <c:pt idx="7535">
                  <c:v>915</c:v>
                </c:pt>
                <c:pt idx="7536">
                  <c:v>610</c:v>
                </c:pt>
                <c:pt idx="7537">
                  <c:v>515</c:v>
                </c:pt>
                <c:pt idx="7538">
                  <c:v>515</c:v>
                </c:pt>
                <c:pt idx="7539">
                  <c:v>515</c:v>
                </c:pt>
                <c:pt idx="7540">
                  <c:v>515</c:v>
                </c:pt>
                <c:pt idx="7541">
                  <c:v>515</c:v>
                </c:pt>
                <c:pt idx="7542">
                  <c:v>648</c:v>
                </c:pt>
                <c:pt idx="7543">
                  <c:v>705</c:v>
                </c:pt>
                <c:pt idx="7544">
                  <c:v>762</c:v>
                </c:pt>
                <c:pt idx="7545">
                  <c:v>781</c:v>
                </c:pt>
                <c:pt idx="7546">
                  <c:v>820</c:v>
                </c:pt>
                <c:pt idx="7547">
                  <c:v>801</c:v>
                </c:pt>
                <c:pt idx="7548">
                  <c:v>801</c:v>
                </c:pt>
                <c:pt idx="7549">
                  <c:v>801</c:v>
                </c:pt>
                <c:pt idx="7550">
                  <c:v>781</c:v>
                </c:pt>
                <c:pt idx="7551">
                  <c:v>781</c:v>
                </c:pt>
                <c:pt idx="7552">
                  <c:v>839</c:v>
                </c:pt>
                <c:pt idx="7553">
                  <c:v>972</c:v>
                </c:pt>
                <c:pt idx="7554">
                  <c:v>1067</c:v>
                </c:pt>
                <c:pt idx="7555">
                  <c:v>1048</c:v>
                </c:pt>
                <c:pt idx="7556">
                  <c:v>1029</c:v>
                </c:pt>
                <c:pt idx="7557">
                  <c:v>953</c:v>
                </c:pt>
                <c:pt idx="7558">
                  <c:v>820</c:v>
                </c:pt>
                <c:pt idx="7559">
                  <c:v>762</c:v>
                </c:pt>
                <c:pt idx="7560">
                  <c:v>610</c:v>
                </c:pt>
                <c:pt idx="7561">
                  <c:v>515</c:v>
                </c:pt>
                <c:pt idx="7562">
                  <c:v>515</c:v>
                </c:pt>
                <c:pt idx="7563">
                  <c:v>515</c:v>
                </c:pt>
                <c:pt idx="7564">
                  <c:v>515</c:v>
                </c:pt>
                <c:pt idx="7565">
                  <c:v>515</c:v>
                </c:pt>
                <c:pt idx="7566">
                  <c:v>648</c:v>
                </c:pt>
                <c:pt idx="7567">
                  <c:v>762</c:v>
                </c:pt>
                <c:pt idx="7568">
                  <c:v>858</c:v>
                </c:pt>
                <c:pt idx="7569">
                  <c:v>991</c:v>
                </c:pt>
                <c:pt idx="7570">
                  <c:v>1086</c:v>
                </c:pt>
                <c:pt idx="7571">
                  <c:v>1125</c:v>
                </c:pt>
                <c:pt idx="7572">
                  <c:v>1144</c:v>
                </c:pt>
                <c:pt idx="7573">
                  <c:v>1105</c:v>
                </c:pt>
                <c:pt idx="7574">
                  <c:v>1105</c:v>
                </c:pt>
                <c:pt idx="7575">
                  <c:v>1125</c:v>
                </c:pt>
                <c:pt idx="7576">
                  <c:v>1182</c:v>
                </c:pt>
                <c:pt idx="7577">
                  <c:v>1353</c:v>
                </c:pt>
                <c:pt idx="7578">
                  <c:v>1449</c:v>
                </c:pt>
                <c:pt idx="7579">
                  <c:v>1468</c:v>
                </c:pt>
                <c:pt idx="7580">
                  <c:v>1410</c:v>
                </c:pt>
                <c:pt idx="7581">
                  <c:v>1296</c:v>
                </c:pt>
                <c:pt idx="7582">
                  <c:v>1086</c:v>
                </c:pt>
                <c:pt idx="7583">
                  <c:v>820</c:v>
                </c:pt>
                <c:pt idx="7584">
                  <c:v>610</c:v>
                </c:pt>
                <c:pt idx="7585">
                  <c:v>515</c:v>
                </c:pt>
                <c:pt idx="7586">
                  <c:v>515</c:v>
                </c:pt>
                <c:pt idx="7587">
                  <c:v>515</c:v>
                </c:pt>
                <c:pt idx="7588">
                  <c:v>515</c:v>
                </c:pt>
                <c:pt idx="7589">
                  <c:v>515</c:v>
                </c:pt>
                <c:pt idx="7590">
                  <c:v>1048</c:v>
                </c:pt>
                <c:pt idx="7591">
                  <c:v>1105</c:v>
                </c:pt>
                <c:pt idx="7592">
                  <c:v>1468</c:v>
                </c:pt>
                <c:pt idx="7593">
                  <c:v>1468</c:v>
                </c:pt>
                <c:pt idx="7594">
                  <c:v>1468</c:v>
                </c:pt>
                <c:pt idx="7595">
                  <c:v>1449</c:v>
                </c:pt>
                <c:pt idx="7596">
                  <c:v>1449</c:v>
                </c:pt>
                <c:pt idx="7597">
                  <c:v>1391</c:v>
                </c:pt>
                <c:pt idx="7598">
                  <c:v>1372</c:v>
                </c:pt>
                <c:pt idx="7599">
                  <c:v>1372</c:v>
                </c:pt>
                <c:pt idx="7600">
                  <c:v>1449</c:v>
                </c:pt>
                <c:pt idx="7601">
                  <c:v>1544</c:v>
                </c:pt>
                <c:pt idx="7602">
                  <c:v>1582</c:v>
                </c:pt>
                <c:pt idx="7603">
                  <c:v>1582</c:v>
                </c:pt>
                <c:pt idx="7604">
                  <c:v>1506</c:v>
                </c:pt>
                <c:pt idx="7605">
                  <c:v>1391</c:v>
                </c:pt>
                <c:pt idx="7606">
                  <c:v>1010</c:v>
                </c:pt>
                <c:pt idx="7607">
                  <c:v>915</c:v>
                </c:pt>
                <c:pt idx="7608">
                  <c:v>610</c:v>
                </c:pt>
                <c:pt idx="7609">
                  <c:v>515</c:v>
                </c:pt>
                <c:pt idx="7610">
                  <c:v>515</c:v>
                </c:pt>
                <c:pt idx="7611">
                  <c:v>515</c:v>
                </c:pt>
                <c:pt idx="7612">
                  <c:v>515</c:v>
                </c:pt>
                <c:pt idx="7613">
                  <c:v>515</c:v>
                </c:pt>
                <c:pt idx="7614">
                  <c:v>1048</c:v>
                </c:pt>
                <c:pt idx="7615">
                  <c:v>1105</c:v>
                </c:pt>
                <c:pt idx="7616">
                  <c:v>1468</c:v>
                </c:pt>
                <c:pt idx="7617">
                  <c:v>1468</c:v>
                </c:pt>
                <c:pt idx="7618">
                  <c:v>1468</c:v>
                </c:pt>
                <c:pt idx="7619">
                  <c:v>1449</c:v>
                </c:pt>
                <c:pt idx="7620">
                  <c:v>1449</c:v>
                </c:pt>
                <c:pt idx="7621">
                  <c:v>1391</c:v>
                </c:pt>
                <c:pt idx="7622">
                  <c:v>1372</c:v>
                </c:pt>
                <c:pt idx="7623">
                  <c:v>1372</c:v>
                </c:pt>
                <c:pt idx="7624">
                  <c:v>1449</c:v>
                </c:pt>
                <c:pt idx="7625">
                  <c:v>1544</c:v>
                </c:pt>
                <c:pt idx="7626">
                  <c:v>1582</c:v>
                </c:pt>
                <c:pt idx="7627">
                  <c:v>1582</c:v>
                </c:pt>
                <c:pt idx="7628">
                  <c:v>1506</c:v>
                </c:pt>
                <c:pt idx="7629">
                  <c:v>1391</c:v>
                </c:pt>
                <c:pt idx="7630">
                  <c:v>1010</c:v>
                </c:pt>
                <c:pt idx="7631">
                  <c:v>915</c:v>
                </c:pt>
                <c:pt idx="7632">
                  <c:v>610</c:v>
                </c:pt>
                <c:pt idx="7633">
                  <c:v>515</c:v>
                </c:pt>
                <c:pt idx="7634">
                  <c:v>515</c:v>
                </c:pt>
                <c:pt idx="7635">
                  <c:v>515</c:v>
                </c:pt>
                <c:pt idx="7636">
                  <c:v>515</c:v>
                </c:pt>
                <c:pt idx="7637">
                  <c:v>515</c:v>
                </c:pt>
                <c:pt idx="7638">
                  <c:v>1048</c:v>
                </c:pt>
                <c:pt idx="7639">
                  <c:v>1105</c:v>
                </c:pt>
                <c:pt idx="7640">
                  <c:v>1468</c:v>
                </c:pt>
                <c:pt idx="7641">
                  <c:v>1468</c:v>
                </c:pt>
                <c:pt idx="7642">
                  <c:v>1468</c:v>
                </c:pt>
                <c:pt idx="7643">
                  <c:v>1449</c:v>
                </c:pt>
                <c:pt idx="7644">
                  <c:v>1449</c:v>
                </c:pt>
                <c:pt idx="7645">
                  <c:v>1391</c:v>
                </c:pt>
                <c:pt idx="7646">
                  <c:v>1372</c:v>
                </c:pt>
                <c:pt idx="7647">
                  <c:v>1372</c:v>
                </c:pt>
                <c:pt idx="7648">
                  <c:v>1449</c:v>
                </c:pt>
                <c:pt idx="7649">
                  <c:v>1544</c:v>
                </c:pt>
                <c:pt idx="7650">
                  <c:v>1582</c:v>
                </c:pt>
                <c:pt idx="7651">
                  <c:v>1582</c:v>
                </c:pt>
                <c:pt idx="7652">
                  <c:v>1506</c:v>
                </c:pt>
                <c:pt idx="7653">
                  <c:v>1391</c:v>
                </c:pt>
                <c:pt idx="7654">
                  <c:v>1010</c:v>
                </c:pt>
                <c:pt idx="7655">
                  <c:v>915</c:v>
                </c:pt>
                <c:pt idx="7656">
                  <c:v>610</c:v>
                </c:pt>
                <c:pt idx="7657">
                  <c:v>515</c:v>
                </c:pt>
                <c:pt idx="7658">
                  <c:v>515</c:v>
                </c:pt>
                <c:pt idx="7659">
                  <c:v>515</c:v>
                </c:pt>
                <c:pt idx="7660">
                  <c:v>515</c:v>
                </c:pt>
                <c:pt idx="7661">
                  <c:v>515</c:v>
                </c:pt>
                <c:pt idx="7662">
                  <c:v>1048</c:v>
                </c:pt>
                <c:pt idx="7663">
                  <c:v>1105</c:v>
                </c:pt>
                <c:pt idx="7664">
                  <c:v>1468</c:v>
                </c:pt>
                <c:pt idx="7665">
                  <c:v>1468</c:v>
                </c:pt>
                <c:pt idx="7666">
                  <c:v>1468</c:v>
                </c:pt>
                <c:pt idx="7667">
                  <c:v>1449</c:v>
                </c:pt>
                <c:pt idx="7668">
                  <c:v>1449</c:v>
                </c:pt>
                <c:pt idx="7669">
                  <c:v>1391</c:v>
                </c:pt>
                <c:pt idx="7670">
                  <c:v>1372</c:v>
                </c:pt>
                <c:pt idx="7671">
                  <c:v>1391</c:v>
                </c:pt>
                <c:pt idx="7672">
                  <c:v>1449</c:v>
                </c:pt>
                <c:pt idx="7673">
                  <c:v>1544</c:v>
                </c:pt>
                <c:pt idx="7674">
                  <c:v>1582</c:v>
                </c:pt>
                <c:pt idx="7675">
                  <c:v>1582</c:v>
                </c:pt>
                <c:pt idx="7676">
                  <c:v>1506</c:v>
                </c:pt>
                <c:pt idx="7677">
                  <c:v>1391</c:v>
                </c:pt>
                <c:pt idx="7678">
                  <c:v>1010</c:v>
                </c:pt>
                <c:pt idx="7679">
                  <c:v>915</c:v>
                </c:pt>
                <c:pt idx="7680">
                  <c:v>610</c:v>
                </c:pt>
                <c:pt idx="7681">
                  <c:v>515</c:v>
                </c:pt>
                <c:pt idx="7682">
                  <c:v>515</c:v>
                </c:pt>
                <c:pt idx="7683">
                  <c:v>515</c:v>
                </c:pt>
                <c:pt idx="7684">
                  <c:v>515</c:v>
                </c:pt>
                <c:pt idx="7685">
                  <c:v>515</c:v>
                </c:pt>
                <c:pt idx="7686">
                  <c:v>1048</c:v>
                </c:pt>
                <c:pt idx="7687">
                  <c:v>1105</c:v>
                </c:pt>
                <c:pt idx="7688">
                  <c:v>1468</c:v>
                </c:pt>
                <c:pt idx="7689">
                  <c:v>1468</c:v>
                </c:pt>
                <c:pt idx="7690">
                  <c:v>1468</c:v>
                </c:pt>
                <c:pt idx="7691">
                  <c:v>1449</c:v>
                </c:pt>
                <c:pt idx="7692">
                  <c:v>1449</c:v>
                </c:pt>
                <c:pt idx="7693">
                  <c:v>1391</c:v>
                </c:pt>
                <c:pt idx="7694">
                  <c:v>1372</c:v>
                </c:pt>
                <c:pt idx="7695">
                  <c:v>1372</c:v>
                </c:pt>
                <c:pt idx="7696">
                  <c:v>1449</c:v>
                </c:pt>
                <c:pt idx="7697">
                  <c:v>1544</c:v>
                </c:pt>
                <c:pt idx="7698">
                  <c:v>1582</c:v>
                </c:pt>
                <c:pt idx="7699">
                  <c:v>1582</c:v>
                </c:pt>
                <c:pt idx="7700">
                  <c:v>1506</c:v>
                </c:pt>
                <c:pt idx="7701">
                  <c:v>1391</c:v>
                </c:pt>
                <c:pt idx="7702">
                  <c:v>1010</c:v>
                </c:pt>
                <c:pt idx="7703">
                  <c:v>915</c:v>
                </c:pt>
                <c:pt idx="7704">
                  <c:v>610</c:v>
                </c:pt>
                <c:pt idx="7705">
                  <c:v>515</c:v>
                </c:pt>
                <c:pt idx="7706">
                  <c:v>515</c:v>
                </c:pt>
                <c:pt idx="7707">
                  <c:v>515</c:v>
                </c:pt>
                <c:pt idx="7708">
                  <c:v>515</c:v>
                </c:pt>
                <c:pt idx="7709">
                  <c:v>515</c:v>
                </c:pt>
                <c:pt idx="7710">
                  <c:v>648</c:v>
                </c:pt>
                <c:pt idx="7711">
                  <c:v>705</c:v>
                </c:pt>
                <c:pt idx="7712">
                  <c:v>762</c:v>
                </c:pt>
                <c:pt idx="7713">
                  <c:v>781</c:v>
                </c:pt>
                <c:pt idx="7714">
                  <c:v>820</c:v>
                </c:pt>
                <c:pt idx="7715">
                  <c:v>801</c:v>
                </c:pt>
                <c:pt idx="7716">
                  <c:v>801</c:v>
                </c:pt>
                <c:pt idx="7717">
                  <c:v>801</c:v>
                </c:pt>
                <c:pt idx="7718">
                  <c:v>781</c:v>
                </c:pt>
                <c:pt idx="7719">
                  <c:v>781</c:v>
                </c:pt>
                <c:pt idx="7720">
                  <c:v>839</c:v>
                </c:pt>
                <c:pt idx="7721">
                  <c:v>972</c:v>
                </c:pt>
                <c:pt idx="7722">
                  <c:v>1067</c:v>
                </c:pt>
                <c:pt idx="7723">
                  <c:v>1048</c:v>
                </c:pt>
                <c:pt idx="7724">
                  <c:v>1029</c:v>
                </c:pt>
                <c:pt idx="7725">
                  <c:v>953</c:v>
                </c:pt>
                <c:pt idx="7726">
                  <c:v>820</c:v>
                </c:pt>
                <c:pt idx="7727">
                  <c:v>762</c:v>
                </c:pt>
                <c:pt idx="7728">
                  <c:v>610</c:v>
                </c:pt>
                <c:pt idx="7729">
                  <c:v>515</c:v>
                </c:pt>
                <c:pt idx="7730">
                  <c:v>515</c:v>
                </c:pt>
                <c:pt idx="7731">
                  <c:v>515</c:v>
                </c:pt>
                <c:pt idx="7732">
                  <c:v>515</c:v>
                </c:pt>
                <c:pt idx="7733">
                  <c:v>515</c:v>
                </c:pt>
                <c:pt idx="7734">
                  <c:v>648</c:v>
                </c:pt>
                <c:pt idx="7735">
                  <c:v>762</c:v>
                </c:pt>
                <c:pt idx="7736">
                  <c:v>858</c:v>
                </c:pt>
                <c:pt idx="7737">
                  <c:v>991</c:v>
                </c:pt>
                <c:pt idx="7738">
                  <c:v>1086</c:v>
                </c:pt>
                <c:pt idx="7739">
                  <c:v>1125</c:v>
                </c:pt>
                <c:pt idx="7740">
                  <c:v>1144</c:v>
                </c:pt>
                <c:pt idx="7741">
                  <c:v>1105</c:v>
                </c:pt>
                <c:pt idx="7742">
                  <c:v>1105</c:v>
                </c:pt>
                <c:pt idx="7743">
                  <c:v>1125</c:v>
                </c:pt>
                <c:pt idx="7744">
                  <c:v>1182</c:v>
                </c:pt>
                <c:pt idx="7745">
                  <c:v>1353</c:v>
                </c:pt>
                <c:pt idx="7746">
                  <c:v>1449</c:v>
                </c:pt>
                <c:pt idx="7747">
                  <c:v>1468</c:v>
                </c:pt>
                <c:pt idx="7748">
                  <c:v>1410</c:v>
                </c:pt>
                <c:pt idx="7749">
                  <c:v>1296</c:v>
                </c:pt>
                <c:pt idx="7750">
                  <c:v>1086</c:v>
                </c:pt>
                <c:pt idx="7751">
                  <c:v>820</c:v>
                </c:pt>
                <c:pt idx="7752">
                  <c:v>610</c:v>
                </c:pt>
                <c:pt idx="7753">
                  <c:v>515</c:v>
                </c:pt>
                <c:pt idx="7754">
                  <c:v>515</c:v>
                </c:pt>
                <c:pt idx="7755">
                  <c:v>515</c:v>
                </c:pt>
                <c:pt idx="7756">
                  <c:v>515</c:v>
                </c:pt>
                <c:pt idx="7757">
                  <c:v>515</c:v>
                </c:pt>
                <c:pt idx="7758">
                  <c:v>1048</c:v>
                </c:pt>
                <c:pt idx="7759">
                  <c:v>1105</c:v>
                </c:pt>
                <c:pt idx="7760">
                  <c:v>1468</c:v>
                </c:pt>
                <c:pt idx="7761">
                  <c:v>1468</c:v>
                </c:pt>
                <c:pt idx="7762">
                  <c:v>1468</c:v>
                </c:pt>
                <c:pt idx="7763">
                  <c:v>1449</c:v>
                </c:pt>
                <c:pt idx="7764">
                  <c:v>1449</c:v>
                </c:pt>
                <c:pt idx="7765">
                  <c:v>1391</c:v>
                </c:pt>
                <c:pt idx="7766">
                  <c:v>1372</c:v>
                </c:pt>
                <c:pt idx="7767">
                  <c:v>1372</c:v>
                </c:pt>
                <c:pt idx="7768">
                  <c:v>1449</c:v>
                </c:pt>
                <c:pt idx="7769">
                  <c:v>1544</c:v>
                </c:pt>
                <c:pt idx="7770">
                  <c:v>1582</c:v>
                </c:pt>
                <c:pt idx="7771">
                  <c:v>1582</c:v>
                </c:pt>
                <c:pt idx="7772">
                  <c:v>1506</c:v>
                </c:pt>
                <c:pt idx="7773">
                  <c:v>1391</c:v>
                </c:pt>
                <c:pt idx="7774">
                  <c:v>1010</c:v>
                </c:pt>
                <c:pt idx="7775">
                  <c:v>915</c:v>
                </c:pt>
                <c:pt idx="7776">
                  <c:v>610</c:v>
                </c:pt>
                <c:pt idx="7777">
                  <c:v>515</c:v>
                </c:pt>
                <c:pt idx="7778">
                  <c:v>515</c:v>
                </c:pt>
                <c:pt idx="7779">
                  <c:v>515</c:v>
                </c:pt>
                <c:pt idx="7780">
                  <c:v>515</c:v>
                </c:pt>
                <c:pt idx="7781">
                  <c:v>515</c:v>
                </c:pt>
                <c:pt idx="7782">
                  <c:v>1048</c:v>
                </c:pt>
                <c:pt idx="7783">
                  <c:v>1105</c:v>
                </c:pt>
                <c:pt idx="7784">
                  <c:v>1468</c:v>
                </c:pt>
                <c:pt idx="7785">
                  <c:v>1468</c:v>
                </c:pt>
                <c:pt idx="7786">
                  <c:v>1468</c:v>
                </c:pt>
                <c:pt idx="7787">
                  <c:v>1449</c:v>
                </c:pt>
                <c:pt idx="7788">
                  <c:v>1449</c:v>
                </c:pt>
                <c:pt idx="7789">
                  <c:v>1391</c:v>
                </c:pt>
                <c:pt idx="7790">
                  <c:v>1372</c:v>
                </c:pt>
                <c:pt idx="7791">
                  <c:v>1372</c:v>
                </c:pt>
                <c:pt idx="7792">
                  <c:v>1449</c:v>
                </c:pt>
                <c:pt idx="7793">
                  <c:v>1544</c:v>
                </c:pt>
                <c:pt idx="7794">
                  <c:v>1582</c:v>
                </c:pt>
                <c:pt idx="7795">
                  <c:v>1582</c:v>
                </c:pt>
                <c:pt idx="7796">
                  <c:v>1506</c:v>
                </c:pt>
                <c:pt idx="7797">
                  <c:v>1391</c:v>
                </c:pt>
                <c:pt idx="7798">
                  <c:v>1010</c:v>
                </c:pt>
                <c:pt idx="7799">
                  <c:v>915</c:v>
                </c:pt>
                <c:pt idx="7800">
                  <c:v>610</c:v>
                </c:pt>
                <c:pt idx="7801">
                  <c:v>515</c:v>
                </c:pt>
                <c:pt idx="7802">
                  <c:v>515</c:v>
                </c:pt>
                <c:pt idx="7803">
                  <c:v>515</c:v>
                </c:pt>
                <c:pt idx="7804">
                  <c:v>515</c:v>
                </c:pt>
                <c:pt idx="7805">
                  <c:v>515</c:v>
                </c:pt>
                <c:pt idx="7806">
                  <c:v>1048</c:v>
                </c:pt>
                <c:pt idx="7807">
                  <c:v>1105</c:v>
                </c:pt>
                <c:pt idx="7808">
                  <c:v>1468</c:v>
                </c:pt>
                <c:pt idx="7809">
                  <c:v>1468</c:v>
                </c:pt>
                <c:pt idx="7810">
                  <c:v>1468</c:v>
                </c:pt>
                <c:pt idx="7811">
                  <c:v>1449</c:v>
                </c:pt>
                <c:pt idx="7812">
                  <c:v>1449</c:v>
                </c:pt>
                <c:pt idx="7813">
                  <c:v>1391</c:v>
                </c:pt>
                <c:pt idx="7814">
                  <c:v>1372</c:v>
                </c:pt>
                <c:pt idx="7815">
                  <c:v>1372</c:v>
                </c:pt>
                <c:pt idx="7816">
                  <c:v>1449</c:v>
                </c:pt>
                <c:pt idx="7817">
                  <c:v>1544</c:v>
                </c:pt>
                <c:pt idx="7818">
                  <c:v>1582</c:v>
                </c:pt>
                <c:pt idx="7819">
                  <c:v>1582</c:v>
                </c:pt>
                <c:pt idx="7820">
                  <c:v>1506</c:v>
                </c:pt>
                <c:pt idx="7821">
                  <c:v>1391</c:v>
                </c:pt>
                <c:pt idx="7822">
                  <c:v>1010</c:v>
                </c:pt>
                <c:pt idx="7823">
                  <c:v>915</c:v>
                </c:pt>
                <c:pt idx="7824">
                  <c:v>610</c:v>
                </c:pt>
                <c:pt idx="7825">
                  <c:v>515</c:v>
                </c:pt>
                <c:pt idx="7826">
                  <c:v>515</c:v>
                </c:pt>
                <c:pt idx="7827">
                  <c:v>515</c:v>
                </c:pt>
                <c:pt idx="7828">
                  <c:v>515</c:v>
                </c:pt>
                <c:pt idx="7829">
                  <c:v>515</c:v>
                </c:pt>
                <c:pt idx="7830">
                  <c:v>1048</c:v>
                </c:pt>
                <c:pt idx="7831">
                  <c:v>1105</c:v>
                </c:pt>
                <c:pt idx="7832">
                  <c:v>1468</c:v>
                </c:pt>
                <c:pt idx="7833">
                  <c:v>1468</c:v>
                </c:pt>
                <c:pt idx="7834">
                  <c:v>1468</c:v>
                </c:pt>
                <c:pt idx="7835">
                  <c:v>1449</c:v>
                </c:pt>
                <c:pt idx="7836">
                  <c:v>1449</c:v>
                </c:pt>
                <c:pt idx="7837">
                  <c:v>1391</c:v>
                </c:pt>
                <c:pt idx="7838">
                  <c:v>1372</c:v>
                </c:pt>
                <c:pt idx="7839">
                  <c:v>1372</c:v>
                </c:pt>
                <c:pt idx="7840">
                  <c:v>1449</c:v>
                </c:pt>
                <c:pt idx="7841">
                  <c:v>1544</c:v>
                </c:pt>
                <c:pt idx="7842">
                  <c:v>1582</c:v>
                </c:pt>
                <c:pt idx="7843">
                  <c:v>1582</c:v>
                </c:pt>
                <c:pt idx="7844">
                  <c:v>1506</c:v>
                </c:pt>
                <c:pt idx="7845">
                  <c:v>1391</c:v>
                </c:pt>
                <c:pt idx="7846">
                  <c:v>1010</c:v>
                </c:pt>
                <c:pt idx="7847">
                  <c:v>915</c:v>
                </c:pt>
                <c:pt idx="7848">
                  <c:v>610</c:v>
                </c:pt>
                <c:pt idx="7849">
                  <c:v>515</c:v>
                </c:pt>
                <c:pt idx="7850">
                  <c:v>515</c:v>
                </c:pt>
                <c:pt idx="7851">
                  <c:v>515</c:v>
                </c:pt>
                <c:pt idx="7852">
                  <c:v>515</c:v>
                </c:pt>
                <c:pt idx="7853">
                  <c:v>515</c:v>
                </c:pt>
                <c:pt idx="7854">
                  <c:v>1048</c:v>
                </c:pt>
                <c:pt idx="7855">
                  <c:v>1105</c:v>
                </c:pt>
                <c:pt idx="7856">
                  <c:v>1468</c:v>
                </c:pt>
                <c:pt idx="7857">
                  <c:v>1468</c:v>
                </c:pt>
                <c:pt idx="7858">
                  <c:v>1468</c:v>
                </c:pt>
                <c:pt idx="7859">
                  <c:v>1449</c:v>
                </c:pt>
                <c:pt idx="7860">
                  <c:v>1449</c:v>
                </c:pt>
                <c:pt idx="7861">
                  <c:v>1391</c:v>
                </c:pt>
                <c:pt idx="7862">
                  <c:v>1372</c:v>
                </c:pt>
                <c:pt idx="7863">
                  <c:v>1372</c:v>
                </c:pt>
                <c:pt idx="7864">
                  <c:v>1449</c:v>
                </c:pt>
                <c:pt idx="7865">
                  <c:v>1544</c:v>
                </c:pt>
                <c:pt idx="7866">
                  <c:v>1582</c:v>
                </c:pt>
                <c:pt idx="7867">
                  <c:v>1582</c:v>
                </c:pt>
                <c:pt idx="7868">
                  <c:v>1506</c:v>
                </c:pt>
                <c:pt idx="7869">
                  <c:v>1391</c:v>
                </c:pt>
                <c:pt idx="7870">
                  <c:v>1010</c:v>
                </c:pt>
                <c:pt idx="7871">
                  <c:v>915</c:v>
                </c:pt>
                <c:pt idx="7872">
                  <c:v>610</c:v>
                </c:pt>
                <c:pt idx="7873">
                  <c:v>515</c:v>
                </c:pt>
                <c:pt idx="7874">
                  <c:v>515</c:v>
                </c:pt>
                <c:pt idx="7875">
                  <c:v>515</c:v>
                </c:pt>
                <c:pt idx="7876">
                  <c:v>515</c:v>
                </c:pt>
                <c:pt idx="7877">
                  <c:v>515</c:v>
                </c:pt>
                <c:pt idx="7878">
                  <c:v>648</c:v>
                </c:pt>
                <c:pt idx="7879">
                  <c:v>705</c:v>
                </c:pt>
                <c:pt idx="7880">
                  <c:v>762</c:v>
                </c:pt>
                <c:pt idx="7881">
                  <c:v>781</c:v>
                </c:pt>
                <c:pt idx="7882">
                  <c:v>820</c:v>
                </c:pt>
                <c:pt idx="7883">
                  <c:v>801</c:v>
                </c:pt>
                <c:pt idx="7884">
                  <c:v>801</c:v>
                </c:pt>
                <c:pt idx="7885">
                  <c:v>801</c:v>
                </c:pt>
                <c:pt idx="7886">
                  <c:v>781</c:v>
                </c:pt>
                <c:pt idx="7887">
                  <c:v>781</c:v>
                </c:pt>
                <c:pt idx="7888">
                  <c:v>839</c:v>
                </c:pt>
                <c:pt idx="7889">
                  <c:v>972</c:v>
                </c:pt>
                <c:pt idx="7890">
                  <c:v>1067</c:v>
                </c:pt>
                <c:pt idx="7891">
                  <c:v>1048</c:v>
                </c:pt>
                <c:pt idx="7892">
                  <c:v>1029</c:v>
                </c:pt>
                <c:pt idx="7893">
                  <c:v>953</c:v>
                </c:pt>
                <c:pt idx="7894">
                  <c:v>820</c:v>
                </c:pt>
                <c:pt idx="7895">
                  <c:v>762</c:v>
                </c:pt>
                <c:pt idx="7896">
                  <c:v>610</c:v>
                </c:pt>
                <c:pt idx="7897">
                  <c:v>515</c:v>
                </c:pt>
                <c:pt idx="7898">
                  <c:v>515</c:v>
                </c:pt>
                <c:pt idx="7899">
                  <c:v>515</c:v>
                </c:pt>
                <c:pt idx="7900">
                  <c:v>515</c:v>
                </c:pt>
                <c:pt idx="7901">
                  <c:v>515</c:v>
                </c:pt>
                <c:pt idx="7902">
                  <c:v>648</c:v>
                </c:pt>
                <c:pt idx="7903">
                  <c:v>762</c:v>
                </c:pt>
                <c:pt idx="7904">
                  <c:v>858</c:v>
                </c:pt>
                <c:pt idx="7905">
                  <c:v>991</c:v>
                </c:pt>
                <c:pt idx="7906">
                  <c:v>1086</c:v>
                </c:pt>
                <c:pt idx="7907">
                  <c:v>1125</c:v>
                </c:pt>
                <c:pt idx="7908">
                  <c:v>1144</c:v>
                </c:pt>
                <c:pt idx="7909">
                  <c:v>1105</c:v>
                </c:pt>
                <c:pt idx="7910">
                  <c:v>1105</c:v>
                </c:pt>
                <c:pt idx="7911">
                  <c:v>1125</c:v>
                </c:pt>
                <c:pt idx="7912">
                  <c:v>1182</c:v>
                </c:pt>
                <c:pt idx="7913">
                  <c:v>1353</c:v>
                </c:pt>
                <c:pt idx="7914">
                  <c:v>1449</c:v>
                </c:pt>
                <c:pt idx="7915">
                  <c:v>1468</c:v>
                </c:pt>
                <c:pt idx="7916">
                  <c:v>1410</c:v>
                </c:pt>
                <c:pt idx="7917">
                  <c:v>1296</c:v>
                </c:pt>
                <c:pt idx="7918">
                  <c:v>1086</c:v>
                </c:pt>
                <c:pt idx="7919">
                  <c:v>820</c:v>
                </c:pt>
                <c:pt idx="7920">
                  <c:v>610</c:v>
                </c:pt>
                <c:pt idx="7921">
                  <c:v>515</c:v>
                </c:pt>
                <c:pt idx="7922">
                  <c:v>515</c:v>
                </c:pt>
                <c:pt idx="7923">
                  <c:v>515</c:v>
                </c:pt>
                <c:pt idx="7924">
                  <c:v>515</c:v>
                </c:pt>
                <c:pt idx="7925">
                  <c:v>515</c:v>
                </c:pt>
                <c:pt idx="7926">
                  <c:v>1048</c:v>
                </c:pt>
                <c:pt idx="7927">
                  <c:v>1105</c:v>
                </c:pt>
                <c:pt idx="7928">
                  <c:v>1468</c:v>
                </c:pt>
                <c:pt idx="7929">
                  <c:v>1468</c:v>
                </c:pt>
                <c:pt idx="7930">
                  <c:v>1468</c:v>
                </c:pt>
                <c:pt idx="7931">
                  <c:v>1449</c:v>
                </c:pt>
                <c:pt idx="7932">
                  <c:v>1449</c:v>
                </c:pt>
                <c:pt idx="7933">
                  <c:v>1391</c:v>
                </c:pt>
                <c:pt idx="7934">
                  <c:v>1372</c:v>
                </c:pt>
                <c:pt idx="7935">
                  <c:v>1372</c:v>
                </c:pt>
                <c:pt idx="7936">
                  <c:v>1449</c:v>
                </c:pt>
                <c:pt idx="7937">
                  <c:v>1544</c:v>
                </c:pt>
                <c:pt idx="7938">
                  <c:v>1582</c:v>
                </c:pt>
                <c:pt idx="7939">
                  <c:v>1582</c:v>
                </c:pt>
                <c:pt idx="7940">
                  <c:v>1506</c:v>
                </c:pt>
                <c:pt idx="7941">
                  <c:v>1391</c:v>
                </c:pt>
                <c:pt idx="7942">
                  <c:v>1010</c:v>
                </c:pt>
                <c:pt idx="7943">
                  <c:v>915</c:v>
                </c:pt>
                <c:pt idx="7944">
                  <c:v>610</c:v>
                </c:pt>
                <c:pt idx="7945">
                  <c:v>515</c:v>
                </c:pt>
                <c:pt idx="7946">
                  <c:v>515</c:v>
                </c:pt>
                <c:pt idx="7947">
                  <c:v>515</c:v>
                </c:pt>
                <c:pt idx="7948">
                  <c:v>515</c:v>
                </c:pt>
                <c:pt idx="7949">
                  <c:v>515</c:v>
                </c:pt>
                <c:pt idx="7950">
                  <c:v>1048</c:v>
                </c:pt>
                <c:pt idx="7951">
                  <c:v>1105</c:v>
                </c:pt>
                <c:pt idx="7952">
                  <c:v>1468</c:v>
                </c:pt>
                <c:pt idx="7953">
                  <c:v>1468</c:v>
                </c:pt>
                <c:pt idx="7954">
                  <c:v>1468</c:v>
                </c:pt>
                <c:pt idx="7955">
                  <c:v>1449</c:v>
                </c:pt>
                <c:pt idx="7956">
                  <c:v>1449</c:v>
                </c:pt>
                <c:pt idx="7957">
                  <c:v>1391</c:v>
                </c:pt>
                <c:pt idx="7958">
                  <c:v>1372</c:v>
                </c:pt>
                <c:pt idx="7959">
                  <c:v>1372</c:v>
                </c:pt>
                <c:pt idx="7960">
                  <c:v>1449</c:v>
                </c:pt>
                <c:pt idx="7961">
                  <c:v>1544</c:v>
                </c:pt>
                <c:pt idx="7962">
                  <c:v>1582</c:v>
                </c:pt>
                <c:pt idx="7963">
                  <c:v>1582</c:v>
                </c:pt>
                <c:pt idx="7964">
                  <c:v>1506</c:v>
                </c:pt>
                <c:pt idx="7965">
                  <c:v>1391</c:v>
                </c:pt>
                <c:pt idx="7966">
                  <c:v>1010</c:v>
                </c:pt>
                <c:pt idx="7967">
                  <c:v>915</c:v>
                </c:pt>
                <c:pt idx="7968">
                  <c:v>610</c:v>
                </c:pt>
                <c:pt idx="7969">
                  <c:v>515</c:v>
                </c:pt>
                <c:pt idx="7970">
                  <c:v>515</c:v>
                </c:pt>
                <c:pt idx="7971">
                  <c:v>515</c:v>
                </c:pt>
                <c:pt idx="7972">
                  <c:v>515</c:v>
                </c:pt>
                <c:pt idx="7973">
                  <c:v>515</c:v>
                </c:pt>
                <c:pt idx="7974">
                  <c:v>1048</c:v>
                </c:pt>
                <c:pt idx="7975">
                  <c:v>1105</c:v>
                </c:pt>
                <c:pt idx="7976">
                  <c:v>1468</c:v>
                </c:pt>
                <c:pt idx="7977">
                  <c:v>1468</c:v>
                </c:pt>
                <c:pt idx="7978">
                  <c:v>1468</c:v>
                </c:pt>
                <c:pt idx="7979">
                  <c:v>1449</c:v>
                </c:pt>
                <c:pt idx="7980">
                  <c:v>1449</c:v>
                </c:pt>
                <c:pt idx="7981">
                  <c:v>1391</c:v>
                </c:pt>
                <c:pt idx="7982">
                  <c:v>1372</c:v>
                </c:pt>
                <c:pt idx="7983">
                  <c:v>1372</c:v>
                </c:pt>
                <c:pt idx="7984">
                  <c:v>1449</c:v>
                </c:pt>
                <c:pt idx="7985">
                  <c:v>1544</c:v>
                </c:pt>
                <c:pt idx="7986">
                  <c:v>1582</c:v>
                </c:pt>
                <c:pt idx="7987">
                  <c:v>1582</c:v>
                </c:pt>
                <c:pt idx="7988">
                  <c:v>1506</c:v>
                </c:pt>
                <c:pt idx="7989">
                  <c:v>1391</c:v>
                </c:pt>
                <c:pt idx="7990">
                  <c:v>1010</c:v>
                </c:pt>
                <c:pt idx="7991">
                  <c:v>915</c:v>
                </c:pt>
                <c:pt idx="7992">
                  <c:v>610</c:v>
                </c:pt>
                <c:pt idx="7993">
                  <c:v>515</c:v>
                </c:pt>
                <c:pt idx="7994">
                  <c:v>515</c:v>
                </c:pt>
                <c:pt idx="7995">
                  <c:v>515</c:v>
                </c:pt>
                <c:pt idx="7996">
                  <c:v>515</c:v>
                </c:pt>
                <c:pt idx="7997">
                  <c:v>515</c:v>
                </c:pt>
                <c:pt idx="7998">
                  <c:v>1048</c:v>
                </c:pt>
                <c:pt idx="7999">
                  <c:v>1105</c:v>
                </c:pt>
                <c:pt idx="8000">
                  <c:v>1468</c:v>
                </c:pt>
                <c:pt idx="8001">
                  <c:v>1468</c:v>
                </c:pt>
                <c:pt idx="8002">
                  <c:v>1468</c:v>
                </c:pt>
                <c:pt idx="8003">
                  <c:v>1449</c:v>
                </c:pt>
                <c:pt idx="8004">
                  <c:v>1449</c:v>
                </c:pt>
                <c:pt idx="8005">
                  <c:v>1391</c:v>
                </c:pt>
                <c:pt idx="8006">
                  <c:v>1372</c:v>
                </c:pt>
                <c:pt idx="8007">
                  <c:v>1372</c:v>
                </c:pt>
                <c:pt idx="8008">
                  <c:v>1449</c:v>
                </c:pt>
                <c:pt idx="8009">
                  <c:v>1544</c:v>
                </c:pt>
                <c:pt idx="8010">
                  <c:v>1582</c:v>
                </c:pt>
                <c:pt idx="8011">
                  <c:v>1582</c:v>
                </c:pt>
                <c:pt idx="8012">
                  <c:v>1506</c:v>
                </c:pt>
                <c:pt idx="8013">
                  <c:v>1391</c:v>
                </c:pt>
                <c:pt idx="8014">
                  <c:v>1010</c:v>
                </c:pt>
                <c:pt idx="8015">
                  <c:v>915</c:v>
                </c:pt>
                <c:pt idx="8016">
                  <c:v>541</c:v>
                </c:pt>
                <c:pt idx="8017">
                  <c:v>445</c:v>
                </c:pt>
                <c:pt idx="8018">
                  <c:v>445</c:v>
                </c:pt>
                <c:pt idx="8019">
                  <c:v>445</c:v>
                </c:pt>
                <c:pt idx="8020">
                  <c:v>445</c:v>
                </c:pt>
                <c:pt idx="8021">
                  <c:v>522</c:v>
                </c:pt>
                <c:pt idx="8022">
                  <c:v>947</c:v>
                </c:pt>
                <c:pt idx="8023">
                  <c:v>1024</c:v>
                </c:pt>
                <c:pt idx="8024">
                  <c:v>1218</c:v>
                </c:pt>
                <c:pt idx="8025">
                  <c:v>1237</c:v>
                </c:pt>
                <c:pt idx="8026">
                  <c:v>1276</c:v>
                </c:pt>
                <c:pt idx="8027">
                  <c:v>1276</c:v>
                </c:pt>
                <c:pt idx="8028">
                  <c:v>1237</c:v>
                </c:pt>
                <c:pt idx="8029">
                  <c:v>1237</c:v>
                </c:pt>
                <c:pt idx="8030">
                  <c:v>1218</c:v>
                </c:pt>
                <c:pt idx="8031">
                  <c:v>1218</c:v>
                </c:pt>
                <c:pt idx="8032">
                  <c:v>1237</c:v>
                </c:pt>
                <c:pt idx="8033">
                  <c:v>1276</c:v>
                </c:pt>
                <c:pt idx="8034">
                  <c:v>1353</c:v>
                </c:pt>
                <c:pt idx="8035">
                  <c:v>1430</c:v>
                </c:pt>
                <c:pt idx="8036">
                  <c:v>1430</c:v>
                </c:pt>
                <c:pt idx="8037">
                  <c:v>1256</c:v>
                </c:pt>
                <c:pt idx="8038">
                  <c:v>986</c:v>
                </c:pt>
                <c:pt idx="8039">
                  <c:v>889</c:v>
                </c:pt>
                <c:pt idx="8040">
                  <c:v>522</c:v>
                </c:pt>
                <c:pt idx="8041">
                  <c:v>464</c:v>
                </c:pt>
                <c:pt idx="8042">
                  <c:v>445</c:v>
                </c:pt>
                <c:pt idx="8043">
                  <c:v>445</c:v>
                </c:pt>
                <c:pt idx="8044">
                  <c:v>445</c:v>
                </c:pt>
                <c:pt idx="8045">
                  <c:v>483</c:v>
                </c:pt>
                <c:pt idx="8046">
                  <c:v>618</c:v>
                </c:pt>
                <c:pt idx="8047">
                  <c:v>638</c:v>
                </c:pt>
                <c:pt idx="8048">
                  <c:v>734</c:v>
                </c:pt>
                <c:pt idx="8049">
                  <c:v>812</c:v>
                </c:pt>
                <c:pt idx="8050">
                  <c:v>831</c:v>
                </c:pt>
                <c:pt idx="8051">
                  <c:v>831</c:v>
                </c:pt>
                <c:pt idx="8052">
                  <c:v>831</c:v>
                </c:pt>
                <c:pt idx="8053">
                  <c:v>792</c:v>
                </c:pt>
                <c:pt idx="8054">
                  <c:v>773</c:v>
                </c:pt>
                <c:pt idx="8055">
                  <c:v>773</c:v>
                </c:pt>
                <c:pt idx="8056">
                  <c:v>773</c:v>
                </c:pt>
                <c:pt idx="8057">
                  <c:v>812</c:v>
                </c:pt>
                <c:pt idx="8058">
                  <c:v>889</c:v>
                </c:pt>
                <c:pt idx="8059">
                  <c:v>966</c:v>
                </c:pt>
                <c:pt idx="8060">
                  <c:v>986</c:v>
                </c:pt>
                <c:pt idx="8061">
                  <c:v>947</c:v>
                </c:pt>
                <c:pt idx="8062">
                  <c:v>792</c:v>
                </c:pt>
                <c:pt idx="8063">
                  <c:v>792</c:v>
                </c:pt>
                <c:pt idx="8064">
                  <c:v>503</c:v>
                </c:pt>
                <c:pt idx="8065">
                  <c:v>483</c:v>
                </c:pt>
                <c:pt idx="8066">
                  <c:v>445</c:v>
                </c:pt>
                <c:pt idx="8067">
                  <c:v>445</c:v>
                </c:pt>
                <c:pt idx="8068">
                  <c:v>445</c:v>
                </c:pt>
                <c:pt idx="8069">
                  <c:v>483</c:v>
                </c:pt>
                <c:pt idx="8070">
                  <c:v>580</c:v>
                </c:pt>
                <c:pt idx="8071">
                  <c:v>773</c:v>
                </c:pt>
                <c:pt idx="8072">
                  <c:v>908</c:v>
                </c:pt>
                <c:pt idx="8073">
                  <c:v>986</c:v>
                </c:pt>
                <c:pt idx="8074">
                  <c:v>1024</c:v>
                </c:pt>
                <c:pt idx="8075">
                  <c:v>1044</c:v>
                </c:pt>
                <c:pt idx="8076">
                  <c:v>1063</c:v>
                </c:pt>
                <c:pt idx="8077">
                  <c:v>1044</c:v>
                </c:pt>
                <c:pt idx="8078">
                  <c:v>1044</c:v>
                </c:pt>
                <c:pt idx="8079">
                  <c:v>1044</c:v>
                </c:pt>
                <c:pt idx="8080">
                  <c:v>1102</c:v>
                </c:pt>
                <c:pt idx="8081">
                  <c:v>1160</c:v>
                </c:pt>
                <c:pt idx="8082">
                  <c:v>1218</c:v>
                </c:pt>
                <c:pt idx="8083">
                  <c:v>1276</c:v>
                </c:pt>
                <c:pt idx="8084">
                  <c:v>1276</c:v>
                </c:pt>
                <c:pt idx="8085">
                  <c:v>1218</c:v>
                </c:pt>
                <c:pt idx="8086">
                  <c:v>1044</c:v>
                </c:pt>
                <c:pt idx="8087">
                  <c:v>734</c:v>
                </c:pt>
                <c:pt idx="8088">
                  <c:v>541</c:v>
                </c:pt>
                <c:pt idx="8089">
                  <c:v>445</c:v>
                </c:pt>
                <c:pt idx="8090">
                  <c:v>445</c:v>
                </c:pt>
                <c:pt idx="8091">
                  <c:v>445</c:v>
                </c:pt>
                <c:pt idx="8092">
                  <c:v>445</c:v>
                </c:pt>
                <c:pt idx="8093">
                  <c:v>522</c:v>
                </c:pt>
                <c:pt idx="8094">
                  <c:v>947</c:v>
                </c:pt>
                <c:pt idx="8095">
                  <c:v>1024</c:v>
                </c:pt>
                <c:pt idx="8096">
                  <c:v>1218</c:v>
                </c:pt>
                <c:pt idx="8097">
                  <c:v>1237</c:v>
                </c:pt>
                <c:pt idx="8098">
                  <c:v>1276</c:v>
                </c:pt>
                <c:pt idx="8099">
                  <c:v>1276</c:v>
                </c:pt>
                <c:pt idx="8100">
                  <c:v>1237</c:v>
                </c:pt>
                <c:pt idx="8101">
                  <c:v>1237</c:v>
                </c:pt>
                <c:pt idx="8102">
                  <c:v>1218</c:v>
                </c:pt>
                <c:pt idx="8103">
                  <c:v>1218</c:v>
                </c:pt>
                <c:pt idx="8104">
                  <c:v>1237</c:v>
                </c:pt>
                <c:pt idx="8105">
                  <c:v>1276</c:v>
                </c:pt>
                <c:pt idx="8106">
                  <c:v>1353</c:v>
                </c:pt>
                <c:pt idx="8107">
                  <c:v>1430</c:v>
                </c:pt>
                <c:pt idx="8108">
                  <c:v>1430</c:v>
                </c:pt>
                <c:pt idx="8109">
                  <c:v>1256</c:v>
                </c:pt>
                <c:pt idx="8110">
                  <c:v>986</c:v>
                </c:pt>
                <c:pt idx="8111">
                  <c:v>889</c:v>
                </c:pt>
                <c:pt idx="8112">
                  <c:v>541</c:v>
                </c:pt>
                <c:pt idx="8113">
                  <c:v>445</c:v>
                </c:pt>
                <c:pt idx="8114">
                  <c:v>445</c:v>
                </c:pt>
                <c:pt idx="8115">
                  <c:v>445</c:v>
                </c:pt>
                <c:pt idx="8116">
                  <c:v>445</c:v>
                </c:pt>
                <c:pt idx="8117">
                  <c:v>522</c:v>
                </c:pt>
                <c:pt idx="8118">
                  <c:v>947</c:v>
                </c:pt>
                <c:pt idx="8119">
                  <c:v>1024</c:v>
                </c:pt>
                <c:pt idx="8120">
                  <c:v>1218</c:v>
                </c:pt>
                <c:pt idx="8121">
                  <c:v>1237</c:v>
                </c:pt>
                <c:pt idx="8122">
                  <c:v>1276</c:v>
                </c:pt>
                <c:pt idx="8123">
                  <c:v>1276</c:v>
                </c:pt>
                <c:pt idx="8124">
                  <c:v>1237</c:v>
                </c:pt>
                <c:pt idx="8125">
                  <c:v>1237</c:v>
                </c:pt>
                <c:pt idx="8126">
                  <c:v>1218</c:v>
                </c:pt>
                <c:pt idx="8127">
                  <c:v>1218</c:v>
                </c:pt>
                <c:pt idx="8128">
                  <c:v>1237</c:v>
                </c:pt>
                <c:pt idx="8129">
                  <c:v>1276</c:v>
                </c:pt>
                <c:pt idx="8130">
                  <c:v>1353</c:v>
                </c:pt>
                <c:pt idx="8131">
                  <c:v>1430</c:v>
                </c:pt>
                <c:pt idx="8132">
                  <c:v>1430</c:v>
                </c:pt>
                <c:pt idx="8133">
                  <c:v>1256</c:v>
                </c:pt>
                <c:pt idx="8134">
                  <c:v>986</c:v>
                </c:pt>
                <c:pt idx="8135">
                  <c:v>889</c:v>
                </c:pt>
                <c:pt idx="8136">
                  <c:v>541</c:v>
                </c:pt>
                <c:pt idx="8137">
                  <c:v>445</c:v>
                </c:pt>
                <c:pt idx="8138">
                  <c:v>445</c:v>
                </c:pt>
                <c:pt idx="8139">
                  <c:v>445</c:v>
                </c:pt>
                <c:pt idx="8140">
                  <c:v>445</c:v>
                </c:pt>
                <c:pt idx="8141">
                  <c:v>522</c:v>
                </c:pt>
                <c:pt idx="8142">
                  <c:v>947</c:v>
                </c:pt>
                <c:pt idx="8143">
                  <c:v>1024</c:v>
                </c:pt>
                <c:pt idx="8144">
                  <c:v>1218</c:v>
                </c:pt>
                <c:pt idx="8145">
                  <c:v>1237</c:v>
                </c:pt>
                <c:pt idx="8146">
                  <c:v>1276</c:v>
                </c:pt>
                <c:pt idx="8147">
                  <c:v>1276</c:v>
                </c:pt>
                <c:pt idx="8148">
                  <c:v>1237</c:v>
                </c:pt>
                <c:pt idx="8149">
                  <c:v>1237</c:v>
                </c:pt>
                <c:pt idx="8150">
                  <c:v>1218</c:v>
                </c:pt>
                <c:pt idx="8151">
                  <c:v>1218</c:v>
                </c:pt>
                <c:pt idx="8152">
                  <c:v>1237</c:v>
                </c:pt>
                <c:pt idx="8153">
                  <c:v>1276</c:v>
                </c:pt>
                <c:pt idx="8154">
                  <c:v>1353</c:v>
                </c:pt>
                <c:pt idx="8155">
                  <c:v>1430</c:v>
                </c:pt>
                <c:pt idx="8156">
                  <c:v>1430</c:v>
                </c:pt>
                <c:pt idx="8157">
                  <c:v>1256</c:v>
                </c:pt>
                <c:pt idx="8158">
                  <c:v>986</c:v>
                </c:pt>
                <c:pt idx="8159">
                  <c:v>889</c:v>
                </c:pt>
                <c:pt idx="8160">
                  <c:v>541</c:v>
                </c:pt>
                <c:pt idx="8161">
                  <c:v>445</c:v>
                </c:pt>
                <c:pt idx="8162">
                  <c:v>445</c:v>
                </c:pt>
                <c:pt idx="8163">
                  <c:v>445</c:v>
                </c:pt>
                <c:pt idx="8164">
                  <c:v>445</c:v>
                </c:pt>
                <c:pt idx="8165">
                  <c:v>522</c:v>
                </c:pt>
                <c:pt idx="8166">
                  <c:v>947</c:v>
                </c:pt>
                <c:pt idx="8167">
                  <c:v>1024</c:v>
                </c:pt>
                <c:pt idx="8168">
                  <c:v>1218</c:v>
                </c:pt>
                <c:pt idx="8169">
                  <c:v>1237</c:v>
                </c:pt>
                <c:pt idx="8170">
                  <c:v>1276</c:v>
                </c:pt>
                <c:pt idx="8171">
                  <c:v>1276</c:v>
                </c:pt>
                <c:pt idx="8172">
                  <c:v>1237</c:v>
                </c:pt>
                <c:pt idx="8173">
                  <c:v>1237</c:v>
                </c:pt>
                <c:pt idx="8174">
                  <c:v>1218</c:v>
                </c:pt>
                <c:pt idx="8175">
                  <c:v>1218</c:v>
                </c:pt>
                <c:pt idx="8176">
                  <c:v>1237</c:v>
                </c:pt>
                <c:pt idx="8177">
                  <c:v>1276</c:v>
                </c:pt>
                <c:pt idx="8178">
                  <c:v>1353</c:v>
                </c:pt>
                <c:pt idx="8179">
                  <c:v>1430</c:v>
                </c:pt>
                <c:pt idx="8180">
                  <c:v>1430</c:v>
                </c:pt>
                <c:pt idx="8181">
                  <c:v>1256</c:v>
                </c:pt>
                <c:pt idx="8182">
                  <c:v>986</c:v>
                </c:pt>
                <c:pt idx="8183">
                  <c:v>889</c:v>
                </c:pt>
                <c:pt idx="8184">
                  <c:v>541</c:v>
                </c:pt>
                <c:pt idx="8185">
                  <c:v>445</c:v>
                </c:pt>
                <c:pt idx="8186">
                  <c:v>445</c:v>
                </c:pt>
                <c:pt idx="8187">
                  <c:v>445</c:v>
                </c:pt>
                <c:pt idx="8188">
                  <c:v>445</c:v>
                </c:pt>
                <c:pt idx="8189">
                  <c:v>522</c:v>
                </c:pt>
                <c:pt idx="8190">
                  <c:v>947</c:v>
                </c:pt>
                <c:pt idx="8191">
                  <c:v>1024</c:v>
                </c:pt>
                <c:pt idx="8192">
                  <c:v>1218</c:v>
                </c:pt>
                <c:pt idx="8193">
                  <c:v>1237</c:v>
                </c:pt>
                <c:pt idx="8194">
                  <c:v>1276</c:v>
                </c:pt>
                <c:pt idx="8195">
                  <c:v>1276</c:v>
                </c:pt>
                <c:pt idx="8196">
                  <c:v>1237</c:v>
                </c:pt>
                <c:pt idx="8197">
                  <c:v>1237</c:v>
                </c:pt>
                <c:pt idx="8198">
                  <c:v>1218</c:v>
                </c:pt>
                <c:pt idx="8199">
                  <c:v>1218</c:v>
                </c:pt>
                <c:pt idx="8200">
                  <c:v>1237</c:v>
                </c:pt>
                <c:pt idx="8201">
                  <c:v>1276</c:v>
                </c:pt>
                <c:pt idx="8202">
                  <c:v>1353</c:v>
                </c:pt>
                <c:pt idx="8203">
                  <c:v>1430</c:v>
                </c:pt>
                <c:pt idx="8204">
                  <c:v>1430</c:v>
                </c:pt>
                <c:pt idx="8205">
                  <c:v>1256</c:v>
                </c:pt>
                <c:pt idx="8206">
                  <c:v>986</c:v>
                </c:pt>
                <c:pt idx="8207">
                  <c:v>889</c:v>
                </c:pt>
                <c:pt idx="8208">
                  <c:v>522</c:v>
                </c:pt>
                <c:pt idx="8209">
                  <c:v>464</c:v>
                </c:pt>
                <c:pt idx="8210">
                  <c:v>445</c:v>
                </c:pt>
                <c:pt idx="8211">
                  <c:v>445</c:v>
                </c:pt>
                <c:pt idx="8212">
                  <c:v>445</c:v>
                </c:pt>
                <c:pt idx="8213">
                  <c:v>483</c:v>
                </c:pt>
                <c:pt idx="8214">
                  <c:v>618</c:v>
                </c:pt>
                <c:pt idx="8215">
                  <c:v>638</c:v>
                </c:pt>
                <c:pt idx="8216">
                  <c:v>734</c:v>
                </c:pt>
                <c:pt idx="8217">
                  <c:v>812</c:v>
                </c:pt>
                <c:pt idx="8218">
                  <c:v>831</c:v>
                </c:pt>
                <c:pt idx="8219">
                  <c:v>831</c:v>
                </c:pt>
                <c:pt idx="8220">
                  <c:v>831</c:v>
                </c:pt>
                <c:pt idx="8221">
                  <c:v>792</c:v>
                </c:pt>
                <c:pt idx="8222">
                  <c:v>773</c:v>
                </c:pt>
                <c:pt idx="8223">
                  <c:v>773</c:v>
                </c:pt>
                <c:pt idx="8224">
                  <c:v>773</c:v>
                </c:pt>
                <c:pt idx="8225">
                  <c:v>812</c:v>
                </c:pt>
                <c:pt idx="8226">
                  <c:v>889</c:v>
                </c:pt>
                <c:pt idx="8227">
                  <c:v>966</c:v>
                </c:pt>
                <c:pt idx="8228">
                  <c:v>986</c:v>
                </c:pt>
                <c:pt idx="8229">
                  <c:v>947</c:v>
                </c:pt>
                <c:pt idx="8230">
                  <c:v>792</c:v>
                </c:pt>
                <c:pt idx="8231">
                  <c:v>792</c:v>
                </c:pt>
                <c:pt idx="8232">
                  <c:v>503</c:v>
                </c:pt>
                <c:pt idx="8233">
                  <c:v>483</c:v>
                </c:pt>
                <c:pt idx="8234">
                  <c:v>445</c:v>
                </c:pt>
                <c:pt idx="8235">
                  <c:v>445</c:v>
                </c:pt>
                <c:pt idx="8236">
                  <c:v>445</c:v>
                </c:pt>
                <c:pt idx="8237">
                  <c:v>483</c:v>
                </c:pt>
                <c:pt idx="8238">
                  <c:v>580</c:v>
                </c:pt>
                <c:pt idx="8239">
                  <c:v>773</c:v>
                </c:pt>
                <c:pt idx="8240">
                  <c:v>908</c:v>
                </c:pt>
                <c:pt idx="8241">
                  <c:v>986</c:v>
                </c:pt>
                <c:pt idx="8242">
                  <c:v>1024</c:v>
                </c:pt>
                <c:pt idx="8243">
                  <c:v>1044</c:v>
                </c:pt>
                <c:pt idx="8244">
                  <c:v>1063</c:v>
                </c:pt>
                <c:pt idx="8245">
                  <c:v>1044</c:v>
                </c:pt>
                <c:pt idx="8246">
                  <c:v>1044</c:v>
                </c:pt>
                <c:pt idx="8247">
                  <c:v>1044</c:v>
                </c:pt>
                <c:pt idx="8248">
                  <c:v>1102</c:v>
                </c:pt>
                <c:pt idx="8249">
                  <c:v>1160</c:v>
                </c:pt>
                <c:pt idx="8250">
                  <c:v>1218</c:v>
                </c:pt>
                <c:pt idx="8251">
                  <c:v>1276</c:v>
                </c:pt>
                <c:pt idx="8252">
                  <c:v>1276</c:v>
                </c:pt>
                <c:pt idx="8253">
                  <c:v>1218</c:v>
                </c:pt>
                <c:pt idx="8254">
                  <c:v>1044</c:v>
                </c:pt>
                <c:pt idx="8255">
                  <c:v>734</c:v>
                </c:pt>
                <c:pt idx="8256">
                  <c:v>541</c:v>
                </c:pt>
                <c:pt idx="8257">
                  <c:v>445</c:v>
                </c:pt>
                <c:pt idx="8258">
                  <c:v>445</c:v>
                </c:pt>
                <c:pt idx="8259">
                  <c:v>445</c:v>
                </c:pt>
                <c:pt idx="8260">
                  <c:v>445</c:v>
                </c:pt>
                <c:pt idx="8261">
                  <c:v>522</c:v>
                </c:pt>
                <c:pt idx="8262">
                  <c:v>947</c:v>
                </c:pt>
                <c:pt idx="8263">
                  <c:v>1044</c:v>
                </c:pt>
                <c:pt idx="8264">
                  <c:v>1218</c:v>
                </c:pt>
                <c:pt idx="8265">
                  <c:v>1237</c:v>
                </c:pt>
                <c:pt idx="8266">
                  <c:v>1276</c:v>
                </c:pt>
                <c:pt idx="8267">
                  <c:v>1276</c:v>
                </c:pt>
                <c:pt idx="8268">
                  <c:v>1237</c:v>
                </c:pt>
                <c:pt idx="8269">
                  <c:v>1237</c:v>
                </c:pt>
                <c:pt idx="8270">
                  <c:v>1218</c:v>
                </c:pt>
                <c:pt idx="8271">
                  <c:v>1218</c:v>
                </c:pt>
                <c:pt idx="8272">
                  <c:v>1237</c:v>
                </c:pt>
                <c:pt idx="8273">
                  <c:v>1276</c:v>
                </c:pt>
                <c:pt idx="8274">
                  <c:v>1353</c:v>
                </c:pt>
                <c:pt idx="8275">
                  <c:v>1430</c:v>
                </c:pt>
                <c:pt idx="8276">
                  <c:v>1430</c:v>
                </c:pt>
                <c:pt idx="8277">
                  <c:v>1256</c:v>
                </c:pt>
                <c:pt idx="8278">
                  <c:v>986</c:v>
                </c:pt>
                <c:pt idx="8279">
                  <c:v>889</c:v>
                </c:pt>
                <c:pt idx="8280">
                  <c:v>541</c:v>
                </c:pt>
                <c:pt idx="8281">
                  <c:v>445</c:v>
                </c:pt>
                <c:pt idx="8282">
                  <c:v>445</c:v>
                </c:pt>
                <c:pt idx="8283">
                  <c:v>445</c:v>
                </c:pt>
                <c:pt idx="8284">
                  <c:v>445</c:v>
                </c:pt>
                <c:pt idx="8285">
                  <c:v>522</c:v>
                </c:pt>
                <c:pt idx="8286">
                  <c:v>947</c:v>
                </c:pt>
                <c:pt idx="8287">
                  <c:v>1024</c:v>
                </c:pt>
                <c:pt idx="8288">
                  <c:v>1218</c:v>
                </c:pt>
                <c:pt idx="8289">
                  <c:v>1237</c:v>
                </c:pt>
                <c:pt idx="8290">
                  <c:v>1276</c:v>
                </c:pt>
                <c:pt idx="8291">
                  <c:v>1276</c:v>
                </c:pt>
                <c:pt idx="8292">
                  <c:v>1237</c:v>
                </c:pt>
                <c:pt idx="8293">
                  <c:v>1237</c:v>
                </c:pt>
                <c:pt idx="8294">
                  <c:v>1218</c:v>
                </c:pt>
                <c:pt idx="8295">
                  <c:v>1218</c:v>
                </c:pt>
                <c:pt idx="8296">
                  <c:v>1237</c:v>
                </c:pt>
                <c:pt idx="8297">
                  <c:v>1276</c:v>
                </c:pt>
                <c:pt idx="8298">
                  <c:v>1353</c:v>
                </c:pt>
                <c:pt idx="8299">
                  <c:v>1430</c:v>
                </c:pt>
                <c:pt idx="8300">
                  <c:v>1430</c:v>
                </c:pt>
                <c:pt idx="8301">
                  <c:v>1256</c:v>
                </c:pt>
                <c:pt idx="8302">
                  <c:v>986</c:v>
                </c:pt>
                <c:pt idx="8303">
                  <c:v>889</c:v>
                </c:pt>
                <c:pt idx="8304">
                  <c:v>541</c:v>
                </c:pt>
                <c:pt idx="8305">
                  <c:v>445</c:v>
                </c:pt>
                <c:pt idx="8306">
                  <c:v>445</c:v>
                </c:pt>
                <c:pt idx="8307">
                  <c:v>445</c:v>
                </c:pt>
                <c:pt idx="8308">
                  <c:v>445</c:v>
                </c:pt>
                <c:pt idx="8309">
                  <c:v>522</c:v>
                </c:pt>
                <c:pt idx="8310">
                  <c:v>947</c:v>
                </c:pt>
                <c:pt idx="8311">
                  <c:v>1024</c:v>
                </c:pt>
                <c:pt idx="8312">
                  <c:v>1218</c:v>
                </c:pt>
                <c:pt idx="8313">
                  <c:v>1237</c:v>
                </c:pt>
                <c:pt idx="8314">
                  <c:v>1276</c:v>
                </c:pt>
                <c:pt idx="8315">
                  <c:v>1276</c:v>
                </c:pt>
                <c:pt idx="8316">
                  <c:v>1237</c:v>
                </c:pt>
                <c:pt idx="8317">
                  <c:v>1237</c:v>
                </c:pt>
                <c:pt idx="8318">
                  <c:v>1218</c:v>
                </c:pt>
                <c:pt idx="8319">
                  <c:v>1218</c:v>
                </c:pt>
                <c:pt idx="8320">
                  <c:v>1237</c:v>
                </c:pt>
                <c:pt idx="8321">
                  <c:v>1276</c:v>
                </c:pt>
                <c:pt idx="8322">
                  <c:v>1353</c:v>
                </c:pt>
                <c:pt idx="8323">
                  <c:v>1430</c:v>
                </c:pt>
                <c:pt idx="8324">
                  <c:v>1430</c:v>
                </c:pt>
                <c:pt idx="8325">
                  <c:v>1256</c:v>
                </c:pt>
                <c:pt idx="8326">
                  <c:v>986</c:v>
                </c:pt>
                <c:pt idx="8327">
                  <c:v>889</c:v>
                </c:pt>
                <c:pt idx="8328">
                  <c:v>541</c:v>
                </c:pt>
                <c:pt idx="8329">
                  <c:v>445</c:v>
                </c:pt>
                <c:pt idx="8330">
                  <c:v>445</c:v>
                </c:pt>
                <c:pt idx="8331">
                  <c:v>445</c:v>
                </c:pt>
                <c:pt idx="8332">
                  <c:v>445</c:v>
                </c:pt>
                <c:pt idx="8333">
                  <c:v>522</c:v>
                </c:pt>
                <c:pt idx="8334">
                  <c:v>947</c:v>
                </c:pt>
                <c:pt idx="8335">
                  <c:v>1024</c:v>
                </c:pt>
                <c:pt idx="8336">
                  <c:v>1218</c:v>
                </c:pt>
                <c:pt idx="8337">
                  <c:v>1237</c:v>
                </c:pt>
                <c:pt idx="8338">
                  <c:v>1276</c:v>
                </c:pt>
                <c:pt idx="8339">
                  <c:v>1276</c:v>
                </c:pt>
                <c:pt idx="8340">
                  <c:v>1237</c:v>
                </c:pt>
                <c:pt idx="8341">
                  <c:v>1237</c:v>
                </c:pt>
                <c:pt idx="8342">
                  <c:v>1218</c:v>
                </c:pt>
                <c:pt idx="8343">
                  <c:v>1218</c:v>
                </c:pt>
                <c:pt idx="8344">
                  <c:v>1237</c:v>
                </c:pt>
                <c:pt idx="8345">
                  <c:v>1276</c:v>
                </c:pt>
                <c:pt idx="8346">
                  <c:v>1353</c:v>
                </c:pt>
                <c:pt idx="8347">
                  <c:v>1430</c:v>
                </c:pt>
                <c:pt idx="8348">
                  <c:v>1430</c:v>
                </c:pt>
                <c:pt idx="8349">
                  <c:v>1256</c:v>
                </c:pt>
                <c:pt idx="8350">
                  <c:v>986</c:v>
                </c:pt>
                <c:pt idx="8351">
                  <c:v>889</c:v>
                </c:pt>
                <c:pt idx="8352">
                  <c:v>541</c:v>
                </c:pt>
                <c:pt idx="8353">
                  <c:v>445</c:v>
                </c:pt>
                <c:pt idx="8354">
                  <c:v>445</c:v>
                </c:pt>
                <c:pt idx="8355">
                  <c:v>445</c:v>
                </c:pt>
                <c:pt idx="8356">
                  <c:v>445</c:v>
                </c:pt>
                <c:pt idx="8357">
                  <c:v>522</c:v>
                </c:pt>
                <c:pt idx="8358">
                  <c:v>947</c:v>
                </c:pt>
                <c:pt idx="8359">
                  <c:v>1024</c:v>
                </c:pt>
                <c:pt idx="8360">
                  <c:v>1218</c:v>
                </c:pt>
                <c:pt idx="8361">
                  <c:v>1237</c:v>
                </c:pt>
                <c:pt idx="8362">
                  <c:v>1276</c:v>
                </c:pt>
                <c:pt idx="8363">
                  <c:v>1276</c:v>
                </c:pt>
                <c:pt idx="8364">
                  <c:v>1237</c:v>
                </c:pt>
                <c:pt idx="8365">
                  <c:v>1237</c:v>
                </c:pt>
                <c:pt idx="8366">
                  <c:v>1218</c:v>
                </c:pt>
                <c:pt idx="8367">
                  <c:v>1218</c:v>
                </c:pt>
                <c:pt idx="8368">
                  <c:v>1237</c:v>
                </c:pt>
                <c:pt idx="8369">
                  <c:v>1276</c:v>
                </c:pt>
                <c:pt idx="8370">
                  <c:v>1353</c:v>
                </c:pt>
                <c:pt idx="8371">
                  <c:v>1430</c:v>
                </c:pt>
                <c:pt idx="8372">
                  <c:v>1430</c:v>
                </c:pt>
                <c:pt idx="8373">
                  <c:v>1256</c:v>
                </c:pt>
                <c:pt idx="8374">
                  <c:v>986</c:v>
                </c:pt>
                <c:pt idx="8375">
                  <c:v>889</c:v>
                </c:pt>
                <c:pt idx="8376">
                  <c:v>522</c:v>
                </c:pt>
                <c:pt idx="8377">
                  <c:v>464</c:v>
                </c:pt>
                <c:pt idx="8378">
                  <c:v>445</c:v>
                </c:pt>
                <c:pt idx="8379">
                  <c:v>445</c:v>
                </c:pt>
                <c:pt idx="8380">
                  <c:v>445</c:v>
                </c:pt>
                <c:pt idx="8381">
                  <c:v>483</c:v>
                </c:pt>
                <c:pt idx="8382">
                  <c:v>618</c:v>
                </c:pt>
                <c:pt idx="8383">
                  <c:v>638</c:v>
                </c:pt>
                <c:pt idx="8384">
                  <c:v>734</c:v>
                </c:pt>
                <c:pt idx="8385">
                  <c:v>812</c:v>
                </c:pt>
                <c:pt idx="8386">
                  <c:v>831</c:v>
                </c:pt>
                <c:pt idx="8387">
                  <c:v>831</c:v>
                </c:pt>
                <c:pt idx="8388">
                  <c:v>831</c:v>
                </c:pt>
                <c:pt idx="8389">
                  <c:v>792</c:v>
                </c:pt>
                <c:pt idx="8390">
                  <c:v>773</c:v>
                </c:pt>
                <c:pt idx="8391">
                  <c:v>773</c:v>
                </c:pt>
                <c:pt idx="8392">
                  <c:v>773</c:v>
                </c:pt>
                <c:pt idx="8393">
                  <c:v>812</c:v>
                </c:pt>
                <c:pt idx="8394">
                  <c:v>889</c:v>
                </c:pt>
                <c:pt idx="8395">
                  <c:v>966</c:v>
                </c:pt>
                <c:pt idx="8396">
                  <c:v>986</c:v>
                </c:pt>
                <c:pt idx="8397">
                  <c:v>947</c:v>
                </c:pt>
                <c:pt idx="8398">
                  <c:v>792</c:v>
                </c:pt>
                <c:pt idx="8399">
                  <c:v>792</c:v>
                </c:pt>
                <c:pt idx="8400">
                  <c:v>503</c:v>
                </c:pt>
                <c:pt idx="8401">
                  <c:v>483</c:v>
                </c:pt>
                <c:pt idx="8402">
                  <c:v>445</c:v>
                </c:pt>
                <c:pt idx="8403">
                  <c:v>445</c:v>
                </c:pt>
                <c:pt idx="8404">
                  <c:v>445</c:v>
                </c:pt>
                <c:pt idx="8405">
                  <c:v>483</c:v>
                </c:pt>
                <c:pt idx="8406">
                  <c:v>580</c:v>
                </c:pt>
                <c:pt idx="8407">
                  <c:v>773</c:v>
                </c:pt>
                <c:pt idx="8408">
                  <c:v>908</c:v>
                </c:pt>
                <c:pt idx="8409">
                  <c:v>986</c:v>
                </c:pt>
                <c:pt idx="8410">
                  <c:v>1024</c:v>
                </c:pt>
                <c:pt idx="8411">
                  <c:v>1044</c:v>
                </c:pt>
                <c:pt idx="8412">
                  <c:v>1063</c:v>
                </c:pt>
                <c:pt idx="8413">
                  <c:v>1044</c:v>
                </c:pt>
                <c:pt idx="8414">
                  <c:v>1044</c:v>
                </c:pt>
                <c:pt idx="8415">
                  <c:v>1044</c:v>
                </c:pt>
                <c:pt idx="8416">
                  <c:v>1102</c:v>
                </c:pt>
                <c:pt idx="8417">
                  <c:v>1160</c:v>
                </c:pt>
                <c:pt idx="8418">
                  <c:v>1218</c:v>
                </c:pt>
                <c:pt idx="8419">
                  <c:v>1276</c:v>
                </c:pt>
                <c:pt idx="8420">
                  <c:v>1276</c:v>
                </c:pt>
                <c:pt idx="8421">
                  <c:v>1218</c:v>
                </c:pt>
                <c:pt idx="8422">
                  <c:v>1044</c:v>
                </c:pt>
                <c:pt idx="8423">
                  <c:v>734</c:v>
                </c:pt>
                <c:pt idx="8424">
                  <c:v>541</c:v>
                </c:pt>
                <c:pt idx="8425">
                  <c:v>445</c:v>
                </c:pt>
                <c:pt idx="8426">
                  <c:v>445</c:v>
                </c:pt>
                <c:pt idx="8427">
                  <c:v>445</c:v>
                </c:pt>
                <c:pt idx="8428">
                  <c:v>445</c:v>
                </c:pt>
                <c:pt idx="8429">
                  <c:v>522</c:v>
                </c:pt>
                <c:pt idx="8430">
                  <c:v>947</c:v>
                </c:pt>
                <c:pt idx="8431">
                  <c:v>1024</c:v>
                </c:pt>
                <c:pt idx="8432">
                  <c:v>1218</c:v>
                </c:pt>
                <c:pt idx="8433">
                  <c:v>1237</c:v>
                </c:pt>
                <c:pt idx="8434">
                  <c:v>1276</c:v>
                </c:pt>
                <c:pt idx="8435">
                  <c:v>1276</c:v>
                </c:pt>
                <c:pt idx="8436">
                  <c:v>1237</c:v>
                </c:pt>
                <c:pt idx="8437">
                  <c:v>1237</c:v>
                </c:pt>
                <c:pt idx="8438">
                  <c:v>1218</c:v>
                </c:pt>
                <c:pt idx="8439">
                  <c:v>1218</c:v>
                </c:pt>
                <c:pt idx="8440">
                  <c:v>1237</c:v>
                </c:pt>
                <c:pt idx="8441">
                  <c:v>1276</c:v>
                </c:pt>
                <c:pt idx="8442">
                  <c:v>1353</c:v>
                </c:pt>
                <c:pt idx="8443">
                  <c:v>1430</c:v>
                </c:pt>
                <c:pt idx="8444">
                  <c:v>1430</c:v>
                </c:pt>
                <c:pt idx="8445">
                  <c:v>1256</c:v>
                </c:pt>
                <c:pt idx="8446">
                  <c:v>986</c:v>
                </c:pt>
                <c:pt idx="8447">
                  <c:v>889</c:v>
                </c:pt>
                <c:pt idx="8448">
                  <c:v>541</c:v>
                </c:pt>
                <c:pt idx="8449">
                  <c:v>445</c:v>
                </c:pt>
                <c:pt idx="8450">
                  <c:v>445</c:v>
                </c:pt>
                <c:pt idx="8451">
                  <c:v>445</c:v>
                </c:pt>
                <c:pt idx="8452">
                  <c:v>445</c:v>
                </c:pt>
                <c:pt idx="8453">
                  <c:v>522</c:v>
                </c:pt>
                <c:pt idx="8454">
                  <c:v>947</c:v>
                </c:pt>
                <c:pt idx="8455">
                  <c:v>1024</c:v>
                </c:pt>
                <c:pt idx="8456">
                  <c:v>1218</c:v>
                </c:pt>
                <c:pt idx="8457">
                  <c:v>1237</c:v>
                </c:pt>
                <c:pt idx="8458">
                  <c:v>1276</c:v>
                </c:pt>
                <c:pt idx="8459">
                  <c:v>1276</c:v>
                </c:pt>
                <c:pt idx="8460">
                  <c:v>1237</c:v>
                </c:pt>
                <c:pt idx="8461">
                  <c:v>1237</c:v>
                </c:pt>
                <c:pt idx="8462">
                  <c:v>1218</c:v>
                </c:pt>
                <c:pt idx="8463">
                  <c:v>1218</c:v>
                </c:pt>
                <c:pt idx="8464">
                  <c:v>1237</c:v>
                </c:pt>
                <c:pt idx="8465">
                  <c:v>1276</c:v>
                </c:pt>
                <c:pt idx="8466">
                  <c:v>1353</c:v>
                </c:pt>
                <c:pt idx="8467">
                  <c:v>1430</c:v>
                </c:pt>
                <c:pt idx="8468">
                  <c:v>1430</c:v>
                </c:pt>
                <c:pt idx="8469">
                  <c:v>1256</c:v>
                </c:pt>
                <c:pt idx="8470">
                  <c:v>986</c:v>
                </c:pt>
                <c:pt idx="8471">
                  <c:v>889</c:v>
                </c:pt>
                <c:pt idx="8472">
                  <c:v>541</c:v>
                </c:pt>
                <c:pt idx="8473">
                  <c:v>445</c:v>
                </c:pt>
                <c:pt idx="8474">
                  <c:v>445</c:v>
                </c:pt>
                <c:pt idx="8475">
                  <c:v>445</c:v>
                </c:pt>
                <c:pt idx="8476">
                  <c:v>445</c:v>
                </c:pt>
                <c:pt idx="8477">
                  <c:v>522</c:v>
                </c:pt>
                <c:pt idx="8478">
                  <c:v>947</c:v>
                </c:pt>
                <c:pt idx="8479">
                  <c:v>1024</c:v>
                </c:pt>
                <c:pt idx="8480">
                  <c:v>1218</c:v>
                </c:pt>
                <c:pt idx="8481">
                  <c:v>1237</c:v>
                </c:pt>
                <c:pt idx="8482">
                  <c:v>1276</c:v>
                </c:pt>
                <c:pt idx="8483">
                  <c:v>1276</c:v>
                </c:pt>
                <c:pt idx="8484">
                  <c:v>1237</c:v>
                </c:pt>
                <c:pt idx="8485">
                  <c:v>1237</c:v>
                </c:pt>
                <c:pt idx="8486">
                  <c:v>1218</c:v>
                </c:pt>
                <c:pt idx="8487">
                  <c:v>1218</c:v>
                </c:pt>
                <c:pt idx="8488">
                  <c:v>1237</c:v>
                </c:pt>
                <c:pt idx="8489">
                  <c:v>1276</c:v>
                </c:pt>
                <c:pt idx="8490">
                  <c:v>1353</c:v>
                </c:pt>
                <c:pt idx="8491">
                  <c:v>1430</c:v>
                </c:pt>
                <c:pt idx="8492">
                  <c:v>1430</c:v>
                </c:pt>
                <c:pt idx="8493">
                  <c:v>1256</c:v>
                </c:pt>
                <c:pt idx="8494">
                  <c:v>986</c:v>
                </c:pt>
                <c:pt idx="8495">
                  <c:v>889</c:v>
                </c:pt>
                <c:pt idx="8496">
                  <c:v>541</c:v>
                </c:pt>
                <c:pt idx="8497">
                  <c:v>445</c:v>
                </c:pt>
                <c:pt idx="8498">
                  <c:v>445</c:v>
                </c:pt>
                <c:pt idx="8499">
                  <c:v>445</c:v>
                </c:pt>
                <c:pt idx="8500">
                  <c:v>445</c:v>
                </c:pt>
                <c:pt idx="8501">
                  <c:v>522</c:v>
                </c:pt>
                <c:pt idx="8502">
                  <c:v>947</c:v>
                </c:pt>
                <c:pt idx="8503">
                  <c:v>1024</c:v>
                </c:pt>
                <c:pt idx="8504">
                  <c:v>1218</c:v>
                </c:pt>
                <c:pt idx="8505">
                  <c:v>1237</c:v>
                </c:pt>
                <c:pt idx="8506">
                  <c:v>1276</c:v>
                </c:pt>
                <c:pt idx="8507">
                  <c:v>1276</c:v>
                </c:pt>
                <c:pt idx="8508">
                  <c:v>1237</c:v>
                </c:pt>
                <c:pt idx="8509">
                  <c:v>1237</c:v>
                </c:pt>
                <c:pt idx="8510">
                  <c:v>1218</c:v>
                </c:pt>
                <c:pt idx="8511">
                  <c:v>1218</c:v>
                </c:pt>
                <c:pt idx="8512">
                  <c:v>1237</c:v>
                </c:pt>
                <c:pt idx="8513">
                  <c:v>1276</c:v>
                </c:pt>
                <c:pt idx="8514">
                  <c:v>1353</c:v>
                </c:pt>
                <c:pt idx="8515">
                  <c:v>1430</c:v>
                </c:pt>
                <c:pt idx="8516">
                  <c:v>1430</c:v>
                </c:pt>
                <c:pt idx="8517">
                  <c:v>1256</c:v>
                </c:pt>
                <c:pt idx="8518">
                  <c:v>986</c:v>
                </c:pt>
                <c:pt idx="8519">
                  <c:v>889</c:v>
                </c:pt>
                <c:pt idx="8520">
                  <c:v>541</c:v>
                </c:pt>
                <c:pt idx="8521">
                  <c:v>445</c:v>
                </c:pt>
                <c:pt idx="8522">
                  <c:v>445</c:v>
                </c:pt>
                <c:pt idx="8523">
                  <c:v>445</c:v>
                </c:pt>
                <c:pt idx="8524">
                  <c:v>445</c:v>
                </c:pt>
                <c:pt idx="8525">
                  <c:v>522</c:v>
                </c:pt>
                <c:pt idx="8526">
                  <c:v>947</c:v>
                </c:pt>
                <c:pt idx="8527">
                  <c:v>1024</c:v>
                </c:pt>
                <c:pt idx="8528">
                  <c:v>1218</c:v>
                </c:pt>
                <c:pt idx="8529">
                  <c:v>1237</c:v>
                </c:pt>
                <c:pt idx="8530">
                  <c:v>1276</c:v>
                </c:pt>
                <c:pt idx="8531">
                  <c:v>1276</c:v>
                </c:pt>
                <c:pt idx="8532">
                  <c:v>1237</c:v>
                </c:pt>
                <c:pt idx="8533">
                  <c:v>1237</c:v>
                </c:pt>
                <c:pt idx="8534">
                  <c:v>1218</c:v>
                </c:pt>
                <c:pt idx="8535">
                  <c:v>1218</c:v>
                </c:pt>
                <c:pt idx="8536">
                  <c:v>1237</c:v>
                </c:pt>
                <c:pt idx="8537">
                  <c:v>1276</c:v>
                </c:pt>
                <c:pt idx="8538">
                  <c:v>1353</c:v>
                </c:pt>
                <c:pt idx="8539">
                  <c:v>1430</c:v>
                </c:pt>
                <c:pt idx="8540">
                  <c:v>1430</c:v>
                </c:pt>
                <c:pt idx="8541">
                  <c:v>1256</c:v>
                </c:pt>
                <c:pt idx="8542">
                  <c:v>986</c:v>
                </c:pt>
                <c:pt idx="8543">
                  <c:v>889</c:v>
                </c:pt>
                <c:pt idx="8544">
                  <c:v>522</c:v>
                </c:pt>
                <c:pt idx="8545">
                  <c:v>464</c:v>
                </c:pt>
                <c:pt idx="8546">
                  <c:v>445</c:v>
                </c:pt>
                <c:pt idx="8547">
                  <c:v>445</c:v>
                </c:pt>
                <c:pt idx="8548">
                  <c:v>445</c:v>
                </c:pt>
                <c:pt idx="8549">
                  <c:v>483</c:v>
                </c:pt>
                <c:pt idx="8550">
                  <c:v>618</c:v>
                </c:pt>
                <c:pt idx="8551">
                  <c:v>638</c:v>
                </c:pt>
                <c:pt idx="8552">
                  <c:v>734</c:v>
                </c:pt>
                <c:pt idx="8553">
                  <c:v>812</c:v>
                </c:pt>
                <c:pt idx="8554">
                  <c:v>831</c:v>
                </c:pt>
                <c:pt idx="8555">
                  <c:v>831</c:v>
                </c:pt>
                <c:pt idx="8556">
                  <c:v>831</c:v>
                </c:pt>
                <c:pt idx="8557">
                  <c:v>792</c:v>
                </c:pt>
                <c:pt idx="8558">
                  <c:v>773</c:v>
                </c:pt>
                <c:pt idx="8559">
                  <c:v>773</c:v>
                </c:pt>
                <c:pt idx="8560">
                  <c:v>773</c:v>
                </c:pt>
                <c:pt idx="8561">
                  <c:v>812</c:v>
                </c:pt>
                <c:pt idx="8562">
                  <c:v>889</c:v>
                </c:pt>
                <c:pt idx="8563">
                  <c:v>966</c:v>
                </c:pt>
                <c:pt idx="8564">
                  <c:v>986</c:v>
                </c:pt>
                <c:pt idx="8565">
                  <c:v>947</c:v>
                </c:pt>
                <c:pt idx="8566">
                  <c:v>792</c:v>
                </c:pt>
                <c:pt idx="8567">
                  <c:v>792</c:v>
                </c:pt>
                <c:pt idx="8568">
                  <c:v>503</c:v>
                </c:pt>
                <c:pt idx="8569">
                  <c:v>483</c:v>
                </c:pt>
                <c:pt idx="8570">
                  <c:v>445</c:v>
                </c:pt>
                <c:pt idx="8571">
                  <c:v>445</c:v>
                </c:pt>
                <c:pt idx="8572">
                  <c:v>445</c:v>
                </c:pt>
                <c:pt idx="8573">
                  <c:v>483</c:v>
                </c:pt>
                <c:pt idx="8574">
                  <c:v>580</c:v>
                </c:pt>
                <c:pt idx="8575">
                  <c:v>773</c:v>
                </c:pt>
                <c:pt idx="8576">
                  <c:v>908</c:v>
                </c:pt>
                <c:pt idx="8577">
                  <c:v>986</c:v>
                </c:pt>
                <c:pt idx="8578">
                  <c:v>1024</c:v>
                </c:pt>
                <c:pt idx="8579">
                  <c:v>1044</c:v>
                </c:pt>
                <c:pt idx="8580">
                  <c:v>1063</c:v>
                </c:pt>
                <c:pt idx="8581">
                  <c:v>1044</c:v>
                </c:pt>
                <c:pt idx="8582">
                  <c:v>1044</c:v>
                </c:pt>
                <c:pt idx="8583">
                  <c:v>1044</c:v>
                </c:pt>
                <c:pt idx="8584">
                  <c:v>1102</c:v>
                </c:pt>
                <c:pt idx="8585">
                  <c:v>1160</c:v>
                </c:pt>
                <c:pt idx="8586">
                  <c:v>1218</c:v>
                </c:pt>
                <c:pt idx="8587">
                  <c:v>1276</c:v>
                </c:pt>
                <c:pt idx="8588">
                  <c:v>1276</c:v>
                </c:pt>
                <c:pt idx="8589">
                  <c:v>1218</c:v>
                </c:pt>
                <c:pt idx="8590">
                  <c:v>1044</c:v>
                </c:pt>
                <c:pt idx="8591">
                  <c:v>734</c:v>
                </c:pt>
                <c:pt idx="8592">
                  <c:v>541</c:v>
                </c:pt>
                <c:pt idx="8593">
                  <c:v>445</c:v>
                </c:pt>
                <c:pt idx="8594">
                  <c:v>445</c:v>
                </c:pt>
                <c:pt idx="8595">
                  <c:v>445</c:v>
                </c:pt>
                <c:pt idx="8596">
                  <c:v>445</c:v>
                </c:pt>
                <c:pt idx="8597">
                  <c:v>522</c:v>
                </c:pt>
                <c:pt idx="8598">
                  <c:v>947</c:v>
                </c:pt>
                <c:pt idx="8599">
                  <c:v>1024</c:v>
                </c:pt>
                <c:pt idx="8600">
                  <c:v>1218</c:v>
                </c:pt>
                <c:pt idx="8601">
                  <c:v>1237</c:v>
                </c:pt>
                <c:pt idx="8602">
                  <c:v>1276</c:v>
                </c:pt>
                <c:pt idx="8603">
                  <c:v>1276</c:v>
                </c:pt>
                <c:pt idx="8604">
                  <c:v>1237</c:v>
                </c:pt>
                <c:pt idx="8605">
                  <c:v>1237</c:v>
                </c:pt>
                <c:pt idx="8606">
                  <c:v>1218</c:v>
                </c:pt>
                <c:pt idx="8607">
                  <c:v>1218</c:v>
                </c:pt>
                <c:pt idx="8608">
                  <c:v>1237</c:v>
                </c:pt>
                <c:pt idx="8609">
                  <c:v>1276</c:v>
                </c:pt>
                <c:pt idx="8610">
                  <c:v>1353</c:v>
                </c:pt>
                <c:pt idx="8611">
                  <c:v>1430</c:v>
                </c:pt>
                <c:pt idx="8612">
                  <c:v>1430</c:v>
                </c:pt>
                <c:pt idx="8613">
                  <c:v>1256</c:v>
                </c:pt>
                <c:pt idx="8614">
                  <c:v>986</c:v>
                </c:pt>
                <c:pt idx="8615">
                  <c:v>889</c:v>
                </c:pt>
                <c:pt idx="8616">
                  <c:v>541</c:v>
                </c:pt>
                <c:pt idx="8617">
                  <c:v>445</c:v>
                </c:pt>
                <c:pt idx="8618">
                  <c:v>445</c:v>
                </c:pt>
                <c:pt idx="8619">
                  <c:v>445</c:v>
                </c:pt>
                <c:pt idx="8620">
                  <c:v>445</c:v>
                </c:pt>
                <c:pt idx="8621">
                  <c:v>522</c:v>
                </c:pt>
                <c:pt idx="8622">
                  <c:v>947</c:v>
                </c:pt>
                <c:pt idx="8623">
                  <c:v>1024</c:v>
                </c:pt>
                <c:pt idx="8624">
                  <c:v>1218</c:v>
                </c:pt>
                <c:pt idx="8625">
                  <c:v>1237</c:v>
                </c:pt>
                <c:pt idx="8626">
                  <c:v>1276</c:v>
                </c:pt>
                <c:pt idx="8627">
                  <c:v>1276</c:v>
                </c:pt>
                <c:pt idx="8628">
                  <c:v>1237</c:v>
                </c:pt>
                <c:pt idx="8629">
                  <c:v>1237</c:v>
                </c:pt>
                <c:pt idx="8630">
                  <c:v>1218</c:v>
                </c:pt>
                <c:pt idx="8631">
                  <c:v>1218</c:v>
                </c:pt>
                <c:pt idx="8632">
                  <c:v>1237</c:v>
                </c:pt>
                <c:pt idx="8633">
                  <c:v>1276</c:v>
                </c:pt>
                <c:pt idx="8634">
                  <c:v>1353</c:v>
                </c:pt>
                <c:pt idx="8635">
                  <c:v>1430</c:v>
                </c:pt>
                <c:pt idx="8636">
                  <c:v>1430</c:v>
                </c:pt>
                <c:pt idx="8637">
                  <c:v>1256</c:v>
                </c:pt>
                <c:pt idx="8638">
                  <c:v>986</c:v>
                </c:pt>
                <c:pt idx="8639">
                  <c:v>889</c:v>
                </c:pt>
                <c:pt idx="8640">
                  <c:v>541</c:v>
                </c:pt>
                <c:pt idx="8641">
                  <c:v>445</c:v>
                </c:pt>
                <c:pt idx="8642">
                  <c:v>445</c:v>
                </c:pt>
                <c:pt idx="8643">
                  <c:v>445</c:v>
                </c:pt>
                <c:pt idx="8644">
                  <c:v>445</c:v>
                </c:pt>
                <c:pt idx="8645">
                  <c:v>522</c:v>
                </c:pt>
                <c:pt idx="8646">
                  <c:v>947</c:v>
                </c:pt>
                <c:pt idx="8647">
                  <c:v>1024</c:v>
                </c:pt>
                <c:pt idx="8648">
                  <c:v>1218</c:v>
                </c:pt>
                <c:pt idx="8649">
                  <c:v>1237</c:v>
                </c:pt>
                <c:pt idx="8650">
                  <c:v>1276</c:v>
                </c:pt>
                <c:pt idx="8651">
                  <c:v>1276</c:v>
                </c:pt>
                <c:pt idx="8652">
                  <c:v>1237</c:v>
                </c:pt>
                <c:pt idx="8653">
                  <c:v>1237</c:v>
                </c:pt>
                <c:pt idx="8654">
                  <c:v>1218</c:v>
                </c:pt>
                <c:pt idx="8655">
                  <c:v>1218</c:v>
                </c:pt>
                <c:pt idx="8656">
                  <c:v>1237</c:v>
                </c:pt>
                <c:pt idx="8657">
                  <c:v>1276</c:v>
                </c:pt>
                <c:pt idx="8658">
                  <c:v>1353</c:v>
                </c:pt>
                <c:pt idx="8659">
                  <c:v>1430</c:v>
                </c:pt>
                <c:pt idx="8660">
                  <c:v>1430</c:v>
                </c:pt>
                <c:pt idx="8661">
                  <c:v>1256</c:v>
                </c:pt>
                <c:pt idx="8662">
                  <c:v>986</c:v>
                </c:pt>
                <c:pt idx="8663">
                  <c:v>889</c:v>
                </c:pt>
                <c:pt idx="8664">
                  <c:v>541</c:v>
                </c:pt>
                <c:pt idx="8665">
                  <c:v>445</c:v>
                </c:pt>
                <c:pt idx="8666">
                  <c:v>445</c:v>
                </c:pt>
                <c:pt idx="8667">
                  <c:v>445</c:v>
                </c:pt>
                <c:pt idx="8668">
                  <c:v>445</c:v>
                </c:pt>
                <c:pt idx="8669">
                  <c:v>522</c:v>
                </c:pt>
                <c:pt idx="8670">
                  <c:v>947</c:v>
                </c:pt>
                <c:pt idx="8671">
                  <c:v>1024</c:v>
                </c:pt>
                <c:pt idx="8672">
                  <c:v>1218</c:v>
                </c:pt>
                <c:pt idx="8673">
                  <c:v>1237</c:v>
                </c:pt>
                <c:pt idx="8674">
                  <c:v>1276</c:v>
                </c:pt>
                <c:pt idx="8675">
                  <c:v>1276</c:v>
                </c:pt>
                <c:pt idx="8676">
                  <c:v>1237</c:v>
                </c:pt>
                <c:pt idx="8677">
                  <c:v>1237</c:v>
                </c:pt>
                <c:pt idx="8678">
                  <c:v>1218</c:v>
                </c:pt>
                <c:pt idx="8679">
                  <c:v>1218</c:v>
                </c:pt>
                <c:pt idx="8680">
                  <c:v>1237</c:v>
                </c:pt>
                <c:pt idx="8681">
                  <c:v>1276</c:v>
                </c:pt>
                <c:pt idx="8682">
                  <c:v>1353</c:v>
                </c:pt>
                <c:pt idx="8683">
                  <c:v>1430</c:v>
                </c:pt>
                <c:pt idx="8684">
                  <c:v>1430</c:v>
                </c:pt>
                <c:pt idx="8685">
                  <c:v>1256</c:v>
                </c:pt>
                <c:pt idx="8686">
                  <c:v>986</c:v>
                </c:pt>
                <c:pt idx="8687">
                  <c:v>889</c:v>
                </c:pt>
                <c:pt idx="8688">
                  <c:v>541</c:v>
                </c:pt>
                <c:pt idx="8689">
                  <c:v>445</c:v>
                </c:pt>
                <c:pt idx="8690">
                  <c:v>445</c:v>
                </c:pt>
                <c:pt idx="8691">
                  <c:v>445</c:v>
                </c:pt>
                <c:pt idx="8692">
                  <c:v>445</c:v>
                </c:pt>
                <c:pt idx="8693">
                  <c:v>522</c:v>
                </c:pt>
                <c:pt idx="8694">
                  <c:v>947</c:v>
                </c:pt>
                <c:pt idx="8695">
                  <c:v>1024</c:v>
                </c:pt>
                <c:pt idx="8696">
                  <c:v>1218</c:v>
                </c:pt>
                <c:pt idx="8697">
                  <c:v>1237</c:v>
                </c:pt>
                <c:pt idx="8698">
                  <c:v>1276</c:v>
                </c:pt>
                <c:pt idx="8699">
                  <c:v>1276</c:v>
                </c:pt>
                <c:pt idx="8700">
                  <c:v>1237</c:v>
                </c:pt>
                <c:pt idx="8701">
                  <c:v>1237</c:v>
                </c:pt>
                <c:pt idx="8702">
                  <c:v>1218</c:v>
                </c:pt>
                <c:pt idx="8703">
                  <c:v>1218</c:v>
                </c:pt>
                <c:pt idx="8704">
                  <c:v>1237</c:v>
                </c:pt>
                <c:pt idx="8705">
                  <c:v>1276</c:v>
                </c:pt>
                <c:pt idx="8706">
                  <c:v>1353</c:v>
                </c:pt>
                <c:pt idx="8707">
                  <c:v>1430</c:v>
                </c:pt>
                <c:pt idx="8708">
                  <c:v>1430</c:v>
                </c:pt>
                <c:pt idx="8709">
                  <c:v>1256</c:v>
                </c:pt>
                <c:pt idx="8710">
                  <c:v>986</c:v>
                </c:pt>
                <c:pt idx="8711">
                  <c:v>889</c:v>
                </c:pt>
                <c:pt idx="8712">
                  <c:v>522</c:v>
                </c:pt>
                <c:pt idx="8713">
                  <c:v>464</c:v>
                </c:pt>
                <c:pt idx="8714">
                  <c:v>445</c:v>
                </c:pt>
                <c:pt idx="8715">
                  <c:v>445</c:v>
                </c:pt>
                <c:pt idx="8716">
                  <c:v>445</c:v>
                </c:pt>
                <c:pt idx="8717">
                  <c:v>483</c:v>
                </c:pt>
                <c:pt idx="8718">
                  <c:v>618</c:v>
                </c:pt>
                <c:pt idx="8719">
                  <c:v>638</c:v>
                </c:pt>
                <c:pt idx="8720">
                  <c:v>734</c:v>
                </c:pt>
                <c:pt idx="8721">
                  <c:v>812</c:v>
                </c:pt>
                <c:pt idx="8722">
                  <c:v>831</c:v>
                </c:pt>
                <c:pt idx="8723">
                  <c:v>831</c:v>
                </c:pt>
                <c:pt idx="8724">
                  <c:v>831</c:v>
                </c:pt>
                <c:pt idx="8725">
                  <c:v>792</c:v>
                </c:pt>
                <c:pt idx="8726">
                  <c:v>773</c:v>
                </c:pt>
                <c:pt idx="8727">
                  <c:v>773</c:v>
                </c:pt>
                <c:pt idx="8728">
                  <c:v>773</c:v>
                </c:pt>
                <c:pt idx="8729">
                  <c:v>812</c:v>
                </c:pt>
                <c:pt idx="8730">
                  <c:v>889</c:v>
                </c:pt>
                <c:pt idx="8731">
                  <c:v>966</c:v>
                </c:pt>
                <c:pt idx="8732">
                  <c:v>986</c:v>
                </c:pt>
                <c:pt idx="8733">
                  <c:v>947</c:v>
                </c:pt>
                <c:pt idx="8734">
                  <c:v>792</c:v>
                </c:pt>
                <c:pt idx="8735">
                  <c:v>792</c:v>
                </c:pt>
                <c:pt idx="8736">
                  <c:v>503</c:v>
                </c:pt>
                <c:pt idx="8737">
                  <c:v>483</c:v>
                </c:pt>
                <c:pt idx="8738">
                  <c:v>445</c:v>
                </c:pt>
                <c:pt idx="8739">
                  <c:v>445</c:v>
                </c:pt>
                <c:pt idx="8740">
                  <c:v>445</c:v>
                </c:pt>
                <c:pt idx="8741">
                  <c:v>483</c:v>
                </c:pt>
                <c:pt idx="8742">
                  <c:v>580</c:v>
                </c:pt>
                <c:pt idx="8743">
                  <c:v>773</c:v>
                </c:pt>
                <c:pt idx="8744">
                  <c:v>908</c:v>
                </c:pt>
                <c:pt idx="8745">
                  <c:v>986</c:v>
                </c:pt>
                <c:pt idx="8746">
                  <c:v>1024</c:v>
                </c:pt>
                <c:pt idx="8747">
                  <c:v>1044</c:v>
                </c:pt>
                <c:pt idx="8748">
                  <c:v>1063</c:v>
                </c:pt>
                <c:pt idx="8749">
                  <c:v>1044</c:v>
                </c:pt>
                <c:pt idx="8750">
                  <c:v>1044</c:v>
                </c:pt>
                <c:pt idx="8751">
                  <c:v>1044</c:v>
                </c:pt>
                <c:pt idx="8752">
                  <c:v>1102</c:v>
                </c:pt>
                <c:pt idx="8753">
                  <c:v>1160</c:v>
                </c:pt>
                <c:pt idx="8754">
                  <c:v>1218</c:v>
                </c:pt>
                <c:pt idx="8755">
                  <c:v>1276</c:v>
                </c:pt>
                <c:pt idx="8756">
                  <c:v>1276</c:v>
                </c:pt>
                <c:pt idx="8757">
                  <c:v>1218</c:v>
                </c:pt>
                <c:pt idx="8758">
                  <c:v>1044</c:v>
                </c:pt>
                <c:pt idx="8759">
                  <c:v>734</c:v>
                </c:pt>
              </c:numCache>
            </c:numRef>
          </c:val>
          <c:extLst>
            <c:ext xmlns:c16="http://schemas.microsoft.com/office/drawing/2014/chart" uri="{C3380CC4-5D6E-409C-BE32-E72D297353CC}">
              <c16:uniqueId val="{00000005-EFA0-4D99-8367-2580C7DC4923}"/>
            </c:ext>
          </c:extLst>
        </c:ser>
        <c:ser>
          <c:idx val="7"/>
          <c:order val="6"/>
          <c:tx>
            <c:strRef>
              <c:f>Hourly!$J$2</c:f>
              <c:strCache>
                <c:ptCount val="1"/>
                <c:pt idx="0">
                  <c:v>Horse Butte</c:v>
                </c:pt>
              </c:strCache>
            </c:strRef>
          </c:tx>
          <c:spPr>
            <a:solidFill>
              <a:srgbClr val="FF9900"/>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Hourly!$J$3:$J$8762</c:f>
              <c:numCache>
                <c:formatCode>#,##0</c:formatCode>
                <c:ptCount val="8760"/>
                <c:pt idx="0">
                  <c:v>1916</c:v>
                </c:pt>
                <c:pt idx="1">
                  <c:v>1965</c:v>
                </c:pt>
                <c:pt idx="2">
                  <c:v>2057</c:v>
                </c:pt>
                <c:pt idx="3">
                  <c:v>2076</c:v>
                </c:pt>
                <c:pt idx="4">
                  <c:v>2020</c:v>
                </c:pt>
                <c:pt idx="5">
                  <c:v>2045</c:v>
                </c:pt>
                <c:pt idx="6">
                  <c:v>1997</c:v>
                </c:pt>
                <c:pt idx="7">
                  <c:v>1786</c:v>
                </c:pt>
                <c:pt idx="8">
                  <c:v>1730</c:v>
                </c:pt>
                <c:pt idx="9">
                  <c:v>1820</c:v>
                </c:pt>
                <c:pt idx="10">
                  <c:v>1944</c:v>
                </c:pt>
                <c:pt idx="11">
                  <c:v>2080</c:v>
                </c:pt>
                <c:pt idx="12">
                  <c:v>2144</c:v>
                </c:pt>
                <c:pt idx="13">
                  <c:v>2263</c:v>
                </c:pt>
                <c:pt idx="14">
                  <c:v>2258</c:v>
                </c:pt>
                <c:pt idx="15">
                  <c:v>2223</c:v>
                </c:pt>
                <c:pt idx="16">
                  <c:v>2194</c:v>
                </c:pt>
                <c:pt idx="17">
                  <c:v>2130</c:v>
                </c:pt>
                <c:pt idx="18">
                  <c:v>1856</c:v>
                </c:pt>
                <c:pt idx="19">
                  <c:v>1774</c:v>
                </c:pt>
                <c:pt idx="20">
                  <c:v>1792</c:v>
                </c:pt>
                <c:pt idx="21">
                  <c:v>1943</c:v>
                </c:pt>
                <c:pt idx="22">
                  <c:v>1881</c:v>
                </c:pt>
                <c:pt idx="23">
                  <c:v>1782</c:v>
                </c:pt>
                <c:pt idx="24">
                  <c:v>1916</c:v>
                </c:pt>
                <c:pt idx="25">
                  <c:v>1965</c:v>
                </c:pt>
                <c:pt idx="26">
                  <c:v>2057</c:v>
                </c:pt>
                <c:pt idx="27">
                  <c:v>2076</c:v>
                </c:pt>
                <c:pt idx="28">
                  <c:v>2020</c:v>
                </c:pt>
                <c:pt idx="29">
                  <c:v>2045</c:v>
                </c:pt>
                <c:pt idx="30">
                  <c:v>1997</c:v>
                </c:pt>
                <c:pt idx="31">
                  <c:v>1786</c:v>
                </c:pt>
                <c:pt idx="32">
                  <c:v>1730</c:v>
                </c:pt>
                <c:pt idx="33">
                  <c:v>1820</c:v>
                </c:pt>
                <c:pt idx="34">
                  <c:v>1944</c:v>
                </c:pt>
                <c:pt idx="35">
                  <c:v>2080</c:v>
                </c:pt>
                <c:pt idx="36">
                  <c:v>2144</c:v>
                </c:pt>
                <c:pt idx="37">
                  <c:v>2263</c:v>
                </c:pt>
                <c:pt idx="38">
                  <c:v>2258</c:v>
                </c:pt>
                <c:pt idx="39">
                  <c:v>2223</c:v>
                </c:pt>
                <c:pt idx="40">
                  <c:v>2194</c:v>
                </c:pt>
                <c:pt idx="41">
                  <c:v>2130</c:v>
                </c:pt>
                <c:pt idx="42">
                  <c:v>1856</c:v>
                </c:pt>
                <c:pt idx="43">
                  <c:v>1774</c:v>
                </c:pt>
                <c:pt idx="44">
                  <c:v>1792</c:v>
                </c:pt>
                <c:pt idx="45">
                  <c:v>1943</c:v>
                </c:pt>
                <c:pt idx="46">
                  <c:v>1881</c:v>
                </c:pt>
                <c:pt idx="47">
                  <c:v>1782</c:v>
                </c:pt>
                <c:pt idx="48">
                  <c:v>1916</c:v>
                </c:pt>
                <c:pt idx="49">
                  <c:v>1965</c:v>
                </c:pt>
                <c:pt idx="50">
                  <c:v>2057</c:v>
                </c:pt>
                <c:pt idx="51">
                  <c:v>2076</c:v>
                </c:pt>
                <c:pt idx="52">
                  <c:v>2020</c:v>
                </c:pt>
                <c:pt idx="53">
                  <c:v>2045</c:v>
                </c:pt>
                <c:pt idx="54">
                  <c:v>1997</c:v>
                </c:pt>
                <c:pt idx="55">
                  <c:v>1786</c:v>
                </c:pt>
                <c:pt idx="56">
                  <c:v>1730</c:v>
                </c:pt>
                <c:pt idx="57">
                  <c:v>1820</c:v>
                </c:pt>
                <c:pt idx="58">
                  <c:v>1944</c:v>
                </c:pt>
                <c:pt idx="59">
                  <c:v>2080</c:v>
                </c:pt>
                <c:pt idx="60">
                  <c:v>2144</c:v>
                </c:pt>
                <c:pt idx="61">
                  <c:v>2263</c:v>
                </c:pt>
                <c:pt idx="62">
                  <c:v>2258</c:v>
                </c:pt>
                <c:pt idx="63">
                  <c:v>2223</c:v>
                </c:pt>
                <c:pt idx="64">
                  <c:v>2194</c:v>
                </c:pt>
                <c:pt idx="65">
                  <c:v>2130</c:v>
                </c:pt>
                <c:pt idx="66">
                  <c:v>1856</c:v>
                </c:pt>
                <c:pt idx="67">
                  <c:v>1774</c:v>
                </c:pt>
                <c:pt idx="68">
                  <c:v>1792</c:v>
                </c:pt>
                <c:pt idx="69">
                  <c:v>1943</c:v>
                </c:pt>
                <c:pt idx="70">
                  <c:v>1881</c:v>
                </c:pt>
                <c:pt idx="71">
                  <c:v>1782</c:v>
                </c:pt>
                <c:pt idx="72">
                  <c:v>1916</c:v>
                </c:pt>
                <c:pt idx="73">
                  <c:v>1965</c:v>
                </c:pt>
                <c:pt idx="74">
                  <c:v>2057</c:v>
                </c:pt>
                <c:pt idx="75">
                  <c:v>2076</c:v>
                </c:pt>
                <c:pt idx="76">
                  <c:v>2020</c:v>
                </c:pt>
                <c:pt idx="77">
                  <c:v>2045</c:v>
                </c:pt>
                <c:pt idx="78">
                  <c:v>1997</c:v>
                </c:pt>
                <c:pt idx="79">
                  <c:v>1786</c:v>
                </c:pt>
                <c:pt idx="80">
                  <c:v>1730</c:v>
                </c:pt>
                <c:pt idx="81">
                  <c:v>1820</c:v>
                </c:pt>
                <c:pt idx="82">
                  <c:v>1944</c:v>
                </c:pt>
                <c:pt idx="83">
                  <c:v>2080</c:v>
                </c:pt>
                <c:pt idx="84">
                  <c:v>2144</c:v>
                </c:pt>
                <c:pt idx="85">
                  <c:v>2263</c:v>
                </c:pt>
                <c:pt idx="86">
                  <c:v>2258</c:v>
                </c:pt>
                <c:pt idx="87">
                  <c:v>2223</c:v>
                </c:pt>
                <c:pt idx="88">
                  <c:v>2194</c:v>
                </c:pt>
                <c:pt idx="89">
                  <c:v>2130</c:v>
                </c:pt>
                <c:pt idx="90">
                  <c:v>1856</c:v>
                </c:pt>
                <c:pt idx="91">
                  <c:v>1774</c:v>
                </c:pt>
                <c:pt idx="92">
                  <c:v>1792</c:v>
                </c:pt>
                <c:pt idx="93">
                  <c:v>1943</c:v>
                </c:pt>
                <c:pt idx="94">
                  <c:v>1881</c:v>
                </c:pt>
                <c:pt idx="95">
                  <c:v>1782</c:v>
                </c:pt>
                <c:pt idx="96">
                  <c:v>1916</c:v>
                </c:pt>
                <c:pt idx="97">
                  <c:v>1965</c:v>
                </c:pt>
                <c:pt idx="98">
                  <c:v>2057</c:v>
                </c:pt>
                <c:pt idx="99">
                  <c:v>2076</c:v>
                </c:pt>
                <c:pt idx="100">
                  <c:v>2020</c:v>
                </c:pt>
                <c:pt idx="101">
                  <c:v>2045</c:v>
                </c:pt>
                <c:pt idx="102">
                  <c:v>1997</c:v>
                </c:pt>
                <c:pt idx="103">
                  <c:v>1786</c:v>
                </c:pt>
                <c:pt idx="104">
                  <c:v>1730</c:v>
                </c:pt>
                <c:pt idx="105">
                  <c:v>1820</c:v>
                </c:pt>
                <c:pt idx="106">
                  <c:v>1944</c:v>
                </c:pt>
                <c:pt idx="107">
                  <c:v>2080</c:v>
                </c:pt>
                <c:pt idx="108">
                  <c:v>2144</c:v>
                </c:pt>
                <c:pt idx="109">
                  <c:v>2263</c:v>
                </c:pt>
                <c:pt idx="110">
                  <c:v>2258</c:v>
                </c:pt>
                <c:pt idx="111">
                  <c:v>2223</c:v>
                </c:pt>
                <c:pt idx="112">
                  <c:v>2194</c:v>
                </c:pt>
                <c:pt idx="113">
                  <c:v>2130</c:v>
                </c:pt>
                <c:pt idx="114">
                  <c:v>1856</c:v>
                </c:pt>
                <c:pt idx="115">
                  <c:v>1774</c:v>
                </c:pt>
                <c:pt idx="116">
                  <c:v>1792</c:v>
                </c:pt>
                <c:pt idx="117">
                  <c:v>1943</c:v>
                </c:pt>
                <c:pt idx="118">
                  <c:v>1881</c:v>
                </c:pt>
                <c:pt idx="119">
                  <c:v>1782</c:v>
                </c:pt>
                <c:pt idx="120">
                  <c:v>1916</c:v>
                </c:pt>
                <c:pt idx="121">
                  <c:v>1965</c:v>
                </c:pt>
                <c:pt idx="122">
                  <c:v>2057</c:v>
                </c:pt>
                <c:pt idx="123">
                  <c:v>2076</c:v>
                </c:pt>
                <c:pt idx="124">
                  <c:v>2020</c:v>
                </c:pt>
                <c:pt idx="125">
                  <c:v>2045</c:v>
                </c:pt>
                <c:pt idx="126">
                  <c:v>1997</c:v>
                </c:pt>
                <c:pt idx="127">
                  <c:v>1786</c:v>
                </c:pt>
                <c:pt idx="128">
                  <c:v>1730</c:v>
                </c:pt>
                <c:pt idx="129">
                  <c:v>1820</c:v>
                </c:pt>
                <c:pt idx="130">
                  <c:v>1944</c:v>
                </c:pt>
                <c:pt idx="131">
                  <c:v>2080</c:v>
                </c:pt>
                <c:pt idx="132">
                  <c:v>2144</c:v>
                </c:pt>
                <c:pt idx="133">
                  <c:v>2263</c:v>
                </c:pt>
                <c:pt idx="134">
                  <c:v>2258</c:v>
                </c:pt>
                <c:pt idx="135">
                  <c:v>2223</c:v>
                </c:pt>
                <c:pt idx="136">
                  <c:v>2194</c:v>
                </c:pt>
                <c:pt idx="137">
                  <c:v>2130</c:v>
                </c:pt>
                <c:pt idx="138">
                  <c:v>1856</c:v>
                </c:pt>
                <c:pt idx="139">
                  <c:v>1774</c:v>
                </c:pt>
                <c:pt idx="140">
                  <c:v>1792</c:v>
                </c:pt>
                <c:pt idx="141">
                  <c:v>1943</c:v>
                </c:pt>
                <c:pt idx="142">
                  <c:v>1881</c:v>
                </c:pt>
                <c:pt idx="143">
                  <c:v>1782</c:v>
                </c:pt>
                <c:pt idx="144">
                  <c:v>1916</c:v>
                </c:pt>
                <c:pt idx="145">
                  <c:v>1965</c:v>
                </c:pt>
                <c:pt idx="146">
                  <c:v>2057</c:v>
                </c:pt>
                <c:pt idx="147">
                  <c:v>2076</c:v>
                </c:pt>
                <c:pt idx="148">
                  <c:v>2020</c:v>
                </c:pt>
                <c:pt idx="149">
                  <c:v>2045</c:v>
                </c:pt>
                <c:pt idx="150">
                  <c:v>1997</c:v>
                </c:pt>
                <c:pt idx="151">
                  <c:v>1786</c:v>
                </c:pt>
                <c:pt idx="152">
                  <c:v>1730</c:v>
                </c:pt>
                <c:pt idx="153">
                  <c:v>1820</c:v>
                </c:pt>
                <c:pt idx="154">
                  <c:v>1944</c:v>
                </c:pt>
                <c:pt idx="155">
                  <c:v>2080</c:v>
                </c:pt>
                <c:pt idx="156">
                  <c:v>2144</c:v>
                </c:pt>
                <c:pt idx="157">
                  <c:v>2263</c:v>
                </c:pt>
                <c:pt idx="158">
                  <c:v>2258</c:v>
                </c:pt>
                <c:pt idx="159">
                  <c:v>2223</c:v>
                </c:pt>
                <c:pt idx="160">
                  <c:v>2194</c:v>
                </c:pt>
                <c:pt idx="161">
                  <c:v>2130</c:v>
                </c:pt>
                <c:pt idx="162">
                  <c:v>1856</c:v>
                </c:pt>
                <c:pt idx="163">
                  <c:v>1774</c:v>
                </c:pt>
                <c:pt idx="164">
                  <c:v>1792</c:v>
                </c:pt>
                <c:pt idx="165">
                  <c:v>1943</c:v>
                </c:pt>
                <c:pt idx="166">
                  <c:v>1881</c:v>
                </c:pt>
                <c:pt idx="167">
                  <c:v>1782</c:v>
                </c:pt>
                <c:pt idx="168">
                  <c:v>1916</c:v>
                </c:pt>
                <c:pt idx="169">
                  <c:v>1965</c:v>
                </c:pt>
                <c:pt idx="170">
                  <c:v>2057</c:v>
                </c:pt>
                <c:pt idx="171">
                  <c:v>2076</c:v>
                </c:pt>
                <c:pt idx="172">
                  <c:v>2020</c:v>
                </c:pt>
                <c:pt idx="173">
                  <c:v>2045</c:v>
                </c:pt>
                <c:pt idx="174">
                  <c:v>1997</c:v>
                </c:pt>
                <c:pt idx="175">
                  <c:v>1786</c:v>
                </c:pt>
                <c:pt idx="176">
                  <c:v>1730</c:v>
                </c:pt>
                <c:pt idx="177">
                  <c:v>1820</c:v>
                </c:pt>
                <c:pt idx="178">
                  <c:v>1944</c:v>
                </c:pt>
                <c:pt idx="179">
                  <c:v>2080</c:v>
                </c:pt>
                <c:pt idx="180">
                  <c:v>2144</c:v>
                </c:pt>
                <c:pt idx="181">
                  <c:v>2263</c:v>
                </c:pt>
                <c:pt idx="182">
                  <c:v>2258</c:v>
                </c:pt>
                <c:pt idx="183">
                  <c:v>2223</c:v>
                </c:pt>
                <c:pt idx="184">
                  <c:v>2194</c:v>
                </c:pt>
                <c:pt idx="185">
                  <c:v>2130</c:v>
                </c:pt>
                <c:pt idx="186">
                  <c:v>1856</c:v>
                </c:pt>
                <c:pt idx="187">
                  <c:v>1774</c:v>
                </c:pt>
                <c:pt idx="188">
                  <c:v>1792</c:v>
                </c:pt>
                <c:pt idx="189">
                  <c:v>1943</c:v>
                </c:pt>
                <c:pt idx="190">
                  <c:v>1881</c:v>
                </c:pt>
                <c:pt idx="191">
                  <c:v>1782</c:v>
                </c:pt>
                <c:pt idx="192">
                  <c:v>1916</c:v>
                </c:pt>
                <c:pt idx="193">
                  <c:v>1965</c:v>
                </c:pt>
                <c:pt idx="194">
                  <c:v>2057</c:v>
                </c:pt>
                <c:pt idx="195">
                  <c:v>2076</c:v>
                </c:pt>
                <c:pt idx="196">
                  <c:v>2020</c:v>
                </c:pt>
                <c:pt idx="197">
                  <c:v>2045</c:v>
                </c:pt>
                <c:pt idx="198">
                  <c:v>1997</c:v>
                </c:pt>
                <c:pt idx="199">
                  <c:v>1786</c:v>
                </c:pt>
                <c:pt idx="200">
                  <c:v>1730</c:v>
                </c:pt>
                <c:pt idx="201">
                  <c:v>1820</c:v>
                </c:pt>
                <c:pt idx="202">
                  <c:v>1944</c:v>
                </c:pt>
                <c:pt idx="203">
                  <c:v>2080</c:v>
                </c:pt>
                <c:pt idx="204">
                  <c:v>2144</c:v>
                </c:pt>
                <c:pt idx="205">
                  <c:v>2263</c:v>
                </c:pt>
                <c:pt idx="206">
                  <c:v>2258</c:v>
                </c:pt>
                <c:pt idx="207">
                  <c:v>2223</c:v>
                </c:pt>
                <c:pt idx="208">
                  <c:v>2194</c:v>
                </c:pt>
                <c:pt idx="209">
                  <c:v>2130</c:v>
                </c:pt>
                <c:pt idx="210">
                  <c:v>1856</c:v>
                </c:pt>
                <c:pt idx="211">
                  <c:v>1774</c:v>
                </c:pt>
                <c:pt idx="212">
                  <c:v>1792</c:v>
                </c:pt>
                <c:pt idx="213">
                  <c:v>1943</c:v>
                </c:pt>
                <c:pt idx="214">
                  <c:v>1881</c:v>
                </c:pt>
                <c:pt idx="215">
                  <c:v>1782</c:v>
                </c:pt>
                <c:pt idx="216">
                  <c:v>1916</c:v>
                </c:pt>
                <c:pt idx="217">
                  <c:v>1965</c:v>
                </c:pt>
                <c:pt idx="218">
                  <c:v>2057</c:v>
                </c:pt>
                <c:pt idx="219">
                  <c:v>2076</c:v>
                </c:pt>
                <c:pt idx="220">
                  <c:v>2020</c:v>
                </c:pt>
                <c:pt idx="221">
                  <c:v>2045</c:v>
                </c:pt>
                <c:pt idx="222">
                  <c:v>1997</c:v>
                </c:pt>
                <c:pt idx="223">
                  <c:v>1786</c:v>
                </c:pt>
                <c:pt idx="224">
                  <c:v>1730</c:v>
                </c:pt>
                <c:pt idx="225">
                  <c:v>1820</c:v>
                </c:pt>
                <c:pt idx="226">
                  <c:v>1944</c:v>
                </c:pt>
                <c:pt idx="227">
                  <c:v>2080</c:v>
                </c:pt>
                <c:pt idx="228">
                  <c:v>2144</c:v>
                </c:pt>
                <c:pt idx="229">
                  <c:v>2263</c:v>
                </c:pt>
                <c:pt idx="230">
                  <c:v>2258</c:v>
                </c:pt>
                <c:pt idx="231">
                  <c:v>2223</c:v>
                </c:pt>
                <c:pt idx="232">
                  <c:v>2194</c:v>
                </c:pt>
                <c:pt idx="233">
                  <c:v>2130</c:v>
                </c:pt>
                <c:pt idx="234">
                  <c:v>1856</c:v>
                </c:pt>
                <c:pt idx="235">
                  <c:v>1774</c:v>
                </c:pt>
                <c:pt idx="236">
                  <c:v>1792</c:v>
                </c:pt>
                <c:pt idx="237">
                  <c:v>1943</c:v>
                </c:pt>
                <c:pt idx="238">
                  <c:v>1881</c:v>
                </c:pt>
                <c:pt idx="239">
                  <c:v>1782</c:v>
                </c:pt>
                <c:pt idx="240">
                  <c:v>1916</c:v>
                </c:pt>
                <c:pt idx="241">
                  <c:v>1965</c:v>
                </c:pt>
                <c:pt idx="242">
                  <c:v>2057</c:v>
                </c:pt>
                <c:pt idx="243">
                  <c:v>2076</c:v>
                </c:pt>
                <c:pt idx="244">
                  <c:v>2020</c:v>
                </c:pt>
                <c:pt idx="245">
                  <c:v>2045</c:v>
                </c:pt>
                <c:pt idx="246">
                  <c:v>1997</c:v>
                </c:pt>
                <c:pt idx="247">
                  <c:v>1786</c:v>
                </c:pt>
                <c:pt idx="248">
                  <c:v>1730</c:v>
                </c:pt>
                <c:pt idx="249">
                  <c:v>1820</c:v>
                </c:pt>
                <c:pt idx="250">
                  <c:v>1944</c:v>
                </c:pt>
                <c:pt idx="251">
                  <c:v>2080</c:v>
                </c:pt>
                <c:pt idx="252">
                  <c:v>2144</c:v>
                </c:pt>
                <c:pt idx="253">
                  <c:v>2263</c:v>
                </c:pt>
                <c:pt idx="254">
                  <c:v>2258</c:v>
                </c:pt>
                <c:pt idx="255">
                  <c:v>2223</c:v>
                </c:pt>
                <c:pt idx="256">
                  <c:v>2194</c:v>
                </c:pt>
                <c:pt idx="257">
                  <c:v>2130</c:v>
                </c:pt>
                <c:pt idx="258">
                  <c:v>1856</c:v>
                </c:pt>
                <c:pt idx="259">
                  <c:v>1774</c:v>
                </c:pt>
                <c:pt idx="260">
                  <c:v>1792</c:v>
                </c:pt>
                <c:pt idx="261">
                  <c:v>1943</c:v>
                </c:pt>
                <c:pt idx="262">
                  <c:v>1881</c:v>
                </c:pt>
                <c:pt idx="263">
                  <c:v>1782</c:v>
                </c:pt>
                <c:pt idx="264">
                  <c:v>1916</c:v>
                </c:pt>
                <c:pt idx="265">
                  <c:v>1965</c:v>
                </c:pt>
                <c:pt idx="266">
                  <c:v>2057</c:v>
                </c:pt>
                <c:pt idx="267">
                  <c:v>2076</c:v>
                </c:pt>
                <c:pt idx="268">
                  <c:v>2020</c:v>
                </c:pt>
                <c:pt idx="269">
                  <c:v>2045</c:v>
                </c:pt>
                <c:pt idx="270">
                  <c:v>1997</c:v>
                </c:pt>
                <c:pt idx="271">
                  <c:v>1786</c:v>
                </c:pt>
                <c:pt idx="272">
                  <c:v>1730</c:v>
                </c:pt>
                <c:pt idx="273">
                  <c:v>1820</c:v>
                </c:pt>
                <c:pt idx="274">
                  <c:v>1944</c:v>
                </c:pt>
                <c:pt idx="275">
                  <c:v>2080</c:v>
                </c:pt>
                <c:pt idx="276">
                  <c:v>2144</c:v>
                </c:pt>
                <c:pt idx="277">
                  <c:v>2263</c:v>
                </c:pt>
                <c:pt idx="278">
                  <c:v>2258</c:v>
                </c:pt>
                <c:pt idx="279">
                  <c:v>2223</c:v>
                </c:pt>
                <c:pt idx="280">
                  <c:v>2194</c:v>
                </c:pt>
                <c:pt idx="281">
                  <c:v>2130</c:v>
                </c:pt>
                <c:pt idx="282">
                  <c:v>1856</c:v>
                </c:pt>
                <c:pt idx="283">
                  <c:v>1774</c:v>
                </c:pt>
                <c:pt idx="284">
                  <c:v>1792</c:v>
                </c:pt>
                <c:pt idx="285">
                  <c:v>1943</c:v>
                </c:pt>
                <c:pt idx="286">
                  <c:v>1881</c:v>
                </c:pt>
                <c:pt idx="287">
                  <c:v>1782</c:v>
                </c:pt>
                <c:pt idx="288">
                  <c:v>1916</c:v>
                </c:pt>
                <c:pt idx="289">
                  <c:v>1965</c:v>
                </c:pt>
                <c:pt idx="290">
                  <c:v>2057</c:v>
                </c:pt>
                <c:pt idx="291">
                  <c:v>2076</c:v>
                </c:pt>
                <c:pt idx="292">
                  <c:v>2020</c:v>
                </c:pt>
                <c:pt idx="293">
                  <c:v>2045</c:v>
                </c:pt>
                <c:pt idx="294">
                  <c:v>1997</c:v>
                </c:pt>
                <c:pt idx="295">
                  <c:v>1786</c:v>
                </c:pt>
                <c:pt idx="296">
                  <c:v>1730</c:v>
                </c:pt>
                <c:pt idx="297">
                  <c:v>1820</c:v>
                </c:pt>
                <c:pt idx="298">
                  <c:v>1944</c:v>
                </c:pt>
                <c:pt idx="299">
                  <c:v>2080</c:v>
                </c:pt>
                <c:pt idx="300">
                  <c:v>2144</c:v>
                </c:pt>
                <c:pt idx="301">
                  <c:v>2263</c:v>
                </c:pt>
                <c:pt idx="302">
                  <c:v>2258</c:v>
                </c:pt>
                <c:pt idx="303">
                  <c:v>2223</c:v>
                </c:pt>
                <c:pt idx="304">
                  <c:v>2194</c:v>
                </c:pt>
                <c:pt idx="305">
                  <c:v>2130</c:v>
                </c:pt>
                <c:pt idx="306">
                  <c:v>1856</c:v>
                </c:pt>
                <c:pt idx="307">
                  <c:v>1774</c:v>
                </c:pt>
                <c:pt idx="308">
                  <c:v>1792</c:v>
                </c:pt>
                <c:pt idx="309">
                  <c:v>1943</c:v>
                </c:pt>
                <c:pt idx="310">
                  <c:v>1881</c:v>
                </c:pt>
                <c:pt idx="311">
                  <c:v>1782</c:v>
                </c:pt>
                <c:pt idx="312">
                  <c:v>1916</c:v>
                </c:pt>
                <c:pt idx="313">
                  <c:v>1965</c:v>
                </c:pt>
                <c:pt idx="314">
                  <c:v>2057</c:v>
                </c:pt>
                <c:pt idx="315">
                  <c:v>2076</c:v>
                </c:pt>
                <c:pt idx="316">
                  <c:v>2020</c:v>
                </c:pt>
                <c:pt idx="317">
                  <c:v>2045</c:v>
                </c:pt>
                <c:pt idx="318">
                  <c:v>1997</c:v>
                </c:pt>
                <c:pt idx="319">
                  <c:v>1786</c:v>
                </c:pt>
                <c:pt idx="320">
                  <c:v>1730</c:v>
                </c:pt>
                <c:pt idx="321">
                  <c:v>1820</c:v>
                </c:pt>
                <c:pt idx="322">
                  <c:v>1944</c:v>
                </c:pt>
                <c:pt idx="323">
                  <c:v>2080</c:v>
                </c:pt>
                <c:pt idx="324">
                  <c:v>2144</c:v>
                </c:pt>
                <c:pt idx="325">
                  <c:v>2263</c:v>
                </c:pt>
                <c:pt idx="326">
                  <c:v>2258</c:v>
                </c:pt>
                <c:pt idx="327">
                  <c:v>2223</c:v>
                </c:pt>
                <c:pt idx="328">
                  <c:v>2194</c:v>
                </c:pt>
                <c:pt idx="329">
                  <c:v>2130</c:v>
                </c:pt>
                <c:pt idx="330">
                  <c:v>1856</c:v>
                </c:pt>
                <c:pt idx="331">
                  <c:v>1774</c:v>
                </c:pt>
                <c:pt idx="332">
                  <c:v>1792</c:v>
                </c:pt>
                <c:pt idx="333">
                  <c:v>1943</c:v>
                </c:pt>
                <c:pt idx="334">
                  <c:v>1881</c:v>
                </c:pt>
                <c:pt idx="335">
                  <c:v>1782</c:v>
                </c:pt>
                <c:pt idx="336">
                  <c:v>1916</c:v>
                </c:pt>
                <c:pt idx="337">
                  <c:v>1965</c:v>
                </c:pt>
                <c:pt idx="338">
                  <c:v>2057</c:v>
                </c:pt>
                <c:pt idx="339">
                  <c:v>2076</c:v>
                </c:pt>
                <c:pt idx="340">
                  <c:v>2020</c:v>
                </c:pt>
                <c:pt idx="341">
                  <c:v>2045</c:v>
                </c:pt>
                <c:pt idx="342">
                  <c:v>1997</c:v>
                </c:pt>
                <c:pt idx="343">
                  <c:v>1786</c:v>
                </c:pt>
                <c:pt idx="344">
                  <c:v>1730</c:v>
                </c:pt>
                <c:pt idx="345">
                  <c:v>1820</c:v>
                </c:pt>
                <c:pt idx="346">
                  <c:v>1944</c:v>
                </c:pt>
                <c:pt idx="347">
                  <c:v>2080</c:v>
                </c:pt>
                <c:pt idx="348">
                  <c:v>2144</c:v>
                </c:pt>
                <c:pt idx="349">
                  <c:v>2263</c:v>
                </c:pt>
                <c:pt idx="350">
                  <c:v>2258</c:v>
                </c:pt>
                <c:pt idx="351">
                  <c:v>2223</c:v>
                </c:pt>
                <c:pt idx="352">
                  <c:v>2194</c:v>
                </c:pt>
                <c:pt idx="353">
                  <c:v>2130</c:v>
                </c:pt>
                <c:pt idx="354">
                  <c:v>1856</c:v>
                </c:pt>
                <c:pt idx="355">
                  <c:v>1774</c:v>
                </c:pt>
                <c:pt idx="356">
                  <c:v>1792</c:v>
                </c:pt>
                <c:pt idx="357">
                  <c:v>1943</c:v>
                </c:pt>
                <c:pt idx="358">
                  <c:v>1881</c:v>
                </c:pt>
                <c:pt idx="359">
                  <c:v>1782</c:v>
                </c:pt>
                <c:pt idx="360">
                  <c:v>1916</c:v>
                </c:pt>
                <c:pt idx="361">
                  <c:v>1965</c:v>
                </c:pt>
                <c:pt idx="362">
                  <c:v>2057</c:v>
                </c:pt>
                <c:pt idx="363">
                  <c:v>2076</c:v>
                </c:pt>
                <c:pt idx="364">
                  <c:v>2020</c:v>
                </c:pt>
                <c:pt idx="365">
                  <c:v>2045</c:v>
                </c:pt>
                <c:pt idx="366">
                  <c:v>1997</c:v>
                </c:pt>
                <c:pt idx="367">
                  <c:v>1786</c:v>
                </c:pt>
                <c:pt idx="368">
                  <c:v>1730</c:v>
                </c:pt>
                <c:pt idx="369">
                  <c:v>1820</c:v>
                </c:pt>
                <c:pt idx="370">
                  <c:v>1944</c:v>
                </c:pt>
                <c:pt idx="371">
                  <c:v>2080</c:v>
                </c:pt>
                <c:pt idx="372">
                  <c:v>2144</c:v>
                </c:pt>
                <c:pt idx="373">
                  <c:v>2263</c:v>
                </c:pt>
                <c:pt idx="374">
                  <c:v>2258</c:v>
                </c:pt>
                <c:pt idx="375">
                  <c:v>2223</c:v>
                </c:pt>
                <c:pt idx="376">
                  <c:v>2194</c:v>
                </c:pt>
                <c:pt idx="377">
                  <c:v>2130</c:v>
                </c:pt>
                <c:pt idx="378">
                  <c:v>1856</c:v>
                </c:pt>
                <c:pt idx="379">
                  <c:v>1774</c:v>
                </c:pt>
                <c:pt idx="380">
                  <c:v>1792</c:v>
                </c:pt>
                <c:pt idx="381">
                  <c:v>1943</c:v>
                </c:pt>
                <c:pt idx="382">
                  <c:v>1881</c:v>
                </c:pt>
                <c:pt idx="383">
                  <c:v>1782</c:v>
                </c:pt>
                <c:pt idx="384">
                  <c:v>1916</c:v>
                </c:pt>
                <c:pt idx="385">
                  <c:v>1965</c:v>
                </c:pt>
                <c:pt idx="386">
                  <c:v>2057</c:v>
                </c:pt>
                <c:pt idx="387">
                  <c:v>2076</c:v>
                </c:pt>
                <c:pt idx="388">
                  <c:v>2020</c:v>
                </c:pt>
                <c:pt idx="389">
                  <c:v>2045</c:v>
                </c:pt>
                <c:pt idx="390">
                  <c:v>1997</c:v>
                </c:pt>
                <c:pt idx="391">
                  <c:v>1786</c:v>
                </c:pt>
                <c:pt idx="392">
                  <c:v>1730</c:v>
                </c:pt>
                <c:pt idx="393">
                  <c:v>1820</c:v>
                </c:pt>
                <c:pt idx="394">
                  <c:v>1944</c:v>
                </c:pt>
                <c:pt idx="395">
                  <c:v>2080</c:v>
                </c:pt>
                <c:pt idx="396">
                  <c:v>2144</c:v>
                </c:pt>
                <c:pt idx="397">
                  <c:v>2263</c:v>
                </c:pt>
                <c:pt idx="398">
                  <c:v>2258</c:v>
                </c:pt>
                <c:pt idx="399">
                  <c:v>2223</c:v>
                </c:pt>
                <c:pt idx="400">
                  <c:v>2194</c:v>
                </c:pt>
                <c:pt idx="401">
                  <c:v>2130</c:v>
                </c:pt>
                <c:pt idx="402">
                  <c:v>1856</c:v>
                </c:pt>
                <c:pt idx="403">
                  <c:v>1774</c:v>
                </c:pt>
                <c:pt idx="404">
                  <c:v>1792</c:v>
                </c:pt>
                <c:pt idx="405">
                  <c:v>1943</c:v>
                </c:pt>
                <c:pt idx="406">
                  <c:v>1881</c:v>
                </c:pt>
                <c:pt idx="407">
                  <c:v>1782</c:v>
                </c:pt>
                <c:pt idx="408">
                  <c:v>1916</c:v>
                </c:pt>
                <c:pt idx="409">
                  <c:v>1965</c:v>
                </c:pt>
                <c:pt idx="410">
                  <c:v>2057</c:v>
                </c:pt>
                <c:pt idx="411">
                  <c:v>2076</c:v>
                </c:pt>
                <c:pt idx="412">
                  <c:v>2020</c:v>
                </c:pt>
                <c:pt idx="413">
                  <c:v>2045</c:v>
                </c:pt>
                <c:pt idx="414">
                  <c:v>1997</c:v>
                </c:pt>
                <c:pt idx="415">
                  <c:v>1786</c:v>
                </c:pt>
                <c:pt idx="416">
                  <c:v>1730</c:v>
                </c:pt>
                <c:pt idx="417">
                  <c:v>1820</c:v>
                </c:pt>
                <c:pt idx="418">
                  <c:v>1944</c:v>
                </c:pt>
                <c:pt idx="419">
                  <c:v>2080</c:v>
                </c:pt>
                <c:pt idx="420">
                  <c:v>2144</c:v>
                </c:pt>
                <c:pt idx="421">
                  <c:v>2263</c:v>
                </c:pt>
                <c:pt idx="422">
                  <c:v>2258</c:v>
                </c:pt>
                <c:pt idx="423">
                  <c:v>2223</c:v>
                </c:pt>
                <c:pt idx="424">
                  <c:v>2194</c:v>
                </c:pt>
                <c:pt idx="425">
                  <c:v>2130</c:v>
                </c:pt>
                <c:pt idx="426">
                  <c:v>1856</c:v>
                </c:pt>
                <c:pt idx="427">
                  <c:v>1774</c:v>
                </c:pt>
                <c:pt idx="428">
                  <c:v>1792</c:v>
                </c:pt>
                <c:pt idx="429">
                  <c:v>1943</c:v>
                </c:pt>
                <c:pt idx="430">
                  <c:v>1881</c:v>
                </c:pt>
                <c:pt idx="431">
                  <c:v>1782</c:v>
                </c:pt>
                <c:pt idx="432">
                  <c:v>1916</c:v>
                </c:pt>
                <c:pt idx="433">
                  <c:v>1965</c:v>
                </c:pt>
                <c:pt idx="434">
                  <c:v>2057</c:v>
                </c:pt>
                <c:pt idx="435">
                  <c:v>2076</c:v>
                </c:pt>
                <c:pt idx="436">
                  <c:v>2020</c:v>
                </c:pt>
                <c:pt idx="437">
                  <c:v>2045</c:v>
                </c:pt>
                <c:pt idx="438">
                  <c:v>1997</c:v>
                </c:pt>
                <c:pt idx="439">
                  <c:v>1786</c:v>
                </c:pt>
                <c:pt idx="440">
                  <c:v>1730</c:v>
                </c:pt>
                <c:pt idx="441">
                  <c:v>1820</c:v>
                </c:pt>
                <c:pt idx="442">
                  <c:v>1944</c:v>
                </c:pt>
                <c:pt idx="443">
                  <c:v>2080</c:v>
                </c:pt>
                <c:pt idx="444">
                  <c:v>2144</c:v>
                </c:pt>
                <c:pt idx="445">
                  <c:v>2263</c:v>
                </c:pt>
                <c:pt idx="446">
                  <c:v>2258</c:v>
                </c:pt>
                <c:pt idx="447">
                  <c:v>2223</c:v>
                </c:pt>
                <c:pt idx="448">
                  <c:v>2194</c:v>
                </c:pt>
                <c:pt idx="449">
                  <c:v>2130</c:v>
                </c:pt>
                <c:pt idx="450">
                  <c:v>1856</c:v>
                </c:pt>
                <c:pt idx="451">
                  <c:v>1774</c:v>
                </c:pt>
                <c:pt idx="452">
                  <c:v>1792</c:v>
                </c:pt>
                <c:pt idx="453">
                  <c:v>1943</c:v>
                </c:pt>
                <c:pt idx="454">
                  <c:v>1881</c:v>
                </c:pt>
                <c:pt idx="455">
                  <c:v>1782</c:v>
                </c:pt>
                <c:pt idx="456">
                  <c:v>1916</c:v>
                </c:pt>
                <c:pt idx="457">
                  <c:v>1965</c:v>
                </c:pt>
                <c:pt idx="458">
                  <c:v>2057</c:v>
                </c:pt>
                <c:pt idx="459">
                  <c:v>2076</c:v>
                </c:pt>
                <c:pt idx="460">
                  <c:v>2020</c:v>
                </c:pt>
                <c:pt idx="461">
                  <c:v>2045</c:v>
                </c:pt>
                <c:pt idx="462">
                  <c:v>1997</c:v>
                </c:pt>
                <c:pt idx="463">
                  <c:v>1786</c:v>
                </c:pt>
                <c:pt idx="464">
                  <c:v>1730</c:v>
                </c:pt>
                <c:pt idx="465">
                  <c:v>1820</c:v>
                </c:pt>
                <c:pt idx="466">
                  <c:v>1944</c:v>
                </c:pt>
                <c:pt idx="467">
                  <c:v>2080</c:v>
                </c:pt>
                <c:pt idx="468">
                  <c:v>2144</c:v>
                </c:pt>
                <c:pt idx="469">
                  <c:v>2263</c:v>
                </c:pt>
                <c:pt idx="470">
                  <c:v>2258</c:v>
                </c:pt>
                <c:pt idx="471">
                  <c:v>2223</c:v>
                </c:pt>
                <c:pt idx="472">
                  <c:v>2194</c:v>
                </c:pt>
                <c:pt idx="473">
                  <c:v>2130</c:v>
                </c:pt>
                <c:pt idx="474">
                  <c:v>1856</c:v>
                </c:pt>
                <c:pt idx="475">
                  <c:v>1774</c:v>
                </c:pt>
                <c:pt idx="476">
                  <c:v>1792</c:v>
                </c:pt>
                <c:pt idx="477">
                  <c:v>1943</c:v>
                </c:pt>
                <c:pt idx="478">
                  <c:v>1881</c:v>
                </c:pt>
                <c:pt idx="479">
                  <c:v>1782</c:v>
                </c:pt>
                <c:pt idx="480">
                  <c:v>1916</c:v>
                </c:pt>
                <c:pt idx="481">
                  <c:v>1965</c:v>
                </c:pt>
                <c:pt idx="482">
                  <c:v>2057</c:v>
                </c:pt>
                <c:pt idx="483">
                  <c:v>2076</c:v>
                </c:pt>
                <c:pt idx="484">
                  <c:v>2020</c:v>
                </c:pt>
                <c:pt idx="485">
                  <c:v>2045</c:v>
                </c:pt>
                <c:pt idx="486">
                  <c:v>1997</c:v>
                </c:pt>
                <c:pt idx="487">
                  <c:v>1786</c:v>
                </c:pt>
                <c:pt idx="488">
                  <c:v>1730</c:v>
                </c:pt>
                <c:pt idx="489">
                  <c:v>1820</c:v>
                </c:pt>
                <c:pt idx="490">
                  <c:v>1944</c:v>
                </c:pt>
                <c:pt idx="491">
                  <c:v>2080</c:v>
                </c:pt>
                <c:pt idx="492">
                  <c:v>2144</c:v>
                </c:pt>
                <c:pt idx="493">
                  <c:v>2263</c:v>
                </c:pt>
                <c:pt idx="494">
                  <c:v>2258</c:v>
                </c:pt>
                <c:pt idx="495">
                  <c:v>2223</c:v>
                </c:pt>
                <c:pt idx="496">
                  <c:v>2194</c:v>
                </c:pt>
                <c:pt idx="497">
                  <c:v>2130</c:v>
                </c:pt>
                <c:pt idx="498">
                  <c:v>1856</c:v>
                </c:pt>
                <c:pt idx="499">
                  <c:v>1774</c:v>
                </c:pt>
                <c:pt idx="500">
                  <c:v>1792</c:v>
                </c:pt>
                <c:pt idx="501">
                  <c:v>1943</c:v>
                </c:pt>
                <c:pt idx="502">
                  <c:v>1881</c:v>
                </c:pt>
                <c:pt idx="503">
                  <c:v>1782</c:v>
                </c:pt>
                <c:pt idx="504">
                  <c:v>1916</c:v>
                </c:pt>
                <c:pt idx="505">
                  <c:v>1965</c:v>
                </c:pt>
                <c:pt idx="506">
                  <c:v>2057</c:v>
                </c:pt>
                <c:pt idx="507">
                  <c:v>2076</c:v>
                </c:pt>
                <c:pt idx="508">
                  <c:v>2020</c:v>
                </c:pt>
                <c:pt idx="509">
                  <c:v>2045</c:v>
                </c:pt>
                <c:pt idx="510">
                  <c:v>1997</c:v>
                </c:pt>
                <c:pt idx="511">
                  <c:v>1786</c:v>
                </c:pt>
                <c:pt idx="512">
                  <c:v>1730</c:v>
                </c:pt>
                <c:pt idx="513">
                  <c:v>1820</c:v>
                </c:pt>
                <c:pt idx="514">
                  <c:v>1944</c:v>
                </c:pt>
                <c:pt idx="515">
                  <c:v>2080</c:v>
                </c:pt>
                <c:pt idx="516">
                  <c:v>2144</c:v>
                </c:pt>
                <c:pt idx="517">
                  <c:v>2263</c:v>
                </c:pt>
                <c:pt idx="518">
                  <c:v>2258</c:v>
                </c:pt>
                <c:pt idx="519">
                  <c:v>2223</c:v>
                </c:pt>
                <c:pt idx="520">
                  <c:v>2194</c:v>
                </c:pt>
                <c:pt idx="521">
                  <c:v>2130</c:v>
                </c:pt>
                <c:pt idx="522">
                  <c:v>1856</c:v>
                </c:pt>
                <c:pt idx="523">
                  <c:v>1774</c:v>
                </c:pt>
                <c:pt idx="524">
                  <c:v>1792</c:v>
                </c:pt>
                <c:pt idx="525">
                  <c:v>1943</c:v>
                </c:pt>
                <c:pt idx="526">
                  <c:v>1881</c:v>
                </c:pt>
                <c:pt idx="527">
                  <c:v>1782</c:v>
                </c:pt>
                <c:pt idx="528">
                  <c:v>1916</c:v>
                </c:pt>
                <c:pt idx="529">
                  <c:v>1965</c:v>
                </c:pt>
                <c:pt idx="530">
                  <c:v>2057</c:v>
                </c:pt>
                <c:pt idx="531">
                  <c:v>2076</c:v>
                </c:pt>
                <c:pt idx="532">
                  <c:v>2020</c:v>
                </c:pt>
                <c:pt idx="533">
                  <c:v>2045</c:v>
                </c:pt>
                <c:pt idx="534">
                  <c:v>1997</c:v>
                </c:pt>
                <c:pt idx="535">
                  <c:v>1786</c:v>
                </c:pt>
                <c:pt idx="536">
                  <c:v>1730</c:v>
                </c:pt>
                <c:pt idx="537">
                  <c:v>1820</c:v>
                </c:pt>
                <c:pt idx="538">
                  <c:v>1944</c:v>
                </c:pt>
                <c:pt idx="539">
                  <c:v>2080</c:v>
                </c:pt>
                <c:pt idx="540">
                  <c:v>2144</c:v>
                </c:pt>
                <c:pt idx="541">
                  <c:v>2263</c:v>
                </c:pt>
                <c:pt idx="542">
                  <c:v>2258</c:v>
                </c:pt>
                <c:pt idx="543">
                  <c:v>2223</c:v>
                </c:pt>
                <c:pt idx="544">
                  <c:v>2194</c:v>
                </c:pt>
                <c:pt idx="545">
                  <c:v>2130</c:v>
                </c:pt>
                <c:pt idx="546">
                  <c:v>1856</c:v>
                </c:pt>
                <c:pt idx="547">
                  <c:v>1774</c:v>
                </c:pt>
                <c:pt idx="548">
                  <c:v>1792</c:v>
                </c:pt>
                <c:pt idx="549">
                  <c:v>1943</c:v>
                </c:pt>
                <c:pt idx="550">
                  <c:v>1881</c:v>
                </c:pt>
                <c:pt idx="551">
                  <c:v>1782</c:v>
                </c:pt>
                <c:pt idx="552">
                  <c:v>1916</c:v>
                </c:pt>
                <c:pt idx="553">
                  <c:v>1965</c:v>
                </c:pt>
                <c:pt idx="554">
                  <c:v>2057</c:v>
                </c:pt>
                <c:pt idx="555">
                  <c:v>2076</c:v>
                </c:pt>
                <c:pt idx="556">
                  <c:v>2020</c:v>
                </c:pt>
                <c:pt idx="557">
                  <c:v>2045</c:v>
                </c:pt>
                <c:pt idx="558">
                  <c:v>1997</c:v>
                </c:pt>
                <c:pt idx="559">
                  <c:v>1786</c:v>
                </c:pt>
                <c:pt idx="560">
                  <c:v>1730</c:v>
                </c:pt>
                <c:pt idx="561">
                  <c:v>1820</c:v>
                </c:pt>
                <c:pt idx="562">
                  <c:v>1944</c:v>
                </c:pt>
                <c:pt idx="563">
                  <c:v>2080</c:v>
                </c:pt>
                <c:pt idx="564">
                  <c:v>2144</c:v>
                </c:pt>
                <c:pt idx="565">
                  <c:v>2263</c:v>
                </c:pt>
                <c:pt idx="566">
                  <c:v>2258</c:v>
                </c:pt>
                <c:pt idx="567">
                  <c:v>2223</c:v>
                </c:pt>
                <c:pt idx="568">
                  <c:v>2194</c:v>
                </c:pt>
                <c:pt idx="569">
                  <c:v>2130</c:v>
                </c:pt>
                <c:pt idx="570">
                  <c:v>1856</c:v>
                </c:pt>
                <c:pt idx="571">
                  <c:v>1774</c:v>
                </c:pt>
                <c:pt idx="572">
                  <c:v>1792</c:v>
                </c:pt>
                <c:pt idx="573">
                  <c:v>1943</c:v>
                </c:pt>
                <c:pt idx="574">
                  <c:v>1881</c:v>
                </c:pt>
                <c:pt idx="575">
                  <c:v>1782</c:v>
                </c:pt>
                <c:pt idx="576">
                  <c:v>1916</c:v>
                </c:pt>
                <c:pt idx="577">
                  <c:v>1965</c:v>
                </c:pt>
                <c:pt idx="578">
                  <c:v>2057</c:v>
                </c:pt>
                <c:pt idx="579">
                  <c:v>2076</c:v>
                </c:pt>
                <c:pt idx="580">
                  <c:v>2020</c:v>
                </c:pt>
                <c:pt idx="581">
                  <c:v>2045</c:v>
                </c:pt>
                <c:pt idx="582">
                  <c:v>1997</c:v>
                </c:pt>
                <c:pt idx="583">
                  <c:v>1786</c:v>
                </c:pt>
                <c:pt idx="584">
                  <c:v>1730</c:v>
                </c:pt>
                <c:pt idx="585">
                  <c:v>1820</c:v>
                </c:pt>
                <c:pt idx="586">
                  <c:v>1944</c:v>
                </c:pt>
                <c:pt idx="587">
                  <c:v>2080</c:v>
                </c:pt>
                <c:pt idx="588">
                  <c:v>2144</c:v>
                </c:pt>
                <c:pt idx="589">
                  <c:v>2263</c:v>
                </c:pt>
                <c:pt idx="590">
                  <c:v>2258</c:v>
                </c:pt>
                <c:pt idx="591">
                  <c:v>2223</c:v>
                </c:pt>
                <c:pt idx="592">
                  <c:v>2194</c:v>
                </c:pt>
                <c:pt idx="593">
                  <c:v>2130</c:v>
                </c:pt>
                <c:pt idx="594">
                  <c:v>1856</c:v>
                </c:pt>
                <c:pt idx="595">
                  <c:v>1774</c:v>
                </c:pt>
                <c:pt idx="596">
                  <c:v>1792</c:v>
                </c:pt>
                <c:pt idx="597">
                  <c:v>1943</c:v>
                </c:pt>
                <c:pt idx="598">
                  <c:v>1881</c:v>
                </c:pt>
                <c:pt idx="599">
                  <c:v>1782</c:v>
                </c:pt>
                <c:pt idx="600">
                  <c:v>1916</c:v>
                </c:pt>
                <c:pt idx="601">
                  <c:v>1965</c:v>
                </c:pt>
                <c:pt idx="602">
                  <c:v>2057</c:v>
                </c:pt>
                <c:pt idx="603">
                  <c:v>2076</c:v>
                </c:pt>
                <c:pt idx="604">
                  <c:v>2020</c:v>
                </c:pt>
                <c:pt idx="605">
                  <c:v>2045</c:v>
                </c:pt>
                <c:pt idx="606">
                  <c:v>1997</c:v>
                </c:pt>
                <c:pt idx="607">
                  <c:v>1786</c:v>
                </c:pt>
                <c:pt idx="608">
                  <c:v>1730</c:v>
                </c:pt>
                <c:pt idx="609">
                  <c:v>1820</c:v>
                </c:pt>
                <c:pt idx="610">
                  <c:v>1944</c:v>
                </c:pt>
                <c:pt idx="611">
                  <c:v>2080</c:v>
                </c:pt>
                <c:pt idx="612">
                  <c:v>2144</c:v>
                </c:pt>
                <c:pt idx="613">
                  <c:v>2263</c:v>
                </c:pt>
                <c:pt idx="614">
                  <c:v>2258</c:v>
                </c:pt>
                <c:pt idx="615">
                  <c:v>2223</c:v>
                </c:pt>
                <c:pt idx="616">
                  <c:v>2194</c:v>
                </c:pt>
                <c:pt idx="617">
                  <c:v>2130</c:v>
                </c:pt>
                <c:pt idx="618">
                  <c:v>1856</c:v>
                </c:pt>
                <c:pt idx="619">
                  <c:v>1774</c:v>
                </c:pt>
                <c:pt idx="620">
                  <c:v>1792</c:v>
                </c:pt>
                <c:pt idx="621">
                  <c:v>1943</c:v>
                </c:pt>
                <c:pt idx="622">
                  <c:v>1881</c:v>
                </c:pt>
                <c:pt idx="623">
                  <c:v>1782</c:v>
                </c:pt>
                <c:pt idx="624">
                  <c:v>1916</c:v>
                </c:pt>
                <c:pt idx="625">
                  <c:v>1965</c:v>
                </c:pt>
                <c:pt idx="626">
                  <c:v>2057</c:v>
                </c:pt>
                <c:pt idx="627">
                  <c:v>2076</c:v>
                </c:pt>
                <c:pt idx="628">
                  <c:v>2020</c:v>
                </c:pt>
                <c:pt idx="629">
                  <c:v>2045</c:v>
                </c:pt>
                <c:pt idx="630">
                  <c:v>1997</c:v>
                </c:pt>
                <c:pt idx="631">
                  <c:v>1786</c:v>
                </c:pt>
                <c:pt idx="632">
                  <c:v>1730</c:v>
                </c:pt>
                <c:pt idx="633">
                  <c:v>1820</c:v>
                </c:pt>
                <c:pt idx="634">
                  <c:v>1944</c:v>
                </c:pt>
                <c:pt idx="635">
                  <c:v>2080</c:v>
                </c:pt>
                <c:pt idx="636">
                  <c:v>2144</c:v>
                </c:pt>
                <c:pt idx="637">
                  <c:v>2263</c:v>
                </c:pt>
                <c:pt idx="638">
                  <c:v>2258</c:v>
                </c:pt>
                <c:pt idx="639">
                  <c:v>2223</c:v>
                </c:pt>
                <c:pt idx="640">
                  <c:v>2194</c:v>
                </c:pt>
                <c:pt idx="641">
                  <c:v>2130</c:v>
                </c:pt>
                <c:pt idx="642">
                  <c:v>1856</c:v>
                </c:pt>
                <c:pt idx="643">
                  <c:v>1774</c:v>
                </c:pt>
                <c:pt idx="644">
                  <c:v>1792</c:v>
                </c:pt>
                <c:pt idx="645">
                  <c:v>1943</c:v>
                </c:pt>
                <c:pt idx="646">
                  <c:v>1881</c:v>
                </c:pt>
                <c:pt idx="647">
                  <c:v>1782</c:v>
                </c:pt>
                <c:pt idx="648">
                  <c:v>1916</c:v>
                </c:pt>
                <c:pt idx="649">
                  <c:v>1965</c:v>
                </c:pt>
                <c:pt idx="650">
                  <c:v>2057</c:v>
                </c:pt>
                <c:pt idx="651">
                  <c:v>2076</c:v>
                </c:pt>
                <c:pt idx="652">
                  <c:v>2020</c:v>
                </c:pt>
                <c:pt idx="653">
                  <c:v>2045</c:v>
                </c:pt>
                <c:pt idx="654">
                  <c:v>1997</c:v>
                </c:pt>
                <c:pt idx="655">
                  <c:v>1786</c:v>
                </c:pt>
                <c:pt idx="656">
                  <c:v>1730</c:v>
                </c:pt>
                <c:pt idx="657">
                  <c:v>1820</c:v>
                </c:pt>
                <c:pt idx="658">
                  <c:v>1944</c:v>
                </c:pt>
                <c:pt idx="659">
                  <c:v>2080</c:v>
                </c:pt>
                <c:pt idx="660">
                  <c:v>2144</c:v>
                </c:pt>
                <c:pt idx="661">
                  <c:v>2263</c:v>
                </c:pt>
                <c:pt idx="662">
                  <c:v>2258</c:v>
                </c:pt>
                <c:pt idx="663">
                  <c:v>2223</c:v>
                </c:pt>
                <c:pt idx="664">
                  <c:v>2194</c:v>
                </c:pt>
                <c:pt idx="665">
                  <c:v>2130</c:v>
                </c:pt>
                <c:pt idx="666">
                  <c:v>1856</c:v>
                </c:pt>
                <c:pt idx="667">
                  <c:v>1774</c:v>
                </c:pt>
                <c:pt idx="668">
                  <c:v>1792</c:v>
                </c:pt>
                <c:pt idx="669">
                  <c:v>1943</c:v>
                </c:pt>
                <c:pt idx="670">
                  <c:v>1881</c:v>
                </c:pt>
                <c:pt idx="671">
                  <c:v>1782</c:v>
                </c:pt>
                <c:pt idx="672">
                  <c:v>1916</c:v>
                </c:pt>
                <c:pt idx="673">
                  <c:v>1965</c:v>
                </c:pt>
                <c:pt idx="674">
                  <c:v>2057</c:v>
                </c:pt>
                <c:pt idx="675">
                  <c:v>2076</c:v>
                </c:pt>
                <c:pt idx="676">
                  <c:v>2020</c:v>
                </c:pt>
                <c:pt idx="677">
                  <c:v>2045</c:v>
                </c:pt>
                <c:pt idx="678">
                  <c:v>1997</c:v>
                </c:pt>
                <c:pt idx="679">
                  <c:v>1786</c:v>
                </c:pt>
                <c:pt idx="680">
                  <c:v>1730</c:v>
                </c:pt>
                <c:pt idx="681">
                  <c:v>1820</c:v>
                </c:pt>
                <c:pt idx="682">
                  <c:v>1944</c:v>
                </c:pt>
                <c:pt idx="683">
                  <c:v>2080</c:v>
                </c:pt>
                <c:pt idx="684">
                  <c:v>2144</c:v>
                </c:pt>
                <c:pt idx="685">
                  <c:v>2263</c:v>
                </c:pt>
                <c:pt idx="686">
                  <c:v>2258</c:v>
                </c:pt>
                <c:pt idx="687">
                  <c:v>2223</c:v>
                </c:pt>
                <c:pt idx="688">
                  <c:v>2194</c:v>
                </c:pt>
                <c:pt idx="689">
                  <c:v>2130</c:v>
                </c:pt>
                <c:pt idx="690">
                  <c:v>1856</c:v>
                </c:pt>
                <c:pt idx="691">
                  <c:v>1774</c:v>
                </c:pt>
                <c:pt idx="692">
                  <c:v>1792</c:v>
                </c:pt>
                <c:pt idx="693">
                  <c:v>1943</c:v>
                </c:pt>
                <c:pt idx="694">
                  <c:v>1881</c:v>
                </c:pt>
                <c:pt idx="695">
                  <c:v>1782</c:v>
                </c:pt>
                <c:pt idx="696">
                  <c:v>1916</c:v>
                </c:pt>
                <c:pt idx="697">
                  <c:v>1965</c:v>
                </c:pt>
                <c:pt idx="698">
                  <c:v>2057</c:v>
                </c:pt>
                <c:pt idx="699">
                  <c:v>2076</c:v>
                </c:pt>
                <c:pt idx="700">
                  <c:v>2020</c:v>
                </c:pt>
                <c:pt idx="701">
                  <c:v>2045</c:v>
                </c:pt>
                <c:pt idx="702">
                  <c:v>1997</c:v>
                </c:pt>
                <c:pt idx="703">
                  <c:v>1786</c:v>
                </c:pt>
                <c:pt idx="704">
                  <c:v>1730</c:v>
                </c:pt>
                <c:pt idx="705">
                  <c:v>1820</c:v>
                </c:pt>
                <c:pt idx="706">
                  <c:v>1944</c:v>
                </c:pt>
                <c:pt idx="707">
                  <c:v>2080</c:v>
                </c:pt>
                <c:pt idx="708">
                  <c:v>2144</c:v>
                </c:pt>
                <c:pt idx="709">
                  <c:v>2263</c:v>
                </c:pt>
                <c:pt idx="710">
                  <c:v>2258</c:v>
                </c:pt>
                <c:pt idx="711">
                  <c:v>2223</c:v>
                </c:pt>
                <c:pt idx="712">
                  <c:v>2194</c:v>
                </c:pt>
                <c:pt idx="713">
                  <c:v>2130</c:v>
                </c:pt>
                <c:pt idx="714">
                  <c:v>1856</c:v>
                </c:pt>
                <c:pt idx="715">
                  <c:v>1774</c:v>
                </c:pt>
                <c:pt idx="716">
                  <c:v>1792</c:v>
                </c:pt>
                <c:pt idx="717">
                  <c:v>1943</c:v>
                </c:pt>
                <c:pt idx="718">
                  <c:v>1881</c:v>
                </c:pt>
                <c:pt idx="719">
                  <c:v>1782</c:v>
                </c:pt>
                <c:pt idx="720">
                  <c:v>1674</c:v>
                </c:pt>
                <c:pt idx="721">
                  <c:v>1730</c:v>
                </c:pt>
                <c:pt idx="722">
                  <c:v>1728</c:v>
                </c:pt>
                <c:pt idx="723">
                  <c:v>1788</c:v>
                </c:pt>
                <c:pt idx="724">
                  <c:v>1851</c:v>
                </c:pt>
                <c:pt idx="725">
                  <c:v>1824</c:v>
                </c:pt>
                <c:pt idx="726">
                  <c:v>1622</c:v>
                </c:pt>
                <c:pt idx="727">
                  <c:v>1425</c:v>
                </c:pt>
                <c:pt idx="728">
                  <c:v>1365</c:v>
                </c:pt>
                <c:pt idx="729">
                  <c:v>1413</c:v>
                </c:pt>
                <c:pt idx="730">
                  <c:v>1517</c:v>
                </c:pt>
                <c:pt idx="731">
                  <c:v>1780</c:v>
                </c:pt>
                <c:pt idx="732">
                  <c:v>2039</c:v>
                </c:pt>
                <c:pt idx="733">
                  <c:v>2178</c:v>
                </c:pt>
                <c:pt idx="734">
                  <c:v>2215</c:v>
                </c:pt>
                <c:pt idx="735">
                  <c:v>2207</c:v>
                </c:pt>
                <c:pt idx="736">
                  <c:v>2219</c:v>
                </c:pt>
                <c:pt idx="737">
                  <c:v>2120</c:v>
                </c:pt>
                <c:pt idx="738">
                  <c:v>1824</c:v>
                </c:pt>
                <c:pt idx="739">
                  <c:v>1670</c:v>
                </c:pt>
                <c:pt idx="740">
                  <c:v>1602</c:v>
                </c:pt>
                <c:pt idx="741">
                  <c:v>1603</c:v>
                </c:pt>
                <c:pt idx="742">
                  <c:v>1649</c:v>
                </c:pt>
                <c:pt idx="743">
                  <c:v>1665</c:v>
                </c:pt>
                <c:pt idx="744">
                  <c:v>1674</c:v>
                </c:pt>
                <c:pt idx="745">
                  <c:v>1730</c:v>
                </c:pt>
                <c:pt idx="746">
                  <c:v>1728</c:v>
                </c:pt>
                <c:pt idx="747">
                  <c:v>1788</c:v>
                </c:pt>
                <c:pt idx="748">
                  <c:v>1851</c:v>
                </c:pt>
                <c:pt idx="749">
                  <c:v>1824</c:v>
                </c:pt>
                <c:pt idx="750">
                  <c:v>1622</c:v>
                </c:pt>
                <c:pt idx="751">
                  <c:v>1425</c:v>
                </c:pt>
                <c:pt idx="752">
                  <c:v>1365</c:v>
                </c:pt>
                <c:pt idx="753">
                  <c:v>1413</c:v>
                </c:pt>
                <c:pt idx="754">
                  <c:v>1517</c:v>
                </c:pt>
                <c:pt idx="755">
                  <c:v>1780</c:v>
                </c:pt>
                <c:pt idx="756">
                  <c:v>2039</c:v>
                </c:pt>
                <c:pt idx="757">
                  <c:v>2178</c:v>
                </c:pt>
                <c:pt idx="758">
                  <c:v>2215</c:v>
                </c:pt>
                <c:pt idx="759">
                  <c:v>2207</c:v>
                </c:pt>
                <c:pt idx="760">
                  <c:v>2219</c:v>
                </c:pt>
                <c:pt idx="761">
                  <c:v>2120</c:v>
                </c:pt>
                <c:pt idx="762">
                  <c:v>1824</c:v>
                </c:pt>
                <c:pt idx="763">
                  <c:v>1670</c:v>
                </c:pt>
                <c:pt idx="764">
                  <c:v>1602</c:v>
                </c:pt>
                <c:pt idx="765">
                  <c:v>1603</c:v>
                </c:pt>
                <c:pt idx="766">
                  <c:v>1649</c:v>
                </c:pt>
                <c:pt idx="767">
                  <c:v>1665</c:v>
                </c:pt>
                <c:pt idx="768">
                  <c:v>1674</c:v>
                </c:pt>
                <c:pt idx="769">
                  <c:v>1730</c:v>
                </c:pt>
                <c:pt idx="770">
                  <c:v>1728</c:v>
                </c:pt>
                <c:pt idx="771">
                  <c:v>1788</c:v>
                </c:pt>
                <c:pt idx="772">
                  <c:v>1851</c:v>
                </c:pt>
                <c:pt idx="773">
                  <c:v>1824</c:v>
                </c:pt>
                <c:pt idx="774">
                  <c:v>1622</c:v>
                </c:pt>
                <c:pt idx="775">
                  <c:v>1425</c:v>
                </c:pt>
                <c:pt idx="776">
                  <c:v>1365</c:v>
                </c:pt>
                <c:pt idx="777">
                  <c:v>1413</c:v>
                </c:pt>
                <c:pt idx="778">
                  <c:v>1517</c:v>
                </c:pt>
                <c:pt idx="779">
                  <c:v>1780</c:v>
                </c:pt>
                <c:pt idx="780">
                  <c:v>2039</c:v>
                </c:pt>
                <c:pt idx="781">
                  <c:v>2178</c:v>
                </c:pt>
                <c:pt idx="782">
                  <c:v>2215</c:v>
                </c:pt>
                <c:pt idx="783">
                  <c:v>2207</c:v>
                </c:pt>
                <c:pt idx="784">
                  <c:v>2219</c:v>
                </c:pt>
                <c:pt idx="785">
                  <c:v>2120</c:v>
                </c:pt>
                <c:pt idx="786">
                  <c:v>1824</c:v>
                </c:pt>
                <c:pt idx="787">
                  <c:v>1670</c:v>
                </c:pt>
                <c:pt idx="788">
                  <c:v>1602</c:v>
                </c:pt>
                <c:pt idx="789">
                  <c:v>1603</c:v>
                </c:pt>
                <c:pt idx="790">
                  <c:v>1649</c:v>
                </c:pt>
                <c:pt idx="791">
                  <c:v>1665</c:v>
                </c:pt>
                <c:pt idx="792">
                  <c:v>1674</c:v>
                </c:pt>
                <c:pt idx="793">
                  <c:v>1730</c:v>
                </c:pt>
                <c:pt idx="794">
                  <c:v>1728</c:v>
                </c:pt>
                <c:pt idx="795">
                  <c:v>1788</c:v>
                </c:pt>
                <c:pt idx="796">
                  <c:v>1851</c:v>
                </c:pt>
                <c:pt idx="797">
                  <c:v>1824</c:v>
                </c:pt>
                <c:pt idx="798">
                  <c:v>1622</c:v>
                </c:pt>
                <c:pt idx="799">
                  <c:v>1425</c:v>
                </c:pt>
                <c:pt idx="800">
                  <c:v>1365</c:v>
                </c:pt>
                <c:pt idx="801">
                  <c:v>1413</c:v>
                </c:pt>
                <c:pt idx="802">
                  <c:v>1517</c:v>
                </c:pt>
                <c:pt idx="803">
                  <c:v>1780</c:v>
                </c:pt>
                <c:pt idx="804">
                  <c:v>2039</c:v>
                </c:pt>
                <c:pt idx="805">
                  <c:v>2178</c:v>
                </c:pt>
                <c:pt idx="806">
                  <c:v>2215</c:v>
                </c:pt>
                <c:pt idx="807">
                  <c:v>2207</c:v>
                </c:pt>
                <c:pt idx="808">
                  <c:v>2219</c:v>
                </c:pt>
                <c:pt idx="809">
                  <c:v>2120</c:v>
                </c:pt>
                <c:pt idx="810">
                  <c:v>1824</c:v>
                </c:pt>
                <c:pt idx="811">
                  <c:v>1670</c:v>
                </c:pt>
                <c:pt idx="812">
                  <c:v>1602</c:v>
                </c:pt>
                <c:pt idx="813">
                  <c:v>1603</c:v>
                </c:pt>
                <c:pt idx="814">
                  <c:v>1649</c:v>
                </c:pt>
                <c:pt idx="815">
                  <c:v>1665</c:v>
                </c:pt>
                <c:pt idx="816">
                  <c:v>1674</c:v>
                </c:pt>
                <c:pt idx="817">
                  <c:v>1730</c:v>
                </c:pt>
                <c:pt idx="818">
                  <c:v>1728</c:v>
                </c:pt>
                <c:pt idx="819">
                  <c:v>1788</c:v>
                </c:pt>
                <c:pt idx="820">
                  <c:v>1851</c:v>
                </c:pt>
                <c:pt idx="821">
                  <c:v>1824</c:v>
                </c:pt>
                <c:pt idx="822">
                  <c:v>1622</c:v>
                </c:pt>
                <c:pt idx="823">
                  <c:v>1425</c:v>
                </c:pt>
                <c:pt idx="824">
                  <c:v>1365</c:v>
                </c:pt>
                <c:pt idx="825">
                  <c:v>1413</c:v>
                </c:pt>
                <c:pt idx="826">
                  <c:v>1517</c:v>
                </c:pt>
                <c:pt idx="827">
                  <c:v>1780</c:v>
                </c:pt>
                <c:pt idx="828">
                  <c:v>2039</c:v>
                </c:pt>
                <c:pt idx="829">
                  <c:v>2178</c:v>
                </c:pt>
                <c:pt idx="830">
                  <c:v>2215</c:v>
                </c:pt>
                <c:pt idx="831">
                  <c:v>2207</c:v>
                </c:pt>
                <c:pt idx="832">
                  <c:v>2219</c:v>
                </c:pt>
                <c:pt idx="833">
                  <c:v>2120</c:v>
                </c:pt>
                <c:pt idx="834">
                  <c:v>1824</c:v>
                </c:pt>
                <c:pt idx="835">
                  <c:v>1670</c:v>
                </c:pt>
                <c:pt idx="836">
                  <c:v>1602</c:v>
                </c:pt>
                <c:pt idx="837">
                  <c:v>1603</c:v>
                </c:pt>
                <c:pt idx="838">
                  <c:v>1649</c:v>
                </c:pt>
                <c:pt idx="839">
                  <c:v>1665</c:v>
                </c:pt>
                <c:pt idx="840">
                  <c:v>1674</c:v>
                </c:pt>
                <c:pt idx="841">
                  <c:v>1730</c:v>
                </c:pt>
                <c:pt idx="842">
                  <c:v>1728</c:v>
                </c:pt>
                <c:pt idx="843">
                  <c:v>1788</c:v>
                </c:pt>
                <c:pt idx="844">
                  <c:v>1851</c:v>
                </c:pt>
                <c:pt idx="845">
                  <c:v>1824</c:v>
                </c:pt>
                <c:pt idx="846">
                  <c:v>1622</c:v>
                </c:pt>
                <c:pt idx="847">
                  <c:v>1425</c:v>
                </c:pt>
                <c:pt idx="848">
                  <c:v>1365</c:v>
                </c:pt>
                <c:pt idx="849">
                  <c:v>1413</c:v>
                </c:pt>
                <c:pt idx="850">
                  <c:v>1517</c:v>
                </c:pt>
                <c:pt idx="851">
                  <c:v>1780</c:v>
                </c:pt>
                <c:pt idx="852">
                  <c:v>2039</c:v>
                </c:pt>
                <c:pt idx="853">
                  <c:v>2178</c:v>
                </c:pt>
                <c:pt idx="854">
                  <c:v>2215</c:v>
                </c:pt>
                <c:pt idx="855">
                  <c:v>2207</c:v>
                </c:pt>
                <c:pt idx="856">
                  <c:v>2219</c:v>
                </c:pt>
                <c:pt idx="857">
                  <c:v>2120</c:v>
                </c:pt>
                <c:pt idx="858">
                  <c:v>1824</c:v>
                </c:pt>
                <c:pt idx="859">
                  <c:v>1670</c:v>
                </c:pt>
                <c:pt idx="860">
                  <c:v>1602</c:v>
                </c:pt>
                <c:pt idx="861">
                  <c:v>1603</c:v>
                </c:pt>
                <c:pt idx="862">
                  <c:v>1649</c:v>
                </c:pt>
                <c:pt idx="863">
                  <c:v>1665</c:v>
                </c:pt>
                <c:pt idx="864">
                  <c:v>1674</c:v>
                </c:pt>
                <c:pt idx="865">
                  <c:v>1730</c:v>
                </c:pt>
                <c:pt idx="866">
                  <c:v>1728</c:v>
                </c:pt>
                <c:pt idx="867">
                  <c:v>1788</c:v>
                </c:pt>
                <c:pt idx="868">
                  <c:v>1851</c:v>
                </c:pt>
                <c:pt idx="869">
                  <c:v>1824</c:v>
                </c:pt>
                <c:pt idx="870">
                  <c:v>1622</c:v>
                </c:pt>
                <c:pt idx="871">
                  <c:v>1425</c:v>
                </c:pt>
                <c:pt idx="872">
                  <c:v>1365</c:v>
                </c:pt>
                <c:pt idx="873">
                  <c:v>1413</c:v>
                </c:pt>
                <c:pt idx="874">
                  <c:v>1517</c:v>
                </c:pt>
                <c:pt idx="875">
                  <c:v>1780</c:v>
                </c:pt>
                <c:pt idx="876">
                  <c:v>2039</c:v>
                </c:pt>
                <c:pt idx="877">
                  <c:v>2178</c:v>
                </c:pt>
                <c:pt idx="878">
                  <c:v>2215</c:v>
                </c:pt>
                <c:pt idx="879">
                  <c:v>2207</c:v>
                </c:pt>
                <c:pt idx="880">
                  <c:v>2219</c:v>
                </c:pt>
                <c:pt idx="881">
                  <c:v>2120</c:v>
                </c:pt>
                <c:pt idx="882">
                  <c:v>1824</c:v>
                </c:pt>
                <c:pt idx="883">
                  <c:v>1670</c:v>
                </c:pt>
                <c:pt idx="884">
                  <c:v>1602</c:v>
                </c:pt>
                <c:pt idx="885">
                  <c:v>1603</c:v>
                </c:pt>
                <c:pt idx="886">
                  <c:v>1649</c:v>
                </c:pt>
                <c:pt idx="887">
                  <c:v>1665</c:v>
                </c:pt>
                <c:pt idx="888">
                  <c:v>1674</c:v>
                </c:pt>
                <c:pt idx="889">
                  <c:v>1730</c:v>
                </c:pt>
                <c:pt idx="890">
                  <c:v>1728</c:v>
                </c:pt>
                <c:pt idx="891">
                  <c:v>1788</c:v>
                </c:pt>
                <c:pt idx="892">
                  <c:v>1851</c:v>
                </c:pt>
                <c:pt idx="893">
                  <c:v>1824</c:v>
                </c:pt>
                <c:pt idx="894">
                  <c:v>1622</c:v>
                </c:pt>
                <c:pt idx="895">
                  <c:v>1425</c:v>
                </c:pt>
                <c:pt idx="896">
                  <c:v>1365</c:v>
                </c:pt>
                <c:pt idx="897">
                  <c:v>1413</c:v>
                </c:pt>
                <c:pt idx="898">
                  <c:v>1517</c:v>
                </c:pt>
                <c:pt idx="899">
                  <c:v>1780</c:v>
                </c:pt>
                <c:pt idx="900">
                  <c:v>2039</c:v>
                </c:pt>
                <c:pt idx="901">
                  <c:v>2178</c:v>
                </c:pt>
                <c:pt idx="902">
                  <c:v>2215</c:v>
                </c:pt>
                <c:pt idx="903">
                  <c:v>2207</c:v>
                </c:pt>
                <c:pt idx="904">
                  <c:v>2219</c:v>
                </c:pt>
                <c:pt idx="905">
                  <c:v>2120</c:v>
                </c:pt>
                <c:pt idx="906">
                  <c:v>1824</c:v>
                </c:pt>
                <c:pt idx="907">
                  <c:v>1670</c:v>
                </c:pt>
                <c:pt idx="908">
                  <c:v>1602</c:v>
                </c:pt>
                <c:pt idx="909">
                  <c:v>1603</c:v>
                </c:pt>
                <c:pt idx="910">
                  <c:v>1649</c:v>
                </c:pt>
                <c:pt idx="911">
                  <c:v>1665</c:v>
                </c:pt>
                <c:pt idx="912">
                  <c:v>1674</c:v>
                </c:pt>
                <c:pt idx="913">
                  <c:v>1730</c:v>
                </c:pt>
                <c:pt idx="914">
                  <c:v>1728</c:v>
                </c:pt>
                <c:pt idx="915">
                  <c:v>1788</c:v>
                </c:pt>
                <c:pt idx="916">
                  <c:v>1851</c:v>
                </c:pt>
                <c:pt idx="917">
                  <c:v>1824</c:v>
                </c:pt>
                <c:pt idx="918">
                  <c:v>1622</c:v>
                </c:pt>
                <c:pt idx="919">
                  <c:v>1425</c:v>
                </c:pt>
                <c:pt idx="920">
                  <c:v>1365</c:v>
                </c:pt>
                <c:pt idx="921">
                  <c:v>1413</c:v>
                </c:pt>
                <c:pt idx="922">
                  <c:v>1517</c:v>
                </c:pt>
                <c:pt idx="923">
                  <c:v>1780</c:v>
                </c:pt>
                <c:pt idx="924">
                  <c:v>2039</c:v>
                </c:pt>
                <c:pt idx="925">
                  <c:v>2178</c:v>
                </c:pt>
                <c:pt idx="926">
                  <c:v>2215</c:v>
                </c:pt>
                <c:pt idx="927">
                  <c:v>2207</c:v>
                </c:pt>
                <c:pt idx="928">
                  <c:v>2219</c:v>
                </c:pt>
                <c:pt idx="929">
                  <c:v>2120</c:v>
                </c:pt>
                <c:pt idx="930">
                  <c:v>1824</c:v>
                </c:pt>
                <c:pt idx="931">
                  <c:v>1670</c:v>
                </c:pt>
                <c:pt idx="932">
                  <c:v>1602</c:v>
                </c:pt>
                <c:pt idx="933">
                  <c:v>1603</c:v>
                </c:pt>
                <c:pt idx="934">
                  <c:v>1649</c:v>
                </c:pt>
                <c:pt idx="935">
                  <c:v>1665</c:v>
                </c:pt>
                <c:pt idx="936">
                  <c:v>1674</c:v>
                </c:pt>
                <c:pt idx="937">
                  <c:v>1730</c:v>
                </c:pt>
                <c:pt idx="938">
                  <c:v>1728</c:v>
                </c:pt>
                <c:pt idx="939">
                  <c:v>1788</c:v>
                </c:pt>
                <c:pt idx="940">
                  <c:v>1851</c:v>
                </c:pt>
                <c:pt idx="941">
                  <c:v>1824</c:v>
                </c:pt>
                <c:pt idx="942">
                  <c:v>1622</c:v>
                </c:pt>
                <c:pt idx="943">
                  <c:v>1425</c:v>
                </c:pt>
                <c:pt idx="944">
                  <c:v>1365</c:v>
                </c:pt>
                <c:pt idx="945">
                  <c:v>1413</c:v>
                </c:pt>
                <c:pt idx="946">
                  <c:v>1517</c:v>
                </c:pt>
                <c:pt idx="947">
                  <c:v>1780</c:v>
                </c:pt>
                <c:pt idx="948">
                  <c:v>2039</c:v>
                </c:pt>
                <c:pt idx="949">
                  <c:v>2178</c:v>
                </c:pt>
                <c:pt idx="950">
                  <c:v>2215</c:v>
                </c:pt>
                <c:pt idx="951">
                  <c:v>2207</c:v>
                </c:pt>
                <c:pt idx="952">
                  <c:v>2219</c:v>
                </c:pt>
                <c:pt idx="953">
                  <c:v>2120</c:v>
                </c:pt>
                <c:pt idx="954">
                  <c:v>1824</c:v>
                </c:pt>
                <c:pt idx="955">
                  <c:v>1670</c:v>
                </c:pt>
                <c:pt idx="956">
                  <c:v>1602</c:v>
                </c:pt>
                <c:pt idx="957">
                  <c:v>1603</c:v>
                </c:pt>
                <c:pt idx="958">
                  <c:v>1649</c:v>
                </c:pt>
                <c:pt idx="959">
                  <c:v>1665</c:v>
                </c:pt>
                <c:pt idx="960">
                  <c:v>1674</c:v>
                </c:pt>
                <c:pt idx="961">
                  <c:v>1730</c:v>
                </c:pt>
                <c:pt idx="962">
                  <c:v>1728</c:v>
                </c:pt>
                <c:pt idx="963">
                  <c:v>1788</c:v>
                </c:pt>
                <c:pt idx="964">
                  <c:v>1851</c:v>
                </c:pt>
                <c:pt idx="965">
                  <c:v>1824</c:v>
                </c:pt>
                <c:pt idx="966">
                  <c:v>1622</c:v>
                </c:pt>
                <c:pt idx="967">
                  <c:v>1425</c:v>
                </c:pt>
                <c:pt idx="968">
                  <c:v>1365</c:v>
                </c:pt>
                <c:pt idx="969">
                  <c:v>1413</c:v>
                </c:pt>
                <c:pt idx="970">
                  <c:v>1517</c:v>
                </c:pt>
                <c:pt idx="971">
                  <c:v>1780</c:v>
                </c:pt>
                <c:pt idx="972">
                  <c:v>2039</c:v>
                </c:pt>
                <c:pt idx="973">
                  <c:v>2178</c:v>
                </c:pt>
                <c:pt idx="974">
                  <c:v>2215</c:v>
                </c:pt>
                <c:pt idx="975">
                  <c:v>2207</c:v>
                </c:pt>
                <c:pt idx="976">
                  <c:v>2219</c:v>
                </c:pt>
                <c:pt idx="977">
                  <c:v>2120</c:v>
                </c:pt>
                <c:pt idx="978">
                  <c:v>1824</c:v>
                </c:pt>
                <c:pt idx="979">
                  <c:v>1670</c:v>
                </c:pt>
                <c:pt idx="980">
                  <c:v>1602</c:v>
                </c:pt>
                <c:pt idx="981">
                  <c:v>1603</c:v>
                </c:pt>
                <c:pt idx="982">
                  <c:v>1649</c:v>
                </c:pt>
                <c:pt idx="983">
                  <c:v>1665</c:v>
                </c:pt>
                <c:pt idx="984">
                  <c:v>1674</c:v>
                </c:pt>
                <c:pt idx="985">
                  <c:v>1730</c:v>
                </c:pt>
                <c:pt idx="986">
                  <c:v>1728</c:v>
                </c:pt>
                <c:pt idx="987">
                  <c:v>1788</c:v>
                </c:pt>
                <c:pt idx="988">
                  <c:v>1851</c:v>
                </c:pt>
                <c:pt idx="989">
                  <c:v>1824</c:v>
                </c:pt>
                <c:pt idx="990">
                  <c:v>1622</c:v>
                </c:pt>
                <c:pt idx="991">
                  <c:v>1425</c:v>
                </c:pt>
                <c:pt idx="992">
                  <c:v>1365</c:v>
                </c:pt>
                <c:pt idx="993">
                  <c:v>1413</c:v>
                </c:pt>
                <c:pt idx="994">
                  <c:v>1517</c:v>
                </c:pt>
                <c:pt idx="995">
                  <c:v>1780</c:v>
                </c:pt>
                <c:pt idx="996">
                  <c:v>2039</c:v>
                </c:pt>
                <c:pt idx="997">
                  <c:v>2178</c:v>
                </c:pt>
                <c:pt idx="998">
                  <c:v>2215</c:v>
                </c:pt>
                <c:pt idx="999">
                  <c:v>2207</c:v>
                </c:pt>
                <c:pt idx="1000">
                  <c:v>2219</c:v>
                </c:pt>
                <c:pt idx="1001">
                  <c:v>2120</c:v>
                </c:pt>
                <c:pt idx="1002">
                  <c:v>1824</c:v>
                </c:pt>
                <c:pt idx="1003">
                  <c:v>1670</c:v>
                </c:pt>
                <c:pt idx="1004">
                  <c:v>1602</c:v>
                </c:pt>
                <c:pt idx="1005">
                  <c:v>1603</c:v>
                </c:pt>
                <c:pt idx="1006">
                  <c:v>1649</c:v>
                </c:pt>
                <c:pt idx="1007">
                  <c:v>1665</c:v>
                </c:pt>
                <c:pt idx="1008">
                  <c:v>1674</c:v>
                </c:pt>
                <c:pt idx="1009">
                  <c:v>1730</c:v>
                </c:pt>
                <c:pt idx="1010">
                  <c:v>1728</c:v>
                </c:pt>
                <c:pt idx="1011">
                  <c:v>1788</c:v>
                </c:pt>
                <c:pt idx="1012">
                  <c:v>1851</c:v>
                </c:pt>
                <c:pt idx="1013">
                  <c:v>1824</c:v>
                </c:pt>
                <c:pt idx="1014">
                  <c:v>1622</c:v>
                </c:pt>
                <c:pt idx="1015">
                  <c:v>1425</c:v>
                </c:pt>
                <c:pt idx="1016">
                  <c:v>1365</c:v>
                </c:pt>
                <c:pt idx="1017">
                  <c:v>1413</c:v>
                </c:pt>
                <c:pt idx="1018">
                  <c:v>1517</c:v>
                </c:pt>
                <c:pt idx="1019">
                  <c:v>1780</c:v>
                </c:pt>
                <c:pt idx="1020">
                  <c:v>2039</c:v>
                </c:pt>
                <c:pt idx="1021">
                  <c:v>2178</c:v>
                </c:pt>
                <c:pt idx="1022">
                  <c:v>2215</c:v>
                </c:pt>
                <c:pt idx="1023">
                  <c:v>2207</c:v>
                </c:pt>
                <c:pt idx="1024">
                  <c:v>2219</c:v>
                </c:pt>
                <c:pt idx="1025">
                  <c:v>2120</c:v>
                </c:pt>
                <c:pt idx="1026">
                  <c:v>1824</c:v>
                </c:pt>
                <c:pt idx="1027">
                  <c:v>1670</c:v>
                </c:pt>
                <c:pt idx="1028">
                  <c:v>1602</c:v>
                </c:pt>
                <c:pt idx="1029">
                  <c:v>1603</c:v>
                </c:pt>
                <c:pt idx="1030">
                  <c:v>1649</c:v>
                </c:pt>
                <c:pt idx="1031">
                  <c:v>1665</c:v>
                </c:pt>
                <c:pt idx="1032">
                  <c:v>1674</c:v>
                </c:pt>
                <c:pt idx="1033">
                  <c:v>1730</c:v>
                </c:pt>
                <c:pt idx="1034">
                  <c:v>1728</c:v>
                </c:pt>
                <c:pt idx="1035">
                  <c:v>1788</c:v>
                </c:pt>
                <c:pt idx="1036">
                  <c:v>1851</c:v>
                </c:pt>
                <c:pt idx="1037">
                  <c:v>1824</c:v>
                </c:pt>
                <c:pt idx="1038">
                  <c:v>1622</c:v>
                </c:pt>
                <c:pt idx="1039">
                  <c:v>1425</c:v>
                </c:pt>
                <c:pt idx="1040">
                  <c:v>1365</c:v>
                </c:pt>
                <c:pt idx="1041">
                  <c:v>1413</c:v>
                </c:pt>
                <c:pt idx="1042">
                  <c:v>1517</c:v>
                </c:pt>
                <c:pt idx="1043">
                  <c:v>1780</c:v>
                </c:pt>
                <c:pt idx="1044">
                  <c:v>2039</c:v>
                </c:pt>
                <c:pt idx="1045">
                  <c:v>2178</c:v>
                </c:pt>
                <c:pt idx="1046">
                  <c:v>2215</c:v>
                </c:pt>
                <c:pt idx="1047">
                  <c:v>2207</c:v>
                </c:pt>
                <c:pt idx="1048">
                  <c:v>2219</c:v>
                </c:pt>
                <c:pt idx="1049">
                  <c:v>2120</c:v>
                </c:pt>
                <c:pt idx="1050">
                  <c:v>1824</c:v>
                </c:pt>
                <c:pt idx="1051">
                  <c:v>1670</c:v>
                </c:pt>
                <c:pt idx="1052">
                  <c:v>1602</c:v>
                </c:pt>
                <c:pt idx="1053">
                  <c:v>1603</c:v>
                </c:pt>
                <c:pt idx="1054">
                  <c:v>1649</c:v>
                </c:pt>
                <c:pt idx="1055">
                  <c:v>1665</c:v>
                </c:pt>
                <c:pt idx="1056">
                  <c:v>1674</c:v>
                </c:pt>
                <c:pt idx="1057">
                  <c:v>1730</c:v>
                </c:pt>
                <c:pt idx="1058">
                  <c:v>1728</c:v>
                </c:pt>
                <c:pt idx="1059">
                  <c:v>1788</c:v>
                </c:pt>
                <c:pt idx="1060">
                  <c:v>1851</c:v>
                </c:pt>
                <c:pt idx="1061">
                  <c:v>1824</c:v>
                </c:pt>
                <c:pt idx="1062">
                  <c:v>1622</c:v>
                </c:pt>
                <c:pt idx="1063">
                  <c:v>1425</c:v>
                </c:pt>
                <c:pt idx="1064">
                  <c:v>1365</c:v>
                </c:pt>
                <c:pt idx="1065">
                  <c:v>1413</c:v>
                </c:pt>
                <c:pt idx="1066">
                  <c:v>1517</c:v>
                </c:pt>
                <c:pt idx="1067">
                  <c:v>1780</c:v>
                </c:pt>
                <c:pt idx="1068">
                  <c:v>2039</c:v>
                </c:pt>
                <c:pt idx="1069">
                  <c:v>2178</c:v>
                </c:pt>
                <c:pt idx="1070">
                  <c:v>2215</c:v>
                </c:pt>
                <c:pt idx="1071">
                  <c:v>2207</c:v>
                </c:pt>
                <c:pt idx="1072">
                  <c:v>2219</c:v>
                </c:pt>
                <c:pt idx="1073">
                  <c:v>2120</c:v>
                </c:pt>
                <c:pt idx="1074">
                  <c:v>1824</c:v>
                </c:pt>
                <c:pt idx="1075">
                  <c:v>1670</c:v>
                </c:pt>
                <c:pt idx="1076">
                  <c:v>1602</c:v>
                </c:pt>
                <c:pt idx="1077">
                  <c:v>1603</c:v>
                </c:pt>
                <c:pt idx="1078">
                  <c:v>1649</c:v>
                </c:pt>
                <c:pt idx="1079">
                  <c:v>1665</c:v>
                </c:pt>
                <c:pt idx="1080">
                  <c:v>1674</c:v>
                </c:pt>
                <c:pt idx="1081">
                  <c:v>1730</c:v>
                </c:pt>
                <c:pt idx="1082">
                  <c:v>1728</c:v>
                </c:pt>
                <c:pt idx="1083">
                  <c:v>1788</c:v>
                </c:pt>
                <c:pt idx="1084">
                  <c:v>1851</c:v>
                </c:pt>
                <c:pt idx="1085">
                  <c:v>1824</c:v>
                </c:pt>
                <c:pt idx="1086">
                  <c:v>1622</c:v>
                </c:pt>
                <c:pt idx="1087">
                  <c:v>1425</c:v>
                </c:pt>
                <c:pt idx="1088">
                  <c:v>1365</c:v>
                </c:pt>
                <c:pt idx="1089">
                  <c:v>1413</c:v>
                </c:pt>
                <c:pt idx="1090">
                  <c:v>1517</c:v>
                </c:pt>
                <c:pt idx="1091">
                  <c:v>1780</c:v>
                </c:pt>
                <c:pt idx="1092">
                  <c:v>2039</c:v>
                </c:pt>
                <c:pt idx="1093">
                  <c:v>2178</c:v>
                </c:pt>
                <c:pt idx="1094">
                  <c:v>2215</c:v>
                </c:pt>
                <c:pt idx="1095">
                  <c:v>2207</c:v>
                </c:pt>
                <c:pt idx="1096">
                  <c:v>2219</c:v>
                </c:pt>
                <c:pt idx="1097">
                  <c:v>2120</c:v>
                </c:pt>
                <c:pt idx="1098">
                  <c:v>1824</c:v>
                </c:pt>
                <c:pt idx="1099">
                  <c:v>1670</c:v>
                </c:pt>
                <c:pt idx="1100">
                  <c:v>1602</c:v>
                </c:pt>
                <c:pt idx="1101">
                  <c:v>1603</c:v>
                </c:pt>
                <c:pt idx="1102">
                  <c:v>1649</c:v>
                </c:pt>
                <c:pt idx="1103">
                  <c:v>1665</c:v>
                </c:pt>
                <c:pt idx="1104">
                  <c:v>1674</c:v>
                </c:pt>
                <c:pt idx="1105">
                  <c:v>1730</c:v>
                </c:pt>
                <c:pt idx="1106">
                  <c:v>1728</c:v>
                </c:pt>
                <c:pt idx="1107">
                  <c:v>1788</c:v>
                </c:pt>
                <c:pt idx="1108">
                  <c:v>1851</c:v>
                </c:pt>
                <c:pt idx="1109">
                  <c:v>1824</c:v>
                </c:pt>
                <c:pt idx="1110">
                  <c:v>1622</c:v>
                </c:pt>
                <c:pt idx="1111">
                  <c:v>1425</c:v>
                </c:pt>
                <c:pt idx="1112">
                  <c:v>1365</c:v>
                </c:pt>
                <c:pt idx="1113">
                  <c:v>1413</c:v>
                </c:pt>
                <c:pt idx="1114">
                  <c:v>1517</c:v>
                </c:pt>
                <c:pt idx="1115">
                  <c:v>1780</c:v>
                </c:pt>
                <c:pt idx="1116">
                  <c:v>2039</c:v>
                </c:pt>
                <c:pt idx="1117">
                  <c:v>2178</c:v>
                </c:pt>
                <c:pt idx="1118">
                  <c:v>2215</c:v>
                </c:pt>
                <c:pt idx="1119">
                  <c:v>2207</c:v>
                </c:pt>
                <c:pt idx="1120">
                  <c:v>2219</c:v>
                </c:pt>
                <c:pt idx="1121">
                  <c:v>2120</c:v>
                </c:pt>
                <c:pt idx="1122">
                  <c:v>1824</c:v>
                </c:pt>
                <c:pt idx="1123">
                  <c:v>1670</c:v>
                </c:pt>
                <c:pt idx="1124">
                  <c:v>1602</c:v>
                </c:pt>
                <c:pt idx="1125">
                  <c:v>1603</c:v>
                </c:pt>
                <c:pt idx="1126">
                  <c:v>1649</c:v>
                </c:pt>
                <c:pt idx="1127">
                  <c:v>1665</c:v>
                </c:pt>
                <c:pt idx="1128">
                  <c:v>1674</c:v>
                </c:pt>
                <c:pt idx="1129">
                  <c:v>1730</c:v>
                </c:pt>
                <c:pt idx="1130">
                  <c:v>1728</c:v>
                </c:pt>
                <c:pt idx="1131">
                  <c:v>1788</c:v>
                </c:pt>
                <c:pt idx="1132">
                  <c:v>1851</c:v>
                </c:pt>
                <c:pt idx="1133">
                  <c:v>1824</c:v>
                </c:pt>
                <c:pt idx="1134">
                  <c:v>1622</c:v>
                </c:pt>
                <c:pt idx="1135">
                  <c:v>1425</c:v>
                </c:pt>
                <c:pt idx="1136">
                  <c:v>1365</c:v>
                </c:pt>
                <c:pt idx="1137">
                  <c:v>1413</c:v>
                </c:pt>
                <c:pt idx="1138">
                  <c:v>1517</c:v>
                </c:pt>
                <c:pt idx="1139">
                  <c:v>1780</c:v>
                </c:pt>
                <c:pt idx="1140">
                  <c:v>2039</c:v>
                </c:pt>
                <c:pt idx="1141">
                  <c:v>2178</c:v>
                </c:pt>
                <c:pt idx="1142">
                  <c:v>2215</c:v>
                </c:pt>
                <c:pt idx="1143">
                  <c:v>2207</c:v>
                </c:pt>
                <c:pt idx="1144">
                  <c:v>2219</c:v>
                </c:pt>
                <c:pt idx="1145">
                  <c:v>2120</c:v>
                </c:pt>
                <c:pt idx="1146">
                  <c:v>1824</c:v>
                </c:pt>
                <c:pt idx="1147">
                  <c:v>1670</c:v>
                </c:pt>
                <c:pt idx="1148">
                  <c:v>1602</c:v>
                </c:pt>
                <c:pt idx="1149">
                  <c:v>1603</c:v>
                </c:pt>
                <c:pt idx="1150">
                  <c:v>1649</c:v>
                </c:pt>
                <c:pt idx="1151">
                  <c:v>1665</c:v>
                </c:pt>
                <c:pt idx="1152">
                  <c:v>1674</c:v>
                </c:pt>
                <c:pt idx="1153">
                  <c:v>1730</c:v>
                </c:pt>
                <c:pt idx="1154">
                  <c:v>1728</c:v>
                </c:pt>
                <c:pt idx="1155">
                  <c:v>1788</c:v>
                </c:pt>
                <c:pt idx="1156">
                  <c:v>1851</c:v>
                </c:pt>
                <c:pt idx="1157">
                  <c:v>1824</c:v>
                </c:pt>
                <c:pt idx="1158">
                  <c:v>1622</c:v>
                </c:pt>
                <c:pt idx="1159">
                  <c:v>1425</c:v>
                </c:pt>
                <c:pt idx="1160">
                  <c:v>1365</c:v>
                </c:pt>
                <c:pt idx="1161">
                  <c:v>1413</c:v>
                </c:pt>
                <c:pt idx="1162">
                  <c:v>1517</c:v>
                </c:pt>
                <c:pt idx="1163">
                  <c:v>1780</c:v>
                </c:pt>
                <c:pt idx="1164">
                  <c:v>2039</c:v>
                </c:pt>
                <c:pt idx="1165">
                  <c:v>2178</c:v>
                </c:pt>
                <c:pt idx="1166">
                  <c:v>2215</c:v>
                </c:pt>
                <c:pt idx="1167">
                  <c:v>2207</c:v>
                </c:pt>
                <c:pt idx="1168">
                  <c:v>2219</c:v>
                </c:pt>
                <c:pt idx="1169">
                  <c:v>2120</c:v>
                </c:pt>
                <c:pt idx="1170">
                  <c:v>1824</c:v>
                </c:pt>
                <c:pt idx="1171">
                  <c:v>1670</c:v>
                </c:pt>
                <c:pt idx="1172">
                  <c:v>1602</c:v>
                </c:pt>
                <c:pt idx="1173">
                  <c:v>1603</c:v>
                </c:pt>
                <c:pt idx="1174">
                  <c:v>1649</c:v>
                </c:pt>
                <c:pt idx="1175">
                  <c:v>1665</c:v>
                </c:pt>
                <c:pt idx="1176">
                  <c:v>1674</c:v>
                </c:pt>
                <c:pt idx="1177">
                  <c:v>1730</c:v>
                </c:pt>
                <c:pt idx="1178">
                  <c:v>1728</c:v>
                </c:pt>
                <c:pt idx="1179">
                  <c:v>1788</c:v>
                </c:pt>
                <c:pt idx="1180">
                  <c:v>1851</c:v>
                </c:pt>
                <c:pt idx="1181">
                  <c:v>1824</c:v>
                </c:pt>
                <c:pt idx="1182">
                  <c:v>1622</c:v>
                </c:pt>
                <c:pt idx="1183">
                  <c:v>1425</c:v>
                </c:pt>
                <c:pt idx="1184">
                  <c:v>1365</c:v>
                </c:pt>
                <c:pt idx="1185">
                  <c:v>1413</c:v>
                </c:pt>
                <c:pt idx="1186">
                  <c:v>1517</c:v>
                </c:pt>
                <c:pt idx="1187">
                  <c:v>1780</c:v>
                </c:pt>
                <c:pt idx="1188">
                  <c:v>2039</c:v>
                </c:pt>
                <c:pt idx="1189">
                  <c:v>2178</c:v>
                </c:pt>
                <c:pt idx="1190">
                  <c:v>2215</c:v>
                </c:pt>
                <c:pt idx="1191">
                  <c:v>2207</c:v>
                </c:pt>
                <c:pt idx="1192">
                  <c:v>2219</c:v>
                </c:pt>
                <c:pt idx="1193">
                  <c:v>2120</c:v>
                </c:pt>
                <c:pt idx="1194">
                  <c:v>1824</c:v>
                </c:pt>
                <c:pt idx="1195">
                  <c:v>1670</c:v>
                </c:pt>
                <c:pt idx="1196">
                  <c:v>1602</c:v>
                </c:pt>
                <c:pt idx="1197">
                  <c:v>1603</c:v>
                </c:pt>
                <c:pt idx="1198">
                  <c:v>1649</c:v>
                </c:pt>
                <c:pt idx="1199">
                  <c:v>1665</c:v>
                </c:pt>
                <c:pt idx="1200">
                  <c:v>1674</c:v>
                </c:pt>
                <c:pt idx="1201">
                  <c:v>1730</c:v>
                </c:pt>
                <c:pt idx="1202">
                  <c:v>1728</c:v>
                </c:pt>
                <c:pt idx="1203">
                  <c:v>1788</c:v>
                </c:pt>
                <c:pt idx="1204">
                  <c:v>1851</c:v>
                </c:pt>
                <c:pt idx="1205">
                  <c:v>1824</c:v>
                </c:pt>
                <c:pt idx="1206">
                  <c:v>1622</c:v>
                </c:pt>
                <c:pt idx="1207">
                  <c:v>1425</c:v>
                </c:pt>
                <c:pt idx="1208">
                  <c:v>1365</c:v>
                </c:pt>
                <c:pt idx="1209">
                  <c:v>1413</c:v>
                </c:pt>
                <c:pt idx="1210">
                  <c:v>1517</c:v>
                </c:pt>
                <c:pt idx="1211">
                  <c:v>1780</c:v>
                </c:pt>
                <c:pt idx="1212">
                  <c:v>2039</c:v>
                </c:pt>
                <c:pt idx="1213">
                  <c:v>2178</c:v>
                </c:pt>
                <c:pt idx="1214">
                  <c:v>2215</c:v>
                </c:pt>
                <c:pt idx="1215">
                  <c:v>2207</c:v>
                </c:pt>
                <c:pt idx="1216">
                  <c:v>2219</c:v>
                </c:pt>
                <c:pt idx="1217">
                  <c:v>2120</c:v>
                </c:pt>
                <c:pt idx="1218">
                  <c:v>1824</c:v>
                </c:pt>
                <c:pt idx="1219">
                  <c:v>1670</c:v>
                </c:pt>
                <c:pt idx="1220">
                  <c:v>1602</c:v>
                </c:pt>
                <c:pt idx="1221">
                  <c:v>1603</c:v>
                </c:pt>
                <c:pt idx="1222">
                  <c:v>1649</c:v>
                </c:pt>
                <c:pt idx="1223">
                  <c:v>1665</c:v>
                </c:pt>
                <c:pt idx="1224">
                  <c:v>1674</c:v>
                </c:pt>
                <c:pt idx="1225">
                  <c:v>1730</c:v>
                </c:pt>
                <c:pt idx="1226">
                  <c:v>1728</c:v>
                </c:pt>
                <c:pt idx="1227">
                  <c:v>1788</c:v>
                </c:pt>
                <c:pt idx="1228">
                  <c:v>1851</c:v>
                </c:pt>
                <c:pt idx="1229">
                  <c:v>1824</c:v>
                </c:pt>
                <c:pt idx="1230">
                  <c:v>1622</c:v>
                </c:pt>
                <c:pt idx="1231">
                  <c:v>1425</c:v>
                </c:pt>
                <c:pt idx="1232">
                  <c:v>1365</c:v>
                </c:pt>
                <c:pt idx="1233">
                  <c:v>1413</c:v>
                </c:pt>
                <c:pt idx="1234">
                  <c:v>1517</c:v>
                </c:pt>
                <c:pt idx="1235">
                  <c:v>1780</c:v>
                </c:pt>
                <c:pt idx="1236">
                  <c:v>2039</c:v>
                </c:pt>
                <c:pt idx="1237">
                  <c:v>2178</c:v>
                </c:pt>
                <c:pt idx="1238">
                  <c:v>2215</c:v>
                </c:pt>
                <c:pt idx="1239">
                  <c:v>2207</c:v>
                </c:pt>
                <c:pt idx="1240">
                  <c:v>2219</c:v>
                </c:pt>
                <c:pt idx="1241">
                  <c:v>2120</c:v>
                </c:pt>
                <c:pt idx="1242">
                  <c:v>1824</c:v>
                </c:pt>
                <c:pt idx="1243">
                  <c:v>1670</c:v>
                </c:pt>
                <c:pt idx="1244">
                  <c:v>1602</c:v>
                </c:pt>
                <c:pt idx="1245">
                  <c:v>1603</c:v>
                </c:pt>
                <c:pt idx="1246">
                  <c:v>1649</c:v>
                </c:pt>
                <c:pt idx="1247">
                  <c:v>1665</c:v>
                </c:pt>
                <c:pt idx="1248">
                  <c:v>1674</c:v>
                </c:pt>
                <c:pt idx="1249">
                  <c:v>1730</c:v>
                </c:pt>
                <c:pt idx="1250">
                  <c:v>1728</c:v>
                </c:pt>
                <c:pt idx="1251">
                  <c:v>1788</c:v>
                </c:pt>
                <c:pt idx="1252">
                  <c:v>1851</c:v>
                </c:pt>
                <c:pt idx="1253">
                  <c:v>1824</c:v>
                </c:pt>
                <c:pt idx="1254">
                  <c:v>1622</c:v>
                </c:pt>
                <c:pt idx="1255">
                  <c:v>1425</c:v>
                </c:pt>
                <c:pt idx="1256">
                  <c:v>1365</c:v>
                </c:pt>
                <c:pt idx="1257">
                  <c:v>1413</c:v>
                </c:pt>
                <c:pt idx="1258">
                  <c:v>1517</c:v>
                </c:pt>
                <c:pt idx="1259">
                  <c:v>1780</c:v>
                </c:pt>
                <c:pt idx="1260">
                  <c:v>2039</c:v>
                </c:pt>
                <c:pt idx="1261">
                  <c:v>2178</c:v>
                </c:pt>
                <c:pt idx="1262">
                  <c:v>2215</c:v>
                </c:pt>
                <c:pt idx="1263">
                  <c:v>2207</c:v>
                </c:pt>
                <c:pt idx="1264">
                  <c:v>2219</c:v>
                </c:pt>
                <c:pt idx="1265">
                  <c:v>2120</c:v>
                </c:pt>
                <c:pt idx="1266">
                  <c:v>1824</c:v>
                </c:pt>
                <c:pt idx="1267">
                  <c:v>1670</c:v>
                </c:pt>
                <c:pt idx="1268">
                  <c:v>1602</c:v>
                </c:pt>
                <c:pt idx="1269">
                  <c:v>1603</c:v>
                </c:pt>
                <c:pt idx="1270">
                  <c:v>1649</c:v>
                </c:pt>
                <c:pt idx="1271">
                  <c:v>1665</c:v>
                </c:pt>
                <c:pt idx="1272">
                  <c:v>1674</c:v>
                </c:pt>
                <c:pt idx="1273">
                  <c:v>1730</c:v>
                </c:pt>
                <c:pt idx="1274">
                  <c:v>1728</c:v>
                </c:pt>
                <c:pt idx="1275">
                  <c:v>1788</c:v>
                </c:pt>
                <c:pt idx="1276">
                  <c:v>1851</c:v>
                </c:pt>
                <c:pt idx="1277">
                  <c:v>1824</c:v>
                </c:pt>
                <c:pt idx="1278">
                  <c:v>1622</c:v>
                </c:pt>
                <c:pt idx="1279">
                  <c:v>1425</c:v>
                </c:pt>
                <c:pt idx="1280">
                  <c:v>1365</c:v>
                </c:pt>
                <c:pt idx="1281">
                  <c:v>1413</c:v>
                </c:pt>
                <c:pt idx="1282">
                  <c:v>1517</c:v>
                </c:pt>
                <c:pt idx="1283">
                  <c:v>1780</c:v>
                </c:pt>
                <c:pt idx="1284">
                  <c:v>2039</c:v>
                </c:pt>
                <c:pt idx="1285">
                  <c:v>2178</c:v>
                </c:pt>
                <c:pt idx="1286">
                  <c:v>2215</c:v>
                </c:pt>
                <c:pt idx="1287">
                  <c:v>2207</c:v>
                </c:pt>
                <c:pt idx="1288">
                  <c:v>2219</c:v>
                </c:pt>
                <c:pt idx="1289">
                  <c:v>2120</c:v>
                </c:pt>
                <c:pt idx="1290">
                  <c:v>1824</c:v>
                </c:pt>
                <c:pt idx="1291">
                  <c:v>1670</c:v>
                </c:pt>
                <c:pt idx="1292">
                  <c:v>1602</c:v>
                </c:pt>
                <c:pt idx="1293">
                  <c:v>1603</c:v>
                </c:pt>
                <c:pt idx="1294">
                  <c:v>1649</c:v>
                </c:pt>
                <c:pt idx="1295">
                  <c:v>1665</c:v>
                </c:pt>
                <c:pt idx="1296">
                  <c:v>1674</c:v>
                </c:pt>
                <c:pt idx="1297">
                  <c:v>1730</c:v>
                </c:pt>
                <c:pt idx="1298">
                  <c:v>1728</c:v>
                </c:pt>
                <c:pt idx="1299">
                  <c:v>1788</c:v>
                </c:pt>
                <c:pt idx="1300">
                  <c:v>1851</c:v>
                </c:pt>
                <c:pt idx="1301">
                  <c:v>1824</c:v>
                </c:pt>
                <c:pt idx="1302">
                  <c:v>1622</c:v>
                </c:pt>
                <c:pt idx="1303">
                  <c:v>1425</c:v>
                </c:pt>
                <c:pt idx="1304">
                  <c:v>1365</c:v>
                </c:pt>
                <c:pt idx="1305">
                  <c:v>1413</c:v>
                </c:pt>
                <c:pt idx="1306">
                  <c:v>1517</c:v>
                </c:pt>
                <c:pt idx="1307">
                  <c:v>1780</c:v>
                </c:pt>
                <c:pt idx="1308">
                  <c:v>2039</c:v>
                </c:pt>
                <c:pt idx="1309">
                  <c:v>2178</c:v>
                </c:pt>
                <c:pt idx="1310">
                  <c:v>2215</c:v>
                </c:pt>
                <c:pt idx="1311">
                  <c:v>2207</c:v>
                </c:pt>
                <c:pt idx="1312">
                  <c:v>2219</c:v>
                </c:pt>
                <c:pt idx="1313">
                  <c:v>2120</c:v>
                </c:pt>
                <c:pt idx="1314">
                  <c:v>1824</c:v>
                </c:pt>
                <c:pt idx="1315">
                  <c:v>1670</c:v>
                </c:pt>
                <c:pt idx="1316">
                  <c:v>1602</c:v>
                </c:pt>
                <c:pt idx="1317">
                  <c:v>1603</c:v>
                </c:pt>
                <c:pt idx="1318">
                  <c:v>1649</c:v>
                </c:pt>
                <c:pt idx="1319">
                  <c:v>1665</c:v>
                </c:pt>
                <c:pt idx="1320">
                  <c:v>1674</c:v>
                </c:pt>
                <c:pt idx="1321">
                  <c:v>1730</c:v>
                </c:pt>
                <c:pt idx="1322">
                  <c:v>1728</c:v>
                </c:pt>
                <c:pt idx="1323">
                  <c:v>1788</c:v>
                </c:pt>
                <c:pt idx="1324">
                  <c:v>1851</c:v>
                </c:pt>
                <c:pt idx="1325">
                  <c:v>1824</c:v>
                </c:pt>
                <c:pt idx="1326">
                  <c:v>1622</c:v>
                </c:pt>
                <c:pt idx="1327">
                  <c:v>1425</c:v>
                </c:pt>
                <c:pt idx="1328">
                  <c:v>1365</c:v>
                </c:pt>
                <c:pt idx="1329">
                  <c:v>1413</c:v>
                </c:pt>
                <c:pt idx="1330">
                  <c:v>1517</c:v>
                </c:pt>
                <c:pt idx="1331">
                  <c:v>1780</c:v>
                </c:pt>
                <c:pt idx="1332">
                  <c:v>2039</c:v>
                </c:pt>
                <c:pt idx="1333">
                  <c:v>2178</c:v>
                </c:pt>
                <c:pt idx="1334">
                  <c:v>2215</c:v>
                </c:pt>
                <c:pt idx="1335">
                  <c:v>2207</c:v>
                </c:pt>
                <c:pt idx="1336">
                  <c:v>2219</c:v>
                </c:pt>
                <c:pt idx="1337">
                  <c:v>2120</c:v>
                </c:pt>
                <c:pt idx="1338">
                  <c:v>1824</c:v>
                </c:pt>
                <c:pt idx="1339">
                  <c:v>1670</c:v>
                </c:pt>
                <c:pt idx="1340">
                  <c:v>1602</c:v>
                </c:pt>
                <c:pt idx="1341">
                  <c:v>1603</c:v>
                </c:pt>
                <c:pt idx="1342">
                  <c:v>1649</c:v>
                </c:pt>
                <c:pt idx="1343">
                  <c:v>1665</c:v>
                </c:pt>
                <c:pt idx="1344">
                  <c:v>1674</c:v>
                </c:pt>
                <c:pt idx="1345">
                  <c:v>1730</c:v>
                </c:pt>
                <c:pt idx="1346">
                  <c:v>1728</c:v>
                </c:pt>
                <c:pt idx="1347">
                  <c:v>1788</c:v>
                </c:pt>
                <c:pt idx="1348">
                  <c:v>1851</c:v>
                </c:pt>
                <c:pt idx="1349">
                  <c:v>1824</c:v>
                </c:pt>
                <c:pt idx="1350">
                  <c:v>1622</c:v>
                </c:pt>
                <c:pt idx="1351">
                  <c:v>1425</c:v>
                </c:pt>
                <c:pt idx="1352">
                  <c:v>1365</c:v>
                </c:pt>
                <c:pt idx="1353">
                  <c:v>1413</c:v>
                </c:pt>
                <c:pt idx="1354">
                  <c:v>1517</c:v>
                </c:pt>
                <c:pt idx="1355">
                  <c:v>1780</c:v>
                </c:pt>
                <c:pt idx="1356">
                  <c:v>2039</c:v>
                </c:pt>
                <c:pt idx="1357">
                  <c:v>2178</c:v>
                </c:pt>
                <c:pt idx="1358">
                  <c:v>2215</c:v>
                </c:pt>
                <c:pt idx="1359">
                  <c:v>2207</c:v>
                </c:pt>
                <c:pt idx="1360">
                  <c:v>2219</c:v>
                </c:pt>
                <c:pt idx="1361">
                  <c:v>2120</c:v>
                </c:pt>
                <c:pt idx="1362">
                  <c:v>1824</c:v>
                </c:pt>
                <c:pt idx="1363">
                  <c:v>1670</c:v>
                </c:pt>
                <c:pt idx="1364">
                  <c:v>1602</c:v>
                </c:pt>
                <c:pt idx="1365">
                  <c:v>1603</c:v>
                </c:pt>
                <c:pt idx="1366">
                  <c:v>1649</c:v>
                </c:pt>
                <c:pt idx="1367">
                  <c:v>1665</c:v>
                </c:pt>
                <c:pt idx="1368">
                  <c:v>1674</c:v>
                </c:pt>
                <c:pt idx="1369">
                  <c:v>1730</c:v>
                </c:pt>
                <c:pt idx="1370">
                  <c:v>1728</c:v>
                </c:pt>
                <c:pt idx="1371">
                  <c:v>1788</c:v>
                </c:pt>
                <c:pt idx="1372">
                  <c:v>1851</c:v>
                </c:pt>
                <c:pt idx="1373">
                  <c:v>1824</c:v>
                </c:pt>
                <c:pt idx="1374">
                  <c:v>1622</c:v>
                </c:pt>
                <c:pt idx="1375">
                  <c:v>1425</c:v>
                </c:pt>
                <c:pt idx="1376">
                  <c:v>1365</c:v>
                </c:pt>
                <c:pt idx="1377">
                  <c:v>1413</c:v>
                </c:pt>
                <c:pt idx="1378">
                  <c:v>1517</c:v>
                </c:pt>
                <c:pt idx="1379">
                  <c:v>1780</c:v>
                </c:pt>
                <c:pt idx="1380">
                  <c:v>2039</c:v>
                </c:pt>
                <c:pt idx="1381">
                  <c:v>2178</c:v>
                </c:pt>
                <c:pt idx="1382">
                  <c:v>2215</c:v>
                </c:pt>
                <c:pt idx="1383">
                  <c:v>2207</c:v>
                </c:pt>
                <c:pt idx="1384">
                  <c:v>2219</c:v>
                </c:pt>
                <c:pt idx="1385">
                  <c:v>2120</c:v>
                </c:pt>
                <c:pt idx="1386">
                  <c:v>1824</c:v>
                </c:pt>
                <c:pt idx="1387">
                  <c:v>1670</c:v>
                </c:pt>
                <c:pt idx="1388">
                  <c:v>1602</c:v>
                </c:pt>
                <c:pt idx="1389">
                  <c:v>1603</c:v>
                </c:pt>
                <c:pt idx="1390">
                  <c:v>1649</c:v>
                </c:pt>
                <c:pt idx="1391">
                  <c:v>1665</c:v>
                </c:pt>
                <c:pt idx="1392">
                  <c:v>1674</c:v>
                </c:pt>
                <c:pt idx="1393">
                  <c:v>1730</c:v>
                </c:pt>
                <c:pt idx="1394">
                  <c:v>1728</c:v>
                </c:pt>
                <c:pt idx="1395">
                  <c:v>1788</c:v>
                </c:pt>
                <c:pt idx="1396">
                  <c:v>1851</c:v>
                </c:pt>
                <c:pt idx="1397">
                  <c:v>1824</c:v>
                </c:pt>
                <c:pt idx="1398">
                  <c:v>1622</c:v>
                </c:pt>
                <c:pt idx="1399">
                  <c:v>1425</c:v>
                </c:pt>
                <c:pt idx="1400">
                  <c:v>1365</c:v>
                </c:pt>
                <c:pt idx="1401">
                  <c:v>1413</c:v>
                </c:pt>
                <c:pt idx="1402">
                  <c:v>1517</c:v>
                </c:pt>
                <c:pt idx="1403">
                  <c:v>1780</c:v>
                </c:pt>
                <c:pt idx="1404">
                  <c:v>2039</c:v>
                </c:pt>
                <c:pt idx="1405">
                  <c:v>2178</c:v>
                </c:pt>
                <c:pt idx="1406">
                  <c:v>2215</c:v>
                </c:pt>
                <c:pt idx="1407">
                  <c:v>2207</c:v>
                </c:pt>
                <c:pt idx="1408">
                  <c:v>2219</c:v>
                </c:pt>
                <c:pt idx="1409">
                  <c:v>2120</c:v>
                </c:pt>
                <c:pt idx="1410">
                  <c:v>1824</c:v>
                </c:pt>
                <c:pt idx="1411">
                  <c:v>1670</c:v>
                </c:pt>
                <c:pt idx="1412">
                  <c:v>1602</c:v>
                </c:pt>
                <c:pt idx="1413">
                  <c:v>1603</c:v>
                </c:pt>
                <c:pt idx="1414">
                  <c:v>1649</c:v>
                </c:pt>
                <c:pt idx="1415">
                  <c:v>1665</c:v>
                </c:pt>
                <c:pt idx="1416">
                  <c:v>1674</c:v>
                </c:pt>
                <c:pt idx="1417">
                  <c:v>1730</c:v>
                </c:pt>
                <c:pt idx="1418">
                  <c:v>1728</c:v>
                </c:pt>
                <c:pt idx="1419">
                  <c:v>1788</c:v>
                </c:pt>
                <c:pt idx="1420">
                  <c:v>1851</c:v>
                </c:pt>
                <c:pt idx="1421">
                  <c:v>1824</c:v>
                </c:pt>
                <c:pt idx="1422">
                  <c:v>1622</c:v>
                </c:pt>
                <c:pt idx="1423">
                  <c:v>1425</c:v>
                </c:pt>
                <c:pt idx="1424">
                  <c:v>1365</c:v>
                </c:pt>
                <c:pt idx="1425">
                  <c:v>1413</c:v>
                </c:pt>
                <c:pt idx="1426">
                  <c:v>1517</c:v>
                </c:pt>
                <c:pt idx="1427">
                  <c:v>1780</c:v>
                </c:pt>
                <c:pt idx="1428">
                  <c:v>2039</c:v>
                </c:pt>
                <c:pt idx="1429">
                  <c:v>2178</c:v>
                </c:pt>
                <c:pt idx="1430">
                  <c:v>2215</c:v>
                </c:pt>
                <c:pt idx="1431">
                  <c:v>2207</c:v>
                </c:pt>
                <c:pt idx="1432">
                  <c:v>2219</c:v>
                </c:pt>
                <c:pt idx="1433">
                  <c:v>2120</c:v>
                </c:pt>
                <c:pt idx="1434">
                  <c:v>1824</c:v>
                </c:pt>
                <c:pt idx="1435">
                  <c:v>1670</c:v>
                </c:pt>
                <c:pt idx="1436">
                  <c:v>1602</c:v>
                </c:pt>
                <c:pt idx="1437">
                  <c:v>1603</c:v>
                </c:pt>
                <c:pt idx="1438">
                  <c:v>1649</c:v>
                </c:pt>
                <c:pt idx="1439">
                  <c:v>1665</c:v>
                </c:pt>
                <c:pt idx="1440">
                  <c:v>1674</c:v>
                </c:pt>
                <c:pt idx="1441">
                  <c:v>1730</c:v>
                </c:pt>
                <c:pt idx="1442">
                  <c:v>1728</c:v>
                </c:pt>
                <c:pt idx="1443">
                  <c:v>1788</c:v>
                </c:pt>
                <c:pt idx="1444">
                  <c:v>1851</c:v>
                </c:pt>
                <c:pt idx="1445">
                  <c:v>1824</c:v>
                </c:pt>
                <c:pt idx="1446">
                  <c:v>1622</c:v>
                </c:pt>
                <c:pt idx="1447">
                  <c:v>1425</c:v>
                </c:pt>
                <c:pt idx="1448">
                  <c:v>1365</c:v>
                </c:pt>
                <c:pt idx="1449">
                  <c:v>1413</c:v>
                </c:pt>
                <c:pt idx="1450">
                  <c:v>1517</c:v>
                </c:pt>
                <c:pt idx="1451">
                  <c:v>1780</c:v>
                </c:pt>
                <c:pt idx="1452">
                  <c:v>2039</c:v>
                </c:pt>
                <c:pt idx="1453">
                  <c:v>2178</c:v>
                </c:pt>
                <c:pt idx="1454">
                  <c:v>2215</c:v>
                </c:pt>
                <c:pt idx="1455">
                  <c:v>2207</c:v>
                </c:pt>
                <c:pt idx="1456">
                  <c:v>2219</c:v>
                </c:pt>
                <c:pt idx="1457">
                  <c:v>2120</c:v>
                </c:pt>
                <c:pt idx="1458">
                  <c:v>1824</c:v>
                </c:pt>
                <c:pt idx="1459">
                  <c:v>1670</c:v>
                </c:pt>
                <c:pt idx="1460">
                  <c:v>1602</c:v>
                </c:pt>
                <c:pt idx="1461">
                  <c:v>1603</c:v>
                </c:pt>
                <c:pt idx="1462">
                  <c:v>1649</c:v>
                </c:pt>
                <c:pt idx="1463">
                  <c:v>1665</c:v>
                </c:pt>
                <c:pt idx="1464">
                  <c:v>1846</c:v>
                </c:pt>
                <c:pt idx="1465">
                  <c:v>1852</c:v>
                </c:pt>
                <c:pt idx="1466">
                  <c:v>1862</c:v>
                </c:pt>
                <c:pt idx="1467">
                  <c:v>1763</c:v>
                </c:pt>
                <c:pt idx="1468">
                  <c:v>1786</c:v>
                </c:pt>
                <c:pt idx="1469">
                  <c:v>1754</c:v>
                </c:pt>
                <c:pt idx="1470">
                  <c:v>1532</c:v>
                </c:pt>
                <c:pt idx="1471">
                  <c:v>1248</c:v>
                </c:pt>
                <c:pt idx="1472">
                  <c:v>1196</c:v>
                </c:pt>
                <c:pt idx="1473">
                  <c:v>1267</c:v>
                </c:pt>
                <c:pt idx="1474">
                  <c:v>1403</c:v>
                </c:pt>
                <c:pt idx="1475">
                  <c:v>1645</c:v>
                </c:pt>
                <c:pt idx="1476">
                  <c:v>1821</c:v>
                </c:pt>
                <c:pt idx="1477">
                  <c:v>1913</c:v>
                </c:pt>
                <c:pt idx="1478">
                  <c:v>2005</c:v>
                </c:pt>
                <c:pt idx="1479">
                  <c:v>2138</c:v>
                </c:pt>
                <c:pt idx="1480">
                  <c:v>2095</c:v>
                </c:pt>
                <c:pt idx="1481">
                  <c:v>1982</c:v>
                </c:pt>
                <c:pt idx="1482">
                  <c:v>1717</c:v>
                </c:pt>
                <c:pt idx="1483">
                  <c:v>1423</c:v>
                </c:pt>
                <c:pt idx="1484">
                  <c:v>1455</c:v>
                </c:pt>
                <c:pt idx="1485">
                  <c:v>1569</c:v>
                </c:pt>
                <c:pt idx="1486">
                  <c:v>1657</c:v>
                </c:pt>
                <c:pt idx="1487">
                  <c:v>1677</c:v>
                </c:pt>
                <c:pt idx="1488">
                  <c:v>1846</c:v>
                </c:pt>
                <c:pt idx="1489">
                  <c:v>1852</c:v>
                </c:pt>
                <c:pt idx="1490">
                  <c:v>1862</c:v>
                </c:pt>
                <c:pt idx="1491">
                  <c:v>1763</c:v>
                </c:pt>
                <c:pt idx="1492">
                  <c:v>1786</c:v>
                </c:pt>
                <c:pt idx="1493">
                  <c:v>1754</c:v>
                </c:pt>
                <c:pt idx="1494">
                  <c:v>1532</c:v>
                </c:pt>
                <c:pt idx="1495">
                  <c:v>1248</c:v>
                </c:pt>
                <c:pt idx="1496">
                  <c:v>1196</c:v>
                </c:pt>
                <c:pt idx="1497">
                  <c:v>1267</c:v>
                </c:pt>
                <c:pt idx="1498">
                  <c:v>1403</c:v>
                </c:pt>
                <c:pt idx="1499">
                  <c:v>1645</c:v>
                </c:pt>
                <c:pt idx="1500">
                  <c:v>1821</c:v>
                </c:pt>
                <c:pt idx="1501">
                  <c:v>1913</c:v>
                </c:pt>
                <c:pt idx="1502">
                  <c:v>2005</c:v>
                </c:pt>
                <c:pt idx="1503">
                  <c:v>2138</c:v>
                </c:pt>
                <c:pt idx="1504">
                  <c:v>2095</c:v>
                </c:pt>
                <c:pt idx="1505">
                  <c:v>1982</c:v>
                </c:pt>
                <c:pt idx="1506">
                  <c:v>1717</c:v>
                </c:pt>
                <c:pt idx="1507">
                  <c:v>1423</c:v>
                </c:pt>
                <c:pt idx="1508">
                  <c:v>1455</c:v>
                </c:pt>
                <c:pt idx="1509">
                  <c:v>1569</c:v>
                </c:pt>
                <c:pt idx="1510">
                  <c:v>1657</c:v>
                </c:pt>
                <c:pt idx="1511">
                  <c:v>1677</c:v>
                </c:pt>
                <c:pt idx="1512">
                  <c:v>1846</c:v>
                </c:pt>
                <c:pt idx="1513">
                  <c:v>1852</c:v>
                </c:pt>
                <c:pt idx="1514">
                  <c:v>1862</c:v>
                </c:pt>
                <c:pt idx="1515">
                  <c:v>1763</c:v>
                </c:pt>
                <c:pt idx="1516">
                  <c:v>1786</c:v>
                </c:pt>
                <c:pt idx="1517">
                  <c:v>1754</c:v>
                </c:pt>
                <c:pt idx="1518">
                  <c:v>1532</c:v>
                </c:pt>
                <c:pt idx="1519">
                  <c:v>1248</c:v>
                </c:pt>
                <c:pt idx="1520">
                  <c:v>1196</c:v>
                </c:pt>
                <c:pt idx="1521">
                  <c:v>1267</c:v>
                </c:pt>
                <c:pt idx="1522">
                  <c:v>1403</c:v>
                </c:pt>
                <c:pt idx="1523">
                  <c:v>1645</c:v>
                </c:pt>
                <c:pt idx="1524">
                  <c:v>1821</c:v>
                </c:pt>
                <c:pt idx="1525">
                  <c:v>1913</c:v>
                </c:pt>
                <c:pt idx="1526">
                  <c:v>2005</c:v>
                </c:pt>
                <c:pt idx="1527">
                  <c:v>2138</c:v>
                </c:pt>
                <c:pt idx="1528">
                  <c:v>2095</c:v>
                </c:pt>
                <c:pt idx="1529">
                  <c:v>1982</c:v>
                </c:pt>
                <c:pt idx="1530">
                  <c:v>1717</c:v>
                </c:pt>
                <c:pt idx="1531">
                  <c:v>1423</c:v>
                </c:pt>
                <c:pt idx="1532">
                  <c:v>1455</c:v>
                </c:pt>
                <c:pt idx="1533">
                  <c:v>1569</c:v>
                </c:pt>
                <c:pt idx="1534">
                  <c:v>1657</c:v>
                </c:pt>
                <c:pt idx="1535">
                  <c:v>1677</c:v>
                </c:pt>
                <c:pt idx="1536">
                  <c:v>1846</c:v>
                </c:pt>
                <c:pt idx="1537">
                  <c:v>1852</c:v>
                </c:pt>
                <c:pt idx="1538">
                  <c:v>1862</c:v>
                </c:pt>
                <c:pt idx="1539">
                  <c:v>1763</c:v>
                </c:pt>
                <c:pt idx="1540">
                  <c:v>1786</c:v>
                </c:pt>
                <c:pt idx="1541">
                  <c:v>1754</c:v>
                </c:pt>
                <c:pt idx="1542">
                  <c:v>1532</c:v>
                </c:pt>
                <c:pt idx="1543">
                  <c:v>1248</c:v>
                </c:pt>
                <c:pt idx="1544">
                  <c:v>1196</c:v>
                </c:pt>
                <c:pt idx="1545">
                  <c:v>1267</c:v>
                </c:pt>
                <c:pt idx="1546">
                  <c:v>1403</c:v>
                </c:pt>
                <c:pt idx="1547">
                  <c:v>1645</c:v>
                </c:pt>
                <c:pt idx="1548">
                  <c:v>1821</c:v>
                </c:pt>
                <c:pt idx="1549">
                  <c:v>1913</c:v>
                </c:pt>
                <c:pt idx="1550">
                  <c:v>2005</c:v>
                </c:pt>
                <c:pt idx="1551">
                  <c:v>2138</c:v>
                </c:pt>
                <c:pt idx="1552">
                  <c:v>2095</c:v>
                </c:pt>
                <c:pt idx="1553">
                  <c:v>1982</c:v>
                </c:pt>
                <c:pt idx="1554">
                  <c:v>1717</c:v>
                </c:pt>
                <c:pt idx="1555">
                  <c:v>1423</c:v>
                </c:pt>
                <c:pt idx="1556">
                  <c:v>1455</c:v>
                </c:pt>
                <c:pt idx="1557">
                  <c:v>1569</c:v>
                </c:pt>
                <c:pt idx="1558">
                  <c:v>1657</c:v>
                </c:pt>
                <c:pt idx="1559">
                  <c:v>1677</c:v>
                </c:pt>
                <c:pt idx="1560">
                  <c:v>1846</c:v>
                </c:pt>
                <c:pt idx="1561">
                  <c:v>1852</c:v>
                </c:pt>
                <c:pt idx="1562">
                  <c:v>1862</c:v>
                </c:pt>
                <c:pt idx="1563">
                  <c:v>1763</c:v>
                </c:pt>
                <c:pt idx="1564">
                  <c:v>1786</c:v>
                </c:pt>
                <c:pt idx="1565">
                  <c:v>1754</c:v>
                </c:pt>
                <c:pt idx="1566">
                  <c:v>1532</c:v>
                </c:pt>
                <c:pt idx="1567">
                  <c:v>1248</c:v>
                </c:pt>
                <c:pt idx="1568">
                  <c:v>1196</c:v>
                </c:pt>
                <c:pt idx="1569">
                  <c:v>1267</c:v>
                </c:pt>
                <c:pt idx="1570">
                  <c:v>1403</c:v>
                </c:pt>
                <c:pt idx="1571">
                  <c:v>1645</c:v>
                </c:pt>
                <c:pt idx="1572">
                  <c:v>1821</c:v>
                </c:pt>
                <c:pt idx="1573">
                  <c:v>1913</c:v>
                </c:pt>
                <c:pt idx="1574">
                  <c:v>2005</c:v>
                </c:pt>
                <c:pt idx="1575">
                  <c:v>2138</c:v>
                </c:pt>
                <c:pt idx="1576">
                  <c:v>2095</c:v>
                </c:pt>
                <c:pt idx="1577">
                  <c:v>1982</c:v>
                </c:pt>
                <c:pt idx="1578">
                  <c:v>1717</c:v>
                </c:pt>
                <c:pt idx="1579">
                  <c:v>1423</c:v>
                </c:pt>
                <c:pt idx="1580">
                  <c:v>1455</c:v>
                </c:pt>
                <c:pt idx="1581">
                  <c:v>1569</c:v>
                </c:pt>
                <c:pt idx="1582">
                  <c:v>1657</c:v>
                </c:pt>
                <c:pt idx="1583">
                  <c:v>1677</c:v>
                </c:pt>
                <c:pt idx="1584">
                  <c:v>1846</c:v>
                </c:pt>
                <c:pt idx="1585">
                  <c:v>1852</c:v>
                </c:pt>
                <c:pt idx="1586">
                  <c:v>1862</c:v>
                </c:pt>
                <c:pt idx="1587">
                  <c:v>1763</c:v>
                </c:pt>
                <c:pt idx="1588">
                  <c:v>1786</c:v>
                </c:pt>
                <c:pt idx="1589">
                  <c:v>1754</c:v>
                </c:pt>
                <c:pt idx="1590">
                  <c:v>1532</c:v>
                </c:pt>
                <c:pt idx="1591">
                  <c:v>1248</c:v>
                </c:pt>
                <c:pt idx="1592">
                  <c:v>1196</c:v>
                </c:pt>
                <c:pt idx="1593">
                  <c:v>1267</c:v>
                </c:pt>
                <c:pt idx="1594">
                  <c:v>1403</c:v>
                </c:pt>
                <c:pt idx="1595">
                  <c:v>1645</c:v>
                </c:pt>
                <c:pt idx="1596">
                  <c:v>1821</c:v>
                </c:pt>
                <c:pt idx="1597">
                  <c:v>1913</c:v>
                </c:pt>
                <c:pt idx="1598">
                  <c:v>2005</c:v>
                </c:pt>
                <c:pt idx="1599">
                  <c:v>2138</c:v>
                </c:pt>
                <c:pt idx="1600">
                  <c:v>2095</c:v>
                </c:pt>
                <c:pt idx="1601">
                  <c:v>1982</c:v>
                </c:pt>
                <c:pt idx="1602">
                  <c:v>1717</c:v>
                </c:pt>
                <c:pt idx="1603">
                  <c:v>1423</c:v>
                </c:pt>
                <c:pt idx="1604">
                  <c:v>1455</c:v>
                </c:pt>
                <c:pt idx="1605">
                  <c:v>1569</c:v>
                </c:pt>
                <c:pt idx="1606">
                  <c:v>1657</c:v>
                </c:pt>
                <c:pt idx="1607">
                  <c:v>1677</c:v>
                </c:pt>
                <c:pt idx="1608">
                  <c:v>1846</c:v>
                </c:pt>
                <c:pt idx="1609">
                  <c:v>1852</c:v>
                </c:pt>
                <c:pt idx="1610">
                  <c:v>1862</c:v>
                </c:pt>
                <c:pt idx="1611">
                  <c:v>1763</c:v>
                </c:pt>
                <c:pt idx="1612">
                  <c:v>1786</c:v>
                </c:pt>
                <c:pt idx="1613">
                  <c:v>1754</c:v>
                </c:pt>
                <c:pt idx="1614">
                  <c:v>1532</c:v>
                </c:pt>
                <c:pt idx="1615">
                  <c:v>1248</c:v>
                </c:pt>
                <c:pt idx="1616">
                  <c:v>1196</c:v>
                </c:pt>
                <c:pt idx="1617">
                  <c:v>1267</c:v>
                </c:pt>
                <c:pt idx="1618">
                  <c:v>1403</c:v>
                </c:pt>
                <c:pt idx="1619">
                  <c:v>1645</c:v>
                </c:pt>
                <c:pt idx="1620">
                  <c:v>1821</c:v>
                </c:pt>
                <c:pt idx="1621">
                  <c:v>1913</c:v>
                </c:pt>
                <c:pt idx="1622">
                  <c:v>2005</c:v>
                </c:pt>
                <c:pt idx="1623">
                  <c:v>2138</c:v>
                </c:pt>
                <c:pt idx="1624">
                  <c:v>2095</c:v>
                </c:pt>
                <c:pt idx="1625">
                  <c:v>1982</c:v>
                </c:pt>
                <c:pt idx="1626">
                  <c:v>1717</c:v>
                </c:pt>
                <c:pt idx="1627">
                  <c:v>1423</c:v>
                </c:pt>
                <c:pt idx="1628">
                  <c:v>1455</c:v>
                </c:pt>
                <c:pt idx="1629">
                  <c:v>1569</c:v>
                </c:pt>
                <c:pt idx="1630">
                  <c:v>1657</c:v>
                </c:pt>
                <c:pt idx="1631">
                  <c:v>1677</c:v>
                </c:pt>
                <c:pt idx="1632">
                  <c:v>1846</c:v>
                </c:pt>
                <c:pt idx="1633">
                  <c:v>1852</c:v>
                </c:pt>
                <c:pt idx="1634">
                  <c:v>1862</c:v>
                </c:pt>
                <c:pt idx="1635">
                  <c:v>1763</c:v>
                </c:pt>
                <c:pt idx="1636">
                  <c:v>1786</c:v>
                </c:pt>
                <c:pt idx="1637">
                  <c:v>1754</c:v>
                </c:pt>
                <c:pt idx="1638">
                  <c:v>1532</c:v>
                </c:pt>
                <c:pt idx="1639">
                  <c:v>1248</c:v>
                </c:pt>
                <c:pt idx="1640">
                  <c:v>1196</c:v>
                </c:pt>
                <c:pt idx="1641">
                  <c:v>1267</c:v>
                </c:pt>
                <c:pt idx="1642">
                  <c:v>1403</c:v>
                </c:pt>
                <c:pt idx="1643">
                  <c:v>1645</c:v>
                </c:pt>
                <c:pt idx="1644">
                  <c:v>1821</c:v>
                </c:pt>
                <c:pt idx="1645">
                  <c:v>1913</c:v>
                </c:pt>
                <c:pt idx="1646">
                  <c:v>2005</c:v>
                </c:pt>
                <c:pt idx="1647">
                  <c:v>2138</c:v>
                </c:pt>
                <c:pt idx="1648">
                  <c:v>2095</c:v>
                </c:pt>
                <c:pt idx="1649">
                  <c:v>1982</c:v>
                </c:pt>
                <c:pt idx="1650">
                  <c:v>1717</c:v>
                </c:pt>
                <c:pt idx="1651">
                  <c:v>1423</c:v>
                </c:pt>
                <c:pt idx="1652">
                  <c:v>1455</c:v>
                </c:pt>
                <c:pt idx="1653">
                  <c:v>1569</c:v>
                </c:pt>
                <c:pt idx="1654">
                  <c:v>1657</c:v>
                </c:pt>
                <c:pt idx="1655">
                  <c:v>1677</c:v>
                </c:pt>
                <c:pt idx="1656">
                  <c:v>1846</c:v>
                </c:pt>
                <c:pt idx="1657">
                  <c:v>1852</c:v>
                </c:pt>
                <c:pt idx="1658">
                  <c:v>1862</c:v>
                </c:pt>
                <c:pt idx="1659">
                  <c:v>1763</c:v>
                </c:pt>
                <c:pt idx="1660">
                  <c:v>1786</c:v>
                </c:pt>
                <c:pt idx="1661">
                  <c:v>1754</c:v>
                </c:pt>
                <c:pt idx="1662">
                  <c:v>1532</c:v>
                </c:pt>
                <c:pt idx="1663">
                  <c:v>1248</c:v>
                </c:pt>
                <c:pt idx="1664">
                  <c:v>1196</c:v>
                </c:pt>
                <c:pt idx="1665">
                  <c:v>1267</c:v>
                </c:pt>
                <c:pt idx="1666">
                  <c:v>1403</c:v>
                </c:pt>
                <c:pt idx="1667">
                  <c:v>1645</c:v>
                </c:pt>
                <c:pt idx="1668">
                  <c:v>1821</c:v>
                </c:pt>
                <c:pt idx="1669">
                  <c:v>1913</c:v>
                </c:pt>
                <c:pt idx="1670">
                  <c:v>2005</c:v>
                </c:pt>
                <c:pt idx="1671">
                  <c:v>2138</c:v>
                </c:pt>
                <c:pt idx="1672">
                  <c:v>2095</c:v>
                </c:pt>
                <c:pt idx="1673">
                  <c:v>1982</c:v>
                </c:pt>
                <c:pt idx="1674">
                  <c:v>1717</c:v>
                </c:pt>
                <c:pt idx="1675">
                  <c:v>1423</c:v>
                </c:pt>
                <c:pt idx="1676">
                  <c:v>1455</c:v>
                </c:pt>
                <c:pt idx="1677">
                  <c:v>1569</c:v>
                </c:pt>
                <c:pt idx="1678">
                  <c:v>1657</c:v>
                </c:pt>
                <c:pt idx="1679">
                  <c:v>1677</c:v>
                </c:pt>
                <c:pt idx="1680">
                  <c:v>1846</c:v>
                </c:pt>
                <c:pt idx="1681">
                  <c:v>1852</c:v>
                </c:pt>
                <c:pt idx="1682">
                  <c:v>1862</c:v>
                </c:pt>
                <c:pt idx="1683">
                  <c:v>1763</c:v>
                </c:pt>
                <c:pt idx="1684">
                  <c:v>1786</c:v>
                </c:pt>
                <c:pt idx="1685">
                  <c:v>1754</c:v>
                </c:pt>
                <c:pt idx="1686">
                  <c:v>1532</c:v>
                </c:pt>
                <c:pt idx="1687">
                  <c:v>1248</c:v>
                </c:pt>
                <c:pt idx="1688">
                  <c:v>1196</c:v>
                </c:pt>
                <c:pt idx="1689">
                  <c:v>1267</c:v>
                </c:pt>
                <c:pt idx="1690">
                  <c:v>1403</c:v>
                </c:pt>
                <c:pt idx="1691">
                  <c:v>1645</c:v>
                </c:pt>
                <c:pt idx="1692">
                  <c:v>1821</c:v>
                </c:pt>
                <c:pt idx="1693">
                  <c:v>1913</c:v>
                </c:pt>
                <c:pt idx="1694">
                  <c:v>2005</c:v>
                </c:pt>
                <c:pt idx="1695">
                  <c:v>2138</c:v>
                </c:pt>
                <c:pt idx="1696">
                  <c:v>2095</c:v>
                </c:pt>
                <c:pt idx="1697">
                  <c:v>1982</c:v>
                </c:pt>
                <c:pt idx="1698">
                  <c:v>1717</c:v>
                </c:pt>
                <c:pt idx="1699">
                  <c:v>1423</c:v>
                </c:pt>
                <c:pt idx="1700">
                  <c:v>1455</c:v>
                </c:pt>
                <c:pt idx="1701">
                  <c:v>1569</c:v>
                </c:pt>
                <c:pt idx="1702">
                  <c:v>1657</c:v>
                </c:pt>
                <c:pt idx="1703">
                  <c:v>1677</c:v>
                </c:pt>
                <c:pt idx="1704">
                  <c:v>1846</c:v>
                </c:pt>
                <c:pt idx="1705">
                  <c:v>1852</c:v>
                </c:pt>
                <c:pt idx="1706">
                  <c:v>1862</c:v>
                </c:pt>
                <c:pt idx="1707">
                  <c:v>1763</c:v>
                </c:pt>
                <c:pt idx="1708">
                  <c:v>1786</c:v>
                </c:pt>
                <c:pt idx="1709">
                  <c:v>1754</c:v>
                </c:pt>
                <c:pt idx="1710">
                  <c:v>1532</c:v>
                </c:pt>
                <c:pt idx="1711">
                  <c:v>1248</c:v>
                </c:pt>
                <c:pt idx="1712">
                  <c:v>1196</c:v>
                </c:pt>
                <c:pt idx="1713">
                  <c:v>1267</c:v>
                </c:pt>
                <c:pt idx="1714">
                  <c:v>1403</c:v>
                </c:pt>
                <c:pt idx="1715">
                  <c:v>1645</c:v>
                </c:pt>
                <c:pt idx="1716">
                  <c:v>1821</c:v>
                </c:pt>
                <c:pt idx="1717">
                  <c:v>1913</c:v>
                </c:pt>
                <c:pt idx="1718">
                  <c:v>2005</c:v>
                </c:pt>
                <c:pt idx="1719">
                  <c:v>2138</c:v>
                </c:pt>
                <c:pt idx="1720">
                  <c:v>2095</c:v>
                </c:pt>
                <c:pt idx="1721">
                  <c:v>1982</c:v>
                </c:pt>
                <c:pt idx="1722">
                  <c:v>1717</c:v>
                </c:pt>
                <c:pt idx="1723">
                  <c:v>1423</c:v>
                </c:pt>
                <c:pt idx="1724">
                  <c:v>1455</c:v>
                </c:pt>
                <c:pt idx="1725">
                  <c:v>1569</c:v>
                </c:pt>
                <c:pt idx="1726">
                  <c:v>1657</c:v>
                </c:pt>
                <c:pt idx="1727">
                  <c:v>1677</c:v>
                </c:pt>
                <c:pt idx="1728">
                  <c:v>1846</c:v>
                </c:pt>
                <c:pt idx="1729">
                  <c:v>1852</c:v>
                </c:pt>
                <c:pt idx="1730">
                  <c:v>1862</c:v>
                </c:pt>
                <c:pt idx="1731">
                  <c:v>1763</c:v>
                </c:pt>
                <c:pt idx="1732">
                  <c:v>1786</c:v>
                </c:pt>
                <c:pt idx="1733">
                  <c:v>1754</c:v>
                </c:pt>
                <c:pt idx="1734">
                  <c:v>1532</c:v>
                </c:pt>
                <c:pt idx="1735">
                  <c:v>1248</c:v>
                </c:pt>
                <c:pt idx="1736">
                  <c:v>1196</c:v>
                </c:pt>
                <c:pt idx="1737">
                  <c:v>1267</c:v>
                </c:pt>
                <c:pt idx="1738">
                  <c:v>1403</c:v>
                </c:pt>
                <c:pt idx="1739">
                  <c:v>1645</c:v>
                </c:pt>
                <c:pt idx="1740">
                  <c:v>1821</c:v>
                </c:pt>
                <c:pt idx="1741">
                  <c:v>1913</c:v>
                </c:pt>
                <c:pt idx="1742">
                  <c:v>2005</c:v>
                </c:pt>
                <c:pt idx="1743">
                  <c:v>2138</c:v>
                </c:pt>
                <c:pt idx="1744">
                  <c:v>2095</c:v>
                </c:pt>
                <c:pt idx="1745">
                  <c:v>1982</c:v>
                </c:pt>
                <c:pt idx="1746">
                  <c:v>1717</c:v>
                </c:pt>
                <c:pt idx="1747">
                  <c:v>1423</c:v>
                </c:pt>
                <c:pt idx="1748">
                  <c:v>1455</c:v>
                </c:pt>
                <c:pt idx="1749">
                  <c:v>1569</c:v>
                </c:pt>
                <c:pt idx="1750">
                  <c:v>1657</c:v>
                </c:pt>
                <c:pt idx="1751">
                  <c:v>1677</c:v>
                </c:pt>
                <c:pt idx="1752">
                  <c:v>1846</c:v>
                </c:pt>
                <c:pt idx="1753">
                  <c:v>1852</c:v>
                </c:pt>
                <c:pt idx="1754">
                  <c:v>1862</c:v>
                </c:pt>
                <c:pt idx="1755">
                  <c:v>1763</c:v>
                </c:pt>
                <c:pt idx="1756">
                  <c:v>1786</c:v>
                </c:pt>
                <c:pt idx="1757">
                  <c:v>1754</c:v>
                </c:pt>
                <c:pt idx="1758">
                  <c:v>1532</c:v>
                </c:pt>
                <c:pt idx="1759">
                  <c:v>1248</c:v>
                </c:pt>
                <c:pt idx="1760">
                  <c:v>1196</c:v>
                </c:pt>
                <c:pt idx="1761">
                  <c:v>1267</c:v>
                </c:pt>
                <c:pt idx="1762">
                  <c:v>1403</c:v>
                </c:pt>
                <c:pt idx="1763">
                  <c:v>1645</c:v>
                </c:pt>
                <c:pt idx="1764">
                  <c:v>1821</c:v>
                </c:pt>
                <c:pt idx="1765">
                  <c:v>1913</c:v>
                </c:pt>
                <c:pt idx="1766">
                  <c:v>2005</c:v>
                </c:pt>
                <c:pt idx="1767">
                  <c:v>2138</c:v>
                </c:pt>
                <c:pt idx="1768">
                  <c:v>2095</c:v>
                </c:pt>
                <c:pt idx="1769">
                  <c:v>1982</c:v>
                </c:pt>
                <c:pt idx="1770">
                  <c:v>1717</c:v>
                </c:pt>
                <c:pt idx="1771">
                  <c:v>1423</c:v>
                </c:pt>
                <c:pt idx="1772">
                  <c:v>1455</c:v>
                </c:pt>
                <c:pt idx="1773">
                  <c:v>1569</c:v>
                </c:pt>
                <c:pt idx="1774">
                  <c:v>1657</c:v>
                </c:pt>
                <c:pt idx="1775">
                  <c:v>1677</c:v>
                </c:pt>
                <c:pt idx="1776">
                  <c:v>1846</c:v>
                </c:pt>
                <c:pt idx="1777">
                  <c:v>1852</c:v>
                </c:pt>
                <c:pt idx="1778">
                  <c:v>1862</c:v>
                </c:pt>
                <c:pt idx="1779">
                  <c:v>1763</c:v>
                </c:pt>
                <c:pt idx="1780">
                  <c:v>1786</c:v>
                </c:pt>
                <c:pt idx="1781">
                  <c:v>1754</c:v>
                </c:pt>
                <c:pt idx="1782">
                  <c:v>1532</c:v>
                </c:pt>
                <c:pt idx="1783">
                  <c:v>1248</c:v>
                </c:pt>
                <c:pt idx="1784">
                  <c:v>1196</c:v>
                </c:pt>
                <c:pt idx="1785">
                  <c:v>1267</c:v>
                </c:pt>
                <c:pt idx="1786">
                  <c:v>1403</c:v>
                </c:pt>
                <c:pt idx="1787">
                  <c:v>1645</c:v>
                </c:pt>
                <c:pt idx="1788">
                  <c:v>1821</c:v>
                </c:pt>
                <c:pt idx="1789">
                  <c:v>1913</c:v>
                </c:pt>
                <c:pt idx="1790">
                  <c:v>2005</c:v>
                </c:pt>
                <c:pt idx="1791">
                  <c:v>2138</c:v>
                </c:pt>
                <c:pt idx="1792">
                  <c:v>2095</c:v>
                </c:pt>
                <c:pt idx="1793">
                  <c:v>1982</c:v>
                </c:pt>
                <c:pt idx="1794">
                  <c:v>1717</c:v>
                </c:pt>
                <c:pt idx="1795">
                  <c:v>1423</c:v>
                </c:pt>
                <c:pt idx="1796">
                  <c:v>1455</c:v>
                </c:pt>
                <c:pt idx="1797">
                  <c:v>1569</c:v>
                </c:pt>
                <c:pt idx="1798">
                  <c:v>1657</c:v>
                </c:pt>
                <c:pt idx="1799">
                  <c:v>1677</c:v>
                </c:pt>
                <c:pt idx="1800">
                  <c:v>1846</c:v>
                </c:pt>
                <c:pt idx="1801">
                  <c:v>1852</c:v>
                </c:pt>
                <c:pt idx="1802">
                  <c:v>1862</c:v>
                </c:pt>
                <c:pt idx="1803">
                  <c:v>1763</c:v>
                </c:pt>
                <c:pt idx="1804">
                  <c:v>1786</c:v>
                </c:pt>
                <c:pt idx="1805">
                  <c:v>1754</c:v>
                </c:pt>
                <c:pt idx="1806">
                  <c:v>1532</c:v>
                </c:pt>
                <c:pt idx="1807">
                  <c:v>1248</c:v>
                </c:pt>
                <c:pt idx="1808">
                  <c:v>1196</c:v>
                </c:pt>
                <c:pt idx="1809">
                  <c:v>1267</c:v>
                </c:pt>
                <c:pt idx="1810">
                  <c:v>1403</c:v>
                </c:pt>
                <c:pt idx="1811">
                  <c:v>1645</c:v>
                </c:pt>
                <c:pt idx="1812">
                  <c:v>1821</c:v>
                </c:pt>
                <c:pt idx="1813">
                  <c:v>1913</c:v>
                </c:pt>
                <c:pt idx="1814">
                  <c:v>2005</c:v>
                </c:pt>
                <c:pt idx="1815">
                  <c:v>2138</c:v>
                </c:pt>
                <c:pt idx="1816">
                  <c:v>2095</c:v>
                </c:pt>
                <c:pt idx="1817">
                  <c:v>1982</c:v>
                </c:pt>
                <c:pt idx="1818">
                  <c:v>1717</c:v>
                </c:pt>
                <c:pt idx="1819">
                  <c:v>1423</c:v>
                </c:pt>
                <c:pt idx="1820">
                  <c:v>1455</c:v>
                </c:pt>
                <c:pt idx="1821">
                  <c:v>1569</c:v>
                </c:pt>
                <c:pt idx="1822">
                  <c:v>1657</c:v>
                </c:pt>
                <c:pt idx="1823">
                  <c:v>1677</c:v>
                </c:pt>
                <c:pt idx="1824">
                  <c:v>1846</c:v>
                </c:pt>
                <c:pt idx="1825">
                  <c:v>1852</c:v>
                </c:pt>
                <c:pt idx="1826">
                  <c:v>1862</c:v>
                </c:pt>
                <c:pt idx="1827">
                  <c:v>1763</c:v>
                </c:pt>
                <c:pt idx="1828">
                  <c:v>1786</c:v>
                </c:pt>
                <c:pt idx="1829">
                  <c:v>1754</c:v>
                </c:pt>
                <c:pt idx="1830">
                  <c:v>1532</c:v>
                </c:pt>
                <c:pt idx="1831">
                  <c:v>1248</c:v>
                </c:pt>
                <c:pt idx="1832">
                  <c:v>1196</c:v>
                </c:pt>
                <c:pt idx="1833">
                  <c:v>1267</c:v>
                </c:pt>
                <c:pt idx="1834">
                  <c:v>1403</c:v>
                </c:pt>
                <c:pt idx="1835">
                  <c:v>1645</c:v>
                </c:pt>
                <c:pt idx="1836">
                  <c:v>1821</c:v>
                </c:pt>
                <c:pt idx="1837">
                  <c:v>1913</c:v>
                </c:pt>
                <c:pt idx="1838">
                  <c:v>2005</c:v>
                </c:pt>
                <c:pt idx="1839">
                  <c:v>2138</c:v>
                </c:pt>
                <c:pt idx="1840">
                  <c:v>2095</c:v>
                </c:pt>
                <c:pt idx="1841">
                  <c:v>1982</c:v>
                </c:pt>
                <c:pt idx="1842">
                  <c:v>1717</c:v>
                </c:pt>
                <c:pt idx="1843">
                  <c:v>1423</c:v>
                </c:pt>
                <c:pt idx="1844">
                  <c:v>1455</c:v>
                </c:pt>
                <c:pt idx="1845">
                  <c:v>1569</c:v>
                </c:pt>
                <c:pt idx="1846">
                  <c:v>1657</c:v>
                </c:pt>
                <c:pt idx="1847">
                  <c:v>1677</c:v>
                </c:pt>
                <c:pt idx="1848">
                  <c:v>1846</c:v>
                </c:pt>
                <c:pt idx="1849">
                  <c:v>1852</c:v>
                </c:pt>
                <c:pt idx="1850">
                  <c:v>1862</c:v>
                </c:pt>
                <c:pt idx="1851">
                  <c:v>1763</c:v>
                </c:pt>
                <c:pt idx="1852">
                  <c:v>1786</c:v>
                </c:pt>
                <c:pt idx="1853">
                  <c:v>1754</c:v>
                </c:pt>
                <c:pt idx="1854">
                  <c:v>1532</c:v>
                </c:pt>
                <c:pt idx="1855">
                  <c:v>1248</c:v>
                </c:pt>
                <c:pt idx="1856">
                  <c:v>1196</c:v>
                </c:pt>
                <c:pt idx="1857">
                  <c:v>1267</c:v>
                </c:pt>
                <c:pt idx="1858">
                  <c:v>1403</c:v>
                </c:pt>
                <c:pt idx="1859">
                  <c:v>1645</c:v>
                </c:pt>
                <c:pt idx="1860">
                  <c:v>1821</c:v>
                </c:pt>
                <c:pt idx="1861">
                  <c:v>1913</c:v>
                </c:pt>
                <c:pt idx="1862">
                  <c:v>2005</c:v>
                </c:pt>
                <c:pt idx="1863">
                  <c:v>2138</c:v>
                </c:pt>
                <c:pt idx="1864">
                  <c:v>2095</c:v>
                </c:pt>
                <c:pt idx="1865">
                  <c:v>1982</c:v>
                </c:pt>
                <c:pt idx="1866">
                  <c:v>1717</c:v>
                </c:pt>
                <c:pt idx="1867">
                  <c:v>1423</c:v>
                </c:pt>
                <c:pt idx="1868">
                  <c:v>1455</c:v>
                </c:pt>
                <c:pt idx="1869">
                  <c:v>1569</c:v>
                </c:pt>
                <c:pt idx="1870">
                  <c:v>1657</c:v>
                </c:pt>
                <c:pt idx="1871">
                  <c:v>1677</c:v>
                </c:pt>
                <c:pt idx="1872">
                  <c:v>1846</c:v>
                </c:pt>
                <c:pt idx="1873">
                  <c:v>1852</c:v>
                </c:pt>
                <c:pt idx="1874">
                  <c:v>1862</c:v>
                </c:pt>
                <c:pt idx="1875">
                  <c:v>1763</c:v>
                </c:pt>
                <c:pt idx="1876">
                  <c:v>1786</c:v>
                </c:pt>
                <c:pt idx="1877">
                  <c:v>1754</c:v>
                </c:pt>
                <c:pt idx="1878">
                  <c:v>1532</c:v>
                </c:pt>
                <c:pt idx="1879">
                  <c:v>1248</c:v>
                </c:pt>
                <c:pt idx="1880">
                  <c:v>1196</c:v>
                </c:pt>
                <c:pt idx="1881">
                  <c:v>1267</c:v>
                </c:pt>
                <c:pt idx="1882">
                  <c:v>1403</c:v>
                </c:pt>
                <c:pt idx="1883">
                  <c:v>1645</c:v>
                </c:pt>
                <c:pt idx="1884">
                  <c:v>1821</c:v>
                </c:pt>
                <c:pt idx="1885">
                  <c:v>1913</c:v>
                </c:pt>
                <c:pt idx="1886">
                  <c:v>2005</c:v>
                </c:pt>
                <c:pt idx="1887">
                  <c:v>2138</c:v>
                </c:pt>
                <c:pt idx="1888">
                  <c:v>2095</c:v>
                </c:pt>
                <c:pt idx="1889">
                  <c:v>1982</c:v>
                </c:pt>
                <c:pt idx="1890">
                  <c:v>1717</c:v>
                </c:pt>
                <c:pt idx="1891">
                  <c:v>1423</c:v>
                </c:pt>
                <c:pt idx="1892">
                  <c:v>1455</c:v>
                </c:pt>
                <c:pt idx="1893">
                  <c:v>1569</c:v>
                </c:pt>
                <c:pt idx="1894">
                  <c:v>1657</c:v>
                </c:pt>
                <c:pt idx="1895">
                  <c:v>1677</c:v>
                </c:pt>
                <c:pt idx="1896">
                  <c:v>1846</c:v>
                </c:pt>
                <c:pt idx="1897">
                  <c:v>1852</c:v>
                </c:pt>
                <c:pt idx="1898">
                  <c:v>1862</c:v>
                </c:pt>
                <c:pt idx="1899">
                  <c:v>1763</c:v>
                </c:pt>
                <c:pt idx="1900">
                  <c:v>1786</c:v>
                </c:pt>
                <c:pt idx="1901">
                  <c:v>1754</c:v>
                </c:pt>
                <c:pt idx="1902">
                  <c:v>1532</c:v>
                </c:pt>
                <c:pt idx="1903">
                  <c:v>1248</c:v>
                </c:pt>
                <c:pt idx="1904">
                  <c:v>1196</c:v>
                </c:pt>
                <c:pt idx="1905">
                  <c:v>1267</c:v>
                </c:pt>
                <c:pt idx="1906">
                  <c:v>1403</c:v>
                </c:pt>
                <c:pt idx="1907">
                  <c:v>1645</c:v>
                </c:pt>
                <c:pt idx="1908">
                  <c:v>1821</c:v>
                </c:pt>
                <c:pt idx="1909">
                  <c:v>1913</c:v>
                </c:pt>
                <c:pt idx="1910">
                  <c:v>2005</c:v>
                </c:pt>
                <c:pt idx="1911">
                  <c:v>2138</c:v>
                </c:pt>
                <c:pt idx="1912">
                  <c:v>2095</c:v>
                </c:pt>
                <c:pt idx="1913">
                  <c:v>1982</c:v>
                </c:pt>
                <c:pt idx="1914">
                  <c:v>1717</c:v>
                </c:pt>
                <c:pt idx="1915">
                  <c:v>1423</c:v>
                </c:pt>
                <c:pt idx="1916">
                  <c:v>1455</c:v>
                </c:pt>
                <c:pt idx="1917">
                  <c:v>1569</c:v>
                </c:pt>
                <c:pt idx="1918">
                  <c:v>1657</c:v>
                </c:pt>
                <c:pt idx="1919">
                  <c:v>1677</c:v>
                </c:pt>
                <c:pt idx="1920">
                  <c:v>1846</c:v>
                </c:pt>
                <c:pt idx="1921">
                  <c:v>1852</c:v>
                </c:pt>
                <c:pt idx="1922">
                  <c:v>1862</c:v>
                </c:pt>
                <c:pt idx="1923">
                  <c:v>1763</c:v>
                </c:pt>
                <c:pt idx="1924">
                  <c:v>1786</c:v>
                </c:pt>
                <c:pt idx="1925">
                  <c:v>1754</c:v>
                </c:pt>
                <c:pt idx="1926">
                  <c:v>1532</c:v>
                </c:pt>
                <c:pt idx="1927">
                  <c:v>1248</c:v>
                </c:pt>
                <c:pt idx="1928">
                  <c:v>1196</c:v>
                </c:pt>
                <c:pt idx="1929">
                  <c:v>1267</c:v>
                </c:pt>
                <c:pt idx="1930">
                  <c:v>1403</c:v>
                </c:pt>
                <c:pt idx="1931">
                  <c:v>1645</c:v>
                </c:pt>
                <c:pt idx="1932">
                  <c:v>1821</c:v>
                </c:pt>
                <c:pt idx="1933">
                  <c:v>1913</c:v>
                </c:pt>
                <c:pt idx="1934">
                  <c:v>2005</c:v>
                </c:pt>
                <c:pt idx="1935">
                  <c:v>2138</c:v>
                </c:pt>
                <c:pt idx="1936">
                  <c:v>2095</c:v>
                </c:pt>
                <c:pt idx="1937">
                  <c:v>1982</c:v>
                </c:pt>
                <c:pt idx="1938">
                  <c:v>1717</c:v>
                </c:pt>
                <c:pt idx="1939">
                  <c:v>1423</c:v>
                </c:pt>
                <c:pt idx="1940">
                  <c:v>1455</c:v>
                </c:pt>
                <c:pt idx="1941">
                  <c:v>1569</c:v>
                </c:pt>
                <c:pt idx="1942">
                  <c:v>1657</c:v>
                </c:pt>
                <c:pt idx="1943">
                  <c:v>1677</c:v>
                </c:pt>
                <c:pt idx="1944">
                  <c:v>1846</c:v>
                </c:pt>
                <c:pt idx="1945">
                  <c:v>1852</c:v>
                </c:pt>
                <c:pt idx="1946">
                  <c:v>1862</c:v>
                </c:pt>
                <c:pt idx="1947">
                  <c:v>1763</c:v>
                </c:pt>
                <c:pt idx="1948">
                  <c:v>1786</c:v>
                </c:pt>
                <c:pt idx="1949">
                  <c:v>1754</c:v>
                </c:pt>
                <c:pt idx="1950">
                  <c:v>1532</c:v>
                </c:pt>
                <c:pt idx="1951">
                  <c:v>1248</c:v>
                </c:pt>
                <c:pt idx="1952">
                  <c:v>1196</c:v>
                </c:pt>
                <c:pt idx="1953">
                  <c:v>1267</c:v>
                </c:pt>
                <c:pt idx="1954">
                  <c:v>1403</c:v>
                </c:pt>
                <c:pt idx="1955">
                  <c:v>1645</c:v>
                </c:pt>
                <c:pt idx="1956">
                  <c:v>1821</c:v>
                </c:pt>
                <c:pt idx="1957">
                  <c:v>1913</c:v>
                </c:pt>
                <c:pt idx="1958">
                  <c:v>2005</c:v>
                </c:pt>
                <c:pt idx="1959">
                  <c:v>2138</c:v>
                </c:pt>
                <c:pt idx="1960">
                  <c:v>2095</c:v>
                </c:pt>
                <c:pt idx="1961">
                  <c:v>1982</c:v>
                </c:pt>
                <c:pt idx="1962">
                  <c:v>1717</c:v>
                </c:pt>
                <c:pt idx="1963">
                  <c:v>1423</c:v>
                </c:pt>
                <c:pt idx="1964">
                  <c:v>1455</c:v>
                </c:pt>
                <c:pt idx="1965">
                  <c:v>1569</c:v>
                </c:pt>
                <c:pt idx="1966">
                  <c:v>1657</c:v>
                </c:pt>
                <c:pt idx="1967">
                  <c:v>1677</c:v>
                </c:pt>
                <c:pt idx="1968">
                  <c:v>1846</c:v>
                </c:pt>
                <c:pt idx="1969">
                  <c:v>1852</c:v>
                </c:pt>
                <c:pt idx="1970">
                  <c:v>1862</c:v>
                </c:pt>
                <c:pt idx="1971">
                  <c:v>1763</c:v>
                </c:pt>
                <c:pt idx="1972">
                  <c:v>1786</c:v>
                </c:pt>
                <c:pt idx="1973">
                  <c:v>1754</c:v>
                </c:pt>
                <c:pt idx="1974">
                  <c:v>1532</c:v>
                </c:pt>
                <c:pt idx="1975">
                  <c:v>1248</c:v>
                </c:pt>
                <c:pt idx="1976">
                  <c:v>1196</c:v>
                </c:pt>
                <c:pt idx="1977">
                  <c:v>1267</c:v>
                </c:pt>
                <c:pt idx="1978">
                  <c:v>1403</c:v>
                </c:pt>
                <c:pt idx="1979">
                  <c:v>1645</c:v>
                </c:pt>
                <c:pt idx="1980">
                  <c:v>1821</c:v>
                </c:pt>
                <c:pt idx="1981">
                  <c:v>1913</c:v>
                </c:pt>
                <c:pt idx="1982">
                  <c:v>2005</c:v>
                </c:pt>
                <c:pt idx="1983">
                  <c:v>2138</c:v>
                </c:pt>
                <c:pt idx="1984">
                  <c:v>2095</c:v>
                </c:pt>
                <c:pt idx="1985">
                  <c:v>1982</c:v>
                </c:pt>
                <c:pt idx="1986">
                  <c:v>1717</c:v>
                </c:pt>
                <c:pt idx="1987">
                  <c:v>1423</c:v>
                </c:pt>
                <c:pt idx="1988">
                  <c:v>1455</c:v>
                </c:pt>
                <c:pt idx="1989">
                  <c:v>1569</c:v>
                </c:pt>
                <c:pt idx="1990">
                  <c:v>1657</c:v>
                </c:pt>
                <c:pt idx="1991">
                  <c:v>1677</c:v>
                </c:pt>
                <c:pt idx="1992">
                  <c:v>1846</c:v>
                </c:pt>
                <c:pt idx="1993">
                  <c:v>1852</c:v>
                </c:pt>
                <c:pt idx="1994">
                  <c:v>1862</c:v>
                </c:pt>
                <c:pt idx="1995">
                  <c:v>1763</c:v>
                </c:pt>
                <c:pt idx="1996">
                  <c:v>1786</c:v>
                </c:pt>
                <c:pt idx="1997">
                  <c:v>1754</c:v>
                </c:pt>
                <c:pt idx="1998">
                  <c:v>1532</c:v>
                </c:pt>
                <c:pt idx="1999">
                  <c:v>1248</c:v>
                </c:pt>
                <c:pt idx="2000">
                  <c:v>1196</c:v>
                </c:pt>
                <c:pt idx="2001">
                  <c:v>1267</c:v>
                </c:pt>
                <c:pt idx="2002">
                  <c:v>1403</c:v>
                </c:pt>
                <c:pt idx="2003">
                  <c:v>1645</c:v>
                </c:pt>
                <c:pt idx="2004">
                  <c:v>1821</c:v>
                </c:pt>
                <c:pt idx="2005">
                  <c:v>1913</c:v>
                </c:pt>
                <c:pt idx="2006">
                  <c:v>2005</c:v>
                </c:pt>
                <c:pt idx="2007">
                  <c:v>2138</c:v>
                </c:pt>
                <c:pt idx="2008">
                  <c:v>2095</c:v>
                </c:pt>
                <c:pt idx="2009">
                  <c:v>1982</c:v>
                </c:pt>
                <c:pt idx="2010">
                  <c:v>1717</c:v>
                </c:pt>
                <c:pt idx="2011">
                  <c:v>1423</c:v>
                </c:pt>
                <c:pt idx="2012">
                  <c:v>1455</c:v>
                </c:pt>
                <c:pt idx="2013">
                  <c:v>1569</c:v>
                </c:pt>
                <c:pt idx="2014">
                  <c:v>1657</c:v>
                </c:pt>
                <c:pt idx="2015">
                  <c:v>1677</c:v>
                </c:pt>
                <c:pt idx="2016">
                  <c:v>1846</c:v>
                </c:pt>
                <c:pt idx="2017">
                  <c:v>1852</c:v>
                </c:pt>
                <c:pt idx="2018">
                  <c:v>1862</c:v>
                </c:pt>
                <c:pt idx="2019">
                  <c:v>1763</c:v>
                </c:pt>
                <c:pt idx="2020">
                  <c:v>1786</c:v>
                </c:pt>
                <c:pt idx="2021">
                  <c:v>1754</c:v>
                </c:pt>
                <c:pt idx="2022">
                  <c:v>1532</c:v>
                </c:pt>
                <c:pt idx="2023">
                  <c:v>1248</c:v>
                </c:pt>
                <c:pt idx="2024">
                  <c:v>1196</c:v>
                </c:pt>
                <c:pt idx="2025">
                  <c:v>1267</c:v>
                </c:pt>
                <c:pt idx="2026">
                  <c:v>1403</c:v>
                </c:pt>
                <c:pt idx="2027">
                  <c:v>1645</c:v>
                </c:pt>
                <c:pt idx="2028">
                  <c:v>1821</c:v>
                </c:pt>
                <c:pt idx="2029">
                  <c:v>1913</c:v>
                </c:pt>
                <c:pt idx="2030">
                  <c:v>2005</c:v>
                </c:pt>
                <c:pt idx="2031">
                  <c:v>2138</c:v>
                </c:pt>
                <c:pt idx="2032">
                  <c:v>2095</c:v>
                </c:pt>
                <c:pt idx="2033">
                  <c:v>1982</c:v>
                </c:pt>
                <c:pt idx="2034">
                  <c:v>1717</c:v>
                </c:pt>
                <c:pt idx="2035">
                  <c:v>1423</c:v>
                </c:pt>
                <c:pt idx="2036">
                  <c:v>1455</c:v>
                </c:pt>
                <c:pt idx="2037">
                  <c:v>1569</c:v>
                </c:pt>
                <c:pt idx="2038">
                  <c:v>1657</c:v>
                </c:pt>
                <c:pt idx="2039">
                  <c:v>1677</c:v>
                </c:pt>
                <c:pt idx="2040">
                  <c:v>1846</c:v>
                </c:pt>
                <c:pt idx="2041">
                  <c:v>1852</c:v>
                </c:pt>
                <c:pt idx="2042">
                  <c:v>1862</c:v>
                </c:pt>
                <c:pt idx="2043">
                  <c:v>1763</c:v>
                </c:pt>
                <c:pt idx="2044">
                  <c:v>1786</c:v>
                </c:pt>
                <c:pt idx="2045">
                  <c:v>1754</c:v>
                </c:pt>
                <c:pt idx="2046">
                  <c:v>1532</c:v>
                </c:pt>
                <c:pt idx="2047">
                  <c:v>1248</c:v>
                </c:pt>
                <c:pt idx="2048">
                  <c:v>1196</c:v>
                </c:pt>
                <c:pt idx="2049">
                  <c:v>1267</c:v>
                </c:pt>
                <c:pt idx="2050">
                  <c:v>1403</c:v>
                </c:pt>
                <c:pt idx="2051">
                  <c:v>1645</c:v>
                </c:pt>
                <c:pt idx="2052">
                  <c:v>1821</c:v>
                </c:pt>
                <c:pt idx="2053">
                  <c:v>1913</c:v>
                </c:pt>
                <c:pt idx="2054">
                  <c:v>2005</c:v>
                </c:pt>
                <c:pt idx="2055">
                  <c:v>2138</c:v>
                </c:pt>
                <c:pt idx="2056">
                  <c:v>2095</c:v>
                </c:pt>
                <c:pt idx="2057">
                  <c:v>1982</c:v>
                </c:pt>
                <c:pt idx="2058">
                  <c:v>1717</c:v>
                </c:pt>
                <c:pt idx="2059">
                  <c:v>1423</c:v>
                </c:pt>
                <c:pt idx="2060">
                  <c:v>1455</c:v>
                </c:pt>
                <c:pt idx="2061">
                  <c:v>1569</c:v>
                </c:pt>
                <c:pt idx="2062">
                  <c:v>1657</c:v>
                </c:pt>
                <c:pt idx="2063">
                  <c:v>1677</c:v>
                </c:pt>
                <c:pt idx="2064">
                  <c:v>1846</c:v>
                </c:pt>
                <c:pt idx="2065">
                  <c:v>1852</c:v>
                </c:pt>
                <c:pt idx="2066">
                  <c:v>1862</c:v>
                </c:pt>
                <c:pt idx="2067">
                  <c:v>1763</c:v>
                </c:pt>
                <c:pt idx="2068">
                  <c:v>1786</c:v>
                </c:pt>
                <c:pt idx="2069">
                  <c:v>1754</c:v>
                </c:pt>
                <c:pt idx="2070">
                  <c:v>1532</c:v>
                </c:pt>
                <c:pt idx="2071">
                  <c:v>1248</c:v>
                </c:pt>
                <c:pt idx="2072">
                  <c:v>1196</c:v>
                </c:pt>
                <c:pt idx="2073">
                  <c:v>1267</c:v>
                </c:pt>
                <c:pt idx="2074">
                  <c:v>1403</c:v>
                </c:pt>
                <c:pt idx="2075">
                  <c:v>1645</c:v>
                </c:pt>
                <c:pt idx="2076">
                  <c:v>1821</c:v>
                </c:pt>
                <c:pt idx="2077">
                  <c:v>1913</c:v>
                </c:pt>
                <c:pt idx="2078">
                  <c:v>2005</c:v>
                </c:pt>
                <c:pt idx="2079">
                  <c:v>2138</c:v>
                </c:pt>
                <c:pt idx="2080">
                  <c:v>2095</c:v>
                </c:pt>
                <c:pt idx="2081">
                  <c:v>1982</c:v>
                </c:pt>
                <c:pt idx="2082">
                  <c:v>1717</c:v>
                </c:pt>
                <c:pt idx="2083">
                  <c:v>1423</c:v>
                </c:pt>
                <c:pt idx="2084">
                  <c:v>1455</c:v>
                </c:pt>
                <c:pt idx="2085">
                  <c:v>1569</c:v>
                </c:pt>
                <c:pt idx="2086">
                  <c:v>1657</c:v>
                </c:pt>
                <c:pt idx="2087">
                  <c:v>1677</c:v>
                </c:pt>
                <c:pt idx="2088">
                  <c:v>1846</c:v>
                </c:pt>
                <c:pt idx="2089">
                  <c:v>1852</c:v>
                </c:pt>
                <c:pt idx="2090">
                  <c:v>1862</c:v>
                </c:pt>
                <c:pt idx="2091">
                  <c:v>1763</c:v>
                </c:pt>
                <c:pt idx="2092">
                  <c:v>1786</c:v>
                </c:pt>
                <c:pt idx="2093">
                  <c:v>1754</c:v>
                </c:pt>
                <c:pt idx="2094">
                  <c:v>1532</c:v>
                </c:pt>
                <c:pt idx="2095">
                  <c:v>1248</c:v>
                </c:pt>
                <c:pt idx="2096">
                  <c:v>1196</c:v>
                </c:pt>
                <c:pt idx="2097">
                  <c:v>1267</c:v>
                </c:pt>
                <c:pt idx="2098">
                  <c:v>1403</c:v>
                </c:pt>
                <c:pt idx="2099">
                  <c:v>1645</c:v>
                </c:pt>
                <c:pt idx="2100">
                  <c:v>1821</c:v>
                </c:pt>
                <c:pt idx="2101">
                  <c:v>1913</c:v>
                </c:pt>
                <c:pt idx="2102">
                  <c:v>2005</c:v>
                </c:pt>
                <c:pt idx="2103">
                  <c:v>2138</c:v>
                </c:pt>
                <c:pt idx="2104">
                  <c:v>2095</c:v>
                </c:pt>
                <c:pt idx="2105">
                  <c:v>1982</c:v>
                </c:pt>
                <c:pt idx="2106">
                  <c:v>1717</c:v>
                </c:pt>
                <c:pt idx="2107">
                  <c:v>1423</c:v>
                </c:pt>
                <c:pt idx="2108">
                  <c:v>1455</c:v>
                </c:pt>
                <c:pt idx="2109">
                  <c:v>1569</c:v>
                </c:pt>
                <c:pt idx="2110">
                  <c:v>1657</c:v>
                </c:pt>
                <c:pt idx="2111">
                  <c:v>1677</c:v>
                </c:pt>
                <c:pt idx="2112">
                  <c:v>1846</c:v>
                </c:pt>
                <c:pt idx="2113">
                  <c:v>1852</c:v>
                </c:pt>
                <c:pt idx="2114">
                  <c:v>1862</c:v>
                </c:pt>
                <c:pt idx="2115">
                  <c:v>1763</c:v>
                </c:pt>
                <c:pt idx="2116">
                  <c:v>1786</c:v>
                </c:pt>
                <c:pt idx="2117">
                  <c:v>1754</c:v>
                </c:pt>
                <c:pt idx="2118">
                  <c:v>1532</c:v>
                </c:pt>
                <c:pt idx="2119">
                  <c:v>1248</c:v>
                </c:pt>
                <c:pt idx="2120">
                  <c:v>1196</c:v>
                </c:pt>
                <c:pt idx="2121">
                  <c:v>1267</c:v>
                </c:pt>
                <c:pt idx="2122">
                  <c:v>1403</c:v>
                </c:pt>
                <c:pt idx="2123">
                  <c:v>1645</c:v>
                </c:pt>
                <c:pt idx="2124">
                  <c:v>1821</c:v>
                </c:pt>
                <c:pt idx="2125">
                  <c:v>1913</c:v>
                </c:pt>
                <c:pt idx="2126">
                  <c:v>2005</c:v>
                </c:pt>
                <c:pt idx="2127">
                  <c:v>2138</c:v>
                </c:pt>
                <c:pt idx="2128">
                  <c:v>2095</c:v>
                </c:pt>
                <c:pt idx="2129">
                  <c:v>1982</c:v>
                </c:pt>
                <c:pt idx="2130">
                  <c:v>1717</c:v>
                </c:pt>
                <c:pt idx="2131">
                  <c:v>1423</c:v>
                </c:pt>
                <c:pt idx="2132">
                  <c:v>1455</c:v>
                </c:pt>
                <c:pt idx="2133">
                  <c:v>1569</c:v>
                </c:pt>
                <c:pt idx="2134">
                  <c:v>1657</c:v>
                </c:pt>
                <c:pt idx="2135">
                  <c:v>1677</c:v>
                </c:pt>
                <c:pt idx="2136">
                  <c:v>1846</c:v>
                </c:pt>
                <c:pt idx="2137">
                  <c:v>1852</c:v>
                </c:pt>
                <c:pt idx="2138">
                  <c:v>1862</c:v>
                </c:pt>
                <c:pt idx="2139">
                  <c:v>1763</c:v>
                </c:pt>
                <c:pt idx="2140">
                  <c:v>1786</c:v>
                </c:pt>
                <c:pt idx="2141">
                  <c:v>1754</c:v>
                </c:pt>
                <c:pt idx="2142">
                  <c:v>1532</c:v>
                </c:pt>
                <c:pt idx="2143">
                  <c:v>1248</c:v>
                </c:pt>
                <c:pt idx="2144">
                  <c:v>1196</c:v>
                </c:pt>
                <c:pt idx="2145">
                  <c:v>1267</c:v>
                </c:pt>
                <c:pt idx="2146">
                  <c:v>1403</c:v>
                </c:pt>
                <c:pt idx="2147">
                  <c:v>1645</c:v>
                </c:pt>
                <c:pt idx="2148">
                  <c:v>1821</c:v>
                </c:pt>
                <c:pt idx="2149">
                  <c:v>1913</c:v>
                </c:pt>
                <c:pt idx="2150">
                  <c:v>2005</c:v>
                </c:pt>
                <c:pt idx="2151">
                  <c:v>2138</c:v>
                </c:pt>
                <c:pt idx="2152">
                  <c:v>2095</c:v>
                </c:pt>
                <c:pt idx="2153">
                  <c:v>1982</c:v>
                </c:pt>
                <c:pt idx="2154">
                  <c:v>1717</c:v>
                </c:pt>
                <c:pt idx="2155">
                  <c:v>1423</c:v>
                </c:pt>
                <c:pt idx="2156">
                  <c:v>1455</c:v>
                </c:pt>
                <c:pt idx="2157">
                  <c:v>1569</c:v>
                </c:pt>
                <c:pt idx="2158">
                  <c:v>1657</c:v>
                </c:pt>
                <c:pt idx="2159">
                  <c:v>1677</c:v>
                </c:pt>
                <c:pt idx="2160">
                  <c:v>1846</c:v>
                </c:pt>
                <c:pt idx="2161">
                  <c:v>1852</c:v>
                </c:pt>
                <c:pt idx="2162">
                  <c:v>1862</c:v>
                </c:pt>
                <c:pt idx="2163">
                  <c:v>1763</c:v>
                </c:pt>
                <c:pt idx="2164">
                  <c:v>1786</c:v>
                </c:pt>
                <c:pt idx="2165">
                  <c:v>1754</c:v>
                </c:pt>
                <c:pt idx="2166">
                  <c:v>1532</c:v>
                </c:pt>
                <c:pt idx="2167">
                  <c:v>1248</c:v>
                </c:pt>
                <c:pt idx="2168">
                  <c:v>1196</c:v>
                </c:pt>
                <c:pt idx="2169">
                  <c:v>1267</c:v>
                </c:pt>
                <c:pt idx="2170">
                  <c:v>1403</c:v>
                </c:pt>
                <c:pt idx="2171">
                  <c:v>1645</c:v>
                </c:pt>
                <c:pt idx="2172">
                  <c:v>1821</c:v>
                </c:pt>
                <c:pt idx="2173">
                  <c:v>1913</c:v>
                </c:pt>
                <c:pt idx="2174">
                  <c:v>2005</c:v>
                </c:pt>
                <c:pt idx="2175">
                  <c:v>2138</c:v>
                </c:pt>
                <c:pt idx="2176">
                  <c:v>2095</c:v>
                </c:pt>
                <c:pt idx="2177">
                  <c:v>1982</c:v>
                </c:pt>
                <c:pt idx="2178">
                  <c:v>1717</c:v>
                </c:pt>
                <c:pt idx="2179">
                  <c:v>1423</c:v>
                </c:pt>
                <c:pt idx="2180">
                  <c:v>1455</c:v>
                </c:pt>
                <c:pt idx="2181">
                  <c:v>1569</c:v>
                </c:pt>
                <c:pt idx="2182">
                  <c:v>1657</c:v>
                </c:pt>
                <c:pt idx="2183">
                  <c:v>1677</c:v>
                </c:pt>
                <c:pt idx="2184">
                  <c:v>1893</c:v>
                </c:pt>
                <c:pt idx="2185">
                  <c:v>1945</c:v>
                </c:pt>
                <c:pt idx="2186">
                  <c:v>1895</c:v>
                </c:pt>
                <c:pt idx="2187">
                  <c:v>1944</c:v>
                </c:pt>
                <c:pt idx="2188">
                  <c:v>1974</c:v>
                </c:pt>
                <c:pt idx="2189">
                  <c:v>2045</c:v>
                </c:pt>
                <c:pt idx="2190">
                  <c:v>1728</c:v>
                </c:pt>
                <c:pt idx="2191">
                  <c:v>1109</c:v>
                </c:pt>
                <c:pt idx="2192">
                  <c:v>876</c:v>
                </c:pt>
                <c:pt idx="2193">
                  <c:v>822</c:v>
                </c:pt>
                <c:pt idx="2194">
                  <c:v>956</c:v>
                </c:pt>
                <c:pt idx="2195">
                  <c:v>1140</c:v>
                </c:pt>
                <c:pt idx="2196">
                  <c:v>1324</c:v>
                </c:pt>
                <c:pt idx="2197">
                  <c:v>1559</c:v>
                </c:pt>
                <c:pt idx="2198">
                  <c:v>1710</c:v>
                </c:pt>
                <c:pt idx="2199">
                  <c:v>1893</c:v>
                </c:pt>
                <c:pt idx="2200">
                  <c:v>1877</c:v>
                </c:pt>
                <c:pt idx="2201">
                  <c:v>1850</c:v>
                </c:pt>
                <c:pt idx="2202">
                  <c:v>1526</c:v>
                </c:pt>
                <c:pt idx="2203">
                  <c:v>1388</c:v>
                </c:pt>
                <c:pt idx="2204">
                  <c:v>1540</c:v>
                </c:pt>
                <c:pt idx="2205">
                  <c:v>1702</c:v>
                </c:pt>
                <c:pt idx="2206">
                  <c:v>1864</c:v>
                </c:pt>
                <c:pt idx="2207">
                  <c:v>1943</c:v>
                </c:pt>
                <c:pt idx="2208">
                  <c:v>1893</c:v>
                </c:pt>
                <c:pt idx="2209">
                  <c:v>1945</c:v>
                </c:pt>
                <c:pt idx="2210">
                  <c:v>1895</c:v>
                </c:pt>
                <c:pt idx="2211">
                  <c:v>1944</c:v>
                </c:pt>
                <c:pt idx="2212">
                  <c:v>1974</c:v>
                </c:pt>
                <c:pt idx="2213">
                  <c:v>2045</c:v>
                </c:pt>
                <c:pt idx="2214">
                  <c:v>1728</c:v>
                </c:pt>
                <c:pt idx="2215">
                  <c:v>1109</c:v>
                </c:pt>
                <c:pt idx="2216">
                  <c:v>876</c:v>
                </c:pt>
                <c:pt idx="2217">
                  <c:v>822</c:v>
                </c:pt>
                <c:pt idx="2218">
                  <c:v>956</c:v>
                </c:pt>
                <c:pt idx="2219">
                  <c:v>1140</c:v>
                </c:pt>
                <c:pt idx="2220">
                  <c:v>1324</c:v>
                </c:pt>
                <c:pt idx="2221">
                  <c:v>1559</c:v>
                </c:pt>
                <c:pt idx="2222">
                  <c:v>1710</c:v>
                </c:pt>
                <c:pt idx="2223">
                  <c:v>1893</c:v>
                </c:pt>
                <c:pt idx="2224">
                  <c:v>1877</c:v>
                </c:pt>
                <c:pt idx="2225">
                  <c:v>1850</c:v>
                </c:pt>
                <c:pt idx="2226">
                  <c:v>1526</c:v>
                </c:pt>
                <c:pt idx="2227">
                  <c:v>1388</c:v>
                </c:pt>
                <c:pt idx="2228">
                  <c:v>1540</c:v>
                </c:pt>
                <c:pt idx="2229">
                  <c:v>1702</c:v>
                </c:pt>
                <c:pt idx="2230">
                  <c:v>1864</c:v>
                </c:pt>
                <c:pt idx="2231">
                  <c:v>1943</c:v>
                </c:pt>
                <c:pt idx="2232">
                  <c:v>1893</c:v>
                </c:pt>
                <c:pt idx="2233">
                  <c:v>1945</c:v>
                </c:pt>
                <c:pt idx="2234">
                  <c:v>1895</c:v>
                </c:pt>
                <c:pt idx="2235">
                  <c:v>1944</c:v>
                </c:pt>
                <c:pt idx="2236">
                  <c:v>1974</c:v>
                </c:pt>
                <c:pt idx="2237">
                  <c:v>2045</c:v>
                </c:pt>
                <c:pt idx="2238">
                  <c:v>1728</c:v>
                </c:pt>
                <c:pt idx="2239">
                  <c:v>1109</c:v>
                </c:pt>
                <c:pt idx="2240">
                  <c:v>876</c:v>
                </c:pt>
                <c:pt idx="2241">
                  <c:v>822</c:v>
                </c:pt>
                <c:pt idx="2242">
                  <c:v>956</c:v>
                </c:pt>
                <c:pt idx="2243">
                  <c:v>1140</c:v>
                </c:pt>
                <c:pt idx="2244">
                  <c:v>1324</c:v>
                </c:pt>
                <c:pt idx="2245">
                  <c:v>1559</c:v>
                </c:pt>
                <c:pt idx="2246">
                  <c:v>1710</c:v>
                </c:pt>
                <c:pt idx="2247">
                  <c:v>1893</c:v>
                </c:pt>
                <c:pt idx="2248">
                  <c:v>1877</c:v>
                </c:pt>
                <c:pt idx="2249">
                  <c:v>1850</c:v>
                </c:pt>
                <c:pt idx="2250">
                  <c:v>1526</c:v>
                </c:pt>
                <c:pt idx="2251">
                  <c:v>1388</c:v>
                </c:pt>
                <c:pt idx="2252">
                  <c:v>1540</c:v>
                </c:pt>
                <c:pt idx="2253">
                  <c:v>1702</c:v>
                </c:pt>
                <c:pt idx="2254">
                  <c:v>1864</c:v>
                </c:pt>
                <c:pt idx="2255">
                  <c:v>1943</c:v>
                </c:pt>
                <c:pt idx="2256">
                  <c:v>1893</c:v>
                </c:pt>
                <c:pt idx="2257">
                  <c:v>1945</c:v>
                </c:pt>
                <c:pt idx="2258">
                  <c:v>1895</c:v>
                </c:pt>
                <c:pt idx="2259">
                  <c:v>1944</c:v>
                </c:pt>
                <c:pt idx="2260">
                  <c:v>1974</c:v>
                </c:pt>
                <c:pt idx="2261">
                  <c:v>2045</c:v>
                </c:pt>
                <c:pt idx="2262">
                  <c:v>1728</c:v>
                </c:pt>
                <c:pt idx="2263">
                  <c:v>1109</c:v>
                </c:pt>
                <c:pt idx="2264">
                  <c:v>876</c:v>
                </c:pt>
                <c:pt idx="2265">
                  <c:v>822</c:v>
                </c:pt>
                <c:pt idx="2266">
                  <c:v>956</c:v>
                </c:pt>
                <c:pt idx="2267">
                  <c:v>1140</c:v>
                </c:pt>
                <c:pt idx="2268">
                  <c:v>1324</c:v>
                </c:pt>
                <c:pt idx="2269">
                  <c:v>1559</c:v>
                </c:pt>
                <c:pt idx="2270">
                  <c:v>1710</c:v>
                </c:pt>
                <c:pt idx="2271">
                  <c:v>1893</c:v>
                </c:pt>
                <c:pt idx="2272">
                  <c:v>1877</c:v>
                </c:pt>
                <c:pt idx="2273">
                  <c:v>1850</c:v>
                </c:pt>
                <c:pt idx="2274">
                  <c:v>1526</c:v>
                </c:pt>
                <c:pt idx="2275">
                  <c:v>1388</c:v>
                </c:pt>
                <c:pt idx="2276">
                  <c:v>1540</c:v>
                </c:pt>
                <c:pt idx="2277">
                  <c:v>1702</c:v>
                </c:pt>
                <c:pt idx="2278">
                  <c:v>1864</c:v>
                </c:pt>
                <c:pt idx="2279">
                  <c:v>1943</c:v>
                </c:pt>
                <c:pt idx="2280">
                  <c:v>1893</c:v>
                </c:pt>
                <c:pt idx="2281">
                  <c:v>1945</c:v>
                </c:pt>
                <c:pt idx="2282">
                  <c:v>1895</c:v>
                </c:pt>
                <c:pt idx="2283">
                  <c:v>1944</c:v>
                </c:pt>
                <c:pt idx="2284">
                  <c:v>1974</c:v>
                </c:pt>
                <c:pt idx="2285">
                  <c:v>2045</c:v>
                </c:pt>
                <c:pt idx="2286">
                  <c:v>1728</c:v>
                </c:pt>
                <c:pt idx="2287">
                  <c:v>1109</c:v>
                </c:pt>
                <c:pt idx="2288">
                  <c:v>876</c:v>
                </c:pt>
                <c:pt idx="2289">
                  <c:v>822</c:v>
                </c:pt>
                <c:pt idx="2290">
                  <c:v>956</c:v>
                </c:pt>
                <c:pt idx="2291">
                  <c:v>1140</c:v>
                </c:pt>
                <c:pt idx="2292">
                  <c:v>1324</c:v>
                </c:pt>
                <c:pt idx="2293">
                  <c:v>1559</c:v>
                </c:pt>
                <c:pt idx="2294">
                  <c:v>1710</c:v>
                </c:pt>
                <c:pt idx="2295">
                  <c:v>1893</c:v>
                </c:pt>
                <c:pt idx="2296">
                  <c:v>1877</c:v>
                </c:pt>
                <c:pt idx="2297">
                  <c:v>1850</c:v>
                </c:pt>
                <c:pt idx="2298">
                  <c:v>1526</c:v>
                </c:pt>
                <c:pt idx="2299">
                  <c:v>1388</c:v>
                </c:pt>
                <c:pt idx="2300">
                  <c:v>1540</c:v>
                </c:pt>
                <c:pt idx="2301">
                  <c:v>1702</c:v>
                </c:pt>
                <c:pt idx="2302">
                  <c:v>1864</c:v>
                </c:pt>
                <c:pt idx="2303">
                  <c:v>1943</c:v>
                </c:pt>
                <c:pt idx="2304">
                  <c:v>1893</c:v>
                </c:pt>
                <c:pt idx="2305">
                  <c:v>1945</c:v>
                </c:pt>
                <c:pt idx="2306">
                  <c:v>1895</c:v>
                </c:pt>
                <c:pt idx="2307">
                  <c:v>1944</c:v>
                </c:pt>
                <c:pt idx="2308">
                  <c:v>1974</c:v>
                </c:pt>
                <c:pt idx="2309">
                  <c:v>2045</c:v>
                </c:pt>
                <c:pt idx="2310">
                  <c:v>1728</c:v>
                </c:pt>
                <c:pt idx="2311">
                  <c:v>1109</c:v>
                </c:pt>
                <c:pt idx="2312">
                  <c:v>876</c:v>
                </c:pt>
                <c:pt idx="2313">
                  <c:v>822</c:v>
                </c:pt>
                <c:pt idx="2314">
                  <c:v>956</c:v>
                </c:pt>
                <c:pt idx="2315">
                  <c:v>1140</c:v>
                </c:pt>
                <c:pt idx="2316">
                  <c:v>1324</c:v>
                </c:pt>
                <c:pt idx="2317">
                  <c:v>1559</c:v>
                </c:pt>
                <c:pt idx="2318">
                  <c:v>1710</c:v>
                </c:pt>
                <c:pt idx="2319">
                  <c:v>1893</c:v>
                </c:pt>
                <c:pt idx="2320">
                  <c:v>1877</c:v>
                </c:pt>
                <c:pt idx="2321">
                  <c:v>1850</c:v>
                </c:pt>
                <c:pt idx="2322">
                  <c:v>1526</c:v>
                </c:pt>
                <c:pt idx="2323">
                  <c:v>1388</c:v>
                </c:pt>
                <c:pt idx="2324">
                  <c:v>1540</c:v>
                </c:pt>
                <c:pt idx="2325">
                  <c:v>1702</c:v>
                </c:pt>
                <c:pt idx="2326">
                  <c:v>1864</c:v>
                </c:pt>
                <c:pt idx="2327">
                  <c:v>1943</c:v>
                </c:pt>
                <c:pt idx="2328">
                  <c:v>1893</c:v>
                </c:pt>
                <c:pt idx="2329">
                  <c:v>1945</c:v>
                </c:pt>
                <c:pt idx="2330">
                  <c:v>1895</c:v>
                </c:pt>
                <c:pt idx="2331">
                  <c:v>1944</c:v>
                </c:pt>
                <c:pt idx="2332">
                  <c:v>1974</c:v>
                </c:pt>
                <c:pt idx="2333">
                  <c:v>2045</c:v>
                </c:pt>
                <c:pt idx="2334">
                  <c:v>1728</c:v>
                </c:pt>
                <c:pt idx="2335">
                  <c:v>1109</c:v>
                </c:pt>
                <c:pt idx="2336">
                  <c:v>876</c:v>
                </c:pt>
                <c:pt idx="2337">
                  <c:v>822</c:v>
                </c:pt>
                <c:pt idx="2338">
                  <c:v>956</c:v>
                </c:pt>
                <c:pt idx="2339">
                  <c:v>1140</c:v>
                </c:pt>
                <c:pt idx="2340">
                  <c:v>1324</c:v>
                </c:pt>
                <c:pt idx="2341">
                  <c:v>1559</c:v>
                </c:pt>
                <c:pt idx="2342">
                  <c:v>1710</c:v>
                </c:pt>
                <c:pt idx="2343">
                  <c:v>1893</c:v>
                </c:pt>
                <c:pt idx="2344">
                  <c:v>1877</c:v>
                </c:pt>
                <c:pt idx="2345">
                  <c:v>1850</c:v>
                </c:pt>
                <c:pt idx="2346">
                  <c:v>1526</c:v>
                </c:pt>
                <c:pt idx="2347">
                  <c:v>1388</c:v>
                </c:pt>
                <c:pt idx="2348">
                  <c:v>1540</c:v>
                </c:pt>
                <c:pt idx="2349">
                  <c:v>1702</c:v>
                </c:pt>
                <c:pt idx="2350">
                  <c:v>1864</c:v>
                </c:pt>
                <c:pt idx="2351">
                  <c:v>1943</c:v>
                </c:pt>
                <c:pt idx="2352">
                  <c:v>1893</c:v>
                </c:pt>
                <c:pt idx="2353">
                  <c:v>1945</c:v>
                </c:pt>
                <c:pt idx="2354">
                  <c:v>1895</c:v>
                </c:pt>
                <c:pt idx="2355">
                  <c:v>1944</c:v>
                </c:pt>
                <c:pt idx="2356">
                  <c:v>1974</c:v>
                </c:pt>
                <c:pt idx="2357">
                  <c:v>2045</c:v>
                </c:pt>
                <c:pt idx="2358">
                  <c:v>1728</c:v>
                </c:pt>
                <c:pt idx="2359">
                  <c:v>1109</c:v>
                </c:pt>
                <c:pt idx="2360">
                  <c:v>876</c:v>
                </c:pt>
                <c:pt idx="2361">
                  <c:v>822</c:v>
                </c:pt>
                <c:pt idx="2362">
                  <c:v>956</c:v>
                </c:pt>
                <c:pt idx="2363">
                  <c:v>1140</c:v>
                </c:pt>
                <c:pt idx="2364">
                  <c:v>1324</c:v>
                </c:pt>
                <c:pt idx="2365">
                  <c:v>1559</c:v>
                </c:pt>
                <c:pt idx="2366">
                  <c:v>1710</c:v>
                </c:pt>
                <c:pt idx="2367">
                  <c:v>1893</c:v>
                </c:pt>
                <c:pt idx="2368">
                  <c:v>1877</c:v>
                </c:pt>
                <c:pt idx="2369">
                  <c:v>1850</c:v>
                </c:pt>
                <c:pt idx="2370">
                  <c:v>1526</c:v>
                </c:pt>
                <c:pt idx="2371">
                  <c:v>1388</c:v>
                </c:pt>
                <c:pt idx="2372">
                  <c:v>1540</c:v>
                </c:pt>
                <c:pt idx="2373">
                  <c:v>1702</c:v>
                </c:pt>
                <c:pt idx="2374">
                  <c:v>1864</c:v>
                </c:pt>
                <c:pt idx="2375">
                  <c:v>1943</c:v>
                </c:pt>
                <c:pt idx="2376">
                  <c:v>1893</c:v>
                </c:pt>
                <c:pt idx="2377">
                  <c:v>1945</c:v>
                </c:pt>
                <c:pt idx="2378">
                  <c:v>1895</c:v>
                </c:pt>
                <c:pt idx="2379">
                  <c:v>1944</c:v>
                </c:pt>
                <c:pt idx="2380">
                  <c:v>1974</c:v>
                </c:pt>
                <c:pt idx="2381">
                  <c:v>2045</c:v>
                </c:pt>
                <c:pt idx="2382">
                  <c:v>1728</c:v>
                </c:pt>
                <c:pt idx="2383">
                  <c:v>1109</c:v>
                </c:pt>
                <c:pt idx="2384">
                  <c:v>876</c:v>
                </c:pt>
                <c:pt idx="2385">
                  <c:v>822</c:v>
                </c:pt>
                <c:pt idx="2386">
                  <c:v>956</c:v>
                </c:pt>
                <c:pt idx="2387">
                  <c:v>1140</c:v>
                </c:pt>
                <c:pt idx="2388">
                  <c:v>1324</c:v>
                </c:pt>
                <c:pt idx="2389">
                  <c:v>1559</c:v>
                </c:pt>
                <c:pt idx="2390">
                  <c:v>1710</c:v>
                </c:pt>
                <c:pt idx="2391">
                  <c:v>1893</c:v>
                </c:pt>
                <c:pt idx="2392">
                  <c:v>1877</c:v>
                </c:pt>
                <c:pt idx="2393">
                  <c:v>1850</c:v>
                </c:pt>
                <c:pt idx="2394">
                  <c:v>1526</c:v>
                </c:pt>
                <c:pt idx="2395">
                  <c:v>1388</c:v>
                </c:pt>
                <c:pt idx="2396">
                  <c:v>1540</c:v>
                </c:pt>
                <c:pt idx="2397">
                  <c:v>1702</c:v>
                </c:pt>
                <c:pt idx="2398">
                  <c:v>1864</c:v>
                </c:pt>
                <c:pt idx="2399">
                  <c:v>1943</c:v>
                </c:pt>
                <c:pt idx="2400">
                  <c:v>1893</c:v>
                </c:pt>
                <c:pt idx="2401">
                  <c:v>1945</c:v>
                </c:pt>
                <c:pt idx="2402">
                  <c:v>1895</c:v>
                </c:pt>
                <c:pt idx="2403">
                  <c:v>1944</c:v>
                </c:pt>
                <c:pt idx="2404">
                  <c:v>1974</c:v>
                </c:pt>
                <c:pt idx="2405">
                  <c:v>2045</c:v>
                </c:pt>
                <c:pt idx="2406">
                  <c:v>1728</c:v>
                </c:pt>
                <c:pt idx="2407">
                  <c:v>1109</c:v>
                </c:pt>
                <c:pt idx="2408">
                  <c:v>876</c:v>
                </c:pt>
                <c:pt idx="2409">
                  <c:v>822</c:v>
                </c:pt>
                <c:pt idx="2410">
                  <c:v>956</c:v>
                </c:pt>
                <c:pt idx="2411">
                  <c:v>1140</c:v>
                </c:pt>
                <c:pt idx="2412">
                  <c:v>1324</c:v>
                </c:pt>
                <c:pt idx="2413">
                  <c:v>1559</c:v>
                </c:pt>
                <c:pt idx="2414">
                  <c:v>1710</c:v>
                </c:pt>
                <c:pt idx="2415">
                  <c:v>1893</c:v>
                </c:pt>
                <c:pt idx="2416">
                  <c:v>1877</c:v>
                </c:pt>
                <c:pt idx="2417">
                  <c:v>1850</c:v>
                </c:pt>
                <c:pt idx="2418">
                  <c:v>1526</c:v>
                </c:pt>
                <c:pt idx="2419">
                  <c:v>1388</c:v>
                </c:pt>
                <c:pt idx="2420">
                  <c:v>1540</c:v>
                </c:pt>
                <c:pt idx="2421">
                  <c:v>1702</c:v>
                </c:pt>
                <c:pt idx="2422">
                  <c:v>1864</c:v>
                </c:pt>
                <c:pt idx="2423">
                  <c:v>1943</c:v>
                </c:pt>
                <c:pt idx="2424">
                  <c:v>1893</c:v>
                </c:pt>
                <c:pt idx="2425">
                  <c:v>1945</c:v>
                </c:pt>
                <c:pt idx="2426">
                  <c:v>1895</c:v>
                </c:pt>
                <c:pt idx="2427">
                  <c:v>1944</c:v>
                </c:pt>
                <c:pt idx="2428">
                  <c:v>1974</c:v>
                </c:pt>
                <c:pt idx="2429">
                  <c:v>2045</c:v>
                </c:pt>
                <c:pt idx="2430">
                  <c:v>1728</c:v>
                </c:pt>
                <c:pt idx="2431">
                  <c:v>1109</c:v>
                </c:pt>
                <c:pt idx="2432">
                  <c:v>876</c:v>
                </c:pt>
                <c:pt idx="2433">
                  <c:v>822</c:v>
                </c:pt>
                <c:pt idx="2434">
                  <c:v>956</c:v>
                </c:pt>
                <c:pt idx="2435">
                  <c:v>1140</c:v>
                </c:pt>
                <c:pt idx="2436">
                  <c:v>1324</c:v>
                </c:pt>
                <c:pt idx="2437">
                  <c:v>1559</c:v>
                </c:pt>
                <c:pt idx="2438">
                  <c:v>1710</c:v>
                </c:pt>
                <c:pt idx="2439">
                  <c:v>1893</c:v>
                </c:pt>
                <c:pt idx="2440">
                  <c:v>1877</c:v>
                </c:pt>
                <c:pt idx="2441">
                  <c:v>1850</c:v>
                </c:pt>
                <c:pt idx="2442">
                  <c:v>1526</c:v>
                </c:pt>
                <c:pt idx="2443">
                  <c:v>1388</c:v>
                </c:pt>
                <c:pt idx="2444">
                  <c:v>1540</c:v>
                </c:pt>
                <c:pt idx="2445">
                  <c:v>1702</c:v>
                </c:pt>
                <c:pt idx="2446">
                  <c:v>1864</c:v>
                </c:pt>
                <c:pt idx="2447">
                  <c:v>1943</c:v>
                </c:pt>
                <c:pt idx="2448">
                  <c:v>1893</c:v>
                </c:pt>
                <c:pt idx="2449">
                  <c:v>1945</c:v>
                </c:pt>
                <c:pt idx="2450">
                  <c:v>1895</c:v>
                </c:pt>
                <c:pt idx="2451">
                  <c:v>1944</c:v>
                </c:pt>
                <c:pt idx="2452">
                  <c:v>1974</c:v>
                </c:pt>
                <c:pt idx="2453">
                  <c:v>2045</c:v>
                </c:pt>
                <c:pt idx="2454">
                  <c:v>1728</c:v>
                </c:pt>
                <c:pt idx="2455">
                  <c:v>1109</c:v>
                </c:pt>
                <c:pt idx="2456">
                  <c:v>876</c:v>
                </c:pt>
                <c:pt idx="2457">
                  <c:v>822</c:v>
                </c:pt>
                <c:pt idx="2458">
                  <c:v>956</c:v>
                </c:pt>
                <c:pt idx="2459">
                  <c:v>1140</c:v>
                </c:pt>
                <c:pt idx="2460">
                  <c:v>1324</c:v>
                </c:pt>
                <c:pt idx="2461">
                  <c:v>1559</c:v>
                </c:pt>
                <c:pt idx="2462">
                  <c:v>1710</c:v>
                </c:pt>
                <c:pt idx="2463">
                  <c:v>1893</c:v>
                </c:pt>
                <c:pt idx="2464">
                  <c:v>1877</c:v>
                </c:pt>
                <c:pt idx="2465">
                  <c:v>1850</c:v>
                </c:pt>
                <c:pt idx="2466">
                  <c:v>1526</c:v>
                </c:pt>
                <c:pt idx="2467">
                  <c:v>1388</c:v>
                </c:pt>
                <c:pt idx="2468">
                  <c:v>1540</c:v>
                </c:pt>
                <c:pt idx="2469">
                  <c:v>1702</c:v>
                </c:pt>
                <c:pt idx="2470">
                  <c:v>1864</c:v>
                </c:pt>
                <c:pt idx="2471">
                  <c:v>1943</c:v>
                </c:pt>
                <c:pt idx="2472">
                  <c:v>1893</c:v>
                </c:pt>
                <c:pt idx="2473">
                  <c:v>1945</c:v>
                </c:pt>
                <c:pt idx="2474">
                  <c:v>1895</c:v>
                </c:pt>
                <c:pt idx="2475">
                  <c:v>1944</c:v>
                </c:pt>
                <c:pt idx="2476">
                  <c:v>1974</c:v>
                </c:pt>
                <c:pt idx="2477">
                  <c:v>2045</c:v>
                </c:pt>
                <c:pt idx="2478">
                  <c:v>1728</c:v>
                </c:pt>
                <c:pt idx="2479">
                  <c:v>1109</c:v>
                </c:pt>
                <c:pt idx="2480">
                  <c:v>876</c:v>
                </c:pt>
                <c:pt idx="2481">
                  <c:v>822</c:v>
                </c:pt>
                <c:pt idx="2482">
                  <c:v>956</c:v>
                </c:pt>
                <c:pt idx="2483">
                  <c:v>1140</c:v>
                </c:pt>
                <c:pt idx="2484">
                  <c:v>1324</c:v>
                </c:pt>
                <c:pt idx="2485">
                  <c:v>1559</c:v>
                </c:pt>
                <c:pt idx="2486">
                  <c:v>1710</c:v>
                </c:pt>
                <c:pt idx="2487">
                  <c:v>1893</c:v>
                </c:pt>
                <c:pt idx="2488">
                  <c:v>1877</c:v>
                </c:pt>
                <c:pt idx="2489">
                  <c:v>1850</c:v>
                </c:pt>
                <c:pt idx="2490">
                  <c:v>1526</c:v>
                </c:pt>
                <c:pt idx="2491">
                  <c:v>1388</c:v>
                </c:pt>
                <c:pt idx="2492">
                  <c:v>1540</c:v>
                </c:pt>
                <c:pt idx="2493">
                  <c:v>1702</c:v>
                </c:pt>
                <c:pt idx="2494">
                  <c:v>1864</c:v>
                </c:pt>
                <c:pt idx="2495">
                  <c:v>1943</c:v>
                </c:pt>
                <c:pt idx="2496">
                  <c:v>1893</c:v>
                </c:pt>
                <c:pt idx="2497">
                  <c:v>1945</c:v>
                </c:pt>
                <c:pt idx="2498">
                  <c:v>1895</c:v>
                </c:pt>
                <c:pt idx="2499">
                  <c:v>1944</c:v>
                </c:pt>
                <c:pt idx="2500">
                  <c:v>1974</c:v>
                </c:pt>
                <c:pt idx="2501">
                  <c:v>2045</c:v>
                </c:pt>
                <c:pt idx="2502">
                  <c:v>1728</c:v>
                </c:pt>
                <c:pt idx="2503">
                  <c:v>1109</c:v>
                </c:pt>
                <c:pt idx="2504">
                  <c:v>876</c:v>
                </c:pt>
                <c:pt idx="2505">
                  <c:v>822</c:v>
                </c:pt>
                <c:pt idx="2506">
                  <c:v>956</c:v>
                </c:pt>
                <c:pt idx="2507">
                  <c:v>1140</c:v>
                </c:pt>
                <c:pt idx="2508">
                  <c:v>1324</c:v>
                </c:pt>
                <c:pt idx="2509">
                  <c:v>1559</c:v>
                </c:pt>
                <c:pt idx="2510">
                  <c:v>1710</c:v>
                </c:pt>
                <c:pt idx="2511">
                  <c:v>1893</c:v>
                </c:pt>
                <c:pt idx="2512">
                  <c:v>1877</c:v>
                </c:pt>
                <c:pt idx="2513">
                  <c:v>1850</c:v>
                </c:pt>
                <c:pt idx="2514">
                  <c:v>1526</c:v>
                </c:pt>
                <c:pt idx="2515">
                  <c:v>1388</c:v>
                </c:pt>
                <c:pt idx="2516">
                  <c:v>1540</c:v>
                </c:pt>
                <c:pt idx="2517">
                  <c:v>1702</c:v>
                </c:pt>
                <c:pt idx="2518">
                  <c:v>1864</c:v>
                </c:pt>
                <c:pt idx="2519">
                  <c:v>1943</c:v>
                </c:pt>
                <c:pt idx="2520">
                  <c:v>1893</c:v>
                </c:pt>
                <c:pt idx="2521">
                  <c:v>1945</c:v>
                </c:pt>
                <c:pt idx="2522">
                  <c:v>1895</c:v>
                </c:pt>
                <c:pt idx="2523">
                  <c:v>1944</c:v>
                </c:pt>
                <c:pt idx="2524">
                  <c:v>1974</c:v>
                </c:pt>
                <c:pt idx="2525">
                  <c:v>2045</c:v>
                </c:pt>
                <c:pt idx="2526">
                  <c:v>1728</c:v>
                </c:pt>
                <c:pt idx="2527">
                  <c:v>1109</c:v>
                </c:pt>
                <c:pt idx="2528">
                  <c:v>876</c:v>
                </c:pt>
                <c:pt idx="2529">
                  <c:v>822</c:v>
                </c:pt>
                <c:pt idx="2530">
                  <c:v>956</c:v>
                </c:pt>
                <c:pt idx="2531">
                  <c:v>1140</c:v>
                </c:pt>
                <c:pt idx="2532">
                  <c:v>1324</c:v>
                </c:pt>
                <c:pt idx="2533">
                  <c:v>1559</c:v>
                </c:pt>
                <c:pt idx="2534">
                  <c:v>1710</c:v>
                </c:pt>
                <c:pt idx="2535">
                  <c:v>1893</c:v>
                </c:pt>
                <c:pt idx="2536">
                  <c:v>1877</c:v>
                </c:pt>
                <c:pt idx="2537">
                  <c:v>1850</c:v>
                </c:pt>
                <c:pt idx="2538">
                  <c:v>1526</c:v>
                </c:pt>
                <c:pt idx="2539">
                  <c:v>1388</c:v>
                </c:pt>
                <c:pt idx="2540">
                  <c:v>1540</c:v>
                </c:pt>
                <c:pt idx="2541">
                  <c:v>1702</c:v>
                </c:pt>
                <c:pt idx="2542">
                  <c:v>1864</c:v>
                </c:pt>
                <c:pt idx="2543">
                  <c:v>1943</c:v>
                </c:pt>
                <c:pt idx="2544">
                  <c:v>1893</c:v>
                </c:pt>
                <c:pt idx="2545">
                  <c:v>1945</c:v>
                </c:pt>
                <c:pt idx="2546">
                  <c:v>1895</c:v>
                </c:pt>
                <c:pt idx="2547">
                  <c:v>1944</c:v>
                </c:pt>
                <c:pt idx="2548">
                  <c:v>1974</c:v>
                </c:pt>
                <c:pt idx="2549">
                  <c:v>2045</c:v>
                </c:pt>
                <c:pt idx="2550">
                  <c:v>1728</c:v>
                </c:pt>
                <c:pt idx="2551">
                  <c:v>1109</c:v>
                </c:pt>
                <c:pt idx="2552">
                  <c:v>876</c:v>
                </c:pt>
                <c:pt idx="2553">
                  <c:v>822</c:v>
                </c:pt>
                <c:pt idx="2554">
                  <c:v>956</c:v>
                </c:pt>
                <c:pt idx="2555">
                  <c:v>1140</c:v>
                </c:pt>
                <c:pt idx="2556">
                  <c:v>1324</c:v>
                </c:pt>
                <c:pt idx="2557">
                  <c:v>1559</c:v>
                </c:pt>
                <c:pt idx="2558">
                  <c:v>1710</c:v>
                </c:pt>
                <c:pt idx="2559">
                  <c:v>1893</c:v>
                </c:pt>
                <c:pt idx="2560">
                  <c:v>1877</c:v>
                </c:pt>
                <c:pt idx="2561">
                  <c:v>1850</c:v>
                </c:pt>
                <c:pt idx="2562">
                  <c:v>1526</c:v>
                </c:pt>
                <c:pt idx="2563">
                  <c:v>1388</c:v>
                </c:pt>
                <c:pt idx="2564">
                  <c:v>1540</c:v>
                </c:pt>
                <c:pt idx="2565">
                  <c:v>1702</c:v>
                </c:pt>
                <c:pt idx="2566">
                  <c:v>1864</c:v>
                </c:pt>
                <c:pt idx="2567">
                  <c:v>1943</c:v>
                </c:pt>
                <c:pt idx="2568">
                  <c:v>1893</c:v>
                </c:pt>
                <c:pt idx="2569">
                  <c:v>1945</c:v>
                </c:pt>
                <c:pt idx="2570">
                  <c:v>1895</c:v>
                </c:pt>
                <c:pt idx="2571">
                  <c:v>1944</c:v>
                </c:pt>
                <c:pt idx="2572">
                  <c:v>1974</c:v>
                </c:pt>
                <c:pt idx="2573">
                  <c:v>2045</c:v>
                </c:pt>
                <c:pt idx="2574">
                  <c:v>1728</c:v>
                </c:pt>
                <c:pt idx="2575">
                  <c:v>1109</c:v>
                </c:pt>
                <c:pt idx="2576">
                  <c:v>876</c:v>
                </c:pt>
                <c:pt idx="2577">
                  <c:v>822</c:v>
                </c:pt>
                <c:pt idx="2578">
                  <c:v>956</c:v>
                </c:pt>
                <c:pt idx="2579">
                  <c:v>1140</c:v>
                </c:pt>
                <c:pt idx="2580">
                  <c:v>1324</c:v>
                </c:pt>
                <c:pt idx="2581">
                  <c:v>1559</c:v>
                </c:pt>
                <c:pt idx="2582">
                  <c:v>1710</c:v>
                </c:pt>
                <c:pt idx="2583">
                  <c:v>1893</c:v>
                </c:pt>
                <c:pt idx="2584">
                  <c:v>1877</c:v>
                </c:pt>
                <c:pt idx="2585">
                  <c:v>1850</c:v>
                </c:pt>
                <c:pt idx="2586">
                  <c:v>1526</c:v>
                </c:pt>
                <c:pt idx="2587">
                  <c:v>1388</c:v>
                </c:pt>
                <c:pt idx="2588">
                  <c:v>1540</c:v>
                </c:pt>
                <c:pt idx="2589">
                  <c:v>1702</c:v>
                </c:pt>
                <c:pt idx="2590">
                  <c:v>1864</c:v>
                </c:pt>
                <c:pt idx="2591">
                  <c:v>1943</c:v>
                </c:pt>
                <c:pt idx="2592">
                  <c:v>1893</c:v>
                </c:pt>
                <c:pt idx="2593">
                  <c:v>1945</c:v>
                </c:pt>
                <c:pt idx="2594">
                  <c:v>1895</c:v>
                </c:pt>
                <c:pt idx="2595">
                  <c:v>1944</c:v>
                </c:pt>
                <c:pt idx="2596">
                  <c:v>1974</c:v>
                </c:pt>
                <c:pt idx="2597">
                  <c:v>2045</c:v>
                </c:pt>
                <c:pt idx="2598">
                  <c:v>1728</c:v>
                </c:pt>
                <c:pt idx="2599">
                  <c:v>1109</c:v>
                </c:pt>
                <c:pt idx="2600">
                  <c:v>876</c:v>
                </c:pt>
                <c:pt idx="2601">
                  <c:v>822</c:v>
                </c:pt>
                <c:pt idx="2602">
                  <c:v>956</c:v>
                </c:pt>
                <c:pt idx="2603">
                  <c:v>1140</c:v>
                </c:pt>
                <c:pt idx="2604">
                  <c:v>1324</c:v>
                </c:pt>
                <c:pt idx="2605">
                  <c:v>1559</c:v>
                </c:pt>
                <c:pt idx="2606">
                  <c:v>1710</c:v>
                </c:pt>
                <c:pt idx="2607">
                  <c:v>1893</c:v>
                </c:pt>
                <c:pt idx="2608">
                  <c:v>1877</c:v>
                </c:pt>
                <c:pt idx="2609">
                  <c:v>1850</c:v>
                </c:pt>
                <c:pt idx="2610">
                  <c:v>1526</c:v>
                </c:pt>
                <c:pt idx="2611">
                  <c:v>1388</c:v>
                </c:pt>
                <c:pt idx="2612">
                  <c:v>1540</c:v>
                </c:pt>
                <c:pt idx="2613">
                  <c:v>1702</c:v>
                </c:pt>
                <c:pt idx="2614">
                  <c:v>1864</c:v>
                </c:pt>
                <c:pt idx="2615">
                  <c:v>1943</c:v>
                </c:pt>
                <c:pt idx="2616">
                  <c:v>1893</c:v>
                </c:pt>
                <c:pt idx="2617">
                  <c:v>1945</c:v>
                </c:pt>
                <c:pt idx="2618">
                  <c:v>1895</c:v>
                </c:pt>
                <c:pt idx="2619">
                  <c:v>1944</c:v>
                </c:pt>
                <c:pt idx="2620">
                  <c:v>1974</c:v>
                </c:pt>
                <c:pt idx="2621">
                  <c:v>2045</c:v>
                </c:pt>
                <c:pt idx="2622">
                  <c:v>1728</c:v>
                </c:pt>
                <c:pt idx="2623">
                  <c:v>1109</c:v>
                </c:pt>
                <c:pt idx="2624">
                  <c:v>876</c:v>
                </c:pt>
                <c:pt idx="2625">
                  <c:v>822</c:v>
                </c:pt>
                <c:pt idx="2626">
                  <c:v>956</c:v>
                </c:pt>
                <c:pt idx="2627">
                  <c:v>1140</c:v>
                </c:pt>
                <c:pt idx="2628">
                  <c:v>1324</c:v>
                </c:pt>
                <c:pt idx="2629">
                  <c:v>1559</c:v>
                </c:pt>
                <c:pt idx="2630">
                  <c:v>1710</c:v>
                </c:pt>
                <c:pt idx="2631">
                  <c:v>1893</c:v>
                </c:pt>
                <c:pt idx="2632">
                  <c:v>1877</c:v>
                </c:pt>
                <c:pt idx="2633">
                  <c:v>1850</c:v>
                </c:pt>
                <c:pt idx="2634">
                  <c:v>1526</c:v>
                </c:pt>
                <c:pt idx="2635">
                  <c:v>1388</c:v>
                </c:pt>
                <c:pt idx="2636">
                  <c:v>1540</c:v>
                </c:pt>
                <c:pt idx="2637">
                  <c:v>1702</c:v>
                </c:pt>
                <c:pt idx="2638">
                  <c:v>1864</c:v>
                </c:pt>
                <c:pt idx="2639">
                  <c:v>1943</c:v>
                </c:pt>
                <c:pt idx="2640">
                  <c:v>1893</c:v>
                </c:pt>
                <c:pt idx="2641">
                  <c:v>1945</c:v>
                </c:pt>
                <c:pt idx="2642">
                  <c:v>1895</c:v>
                </c:pt>
                <c:pt idx="2643">
                  <c:v>1944</c:v>
                </c:pt>
                <c:pt idx="2644">
                  <c:v>1974</c:v>
                </c:pt>
                <c:pt idx="2645">
                  <c:v>2045</c:v>
                </c:pt>
                <c:pt idx="2646">
                  <c:v>1728</c:v>
                </c:pt>
                <c:pt idx="2647">
                  <c:v>1109</c:v>
                </c:pt>
                <c:pt idx="2648">
                  <c:v>876</c:v>
                </c:pt>
                <c:pt idx="2649">
                  <c:v>822</c:v>
                </c:pt>
                <c:pt idx="2650">
                  <c:v>956</c:v>
                </c:pt>
                <c:pt idx="2651">
                  <c:v>1140</c:v>
                </c:pt>
                <c:pt idx="2652">
                  <c:v>1324</c:v>
                </c:pt>
                <c:pt idx="2653">
                  <c:v>1559</c:v>
                </c:pt>
                <c:pt idx="2654">
                  <c:v>1710</c:v>
                </c:pt>
                <c:pt idx="2655">
                  <c:v>1893</c:v>
                </c:pt>
                <c:pt idx="2656">
                  <c:v>1877</c:v>
                </c:pt>
                <c:pt idx="2657">
                  <c:v>1850</c:v>
                </c:pt>
                <c:pt idx="2658">
                  <c:v>1526</c:v>
                </c:pt>
                <c:pt idx="2659">
                  <c:v>1388</c:v>
                </c:pt>
                <c:pt idx="2660">
                  <c:v>1540</c:v>
                </c:pt>
                <c:pt idx="2661">
                  <c:v>1702</c:v>
                </c:pt>
                <c:pt idx="2662">
                  <c:v>1864</c:v>
                </c:pt>
                <c:pt idx="2663">
                  <c:v>1943</c:v>
                </c:pt>
                <c:pt idx="2664">
                  <c:v>1893</c:v>
                </c:pt>
                <c:pt idx="2665">
                  <c:v>1945</c:v>
                </c:pt>
                <c:pt idx="2666">
                  <c:v>1895</c:v>
                </c:pt>
                <c:pt idx="2667">
                  <c:v>1944</c:v>
                </c:pt>
                <c:pt idx="2668">
                  <c:v>1974</c:v>
                </c:pt>
                <c:pt idx="2669">
                  <c:v>2045</c:v>
                </c:pt>
                <c:pt idx="2670">
                  <c:v>1728</c:v>
                </c:pt>
                <c:pt idx="2671">
                  <c:v>1109</c:v>
                </c:pt>
                <c:pt idx="2672">
                  <c:v>876</c:v>
                </c:pt>
                <c:pt idx="2673">
                  <c:v>822</c:v>
                </c:pt>
                <c:pt idx="2674">
                  <c:v>956</c:v>
                </c:pt>
                <c:pt idx="2675">
                  <c:v>1140</c:v>
                </c:pt>
                <c:pt idx="2676">
                  <c:v>1324</c:v>
                </c:pt>
                <c:pt idx="2677">
                  <c:v>1559</c:v>
                </c:pt>
                <c:pt idx="2678">
                  <c:v>1710</c:v>
                </c:pt>
                <c:pt idx="2679">
                  <c:v>1893</c:v>
                </c:pt>
                <c:pt idx="2680">
                  <c:v>1877</c:v>
                </c:pt>
                <c:pt idx="2681">
                  <c:v>1850</c:v>
                </c:pt>
                <c:pt idx="2682">
                  <c:v>1526</c:v>
                </c:pt>
                <c:pt idx="2683">
                  <c:v>1388</c:v>
                </c:pt>
                <c:pt idx="2684">
                  <c:v>1540</c:v>
                </c:pt>
                <c:pt idx="2685">
                  <c:v>1702</c:v>
                </c:pt>
                <c:pt idx="2686">
                  <c:v>1864</c:v>
                </c:pt>
                <c:pt idx="2687">
                  <c:v>1943</c:v>
                </c:pt>
                <c:pt idx="2688">
                  <c:v>1893</c:v>
                </c:pt>
                <c:pt idx="2689">
                  <c:v>1945</c:v>
                </c:pt>
                <c:pt idx="2690">
                  <c:v>1895</c:v>
                </c:pt>
                <c:pt idx="2691">
                  <c:v>1944</c:v>
                </c:pt>
                <c:pt idx="2692">
                  <c:v>1974</c:v>
                </c:pt>
                <c:pt idx="2693">
                  <c:v>2045</c:v>
                </c:pt>
                <c:pt idx="2694">
                  <c:v>1728</c:v>
                </c:pt>
                <c:pt idx="2695">
                  <c:v>1109</c:v>
                </c:pt>
                <c:pt idx="2696">
                  <c:v>876</c:v>
                </c:pt>
                <c:pt idx="2697">
                  <c:v>822</c:v>
                </c:pt>
                <c:pt idx="2698">
                  <c:v>956</c:v>
                </c:pt>
                <c:pt idx="2699">
                  <c:v>1140</c:v>
                </c:pt>
                <c:pt idx="2700">
                  <c:v>1324</c:v>
                </c:pt>
                <c:pt idx="2701">
                  <c:v>1559</c:v>
                </c:pt>
                <c:pt idx="2702">
                  <c:v>1710</c:v>
                </c:pt>
                <c:pt idx="2703">
                  <c:v>1893</c:v>
                </c:pt>
                <c:pt idx="2704">
                  <c:v>1877</c:v>
                </c:pt>
                <c:pt idx="2705">
                  <c:v>1850</c:v>
                </c:pt>
                <c:pt idx="2706">
                  <c:v>1526</c:v>
                </c:pt>
                <c:pt idx="2707">
                  <c:v>1388</c:v>
                </c:pt>
                <c:pt idx="2708">
                  <c:v>1540</c:v>
                </c:pt>
                <c:pt idx="2709">
                  <c:v>1702</c:v>
                </c:pt>
                <c:pt idx="2710">
                  <c:v>1864</c:v>
                </c:pt>
                <c:pt idx="2711">
                  <c:v>1943</c:v>
                </c:pt>
                <c:pt idx="2712">
                  <c:v>1893</c:v>
                </c:pt>
                <c:pt idx="2713">
                  <c:v>1945</c:v>
                </c:pt>
                <c:pt idx="2714">
                  <c:v>1895</c:v>
                </c:pt>
                <c:pt idx="2715">
                  <c:v>1944</c:v>
                </c:pt>
                <c:pt idx="2716">
                  <c:v>1974</c:v>
                </c:pt>
                <c:pt idx="2717">
                  <c:v>2045</c:v>
                </c:pt>
                <c:pt idx="2718">
                  <c:v>1728</c:v>
                </c:pt>
                <c:pt idx="2719">
                  <c:v>1109</c:v>
                </c:pt>
                <c:pt idx="2720">
                  <c:v>876</c:v>
                </c:pt>
                <c:pt idx="2721">
                  <c:v>822</c:v>
                </c:pt>
                <c:pt idx="2722">
                  <c:v>956</c:v>
                </c:pt>
                <c:pt idx="2723">
                  <c:v>1140</c:v>
                </c:pt>
                <c:pt idx="2724">
                  <c:v>1324</c:v>
                </c:pt>
                <c:pt idx="2725">
                  <c:v>1559</c:v>
                </c:pt>
                <c:pt idx="2726">
                  <c:v>1710</c:v>
                </c:pt>
                <c:pt idx="2727">
                  <c:v>1893</c:v>
                </c:pt>
                <c:pt idx="2728">
                  <c:v>1877</c:v>
                </c:pt>
                <c:pt idx="2729">
                  <c:v>1850</c:v>
                </c:pt>
                <c:pt idx="2730">
                  <c:v>1526</c:v>
                </c:pt>
                <c:pt idx="2731">
                  <c:v>1388</c:v>
                </c:pt>
                <c:pt idx="2732">
                  <c:v>1540</c:v>
                </c:pt>
                <c:pt idx="2733">
                  <c:v>1702</c:v>
                </c:pt>
                <c:pt idx="2734">
                  <c:v>1864</c:v>
                </c:pt>
                <c:pt idx="2735">
                  <c:v>1943</c:v>
                </c:pt>
                <c:pt idx="2736">
                  <c:v>1893</c:v>
                </c:pt>
                <c:pt idx="2737">
                  <c:v>1945</c:v>
                </c:pt>
                <c:pt idx="2738">
                  <c:v>1895</c:v>
                </c:pt>
                <c:pt idx="2739">
                  <c:v>1944</c:v>
                </c:pt>
                <c:pt idx="2740">
                  <c:v>1974</c:v>
                </c:pt>
                <c:pt idx="2741">
                  <c:v>2045</c:v>
                </c:pt>
                <c:pt idx="2742">
                  <c:v>1728</c:v>
                </c:pt>
                <c:pt idx="2743">
                  <c:v>1109</c:v>
                </c:pt>
                <c:pt idx="2744">
                  <c:v>876</c:v>
                </c:pt>
                <c:pt idx="2745">
                  <c:v>822</c:v>
                </c:pt>
                <c:pt idx="2746">
                  <c:v>956</c:v>
                </c:pt>
                <c:pt idx="2747">
                  <c:v>1140</c:v>
                </c:pt>
                <c:pt idx="2748">
                  <c:v>1324</c:v>
                </c:pt>
                <c:pt idx="2749">
                  <c:v>1559</c:v>
                </c:pt>
                <c:pt idx="2750">
                  <c:v>1710</c:v>
                </c:pt>
                <c:pt idx="2751">
                  <c:v>1893</c:v>
                </c:pt>
                <c:pt idx="2752">
                  <c:v>1877</c:v>
                </c:pt>
                <c:pt idx="2753">
                  <c:v>1850</c:v>
                </c:pt>
                <c:pt idx="2754">
                  <c:v>1526</c:v>
                </c:pt>
                <c:pt idx="2755">
                  <c:v>1388</c:v>
                </c:pt>
                <c:pt idx="2756">
                  <c:v>1540</c:v>
                </c:pt>
                <c:pt idx="2757">
                  <c:v>1702</c:v>
                </c:pt>
                <c:pt idx="2758">
                  <c:v>1864</c:v>
                </c:pt>
                <c:pt idx="2759">
                  <c:v>1943</c:v>
                </c:pt>
                <c:pt idx="2760">
                  <c:v>1893</c:v>
                </c:pt>
                <c:pt idx="2761">
                  <c:v>1945</c:v>
                </c:pt>
                <c:pt idx="2762">
                  <c:v>1895</c:v>
                </c:pt>
                <c:pt idx="2763">
                  <c:v>1944</c:v>
                </c:pt>
                <c:pt idx="2764">
                  <c:v>1974</c:v>
                </c:pt>
                <c:pt idx="2765">
                  <c:v>2045</c:v>
                </c:pt>
                <c:pt idx="2766">
                  <c:v>1728</c:v>
                </c:pt>
                <c:pt idx="2767">
                  <c:v>1109</c:v>
                </c:pt>
                <c:pt idx="2768">
                  <c:v>876</c:v>
                </c:pt>
                <c:pt idx="2769">
                  <c:v>822</c:v>
                </c:pt>
                <c:pt idx="2770">
                  <c:v>956</c:v>
                </c:pt>
                <c:pt idx="2771">
                  <c:v>1140</c:v>
                </c:pt>
                <c:pt idx="2772">
                  <c:v>1324</c:v>
                </c:pt>
                <c:pt idx="2773">
                  <c:v>1559</c:v>
                </c:pt>
                <c:pt idx="2774">
                  <c:v>1710</c:v>
                </c:pt>
                <c:pt idx="2775">
                  <c:v>1893</c:v>
                </c:pt>
                <c:pt idx="2776">
                  <c:v>1877</c:v>
                </c:pt>
                <c:pt idx="2777">
                  <c:v>1850</c:v>
                </c:pt>
                <c:pt idx="2778">
                  <c:v>1526</c:v>
                </c:pt>
                <c:pt idx="2779">
                  <c:v>1388</c:v>
                </c:pt>
                <c:pt idx="2780">
                  <c:v>1540</c:v>
                </c:pt>
                <c:pt idx="2781">
                  <c:v>1702</c:v>
                </c:pt>
                <c:pt idx="2782">
                  <c:v>1864</c:v>
                </c:pt>
                <c:pt idx="2783">
                  <c:v>1943</c:v>
                </c:pt>
                <c:pt idx="2784">
                  <c:v>1893</c:v>
                </c:pt>
                <c:pt idx="2785">
                  <c:v>1945</c:v>
                </c:pt>
                <c:pt idx="2786">
                  <c:v>1895</c:v>
                </c:pt>
                <c:pt idx="2787">
                  <c:v>1944</c:v>
                </c:pt>
                <c:pt idx="2788">
                  <c:v>1974</c:v>
                </c:pt>
                <c:pt idx="2789">
                  <c:v>2045</c:v>
                </c:pt>
                <c:pt idx="2790">
                  <c:v>1728</c:v>
                </c:pt>
                <c:pt idx="2791">
                  <c:v>1109</c:v>
                </c:pt>
                <c:pt idx="2792">
                  <c:v>876</c:v>
                </c:pt>
                <c:pt idx="2793">
                  <c:v>822</c:v>
                </c:pt>
                <c:pt idx="2794">
                  <c:v>956</c:v>
                </c:pt>
                <c:pt idx="2795">
                  <c:v>1140</c:v>
                </c:pt>
                <c:pt idx="2796">
                  <c:v>1324</c:v>
                </c:pt>
                <c:pt idx="2797">
                  <c:v>1559</c:v>
                </c:pt>
                <c:pt idx="2798">
                  <c:v>1710</c:v>
                </c:pt>
                <c:pt idx="2799">
                  <c:v>1893</c:v>
                </c:pt>
                <c:pt idx="2800">
                  <c:v>1877</c:v>
                </c:pt>
                <c:pt idx="2801">
                  <c:v>1850</c:v>
                </c:pt>
                <c:pt idx="2802">
                  <c:v>1526</c:v>
                </c:pt>
                <c:pt idx="2803">
                  <c:v>1388</c:v>
                </c:pt>
                <c:pt idx="2804">
                  <c:v>1540</c:v>
                </c:pt>
                <c:pt idx="2805">
                  <c:v>1702</c:v>
                </c:pt>
                <c:pt idx="2806">
                  <c:v>1864</c:v>
                </c:pt>
                <c:pt idx="2807">
                  <c:v>1943</c:v>
                </c:pt>
                <c:pt idx="2808">
                  <c:v>1893</c:v>
                </c:pt>
                <c:pt idx="2809">
                  <c:v>1945</c:v>
                </c:pt>
                <c:pt idx="2810">
                  <c:v>1895</c:v>
                </c:pt>
                <c:pt idx="2811">
                  <c:v>1944</c:v>
                </c:pt>
                <c:pt idx="2812">
                  <c:v>1974</c:v>
                </c:pt>
                <c:pt idx="2813">
                  <c:v>2045</c:v>
                </c:pt>
                <c:pt idx="2814">
                  <c:v>1728</c:v>
                </c:pt>
                <c:pt idx="2815">
                  <c:v>1109</c:v>
                </c:pt>
                <c:pt idx="2816">
                  <c:v>876</c:v>
                </c:pt>
                <c:pt idx="2817">
                  <c:v>822</c:v>
                </c:pt>
                <c:pt idx="2818">
                  <c:v>956</c:v>
                </c:pt>
                <c:pt idx="2819">
                  <c:v>1140</c:v>
                </c:pt>
                <c:pt idx="2820">
                  <c:v>1324</c:v>
                </c:pt>
                <c:pt idx="2821">
                  <c:v>1559</c:v>
                </c:pt>
                <c:pt idx="2822">
                  <c:v>1710</c:v>
                </c:pt>
                <c:pt idx="2823">
                  <c:v>1893</c:v>
                </c:pt>
                <c:pt idx="2824">
                  <c:v>1877</c:v>
                </c:pt>
                <c:pt idx="2825">
                  <c:v>1850</c:v>
                </c:pt>
                <c:pt idx="2826">
                  <c:v>1526</c:v>
                </c:pt>
                <c:pt idx="2827">
                  <c:v>1388</c:v>
                </c:pt>
                <c:pt idx="2828">
                  <c:v>1540</c:v>
                </c:pt>
                <c:pt idx="2829">
                  <c:v>1702</c:v>
                </c:pt>
                <c:pt idx="2830">
                  <c:v>1864</c:v>
                </c:pt>
                <c:pt idx="2831">
                  <c:v>1943</c:v>
                </c:pt>
                <c:pt idx="2832">
                  <c:v>1893</c:v>
                </c:pt>
                <c:pt idx="2833">
                  <c:v>1945</c:v>
                </c:pt>
                <c:pt idx="2834">
                  <c:v>1895</c:v>
                </c:pt>
                <c:pt idx="2835">
                  <c:v>1944</c:v>
                </c:pt>
                <c:pt idx="2836">
                  <c:v>1974</c:v>
                </c:pt>
                <c:pt idx="2837">
                  <c:v>2045</c:v>
                </c:pt>
                <c:pt idx="2838">
                  <c:v>1728</c:v>
                </c:pt>
                <c:pt idx="2839">
                  <c:v>1109</c:v>
                </c:pt>
                <c:pt idx="2840">
                  <c:v>876</c:v>
                </c:pt>
                <c:pt idx="2841">
                  <c:v>822</c:v>
                </c:pt>
                <c:pt idx="2842">
                  <c:v>956</c:v>
                </c:pt>
                <c:pt idx="2843">
                  <c:v>1140</c:v>
                </c:pt>
                <c:pt idx="2844">
                  <c:v>1324</c:v>
                </c:pt>
                <c:pt idx="2845">
                  <c:v>1559</c:v>
                </c:pt>
                <c:pt idx="2846">
                  <c:v>1710</c:v>
                </c:pt>
                <c:pt idx="2847">
                  <c:v>1893</c:v>
                </c:pt>
                <c:pt idx="2848">
                  <c:v>1877</c:v>
                </c:pt>
                <c:pt idx="2849">
                  <c:v>1850</c:v>
                </c:pt>
                <c:pt idx="2850">
                  <c:v>1526</c:v>
                </c:pt>
                <c:pt idx="2851">
                  <c:v>1388</c:v>
                </c:pt>
                <c:pt idx="2852">
                  <c:v>1540</c:v>
                </c:pt>
                <c:pt idx="2853">
                  <c:v>1702</c:v>
                </c:pt>
                <c:pt idx="2854">
                  <c:v>1864</c:v>
                </c:pt>
                <c:pt idx="2855">
                  <c:v>1943</c:v>
                </c:pt>
                <c:pt idx="2856">
                  <c:v>1893</c:v>
                </c:pt>
                <c:pt idx="2857">
                  <c:v>1945</c:v>
                </c:pt>
                <c:pt idx="2858">
                  <c:v>1895</c:v>
                </c:pt>
                <c:pt idx="2859">
                  <c:v>1944</c:v>
                </c:pt>
                <c:pt idx="2860">
                  <c:v>1974</c:v>
                </c:pt>
                <c:pt idx="2861">
                  <c:v>2045</c:v>
                </c:pt>
                <c:pt idx="2862">
                  <c:v>1728</c:v>
                </c:pt>
                <c:pt idx="2863">
                  <c:v>1109</c:v>
                </c:pt>
                <c:pt idx="2864">
                  <c:v>876</c:v>
                </c:pt>
                <c:pt idx="2865">
                  <c:v>822</c:v>
                </c:pt>
                <c:pt idx="2866">
                  <c:v>956</c:v>
                </c:pt>
                <c:pt idx="2867">
                  <c:v>1140</c:v>
                </c:pt>
                <c:pt idx="2868">
                  <c:v>1324</c:v>
                </c:pt>
                <c:pt idx="2869">
                  <c:v>1559</c:v>
                </c:pt>
                <c:pt idx="2870">
                  <c:v>1710</c:v>
                </c:pt>
                <c:pt idx="2871">
                  <c:v>1893</c:v>
                </c:pt>
                <c:pt idx="2872">
                  <c:v>1877</c:v>
                </c:pt>
                <c:pt idx="2873">
                  <c:v>1850</c:v>
                </c:pt>
                <c:pt idx="2874">
                  <c:v>1526</c:v>
                </c:pt>
                <c:pt idx="2875">
                  <c:v>1388</c:v>
                </c:pt>
                <c:pt idx="2876">
                  <c:v>1540</c:v>
                </c:pt>
                <c:pt idx="2877">
                  <c:v>1702</c:v>
                </c:pt>
                <c:pt idx="2878">
                  <c:v>1864</c:v>
                </c:pt>
                <c:pt idx="2879">
                  <c:v>1943</c:v>
                </c:pt>
                <c:pt idx="2880">
                  <c:v>1893</c:v>
                </c:pt>
                <c:pt idx="2881">
                  <c:v>1945</c:v>
                </c:pt>
                <c:pt idx="2882">
                  <c:v>1895</c:v>
                </c:pt>
                <c:pt idx="2883">
                  <c:v>1944</c:v>
                </c:pt>
                <c:pt idx="2884">
                  <c:v>1974</c:v>
                </c:pt>
                <c:pt idx="2885">
                  <c:v>2045</c:v>
                </c:pt>
                <c:pt idx="2886">
                  <c:v>1728</c:v>
                </c:pt>
                <c:pt idx="2887">
                  <c:v>1109</c:v>
                </c:pt>
                <c:pt idx="2888">
                  <c:v>876</c:v>
                </c:pt>
                <c:pt idx="2889">
                  <c:v>822</c:v>
                </c:pt>
                <c:pt idx="2890">
                  <c:v>956</c:v>
                </c:pt>
                <c:pt idx="2891">
                  <c:v>1140</c:v>
                </c:pt>
                <c:pt idx="2892">
                  <c:v>1324</c:v>
                </c:pt>
                <c:pt idx="2893">
                  <c:v>1559</c:v>
                </c:pt>
                <c:pt idx="2894">
                  <c:v>1710</c:v>
                </c:pt>
                <c:pt idx="2895">
                  <c:v>1893</c:v>
                </c:pt>
                <c:pt idx="2896">
                  <c:v>1877</c:v>
                </c:pt>
                <c:pt idx="2897">
                  <c:v>1850</c:v>
                </c:pt>
                <c:pt idx="2898">
                  <c:v>1526</c:v>
                </c:pt>
                <c:pt idx="2899">
                  <c:v>1388</c:v>
                </c:pt>
                <c:pt idx="2900">
                  <c:v>1540</c:v>
                </c:pt>
                <c:pt idx="2901">
                  <c:v>1702</c:v>
                </c:pt>
                <c:pt idx="2902">
                  <c:v>1864</c:v>
                </c:pt>
                <c:pt idx="2903">
                  <c:v>1943</c:v>
                </c:pt>
                <c:pt idx="2904">
                  <c:v>1893</c:v>
                </c:pt>
                <c:pt idx="2905">
                  <c:v>1945</c:v>
                </c:pt>
                <c:pt idx="2906">
                  <c:v>1895</c:v>
                </c:pt>
                <c:pt idx="2907">
                  <c:v>1944</c:v>
                </c:pt>
                <c:pt idx="2908">
                  <c:v>1974</c:v>
                </c:pt>
                <c:pt idx="2909">
                  <c:v>2045</c:v>
                </c:pt>
                <c:pt idx="2910">
                  <c:v>1728</c:v>
                </c:pt>
                <c:pt idx="2911">
                  <c:v>1109</c:v>
                </c:pt>
                <c:pt idx="2912">
                  <c:v>876</c:v>
                </c:pt>
                <c:pt idx="2913">
                  <c:v>822</c:v>
                </c:pt>
                <c:pt idx="2914">
                  <c:v>956</c:v>
                </c:pt>
                <c:pt idx="2915">
                  <c:v>1140</c:v>
                </c:pt>
                <c:pt idx="2916">
                  <c:v>1324</c:v>
                </c:pt>
                <c:pt idx="2917">
                  <c:v>1559</c:v>
                </c:pt>
                <c:pt idx="2918">
                  <c:v>1710</c:v>
                </c:pt>
                <c:pt idx="2919">
                  <c:v>1893</c:v>
                </c:pt>
                <c:pt idx="2920">
                  <c:v>1877</c:v>
                </c:pt>
                <c:pt idx="2921">
                  <c:v>1850</c:v>
                </c:pt>
                <c:pt idx="2922">
                  <c:v>1526</c:v>
                </c:pt>
                <c:pt idx="2923">
                  <c:v>1388</c:v>
                </c:pt>
                <c:pt idx="2924">
                  <c:v>1540</c:v>
                </c:pt>
                <c:pt idx="2925">
                  <c:v>1702</c:v>
                </c:pt>
                <c:pt idx="2926">
                  <c:v>1864</c:v>
                </c:pt>
                <c:pt idx="2927">
                  <c:v>1943</c:v>
                </c:pt>
                <c:pt idx="2928">
                  <c:v>2088</c:v>
                </c:pt>
                <c:pt idx="2929">
                  <c:v>2175</c:v>
                </c:pt>
                <c:pt idx="2930">
                  <c:v>2139</c:v>
                </c:pt>
                <c:pt idx="2931">
                  <c:v>2094</c:v>
                </c:pt>
                <c:pt idx="2932">
                  <c:v>2160</c:v>
                </c:pt>
                <c:pt idx="2933">
                  <c:v>2266</c:v>
                </c:pt>
                <c:pt idx="2934">
                  <c:v>2080</c:v>
                </c:pt>
                <c:pt idx="2935">
                  <c:v>1512</c:v>
                </c:pt>
                <c:pt idx="2936">
                  <c:v>1278</c:v>
                </c:pt>
                <c:pt idx="2937">
                  <c:v>1146</c:v>
                </c:pt>
                <c:pt idx="2938">
                  <c:v>1113</c:v>
                </c:pt>
                <c:pt idx="2939">
                  <c:v>1194</c:v>
                </c:pt>
                <c:pt idx="2940">
                  <c:v>1401</c:v>
                </c:pt>
                <c:pt idx="2941">
                  <c:v>1601</c:v>
                </c:pt>
                <c:pt idx="2942">
                  <c:v>1707</c:v>
                </c:pt>
                <c:pt idx="2943">
                  <c:v>1804</c:v>
                </c:pt>
                <c:pt idx="2944">
                  <c:v>1832</c:v>
                </c:pt>
                <c:pt idx="2945">
                  <c:v>1725</c:v>
                </c:pt>
                <c:pt idx="2946">
                  <c:v>1531</c:v>
                </c:pt>
                <c:pt idx="2947">
                  <c:v>1425</c:v>
                </c:pt>
                <c:pt idx="2948">
                  <c:v>1580</c:v>
                </c:pt>
                <c:pt idx="2949">
                  <c:v>1838</c:v>
                </c:pt>
                <c:pt idx="2950">
                  <c:v>1876</c:v>
                </c:pt>
                <c:pt idx="2951">
                  <c:v>1967</c:v>
                </c:pt>
                <c:pt idx="2952">
                  <c:v>2088</c:v>
                </c:pt>
                <c:pt idx="2953">
                  <c:v>2175</c:v>
                </c:pt>
                <c:pt idx="2954">
                  <c:v>2139</c:v>
                </c:pt>
                <c:pt idx="2955">
                  <c:v>2094</c:v>
                </c:pt>
                <c:pt idx="2956">
                  <c:v>2160</c:v>
                </c:pt>
                <c:pt idx="2957">
                  <c:v>2266</c:v>
                </c:pt>
                <c:pt idx="2958">
                  <c:v>2080</c:v>
                </c:pt>
                <c:pt idx="2959">
                  <c:v>1512</c:v>
                </c:pt>
                <c:pt idx="2960">
                  <c:v>1278</c:v>
                </c:pt>
                <c:pt idx="2961">
                  <c:v>1146</c:v>
                </c:pt>
                <c:pt idx="2962">
                  <c:v>1113</c:v>
                </c:pt>
                <c:pt idx="2963">
                  <c:v>1194</c:v>
                </c:pt>
                <c:pt idx="2964">
                  <c:v>1401</c:v>
                </c:pt>
                <c:pt idx="2965">
                  <c:v>1601</c:v>
                </c:pt>
                <c:pt idx="2966">
                  <c:v>1707</c:v>
                </c:pt>
                <c:pt idx="2967">
                  <c:v>1804</c:v>
                </c:pt>
                <c:pt idx="2968">
                  <c:v>1832</c:v>
                </c:pt>
                <c:pt idx="2969">
                  <c:v>1725</c:v>
                </c:pt>
                <c:pt idx="2970">
                  <c:v>1531</c:v>
                </c:pt>
                <c:pt idx="2971">
                  <c:v>1425</c:v>
                </c:pt>
                <c:pt idx="2972">
                  <c:v>1580</c:v>
                </c:pt>
                <c:pt idx="2973">
                  <c:v>1838</c:v>
                </c:pt>
                <c:pt idx="2974">
                  <c:v>1876</c:v>
                </c:pt>
                <c:pt idx="2975">
                  <c:v>1967</c:v>
                </c:pt>
                <c:pt idx="2976">
                  <c:v>2088</c:v>
                </c:pt>
                <c:pt idx="2977">
                  <c:v>2175</c:v>
                </c:pt>
                <c:pt idx="2978">
                  <c:v>2139</c:v>
                </c:pt>
                <c:pt idx="2979">
                  <c:v>2094</c:v>
                </c:pt>
                <c:pt idx="2980">
                  <c:v>2160</c:v>
                </c:pt>
                <c:pt idx="2981">
                  <c:v>2266</c:v>
                </c:pt>
                <c:pt idx="2982">
                  <c:v>2080</c:v>
                </c:pt>
                <c:pt idx="2983">
                  <c:v>1512</c:v>
                </c:pt>
                <c:pt idx="2984">
                  <c:v>1278</c:v>
                </c:pt>
                <c:pt idx="2985">
                  <c:v>1146</c:v>
                </c:pt>
                <c:pt idx="2986">
                  <c:v>1113</c:v>
                </c:pt>
                <c:pt idx="2987">
                  <c:v>1194</c:v>
                </c:pt>
                <c:pt idx="2988">
                  <c:v>1401</c:v>
                </c:pt>
                <c:pt idx="2989">
                  <c:v>1601</c:v>
                </c:pt>
                <c:pt idx="2990">
                  <c:v>1707</c:v>
                </c:pt>
                <c:pt idx="2991">
                  <c:v>1804</c:v>
                </c:pt>
                <c:pt idx="2992">
                  <c:v>1832</c:v>
                </c:pt>
                <c:pt idx="2993">
                  <c:v>1725</c:v>
                </c:pt>
                <c:pt idx="2994">
                  <c:v>1531</c:v>
                </c:pt>
                <c:pt idx="2995">
                  <c:v>1425</c:v>
                </c:pt>
                <c:pt idx="2996">
                  <c:v>1580</c:v>
                </c:pt>
                <c:pt idx="2997">
                  <c:v>1838</c:v>
                </c:pt>
                <c:pt idx="2998">
                  <c:v>1876</c:v>
                </c:pt>
                <c:pt idx="2999">
                  <c:v>1967</c:v>
                </c:pt>
                <c:pt idx="3000">
                  <c:v>2088</c:v>
                </c:pt>
                <c:pt idx="3001">
                  <c:v>2175</c:v>
                </c:pt>
                <c:pt idx="3002">
                  <c:v>2139</c:v>
                </c:pt>
                <c:pt idx="3003">
                  <c:v>2094</c:v>
                </c:pt>
                <c:pt idx="3004">
                  <c:v>2160</c:v>
                </c:pt>
                <c:pt idx="3005">
                  <c:v>2266</c:v>
                </c:pt>
                <c:pt idx="3006">
                  <c:v>2080</c:v>
                </c:pt>
                <c:pt idx="3007">
                  <c:v>1512</c:v>
                </c:pt>
                <c:pt idx="3008">
                  <c:v>1278</c:v>
                </c:pt>
                <c:pt idx="3009">
                  <c:v>1146</c:v>
                </c:pt>
                <c:pt idx="3010">
                  <c:v>1113</c:v>
                </c:pt>
                <c:pt idx="3011">
                  <c:v>1194</c:v>
                </c:pt>
                <c:pt idx="3012">
                  <c:v>1401</c:v>
                </c:pt>
                <c:pt idx="3013">
                  <c:v>1601</c:v>
                </c:pt>
                <c:pt idx="3014">
                  <c:v>1707</c:v>
                </c:pt>
                <c:pt idx="3015">
                  <c:v>1804</c:v>
                </c:pt>
                <c:pt idx="3016">
                  <c:v>1832</c:v>
                </c:pt>
                <c:pt idx="3017">
                  <c:v>1725</c:v>
                </c:pt>
                <c:pt idx="3018">
                  <c:v>1531</c:v>
                </c:pt>
                <c:pt idx="3019">
                  <c:v>1425</c:v>
                </c:pt>
                <c:pt idx="3020">
                  <c:v>1580</c:v>
                </c:pt>
                <c:pt idx="3021">
                  <c:v>1838</c:v>
                </c:pt>
                <c:pt idx="3022">
                  <c:v>1876</c:v>
                </c:pt>
                <c:pt idx="3023">
                  <c:v>1967</c:v>
                </c:pt>
                <c:pt idx="3024">
                  <c:v>2088</c:v>
                </c:pt>
                <c:pt idx="3025">
                  <c:v>2175</c:v>
                </c:pt>
                <c:pt idx="3026">
                  <c:v>2139</c:v>
                </c:pt>
                <c:pt idx="3027">
                  <c:v>2094</c:v>
                </c:pt>
                <c:pt idx="3028">
                  <c:v>2160</c:v>
                </c:pt>
                <c:pt idx="3029">
                  <c:v>2266</c:v>
                </c:pt>
                <c:pt idx="3030">
                  <c:v>2080</c:v>
                </c:pt>
                <c:pt idx="3031">
                  <c:v>1512</c:v>
                </c:pt>
                <c:pt idx="3032">
                  <c:v>1278</c:v>
                </c:pt>
                <c:pt idx="3033">
                  <c:v>1146</c:v>
                </c:pt>
                <c:pt idx="3034">
                  <c:v>1113</c:v>
                </c:pt>
                <c:pt idx="3035">
                  <c:v>1194</c:v>
                </c:pt>
                <c:pt idx="3036">
                  <c:v>1401</c:v>
                </c:pt>
                <c:pt idx="3037">
                  <c:v>1601</c:v>
                </c:pt>
                <c:pt idx="3038">
                  <c:v>1707</c:v>
                </c:pt>
                <c:pt idx="3039">
                  <c:v>1804</c:v>
                </c:pt>
                <c:pt idx="3040">
                  <c:v>1832</c:v>
                </c:pt>
                <c:pt idx="3041">
                  <c:v>1725</c:v>
                </c:pt>
                <c:pt idx="3042">
                  <c:v>1531</c:v>
                </c:pt>
                <c:pt idx="3043">
                  <c:v>1425</c:v>
                </c:pt>
                <c:pt idx="3044">
                  <c:v>1580</c:v>
                </c:pt>
                <c:pt idx="3045">
                  <c:v>1838</c:v>
                </c:pt>
                <c:pt idx="3046">
                  <c:v>1876</c:v>
                </c:pt>
                <c:pt idx="3047">
                  <c:v>1967</c:v>
                </c:pt>
                <c:pt idx="3048">
                  <c:v>2088</c:v>
                </c:pt>
                <c:pt idx="3049">
                  <c:v>2175</c:v>
                </c:pt>
                <c:pt idx="3050">
                  <c:v>2139</c:v>
                </c:pt>
                <c:pt idx="3051">
                  <c:v>2094</c:v>
                </c:pt>
                <c:pt idx="3052">
                  <c:v>2160</c:v>
                </c:pt>
                <c:pt idx="3053">
                  <c:v>2266</c:v>
                </c:pt>
                <c:pt idx="3054">
                  <c:v>2080</c:v>
                </c:pt>
                <c:pt idx="3055">
                  <c:v>1512</c:v>
                </c:pt>
                <c:pt idx="3056">
                  <c:v>1278</c:v>
                </c:pt>
                <c:pt idx="3057">
                  <c:v>1146</c:v>
                </c:pt>
                <c:pt idx="3058">
                  <c:v>1113</c:v>
                </c:pt>
                <c:pt idx="3059">
                  <c:v>1194</c:v>
                </c:pt>
                <c:pt idx="3060">
                  <c:v>1401</c:v>
                </c:pt>
                <c:pt idx="3061">
                  <c:v>1601</c:v>
                </c:pt>
                <c:pt idx="3062">
                  <c:v>1707</c:v>
                </c:pt>
                <c:pt idx="3063">
                  <c:v>1804</c:v>
                </c:pt>
                <c:pt idx="3064">
                  <c:v>1832</c:v>
                </c:pt>
                <c:pt idx="3065">
                  <c:v>1725</c:v>
                </c:pt>
                <c:pt idx="3066">
                  <c:v>1531</c:v>
                </c:pt>
                <c:pt idx="3067">
                  <c:v>1425</c:v>
                </c:pt>
                <c:pt idx="3068">
                  <c:v>1580</c:v>
                </c:pt>
                <c:pt idx="3069">
                  <c:v>1838</c:v>
                </c:pt>
                <c:pt idx="3070">
                  <c:v>1876</c:v>
                </c:pt>
                <c:pt idx="3071">
                  <c:v>1967</c:v>
                </c:pt>
                <c:pt idx="3072">
                  <c:v>2088</c:v>
                </c:pt>
                <c:pt idx="3073">
                  <c:v>2175</c:v>
                </c:pt>
                <c:pt idx="3074">
                  <c:v>2139</c:v>
                </c:pt>
                <c:pt idx="3075">
                  <c:v>2094</c:v>
                </c:pt>
                <c:pt idx="3076">
                  <c:v>2160</c:v>
                </c:pt>
                <c:pt idx="3077">
                  <c:v>2266</c:v>
                </c:pt>
                <c:pt idx="3078">
                  <c:v>2080</c:v>
                </c:pt>
                <c:pt idx="3079">
                  <c:v>1512</c:v>
                </c:pt>
                <c:pt idx="3080">
                  <c:v>1278</c:v>
                </c:pt>
                <c:pt idx="3081">
                  <c:v>1146</c:v>
                </c:pt>
                <c:pt idx="3082">
                  <c:v>1113</c:v>
                </c:pt>
                <c:pt idx="3083">
                  <c:v>1194</c:v>
                </c:pt>
                <c:pt idx="3084">
                  <c:v>1401</c:v>
                </c:pt>
                <c:pt idx="3085">
                  <c:v>1601</c:v>
                </c:pt>
                <c:pt idx="3086">
                  <c:v>1707</c:v>
                </c:pt>
                <c:pt idx="3087">
                  <c:v>1804</c:v>
                </c:pt>
                <c:pt idx="3088">
                  <c:v>1832</c:v>
                </c:pt>
                <c:pt idx="3089">
                  <c:v>1725</c:v>
                </c:pt>
                <c:pt idx="3090">
                  <c:v>1531</c:v>
                </c:pt>
                <c:pt idx="3091">
                  <c:v>1425</c:v>
                </c:pt>
                <c:pt idx="3092">
                  <c:v>1580</c:v>
                </c:pt>
                <c:pt idx="3093">
                  <c:v>1838</c:v>
                </c:pt>
                <c:pt idx="3094">
                  <c:v>1876</c:v>
                </c:pt>
                <c:pt idx="3095">
                  <c:v>1967</c:v>
                </c:pt>
                <c:pt idx="3096">
                  <c:v>2088</c:v>
                </c:pt>
                <c:pt idx="3097">
                  <c:v>2175</c:v>
                </c:pt>
                <c:pt idx="3098">
                  <c:v>2139</c:v>
                </c:pt>
                <c:pt idx="3099">
                  <c:v>2094</c:v>
                </c:pt>
                <c:pt idx="3100">
                  <c:v>2160</c:v>
                </c:pt>
                <c:pt idx="3101">
                  <c:v>2266</c:v>
                </c:pt>
                <c:pt idx="3102">
                  <c:v>2080</c:v>
                </c:pt>
                <c:pt idx="3103">
                  <c:v>1512</c:v>
                </c:pt>
                <c:pt idx="3104">
                  <c:v>1278</c:v>
                </c:pt>
                <c:pt idx="3105">
                  <c:v>1146</c:v>
                </c:pt>
                <c:pt idx="3106">
                  <c:v>1113</c:v>
                </c:pt>
                <c:pt idx="3107">
                  <c:v>1194</c:v>
                </c:pt>
                <c:pt idx="3108">
                  <c:v>1401</c:v>
                </c:pt>
                <c:pt idx="3109">
                  <c:v>1601</c:v>
                </c:pt>
                <c:pt idx="3110">
                  <c:v>1707</c:v>
                </c:pt>
                <c:pt idx="3111">
                  <c:v>1804</c:v>
                </c:pt>
                <c:pt idx="3112">
                  <c:v>1832</c:v>
                </c:pt>
                <c:pt idx="3113">
                  <c:v>1725</c:v>
                </c:pt>
                <c:pt idx="3114">
                  <c:v>1531</c:v>
                </c:pt>
                <c:pt idx="3115">
                  <c:v>1425</c:v>
                </c:pt>
                <c:pt idx="3116">
                  <c:v>1580</c:v>
                </c:pt>
                <c:pt idx="3117">
                  <c:v>1838</c:v>
                </c:pt>
                <c:pt idx="3118">
                  <c:v>1876</c:v>
                </c:pt>
                <c:pt idx="3119">
                  <c:v>1967</c:v>
                </c:pt>
                <c:pt idx="3120">
                  <c:v>2088</c:v>
                </c:pt>
                <c:pt idx="3121">
                  <c:v>2175</c:v>
                </c:pt>
                <c:pt idx="3122">
                  <c:v>2139</c:v>
                </c:pt>
                <c:pt idx="3123">
                  <c:v>2094</c:v>
                </c:pt>
                <c:pt idx="3124">
                  <c:v>2160</c:v>
                </c:pt>
                <c:pt idx="3125">
                  <c:v>2266</c:v>
                </c:pt>
                <c:pt idx="3126">
                  <c:v>2080</c:v>
                </c:pt>
                <c:pt idx="3127">
                  <c:v>1512</c:v>
                </c:pt>
                <c:pt idx="3128">
                  <c:v>1278</c:v>
                </c:pt>
                <c:pt idx="3129">
                  <c:v>1146</c:v>
                </c:pt>
                <c:pt idx="3130">
                  <c:v>1113</c:v>
                </c:pt>
                <c:pt idx="3131">
                  <c:v>1194</c:v>
                </c:pt>
                <c:pt idx="3132">
                  <c:v>1401</c:v>
                </c:pt>
                <c:pt idx="3133">
                  <c:v>1601</c:v>
                </c:pt>
                <c:pt idx="3134">
                  <c:v>1707</c:v>
                </c:pt>
                <c:pt idx="3135">
                  <c:v>1804</c:v>
                </c:pt>
                <c:pt idx="3136">
                  <c:v>1832</c:v>
                </c:pt>
                <c:pt idx="3137">
                  <c:v>1725</c:v>
                </c:pt>
                <c:pt idx="3138">
                  <c:v>1531</c:v>
                </c:pt>
                <c:pt idx="3139">
                  <c:v>1425</c:v>
                </c:pt>
                <c:pt idx="3140">
                  <c:v>1580</c:v>
                </c:pt>
                <c:pt idx="3141">
                  <c:v>1838</c:v>
                </c:pt>
                <c:pt idx="3142">
                  <c:v>1876</c:v>
                </c:pt>
                <c:pt idx="3143">
                  <c:v>1967</c:v>
                </c:pt>
                <c:pt idx="3144">
                  <c:v>2088</c:v>
                </c:pt>
                <c:pt idx="3145">
                  <c:v>2175</c:v>
                </c:pt>
                <c:pt idx="3146">
                  <c:v>2139</c:v>
                </c:pt>
                <c:pt idx="3147">
                  <c:v>2094</c:v>
                </c:pt>
                <c:pt idx="3148">
                  <c:v>2160</c:v>
                </c:pt>
                <c:pt idx="3149">
                  <c:v>2266</c:v>
                </c:pt>
                <c:pt idx="3150">
                  <c:v>2080</c:v>
                </c:pt>
                <c:pt idx="3151">
                  <c:v>1512</c:v>
                </c:pt>
                <c:pt idx="3152">
                  <c:v>1278</c:v>
                </c:pt>
                <c:pt idx="3153">
                  <c:v>1146</c:v>
                </c:pt>
                <c:pt idx="3154">
                  <c:v>1113</c:v>
                </c:pt>
                <c:pt idx="3155">
                  <c:v>1194</c:v>
                </c:pt>
                <c:pt idx="3156">
                  <c:v>1401</c:v>
                </c:pt>
                <c:pt idx="3157">
                  <c:v>1601</c:v>
                </c:pt>
                <c:pt idx="3158">
                  <c:v>1707</c:v>
                </c:pt>
                <c:pt idx="3159">
                  <c:v>1804</c:v>
                </c:pt>
                <c:pt idx="3160">
                  <c:v>1832</c:v>
                </c:pt>
                <c:pt idx="3161">
                  <c:v>1725</c:v>
                </c:pt>
                <c:pt idx="3162">
                  <c:v>1531</c:v>
                </c:pt>
                <c:pt idx="3163">
                  <c:v>1425</c:v>
                </c:pt>
                <c:pt idx="3164">
                  <c:v>1580</c:v>
                </c:pt>
                <c:pt idx="3165">
                  <c:v>1838</c:v>
                </c:pt>
                <c:pt idx="3166">
                  <c:v>1876</c:v>
                </c:pt>
                <c:pt idx="3167">
                  <c:v>1967</c:v>
                </c:pt>
                <c:pt idx="3168">
                  <c:v>2088</c:v>
                </c:pt>
                <c:pt idx="3169">
                  <c:v>2175</c:v>
                </c:pt>
                <c:pt idx="3170">
                  <c:v>2139</c:v>
                </c:pt>
                <c:pt idx="3171">
                  <c:v>2094</c:v>
                </c:pt>
                <c:pt idx="3172">
                  <c:v>2160</c:v>
                </c:pt>
                <c:pt idx="3173">
                  <c:v>2266</c:v>
                </c:pt>
                <c:pt idx="3174">
                  <c:v>2080</c:v>
                </c:pt>
                <c:pt idx="3175">
                  <c:v>1512</c:v>
                </c:pt>
                <c:pt idx="3176">
                  <c:v>1278</c:v>
                </c:pt>
                <c:pt idx="3177">
                  <c:v>1146</c:v>
                </c:pt>
                <c:pt idx="3178">
                  <c:v>1113</c:v>
                </c:pt>
                <c:pt idx="3179">
                  <c:v>1194</c:v>
                </c:pt>
                <c:pt idx="3180">
                  <c:v>1401</c:v>
                </c:pt>
                <c:pt idx="3181">
                  <c:v>1601</c:v>
                </c:pt>
                <c:pt idx="3182">
                  <c:v>1707</c:v>
                </c:pt>
                <c:pt idx="3183">
                  <c:v>1804</c:v>
                </c:pt>
                <c:pt idx="3184">
                  <c:v>1832</c:v>
                </c:pt>
                <c:pt idx="3185">
                  <c:v>1725</c:v>
                </c:pt>
                <c:pt idx="3186">
                  <c:v>1531</c:v>
                </c:pt>
                <c:pt idx="3187">
                  <c:v>1425</c:v>
                </c:pt>
                <c:pt idx="3188">
                  <c:v>1580</c:v>
                </c:pt>
                <c:pt idx="3189">
                  <c:v>1838</c:v>
                </c:pt>
                <c:pt idx="3190">
                  <c:v>1876</c:v>
                </c:pt>
                <c:pt idx="3191">
                  <c:v>1967</c:v>
                </c:pt>
                <c:pt idx="3192">
                  <c:v>2088</c:v>
                </c:pt>
                <c:pt idx="3193">
                  <c:v>2175</c:v>
                </c:pt>
                <c:pt idx="3194">
                  <c:v>2139</c:v>
                </c:pt>
                <c:pt idx="3195">
                  <c:v>2094</c:v>
                </c:pt>
                <c:pt idx="3196">
                  <c:v>2160</c:v>
                </c:pt>
                <c:pt idx="3197">
                  <c:v>2266</c:v>
                </c:pt>
                <c:pt idx="3198">
                  <c:v>2080</c:v>
                </c:pt>
                <c:pt idx="3199">
                  <c:v>1512</c:v>
                </c:pt>
                <c:pt idx="3200">
                  <c:v>1278</c:v>
                </c:pt>
                <c:pt idx="3201">
                  <c:v>1146</c:v>
                </c:pt>
                <c:pt idx="3202">
                  <c:v>1113</c:v>
                </c:pt>
                <c:pt idx="3203">
                  <c:v>1194</c:v>
                </c:pt>
                <c:pt idx="3204">
                  <c:v>1401</c:v>
                </c:pt>
                <c:pt idx="3205">
                  <c:v>1601</c:v>
                </c:pt>
                <c:pt idx="3206">
                  <c:v>1707</c:v>
                </c:pt>
                <c:pt idx="3207">
                  <c:v>1804</c:v>
                </c:pt>
                <c:pt idx="3208">
                  <c:v>1832</c:v>
                </c:pt>
                <c:pt idx="3209">
                  <c:v>1725</c:v>
                </c:pt>
                <c:pt idx="3210">
                  <c:v>1531</c:v>
                </c:pt>
                <c:pt idx="3211">
                  <c:v>1425</c:v>
                </c:pt>
                <c:pt idx="3212">
                  <c:v>1580</c:v>
                </c:pt>
                <c:pt idx="3213">
                  <c:v>1838</c:v>
                </c:pt>
                <c:pt idx="3214">
                  <c:v>1876</c:v>
                </c:pt>
                <c:pt idx="3215">
                  <c:v>1967</c:v>
                </c:pt>
                <c:pt idx="3216">
                  <c:v>2088</c:v>
                </c:pt>
                <c:pt idx="3217">
                  <c:v>2175</c:v>
                </c:pt>
                <c:pt idx="3218">
                  <c:v>2139</c:v>
                </c:pt>
                <c:pt idx="3219">
                  <c:v>2094</c:v>
                </c:pt>
                <c:pt idx="3220">
                  <c:v>2160</c:v>
                </c:pt>
                <c:pt idx="3221">
                  <c:v>2266</c:v>
                </c:pt>
                <c:pt idx="3222">
                  <c:v>2080</c:v>
                </c:pt>
                <c:pt idx="3223">
                  <c:v>1512</c:v>
                </c:pt>
                <c:pt idx="3224">
                  <c:v>1278</c:v>
                </c:pt>
                <c:pt idx="3225">
                  <c:v>1146</c:v>
                </c:pt>
                <c:pt idx="3226">
                  <c:v>1113</c:v>
                </c:pt>
                <c:pt idx="3227">
                  <c:v>1194</c:v>
                </c:pt>
                <c:pt idx="3228">
                  <c:v>1401</c:v>
                </c:pt>
                <c:pt idx="3229">
                  <c:v>1601</c:v>
                </c:pt>
                <c:pt idx="3230">
                  <c:v>1707</c:v>
                </c:pt>
                <c:pt idx="3231">
                  <c:v>1804</c:v>
                </c:pt>
                <c:pt idx="3232">
                  <c:v>1832</c:v>
                </c:pt>
                <c:pt idx="3233">
                  <c:v>1725</c:v>
                </c:pt>
                <c:pt idx="3234">
                  <c:v>1531</c:v>
                </c:pt>
                <c:pt idx="3235">
                  <c:v>1425</c:v>
                </c:pt>
                <c:pt idx="3236">
                  <c:v>1580</c:v>
                </c:pt>
                <c:pt idx="3237">
                  <c:v>1838</c:v>
                </c:pt>
                <c:pt idx="3238">
                  <c:v>1876</c:v>
                </c:pt>
                <c:pt idx="3239">
                  <c:v>1967</c:v>
                </c:pt>
                <c:pt idx="3240">
                  <c:v>2088</c:v>
                </c:pt>
                <c:pt idx="3241">
                  <c:v>2175</c:v>
                </c:pt>
                <c:pt idx="3242">
                  <c:v>2139</c:v>
                </c:pt>
                <c:pt idx="3243">
                  <c:v>2094</c:v>
                </c:pt>
                <c:pt idx="3244">
                  <c:v>2160</c:v>
                </c:pt>
                <c:pt idx="3245">
                  <c:v>2266</c:v>
                </c:pt>
                <c:pt idx="3246">
                  <c:v>2080</c:v>
                </c:pt>
                <c:pt idx="3247">
                  <c:v>1512</c:v>
                </c:pt>
                <c:pt idx="3248">
                  <c:v>1278</c:v>
                </c:pt>
                <c:pt idx="3249">
                  <c:v>1146</c:v>
                </c:pt>
                <c:pt idx="3250">
                  <c:v>1113</c:v>
                </c:pt>
                <c:pt idx="3251">
                  <c:v>1194</c:v>
                </c:pt>
                <c:pt idx="3252">
                  <c:v>1401</c:v>
                </c:pt>
                <c:pt idx="3253">
                  <c:v>1601</c:v>
                </c:pt>
                <c:pt idx="3254">
                  <c:v>1707</c:v>
                </c:pt>
                <c:pt idx="3255">
                  <c:v>1804</c:v>
                </c:pt>
                <c:pt idx="3256">
                  <c:v>1832</c:v>
                </c:pt>
                <c:pt idx="3257">
                  <c:v>1725</c:v>
                </c:pt>
                <c:pt idx="3258">
                  <c:v>1531</c:v>
                </c:pt>
                <c:pt idx="3259">
                  <c:v>1425</c:v>
                </c:pt>
                <c:pt idx="3260">
                  <c:v>1580</c:v>
                </c:pt>
                <c:pt idx="3261">
                  <c:v>1838</c:v>
                </c:pt>
                <c:pt idx="3262">
                  <c:v>1876</c:v>
                </c:pt>
                <c:pt idx="3263">
                  <c:v>1967</c:v>
                </c:pt>
                <c:pt idx="3264">
                  <c:v>2088</c:v>
                </c:pt>
                <c:pt idx="3265">
                  <c:v>2175</c:v>
                </c:pt>
                <c:pt idx="3266">
                  <c:v>2139</c:v>
                </c:pt>
                <c:pt idx="3267">
                  <c:v>2094</c:v>
                </c:pt>
                <c:pt idx="3268">
                  <c:v>2160</c:v>
                </c:pt>
                <c:pt idx="3269">
                  <c:v>2266</c:v>
                </c:pt>
                <c:pt idx="3270">
                  <c:v>2080</c:v>
                </c:pt>
                <c:pt idx="3271">
                  <c:v>1512</c:v>
                </c:pt>
                <c:pt idx="3272">
                  <c:v>1278</c:v>
                </c:pt>
                <c:pt idx="3273">
                  <c:v>1146</c:v>
                </c:pt>
                <c:pt idx="3274">
                  <c:v>1113</c:v>
                </c:pt>
                <c:pt idx="3275">
                  <c:v>1194</c:v>
                </c:pt>
                <c:pt idx="3276">
                  <c:v>1401</c:v>
                </c:pt>
                <c:pt idx="3277">
                  <c:v>1601</c:v>
                </c:pt>
                <c:pt idx="3278">
                  <c:v>1707</c:v>
                </c:pt>
                <c:pt idx="3279">
                  <c:v>1804</c:v>
                </c:pt>
                <c:pt idx="3280">
                  <c:v>1832</c:v>
                </c:pt>
                <c:pt idx="3281">
                  <c:v>1725</c:v>
                </c:pt>
                <c:pt idx="3282">
                  <c:v>1531</c:v>
                </c:pt>
                <c:pt idx="3283">
                  <c:v>1425</c:v>
                </c:pt>
                <c:pt idx="3284">
                  <c:v>1580</c:v>
                </c:pt>
                <c:pt idx="3285">
                  <c:v>1838</c:v>
                </c:pt>
                <c:pt idx="3286">
                  <c:v>1876</c:v>
                </c:pt>
                <c:pt idx="3287">
                  <c:v>1967</c:v>
                </c:pt>
                <c:pt idx="3288">
                  <c:v>2088</c:v>
                </c:pt>
                <c:pt idx="3289">
                  <c:v>2175</c:v>
                </c:pt>
                <c:pt idx="3290">
                  <c:v>2139</c:v>
                </c:pt>
                <c:pt idx="3291">
                  <c:v>2094</c:v>
                </c:pt>
                <c:pt idx="3292">
                  <c:v>2160</c:v>
                </c:pt>
                <c:pt idx="3293">
                  <c:v>2266</c:v>
                </c:pt>
                <c:pt idx="3294">
                  <c:v>2080</c:v>
                </c:pt>
                <c:pt idx="3295">
                  <c:v>1512</c:v>
                </c:pt>
                <c:pt idx="3296">
                  <c:v>1278</c:v>
                </c:pt>
                <c:pt idx="3297">
                  <c:v>1146</c:v>
                </c:pt>
                <c:pt idx="3298">
                  <c:v>1113</c:v>
                </c:pt>
                <c:pt idx="3299">
                  <c:v>1194</c:v>
                </c:pt>
                <c:pt idx="3300">
                  <c:v>1401</c:v>
                </c:pt>
                <c:pt idx="3301">
                  <c:v>1601</c:v>
                </c:pt>
                <c:pt idx="3302">
                  <c:v>1707</c:v>
                </c:pt>
                <c:pt idx="3303">
                  <c:v>1804</c:v>
                </c:pt>
                <c:pt idx="3304">
                  <c:v>1832</c:v>
                </c:pt>
                <c:pt idx="3305">
                  <c:v>1725</c:v>
                </c:pt>
                <c:pt idx="3306">
                  <c:v>1531</c:v>
                </c:pt>
                <c:pt idx="3307">
                  <c:v>1425</c:v>
                </c:pt>
                <c:pt idx="3308">
                  <c:v>1580</c:v>
                </c:pt>
                <c:pt idx="3309">
                  <c:v>1838</c:v>
                </c:pt>
                <c:pt idx="3310">
                  <c:v>1876</c:v>
                </c:pt>
                <c:pt idx="3311">
                  <c:v>1967</c:v>
                </c:pt>
                <c:pt idx="3312">
                  <c:v>2088</c:v>
                </c:pt>
                <c:pt idx="3313">
                  <c:v>2175</c:v>
                </c:pt>
                <c:pt idx="3314">
                  <c:v>2139</c:v>
                </c:pt>
                <c:pt idx="3315">
                  <c:v>2094</c:v>
                </c:pt>
                <c:pt idx="3316">
                  <c:v>2160</c:v>
                </c:pt>
                <c:pt idx="3317">
                  <c:v>2266</c:v>
                </c:pt>
                <c:pt idx="3318">
                  <c:v>2080</c:v>
                </c:pt>
                <c:pt idx="3319">
                  <c:v>1512</c:v>
                </c:pt>
                <c:pt idx="3320">
                  <c:v>1278</c:v>
                </c:pt>
                <c:pt idx="3321">
                  <c:v>1146</c:v>
                </c:pt>
                <c:pt idx="3322">
                  <c:v>1113</c:v>
                </c:pt>
                <c:pt idx="3323">
                  <c:v>1194</c:v>
                </c:pt>
                <c:pt idx="3324">
                  <c:v>1401</c:v>
                </c:pt>
                <c:pt idx="3325">
                  <c:v>1601</c:v>
                </c:pt>
                <c:pt idx="3326">
                  <c:v>1707</c:v>
                </c:pt>
                <c:pt idx="3327">
                  <c:v>1804</c:v>
                </c:pt>
                <c:pt idx="3328">
                  <c:v>1832</c:v>
                </c:pt>
                <c:pt idx="3329">
                  <c:v>1725</c:v>
                </c:pt>
                <c:pt idx="3330">
                  <c:v>1531</c:v>
                </c:pt>
                <c:pt idx="3331">
                  <c:v>1425</c:v>
                </c:pt>
                <c:pt idx="3332">
                  <c:v>1580</c:v>
                </c:pt>
                <c:pt idx="3333">
                  <c:v>1838</c:v>
                </c:pt>
                <c:pt idx="3334">
                  <c:v>1876</c:v>
                </c:pt>
                <c:pt idx="3335">
                  <c:v>1967</c:v>
                </c:pt>
                <c:pt idx="3336">
                  <c:v>2088</c:v>
                </c:pt>
                <c:pt idx="3337">
                  <c:v>2175</c:v>
                </c:pt>
                <c:pt idx="3338">
                  <c:v>2139</c:v>
                </c:pt>
                <c:pt idx="3339">
                  <c:v>2094</c:v>
                </c:pt>
                <c:pt idx="3340">
                  <c:v>2160</c:v>
                </c:pt>
                <c:pt idx="3341">
                  <c:v>2266</c:v>
                </c:pt>
                <c:pt idx="3342">
                  <c:v>2080</c:v>
                </c:pt>
                <c:pt idx="3343">
                  <c:v>1512</c:v>
                </c:pt>
                <c:pt idx="3344">
                  <c:v>1278</c:v>
                </c:pt>
                <c:pt idx="3345">
                  <c:v>1146</c:v>
                </c:pt>
                <c:pt idx="3346">
                  <c:v>1113</c:v>
                </c:pt>
                <c:pt idx="3347">
                  <c:v>1194</c:v>
                </c:pt>
                <c:pt idx="3348">
                  <c:v>1401</c:v>
                </c:pt>
                <c:pt idx="3349">
                  <c:v>1601</c:v>
                </c:pt>
                <c:pt idx="3350">
                  <c:v>1707</c:v>
                </c:pt>
                <c:pt idx="3351">
                  <c:v>1804</c:v>
                </c:pt>
                <c:pt idx="3352">
                  <c:v>1832</c:v>
                </c:pt>
                <c:pt idx="3353">
                  <c:v>1725</c:v>
                </c:pt>
                <c:pt idx="3354">
                  <c:v>1531</c:v>
                </c:pt>
                <c:pt idx="3355">
                  <c:v>1425</c:v>
                </c:pt>
                <c:pt idx="3356">
                  <c:v>1580</c:v>
                </c:pt>
                <c:pt idx="3357">
                  <c:v>1838</c:v>
                </c:pt>
                <c:pt idx="3358">
                  <c:v>1876</c:v>
                </c:pt>
                <c:pt idx="3359">
                  <c:v>1967</c:v>
                </c:pt>
                <c:pt idx="3360">
                  <c:v>2088</c:v>
                </c:pt>
                <c:pt idx="3361">
                  <c:v>2175</c:v>
                </c:pt>
                <c:pt idx="3362">
                  <c:v>2139</c:v>
                </c:pt>
                <c:pt idx="3363">
                  <c:v>2094</c:v>
                </c:pt>
                <c:pt idx="3364">
                  <c:v>2160</c:v>
                </c:pt>
                <c:pt idx="3365">
                  <c:v>2266</c:v>
                </c:pt>
                <c:pt idx="3366">
                  <c:v>2080</c:v>
                </c:pt>
                <c:pt idx="3367">
                  <c:v>1512</c:v>
                </c:pt>
                <c:pt idx="3368">
                  <c:v>1278</c:v>
                </c:pt>
                <c:pt idx="3369">
                  <c:v>1146</c:v>
                </c:pt>
                <c:pt idx="3370">
                  <c:v>1113</c:v>
                </c:pt>
                <c:pt idx="3371">
                  <c:v>1194</c:v>
                </c:pt>
                <c:pt idx="3372">
                  <c:v>1401</c:v>
                </c:pt>
                <c:pt idx="3373">
                  <c:v>1601</c:v>
                </c:pt>
                <c:pt idx="3374">
                  <c:v>1707</c:v>
                </c:pt>
                <c:pt idx="3375">
                  <c:v>1804</c:v>
                </c:pt>
                <c:pt idx="3376">
                  <c:v>1832</c:v>
                </c:pt>
                <c:pt idx="3377">
                  <c:v>1725</c:v>
                </c:pt>
                <c:pt idx="3378">
                  <c:v>1531</c:v>
                </c:pt>
                <c:pt idx="3379">
                  <c:v>1425</c:v>
                </c:pt>
                <c:pt idx="3380">
                  <c:v>1580</c:v>
                </c:pt>
                <c:pt idx="3381">
                  <c:v>1838</c:v>
                </c:pt>
                <c:pt idx="3382">
                  <c:v>1876</c:v>
                </c:pt>
                <c:pt idx="3383">
                  <c:v>1967</c:v>
                </c:pt>
                <c:pt idx="3384">
                  <c:v>2088</c:v>
                </c:pt>
                <c:pt idx="3385">
                  <c:v>2175</c:v>
                </c:pt>
                <c:pt idx="3386">
                  <c:v>2139</c:v>
                </c:pt>
                <c:pt idx="3387">
                  <c:v>2094</c:v>
                </c:pt>
                <c:pt idx="3388">
                  <c:v>2160</c:v>
                </c:pt>
                <c:pt idx="3389">
                  <c:v>2266</c:v>
                </c:pt>
                <c:pt idx="3390">
                  <c:v>2080</c:v>
                </c:pt>
                <c:pt idx="3391">
                  <c:v>1512</c:v>
                </c:pt>
                <c:pt idx="3392">
                  <c:v>1278</c:v>
                </c:pt>
                <c:pt idx="3393">
                  <c:v>1146</c:v>
                </c:pt>
                <c:pt idx="3394">
                  <c:v>1113</c:v>
                </c:pt>
                <c:pt idx="3395">
                  <c:v>1194</c:v>
                </c:pt>
                <c:pt idx="3396">
                  <c:v>1401</c:v>
                </c:pt>
                <c:pt idx="3397">
                  <c:v>1601</c:v>
                </c:pt>
                <c:pt idx="3398">
                  <c:v>1707</c:v>
                </c:pt>
                <c:pt idx="3399">
                  <c:v>1804</c:v>
                </c:pt>
                <c:pt idx="3400">
                  <c:v>1832</c:v>
                </c:pt>
                <c:pt idx="3401">
                  <c:v>1725</c:v>
                </c:pt>
                <c:pt idx="3402">
                  <c:v>1531</c:v>
                </c:pt>
                <c:pt idx="3403">
                  <c:v>1425</c:v>
                </c:pt>
                <c:pt idx="3404">
                  <c:v>1580</c:v>
                </c:pt>
                <c:pt idx="3405">
                  <c:v>1838</c:v>
                </c:pt>
                <c:pt idx="3406">
                  <c:v>1876</c:v>
                </c:pt>
                <c:pt idx="3407">
                  <c:v>1967</c:v>
                </c:pt>
                <c:pt idx="3408">
                  <c:v>2088</c:v>
                </c:pt>
                <c:pt idx="3409">
                  <c:v>2175</c:v>
                </c:pt>
                <c:pt idx="3410">
                  <c:v>2139</c:v>
                </c:pt>
                <c:pt idx="3411">
                  <c:v>2094</c:v>
                </c:pt>
                <c:pt idx="3412">
                  <c:v>2160</c:v>
                </c:pt>
                <c:pt idx="3413">
                  <c:v>2266</c:v>
                </c:pt>
                <c:pt idx="3414">
                  <c:v>2080</c:v>
                </c:pt>
                <c:pt idx="3415">
                  <c:v>1512</c:v>
                </c:pt>
                <c:pt idx="3416">
                  <c:v>1278</c:v>
                </c:pt>
                <c:pt idx="3417">
                  <c:v>1146</c:v>
                </c:pt>
                <c:pt idx="3418">
                  <c:v>1113</c:v>
                </c:pt>
                <c:pt idx="3419">
                  <c:v>1194</c:v>
                </c:pt>
                <c:pt idx="3420">
                  <c:v>1401</c:v>
                </c:pt>
                <c:pt idx="3421">
                  <c:v>1601</c:v>
                </c:pt>
                <c:pt idx="3422">
                  <c:v>1707</c:v>
                </c:pt>
                <c:pt idx="3423">
                  <c:v>1804</c:v>
                </c:pt>
                <c:pt idx="3424">
                  <c:v>1832</c:v>
                </c:pt>
                <c:pt idx="3425">
                  <c:v>1725</c:v>
                </c:pt>
                <c:pt idx="3426">
                  <c:v>1531</c:v>
                </c:pt>
                <c:pt idx="3427">
                  <c:v>1425</c:v>
                </c:pt>
                <c:pt idx="3428">
                  <c:v>1580</c:v>
                </c:pt>
                <c:pt idx="3429">
                  <c:v>1838</c:v>
                </c:pt>
                <c:pt idx="3430">
                  <c:v>1876</c:v>
                </c:pt>
                <c:pt idx="3431">
                  <c:v>1967</c:v>
                </c:pt>
                <c:pt idx="3432">
                  <c:v>2088</c:v>
                </c:pt>
                <c:pt idx="3433">
                  <c:v>2175</c:v>
                </c:pt>
                <c:pt idx="3434">
                  <c:v>2139</c:v>
                </c:pt>
                <c:pt idx="3435">
                  <c:v>2094</c:v>
                </c:pt>
                <c:pt idx="3436">
                  <c:v>2160</c:v>
                </c:pt>
                <c:pt idx="3437">
                  <c:v>2266</c:v>
                </c:pt>
                <c:pt idx="3438">
                  <c:v>2080</c:v>
                </c:pt>
                <c:pt idx="3439">
                  <c:v>1512</c:v>
                </c:pt>
                <c:pt idx="3440">
                  <c:v>1278</c:v>
                </c:pt>
                <c:pt idx="3441">
                  <c:v>1146</c:v>
                </c:pt>
                <c:pt idx="3442">
                  <c:v>1113</c:v>
                </c:pt>
                <c:pt idx="3443">
                  <c:v>1194</c:v>
                </c:pt>
                <c:pt idx="3444">
                  <c:v>1401</c:v>
                </c:pt>
                <c:pt idx="3445">
                  <c:v>1601</c:v>
                </c:pt>
                <c:pt idx="3446">
                  <c:v>1707</c:v>
                </c:pt>
                <c:pt idx="3447">
                  <c:v>1804</c:v>
                </c:pt>
                <c:pt idx="3448">
                  <c:v>1832</c:v>
                </c:pt>
                <c:pt idx="3449">
                  <c:v>1725</c:v>
                </c:pt>
                <c:pt idx="3450">
                  <c:v>1531</c:v>
                </c:pt>
                <c:pt idx="3451">
                  <c:v>1425</c:v>
                </c:pt>
                <c:pt idx="3452">
                  <c:v>1580</c:v>
                </c:pt>
                <c:pt idx="3453">
                  <c:v>1838</c:v>
                </c:pt>
                <c:pt idx="3454">
                  <c:v>1876</c:v>
                </c:pt>
                <c:pt idx="3455">
                  <c:v>1967</c:v>
                </c:pt>
                <c:pt idx="3456">
                  <c:v>2088</c:v>
                </c:pt>
                <c:pt idx="3457">
                  <c:v>2175</c:v>
                </c:pt>
                <c:pt idx="3458">
                  <c:v>2139</c:v>
                </c:pt>
                <c:pt idx="3459">
                  <c:v>2094</c:v>
                </c:pt>
                <c:pt idx="3460">
                  <c:v>2160</c:v>
                </c:pt>
                <c:pt idx="3461">
                  <c:v>2266</c:v>
                </c:pt>
                <c:pt idx="3462">
                  <c:v>2080</c:v>
                </c:pt>
                <c:pt idx="3463">
                  <c:v>1512</c:v>
                </c:pt>
                <c:pt idx="3464">
                  <c:v>1278</c:v>
                </c:pt>
                <c:pt idx="3465">
                  <c:v>1146</c:v>
                </c:pt>
                <c:pt idx="3466">
                  <c:v>1113</c:v>
                </c:pt>
                <c:pt idx="3467">
                  <c:v>1194</c:v>
                </c:pt>
                <c:pt idx="3468">
                  <c:v>1401</c:v>
                </c:pt>
                <c:pt idx="3469">
                  <c:v>1601</c:v>
                </c:pt>
                <c:pt idx="3470">
                  <c:v>1707</c:v>
                </c:pt>
                <c:pt idx="3471">
                  <c:v>1804</c:v>
                </c:pt>
                <c:pt idx="3472">
                  <c:v>1832</c:v>
                </c:pt>
                <c:pt idx="3473">
                  <c:v>1725</c:v>
                </c:pt>
                <c:pt idx="3474">
                  <c:v>1531</c:v>
                </c:pt>
                <c:pt idx="3475">
                  <c:v>1425</c:v>
                </c:pt>
                <c:pt idx="3476">
                  <c:v>1580</c:v>
                </c:pt>
                <c:pt idx="3477">
                  <c:v>1838</c:v>
                </c:pt>
                <c:pt idx="3478">
                  <c:v>1876</c:v>
                </c:pt>
                <c:pt idx="3479">
                  <c:v>1967</c:v>
                </c:pt>
                <c:pt idx="3480">
                  <c:v>2088</c:v>
                </c:pt>
                <c:pt idx="3481">
                  <c:v>2175</c:v>
                </c:pt>
                <c:pt idx="3482">
                  <c:v>2139</c:v>
                </c:pt>
                <c:pt idx="3483">
                  <c:v>2094</c:v>
                </c:pt>
                <c:pt idx="3484">
                  <c:v>2160</c:v>
                </c:pt>
                <c:pt idx="3485">
                  <c:v>2266</c:v>
                </c:pt>
                <c:pt idx="3486">
                  <c:v>2080</c:v>
                </c:pt>
                <c:pt idx="3487">
                  <c:v>1512</c:v>
                </c:pt>
                <c:pt idx="3488">
                  <c:v>1278</c:v>
                </c:pt>
                <c:pt idx="3489">
                  <c:v>1146</c:v>
                </c:pt>
                <c:pt idx="3490">
                  <c:v>1113</c:v>
                </c:pt>
                <c:pt idx="3491">
                  <c:v>1194</c:v>
                </c:pt>
                <c:pt idx="3492">
                  <c:v>1401</c:v>
                </c:pt>
                <c:pt idx="3493">
                  <c:v>1601</c:v>
                </c:pt>
                <c:pt idx="3494">
                  <c:v>1707</c:v>
                </c:pt>
                <c:pt idx="3495">
                  <c:v>1804</c:v>
                </c:pt>
                <c:pt idx="3496">
                  <c:v>1832</c:v>
                </c:pt>
                <c:pt idx="3497">
                  <c:v>1725</c:v>
                </c:pt>
                <c:pt idx="3498">
                  <c:v>1531</c:v>
                </c:pt>
                <c:pt idx="3499">
                  <c:v>1425</c:v>
                </c:pt>
                <c:pt idx="3500">
                  <c:v>1580</c:v>
                </c:pt>
                <c:pt idx="3501">
                  <c:v>1838</c:v>
                </c:pt>
                <c:pt idx="3502">
                  <c:v>1876</c:v>
                </c:pt>
                <c:pt idx="3503">
                  <c:v>1967</c:v>
                </c:pt>
                <c:pt idx="3504">
                  <c:v>2088</c:v>
                </c:pt>
                <c:pt idx="3505">
                  <c:v>2175</c:v>
                </c:pt>
                <c:pt idx="3506">
                  <c:v>2139</c:v>
                </c:pt>
                <c:pt idx="3507">
                  <c:v>2094</c:v>
                </c:pt>
                <c:pt idx="3508">
                  <c:v>2160</c:v>
                </c:pt>
                <c:pt idx="3509">
                  <c:v>2266</c:v>
                </c:pt>
                <c:pt idx="3510">
                  <c:v>2080</c:v>
                </c:pt>
                <c:pt idx="3511">
                  <c:v>1512</c:v>
                </c:pt>
                <c:pt idx="3512">
                  <c:v>1278</c:v>
                </c:pt>
                <c:pt idx="3513">
                  <c:v>1146</c:v>
                </c:pt>
                <c:pt idx="3514">
                  <c:v>1113</c:v>
                </c:pt>
                <c:pt idx="3515">
                  <c:v>1194</c:v>
                </c:pt>
                <c:pt idx="3516">
                  <c:v>1401</c:v>
                </c:pt>
                <c:pt idx="3517">
                  <c:v>1601</c:v>
                </c:pt>
                <c:pt idx="3518">
                  <c:v>1707</c:v>
                </c:pt>
                <c:pt idx="3519">
                  <c:v>1804</c:v>
                </c:pt>
                <c:pt idx="3520">
                  <c:v>1832</c:v>
                </c:pt>
                <c:pt idx="3521">
                  <c:v>1725</c:v>
                </c:pt>
                <c:pt idx="3522">
                  <c:v>1531</c:v>
                </c:pt>
                <c:pt idx="3523">
                  <c:v>1425</c:v>
                </c:pt>
                <c:pt idx="3524">
                  <c:v>1580</c:v>
                </c:pt>
                <c:pt idx="3525">
                  <c:v>1838</c:v>
                </c:pt>
                <c:pt idx="3526">
                  <c:v>1876</c:v>
                </c:pt>
                <c:pt idx="3527">
                  <c:v>1967</c:v>
                </c:pt>
                <c:pt idx="3528">
                  <c:v>2088</c:v>
                </c:pt>
                <c:pt idx="3529">
                  <c:v>2175</c:v>
                </c:pt>
                <c:pt idx="3530">
                  <c:v>2139</c:v>
                </c:pt>
                <c:pt idx="3531">
                  <c:v>2094</c:v>
                </c:pt>
                <c:pt idx="3532">
                  <c:v>2160</c:v>
                </c:pt>
                <c:pt idx="3533">
                  <c:v>2266</c:v>
                </c:pt>
                <c:pt idx="3534">
                  <c:v>2080</c:v>
                </c:pt>
                <c:pt idx="3535">
                  <c:v>1512</c:v>
                </c:pt>
                <c:pt idx="3536">
                  <c:v>1278</c:v>
                </c:pt>
                <c:pt idx="3537">
                  <c:v>1146</c:v>
                </c:pt>
                <c:pt idx="3538">
                  <c:v>1113</c:v>
                </c:pt>
                <c:pt idx="3539">
                  <c:v>1194</c:v>
                </c:pt>
                <c:pt idx="3540">
                  <c:v>1401</c:v>
                </c:pt>
                <c:pt idx="3541">
                  <c:v>1601</c:v>
                </c:pt>
                <c:pt idx="3542">
                  <c:v>1707</c:v>
                </c:pt>
                <c:pt idx="3543">
                  <c:v>1804</c:v>
                </c:pt>
                <c:pt idx="3544">
                  <c:v>1832</c:v>
                </c:pt>
                <c:pt idx="3545">
                  <c:v>1725</c:v>
                </c:pt>
                <c:pt idx="3546">
                  <c:v>1531</c:v>
                </c:pt>
                <c:pt idx="3547">
                  <c:v>1425</c:v>
                </c:pt>
                <c:pt idx="3548">
                  <c:v>1580</c:v>
                </c:pt>
                <c:pt idx="3549">
                  <c:v>1838</c:v>
                </c:pt>
                <c:pt idx="3550">
                  <c:v>1876</c:v>
                </c:pt>
                <c:pt idx="3551">
                  <c:v>1967</c:v>
                </c:pt>
                <c:pt idx="3552">
                  <c:v>2088</c:v>
                </c:pt>
                <c:pt idx="3553">
                  <c:v>2175</c:v>
                </c:pt>
                <c:pt idx="3554">
                  <c:v>2139</c:v>
                </c:pt>
                <c:pt idx="3555">
                  <c:v>2094</c:v>
                </c:pt>
                <c:pt idx="3556">
                  <c:v>2160</c:v>
                </c:pt>
                <c:pt idx="3557">
                  <c:v>2266</c:v>
                </c:pt>
                <c:pt idx="3558">
                  <c:v>2080</c:v>
                </c:pt>
                <c:pt idx="3559">
                  <c:v>1512</c:v>
                </c:pt>
                <c:pt idx="3560">
                  <c:v>1278</c:v>
                </c:pt>
                <c:pt idx="3561">
                  <c:v>1146</c:v>
                </c:pt>
                <c:pt idx="3562">
                  <c:v>1113</c:v>
                </c:pt>
                <c:pt idx="3563">
                  <c:v>1194</c:v>
                </c:pt>
                <c:pt idx="3564">
                  <c:v>1401</c:v>
                </c:pt>
                <c:pt idx="3565">
                  <c:v>1601</c:v>
                </c:pt>
                <c:pt idx="3566">
                  <c:v>1707</c:v>
                </c:pt>
                <c:pt idx="3567">
                  <c:v>1804</c:v>
                </c:pt>
                <c:pt idx="3568">
                  <c:v>1832</c:v>
                </c:pt>
                <c:pt idx="3569">
                  <c:v>1725</c:v>
                </c:pt>
                <c:pt idx="3570">
                  <c:v>1531</c:v>
                </c:pt>
                <c:pt idx="3571">
                  <c:v>1425</c:v>
                </c:pt>
                <c:pt idx="3572">
                  <c:v>1580</c:v>
                </c:pt>
                <c:pt idx="3573">
                  <c:v>1838</c:v>
                </c:pt>
                <c:pt idx="3574">
                  <c:v>1876</c:v>
                </c:pt>
                <c:pt idx="3575">
                  <c:v>1967</c:v>
                </c:pt>
                <c:pt idx="3576">
                  <c:v>2088</c:v>
                </c:pt>
                <c:pt idx="3577">
                  <c:v>2175</c:v>
                </c:pt>
                <c:pt idx="3578">
                  <c:v>2139</c:v>
                </c:pt>
                <c:pt idx="3579">
                  <c:v>2094</c:v>
                </c:pt>
                <c:pt idx="3580">
                  <c:v>2160</c:v>
                </c:pt>
                <c:pt idx="3581">
                  <c:v>2266</c:v>
                </c:pt>
                <c:pt idx="3582">
                  <c:v>2080</c:v>
                </c:pt>
                <c:pt idx="3583">
                  <c:v>1512</c:v>
                </c:pt>
                <c:pt idx="3584">
                  <c:v>1278</c:v>
                </c:pt>
                <c:pt idx="3585">
                  <c:v>1146</c:v>
                </c:pt>
                <c:pt idx="3586">
                  <c:v>1113</c:v>
                </c:pt>
                <c:pt idx="3587">
                  <c:v>1194</c:v>
                </c:pt>
                <c:pt idx="3588">
                  <c:v>1401</c:v>
                </c:pt>
                <c:pt idx="3589">
                  <c:v>1601</c:v>
                </c:pt>
                <c:pt idx="3590">
                  <c:v>1707</c:v>
                </c:pt>
                <c:pt idx="3591">
                  <c:v>1804</c:v>
                </c:pt>
                <c:pt idx="3592">
                  <c:v>1832</c:v>
                </c:pt>
                <c:pt idx="3593">
                  <c:v>1725</c:v>
                </c:pt>
                <c:pt idx="3594">
                  <c:v>1531</c:v>
                </c:pt>
                <c:pt idx="3595">
                  <c:v>1425</c:v>
                </c:pt>
                <c:pt idx="3596">
                  <c:v>1580</c:v>
                </c:pt>
                <c:pt idx="3597">
                  <c:v>1838</c:v>
                </c:pt>
                <c:pt idx="3598">
                  <c:v>1876</c:v>
                </c:pt>
                <c:pt idx="3599">
                  <c:v>1967</c:v>
                </c:pt>
                <c:pt idx="3600">
                  <c:v>2088</c:v>
                </c:pt>
                <c:pt idx="3601">
                  <c:v>2175</c:v>
                </c:pt>
                <c:pt idx="3602">
                  <c:v>2139</c:v>
                </c:pt>
                <c:pt idx="3603">
                  <c:v>2094</c:v>
                </c:pt>
                <c:pt idx="3604">
                  <c:v>2160</c:v>
                </c:pt>
                <c:pt idx="3605">
                  <c:v>2266</c:v>
                </c:pt>
                <c:pt idx="3606">
                  <c:v>2080</c:v>
                </c:pt>
                <c:pt idx="3607">
                  <c:v>1512</c:v>
                </c:pt>
                <c:pt idx="3608">
                  <c:v>1278</c:v>
                </c:pt>
                <c:pt idx="3609">
                  <c:v>1146</c:v>
                </c:pt>
                <c:pt idx="3610">
                  <c:v>1113</c:v>
                </c:pt>
                <c:pt idx="3611">
                  <c:v>1194</c:v>
                </c:pt>
                <c:pt idx="3612">
                  <c:v>1401</c:v>
                </c:pt>
                <c:pt idx="3613">
                  <c:v>1601</c:v>
                </c:pt>
                <c:pt idx="3614">
                  <c:v>1707</c:v>
                </c:pt>
                <c:pt idx="3615">
                  <c:v>1804</c:v>
                </c:pt>
                <c:pt idx="3616">
                  <c:v>1832</c:v>
                </c:pt>
                <c:pt idx="3617">
                  <c:v>1725</c:v>
                </c:pt>
                <c:pt idx="3618">
                  <c:v>1531</c:v>
                </c:pt>
                <c:pt idx="3619">
                  <c:v>1425</c:v>
                </c:pt>
                <c:pt idx="3620">
                  <c:v>1580</c:v>
                </c:pt>
                <c:pt idx="3621">
                  <c:v>1838</c:v>
                </c:pt>
                <c:pt idx="3622">
                  <c:v>1876</c:v>
                </c:pt>
                <c:pt idx="3623">
                  <c:v>1967</c:v>
                </c:pt>
                <c:pt idx="3624">
                  <c:v>2088</c:v>
                </c:pt>
                <c:pt idx="3625">
                  <c:v>2175</c:v>
                </c:pt>
                <c:pt idx="3626">
                  <c:v>2139</c:v>
                </c:pt>
                <c:pt idx="3627">
                  <c:v>2094</c:v>
                </c:pt>
                <c:pt idx="3628">
                  <c:v>2160</c:v>
                </c:pt>
                <c:pt idx="3629">
                  <c:v>2266</c:v>
                </c:pt>
                <c:pt idx="3630">
                  <c:v>2080</c:v>
                </c:pt>
                <c:pt idx="3631">
                  <c:v>1512</c:v>
                </c:pt>
                <c:pt idx="3632">
                  <c:v>1278</c:v>
                </c:pt>
                <c:pt idx="3633">
                  <c:v>1146</c:v>
                </c:pt>
                <c:pt idx="3634">
                  <c:v>1113</c:v>
                </c:pt>
                <c:pt idx="3635">
                  <c:v>1194</c:v>
                </c:pt>
                <c:pt idx="3636">
                  <c:v>1401</c:v>
                </c:pt>
                <c:pt idx="3637">
                  <c:v>1601</c:v>
                </c:pt>
                <c:pt idx="3638">
                  <c:v>1707</c:v>
                </c:pt>
                <c:pt idx="3639">
                  <c:v>1804</c:v>
                </c:pt>
                <c:pt idx="3640">
                  <c:v>1832</c:v>
                </c:pt>
                <c:pt idx="3641">
                  <c:v>1725</c:v>
                </c:pt>
                <c:pt idx="3642">
                  <c:v>1531</c:v>
                </c:pt>
                <c:pt idx="3643">
                  <c:v>1425</c:v>
                </c:pt>
                <c:pt idx="3644">
                  <c:v>1580</c:v>
                </c:pt>
                <c:pt idx="3645">
                  <c:v>1838</c:v>
                </c:pt>
                <c:pt idx="3646">
                  <c:v>1876</c:v>
                </c:pt>
                <c:pt idx="3647">
                  <c:v>1967</c:v>
                </c:pt>
                <c:pt idx="3648">
                  <c:v>2088</c:v>
                </c:pt>
                <c:pt idx="3649">
                  <c:v>2175</c:v>
                </c:pt>
                <c:pt idx="3650">
                  <c:v>2139</c:v>
                </c:pt>
                <c:pt idx="3651">
                  <c:v>2094</c:v>
                </c:pt>
                <c:pt idx="3652">
                  <c:v>2160</c:v>
                </c:pt>
                <c:pt idx="3653">
                  <c:v>2266</c:v>
                </c:pt>
                <c:pt idx="3654">
                  <c:v>2080</c:v>
                </c:pt>
                <c:pt idx="3655">
                  <c:v>1512</c:v>
                </c:pt>
                <c:pt idx="3656">
                  <c:v>1278</c:v>
                </c:pt>
                <c:pt idx="3657">
                  <c:v>1146</c:v>
                </c:pt>
                <c:pt idx="3658">
                  <c:v>1113</c:v>
                </c:pt>
                <c:pt idx="3659">
                  <c:v>1194</c:v>
                </c:pt>
                <c:pt idx="3660">
                  <c:v>1401</c:v>
                </c:pt>
                <c:pt idx="3661">
                  <c:v>1601</c:v>
                </c:pt>
                <c:pt idx="3662">
                  <c:v>1707</c:v>
                </c:pt>
                <c:pt idx="3663">
                  <c:v>1804</c:v>
                </c:pt>
                <c:pt idx="3664">
                  <c:v>1832</c:v>
                </c:pt>
                <c:pt idx="3665">
                  <c:v>1725</c:v>
                </c:pt>
                <c:pt idx="3666">
                  <c:v>1531</c:v>
                </c:pt>
                <c:pt idx="3667">
                  <c:v>1425</c:v>
                </c:pt>
                <c:pt idx="3668">
                  <c:v>1580</c:v>
                </c:pt>
                <c:pt idx="3669">
                  <c:v>1838</c:v>
                </c:pt>
                <c:pt idx="3670">
                  <c:v>1876</c:v>
                </c:pt>
                <c:pt idx="3671">
                  <c:v>1967</c:v>
                </c:pt>
                <c:pt idx="3672">
                  <c:v>2019</c:v>
                </c:pt>
                <c:pt idx="3673">
                  <c:v>1954</c:v>
                </c:pt>
                <c:pt idx="3674">
                  <c:v>2002</c:v>
                </c:pt>
                <c:pt idx="3675">
                  <c:v>2033</c:v>
                </c:pt>
                <c:pt idx="3676">
                  <c:v>1955</c:v>
                </c:pt>
                <c:pt idx="3677">
                  <c:v>2032</c:v>
                </c:pt>
                <c:pt idx="3678">
                  <c:v>2051</c:v>
                </c:pt>
                <c:pt idx="3679">
                  <c:v>1677</c:v>
                </c:pt>
                <c:pt idx="3680">
                  <c:v>1209</c:v>
                </c:pt>
                <c:pt idx="3681">
                  <c:v>1058</c:v>
                </c:pt>
                <c:pt idx="3682">
                  <c:v>1025</c:v>
                </c:pt>
                <c:pt idx="3683">
                  <c:v>1187</c:v>
                </c:pt>
                <c:pt idx="3684">
                  <c:v>1400</c:v>
                </c:pt>
                <c:pt idx="3685">
                  <c:v>1535</c:v>
                </c:pt>
                <c:pt idx="3686">
                  <c:v>1666</c:v>
                </c:pt>
                <c:pt idx="3687">
                  <c:v>1593</c:v>
                </c:pt>
                <c:pt idx="3688">
                  <c:v>1514</c:v>
                </c:pt>
                <c:pt idx="3689">
                  <c:v>1279</c:v>
                </c:pt>
                <c:pt idx="3690">
                  <c:v>1014</c:v>
                </c:pt>
                <c:pt idx="3691">
                  <c:v>1011</c:v>
                </c:pt>
                <c:pt idx="3692">
                  <c:v>1215</c:v>
                </c:pt>
                <c:pt idx="3693">
                  <c:v>1530</c:v>
                </c:pt>
                <c:pt idx="3694">
                  <c:v>1777</c:v>
                </c:pt>
                <c:pt idx="3695">
                  <c:v>1990</c:v>
                </c:pt>
                <c:pt idx="3696">
                  <c:v>2019</c:v>
                </c:pt>
                <c:pt idx="3697">
                  <c:v>1954</c:v>
                </c:pt>
                <c:pt idx="3698">
                  <c:v>2002</c:v>
                </c:pt>
                <c:pt idx="3699">
                  <c:v>2033</c:v>
                </c:pt>
                <c:pt idx="3700">
                  <c:v>1955</c:v>
                </c:pt>
                <c:pt idx="3701">
                  <c:v>2032</c:v>
                </c:pt>
                <c:pt idx="3702">
                  <c:v>2051</c:v>
                </c:pt>
                <c:pt idx="3703">
                  <c:v>1677</c:v>
                </c:pt>
                <c:pt idx="3704">
                  <c:v>1209</c:v>
                </c:pt>
                <c:pt idx="3705">
                  <c:v>1058</c:v>
                </c:pt>
                <c:pt idx="3706">
                  <c:v>1025</c:v>
                </c:pt>
                <c:pt idx="3707">
                  <c:v>1187</c:v>
                </c:pt>
                <c:pt idx="3708">
                  <c:v>1400</c:v>
                </c:pt>
                <c:pt idx="3709">
                  <c:v>1535</c:v>
                </c:pt>
                <c:pt idx="3710">
                  <c:v>1666</c:v>
                </c:pt>
                <c:pt idx="3711">
                  <c:v>1593</c:v>
                </c:pt>
                <c:pt idx="3712">
                  <c:v>1514</c:v>
                </c:pt>
                <c:pt idx="3713">
                  <c:v>1279</c:v>
                </c:pt>
                <c:pt idx="3714">
                  <c:v>1014</c:v>
                </c:pt>
                <c:pt idx="3715">
                  <c:v>1011</c:v>
                </c:pt>
                <c:pt idx="3716">
                  <c:v>1215</c:v>
                </c:pt>
                <c:pt idx="3717">
                  <c:v>1530</c:v>
                </c:pt>
                <c:pt idx="3718">
                  <c:v>1777</c:v>
                </c:pt>
                <c:pt idx="3719">
                  <c:v>1990</c:v>
                </c:pt>
                <c:pt idx="3720">
                  <c:v>2019</c:v>
                </c:pt>
                <c:pt idx="3721">
                  <c:v>1954</c:v>
                </c:pt>
                <c:pt idx="3722">
                  <c:v>2002</c:v>
                </c:pt>
                <c:pt idx="3723">
                  <c:v>2033</c:v>
                </c:pt>
                <c:pt idx="3724">
                  <c:v>1955</c:v>
                </c:pt>
                <c:pt idx="3725">
                  <c:v>2032</c:v>
                </c:pt>
                <c:pt idx="3726">
                  <c:v>2051</c:v>
                </c:pt>
                <c:pt idx="3727">
                  <c:v>1677</c:v>
                </c:pt>
                <c:pt idx="3728">
                  <c:v>1209</c:v>
                </c:pt>
                <c:pt idx="3729">
                  <c:v>1058</c:v>
                </c:pt>
                <c:pt idx="3730">
                  <c:v>1025</c:v>
                </c:pt>
                <c:pt idx="3731">
                  <c:v>1187</c:v>
                </c:pt>
                <c:pt idx="3732">
                  <c:v>1400</c:v>
                </c:pt>
                <c:pt idx="3733">
                  <c:v>1535</c:v>
                </c:pt>
                <c:pt idx="3734">
                  <c:v>1666</c:v>
                </c:pt>
                <c:pt idx="3735">
                  <c:v>1593</c:v>
                </c:pt>
                <c:pt idx="3736">
                  <c:v>1514</c:v>
                </c:pt>
                <c:pt idx="3737">
                  <c:v>1279</c:v>
                </c:pt>
                <c:pt idx="3738">
                  <c:v>1014</c:v>
                </c:pt>
                <c:pt idx="3739">
                  <c:v>1011</c:v>
                </c:pt>
                <c:pt idx="3740">
                  <c:v>1215</c:v>
                </c:pt>
                <c:pt idx="3741">
                  <c:v>1530</c:v>
                </c:pt>
                <c:pt idx="3742">
                  <c:v>1777</c:v>
                </c:pt>
                <c:pt idx="3743">
                  <c:v>1990</c:v>
                </c:pt>
                <c:pt idx="3744">
                  <c:v>2019</c:v>
                </c:pt>
                <c:pt idx="3745">
                  <c:v>1954</c:v>
                </c:pt>
                <c:pt idx="3746">
                  <c:v>2002</c:v>
                </c:pt>
                <c:pt idx="3747">
                  <c:v>2033</c:v>
                </c:pt>
                <c:pt idx="3748">
                  <c:v>1955</c:v>
                </c:pt>
                <c:pt idx="3749">
                  <c:v>2032</c:v>
                </c:pt>
                <c:pt idx="3750">
                  <c:v>2051</c:v>
                </c:pt>
                <c:pt idx="3751">
                  <c:v>1677</c:v>
                </c:pt>
                <c:pt idx="3752">
                  <c:v>1209</c:v>
                </c:pt>
                <c:pt idx="3753">
                  <c:v>1058</c:v>
                </c:pt>
                <c:pt idx="3754">
                  <c:v>1025</c:v>
                </c:pt>
                <c:pt idx="3755">
                  <c:v>1187</c:v>
                </c:pt>
                <c:pt idx="3756">
                  <c:v>1400</c:v>
                </c:pt>
                <c:pt idx="3757">
                  <c:v>1535</c:v>
                </c:pt>
                <c:pt idx="3758">
                  <c:v>1666</c:v>
                </c:pt>
                <c:pt idx="3759">
                  <c:v>1593</c:v>
                </c:pt>
                <c:pt idx="3760">
                  <c:v>1514</c:v>
                </c:pt>
                <c:pt idx="3761">
                  <c:v>1279</c:v>
                </c:pt>
                <c:pt idx="3762">
                  <c:v>1014</c:v>
                </c:pt>
                <c:pt idx="3763">
                  <c:v>1011</c:v>
                </c:pt>
                <c:pt idx="3764">
                  <c:v>1215</c:v>
                </c:pt>
                <c:pt idx="3765">
                  <c:v>1530</c:v>
                </c:pt>
                <c:pt idx="3766">
                  <c:v>1777</c:v>
                </c:pt>
                <c:pt idx="3767">
                  <c:v>1990</c:v>
                </c:pt>
                <c:pt idx="3768">
                  <c:v>2019</c:v>
                </c:pt>
                <c:pt idx="3769">
                  <c:v>1954</c:v>
                </c:pt>
                <c:pt idx="3770">
                  <c:v>2002</c:v>
                </c:pt>
                <c:pt idx="3771">
                  <c:v>2033</c:v>
                </c:pt>
                <c:pt idx="3772">
                  <c:v>1955</c:v>
                </c:pt>
                <c:pt idx="3773">
                  <c:v>2032</c:v>
                </c:pt>
                <c:pt idx="3774">
                  <c:v>2051</c:v>
                </c:pt>
                <c:pt idx="3775">
                  <c:v>1677</c:v>
                </c:pt>
                <c:pt idx="3776">
                  <c:v>1209</c:v>
                </c:pt>
                <c:pt idx="3777">
                  <c:v>1058</c:v>
                </c:pt>
                <c:pt idx="3778">
                  <c:v>1025</c:v>
                </c:pt>
                <c:pt idx="3779">
                  <c:v>1187</c:v>
                </c:pt>
                <c:pt idx="3780">
                  <c:v>1400</c:v>
                </c:pt>
                <c:pt idx="3781">
                  <c:v>1535</c:v>
                </c:pt>
                <c:pt idx="3782">
                  <c:v>1666</c:v>
                </c:pt>
                <c:pt idx="3783">
                  <c:v>1593</c:v>
                </c:pt>
                <c:pt idx="3784">
                  <c:v>1514</c:v>
                </c:pt>
                <c:pt idx="3785">
                  <c:v>1279</c:v>
                </c:pt>
                <c:pt idx="3786">
                  <c:v>1014</c:v>
                </c:pt>
                <c:pt idx="3787">
                  <c:v>1011</c:v>
                </c:pt>
                <c:pt idx="3788">
                  <c:v>1215</c:v>
                </c:pt>
                <c:pt idx="3789">
                  <c:v>1530</c:v>
                </c:pt>
                <c:pt idx="3790">
                  <c:v>1777</c:v>
                </c:pt>
                <c:pt idx="3791">
                  <c:v>1990</c:v>
                </c:pt>
                <c:pt idx="3792">
                  <c:v>2019</c:v>
                </c:pt>
                <c:pt idx="3793">
                  <c:v>1954</c:v>
                </c:pt>
                <c:pt idx="3794">
                  <c:v>2002</c:v>
                </c:pt>
                <c:pt idx="3795">
                  <c:v>2033</c:v>
                </c:pt>
                <c:pt idx="3796">
                  <c:v>1955</c:v>
                </c:pt>
                <c:pt idx="3797">
                  <c:v>2032</c:v>
                </c:pt>
                <c:pt idx="3798">
                  <c:v>2051</c:v>
                </c:pt>
                <c:pt idx="3799">
                  <c:v>1677</c:v>
                </c:pt>
                <c:pt idx="3800">
                  <c:v>1209</c:v>
                </c:pt>
                <c:pt idx="3801">
                  <c:v>1058</c:v>
                </c:pt>
                <c:pt idx="3802">
                  <c:v>1025</c:v>
                </c:pt>
                <c:pt idx="3803">
                  <c:v>1187</c:v>
                </c:pt>
                <c:pt idx="3804">
                  <c:v>1400</c:v>
                </c:pt>
                <c:pt idx="3805">
                  <c:v>1535</c:v>
                </c:pt>
                <c:pt idx="3806">
                  <c:v>1666</c:v>
                </c:pt>
                <c:pt idx="3807">
                  <c:v>1593</c:v>
                </c:pt>
                <c:pt idx="3808">
                  <c:v>1514</c:v>
                </c:pt>
                <c:pt idx="3809">
                  <c:v>1279</c:v>
                </c:pt>
                <c:pt idx="3810">
                  <c:v>1014</c:v>
                </c:pt>
                <c:pt idx="3811">
                  <c:v>1011</c:v>
                </c:pt>
                <c:pt idx="3812">
                  <c:v>1215</c:v>
                </c:pt>
                <c:pt idx="3813">
                  <c:v>1530</c:v>
                </c:pt>
                <c:pt idx="3814">
                  <c:v>1777</c:v>
                </c:pt>
                <c:pt idx="3815">
                  <c:v>1990</c:v>
                </c:pt>
                <c:pt idx="3816">
                  <c:v>2019</c:v>
                </c:pt>
                <c:pt idx="3817">
                  <c:v>1954</c:v>
                </c:pt>
                <c:pt idx="3818">
                  <c:v>2002</c:v>
                </c:pt>
                <c:pt idx="3819">
                  <c:v>2033</c:v>
                </c:pt>
                <c:pt idx="3820">
                  <c:v>1955</c:v>
                </c:pt>
                <c:pt idx="3821">
                  <c:v>2032</c:v>
                </c:pt>
                <c:pt idx="3822">
                  <c:v>2051</c:v>
                </c:pt>
                <c:pt idx="3823">
                  <c:v>1677</c:v>
                </c:pt>
                <c:pt idx="3824">
                  <c:v>1209</c:v>
                </c:pt>
                <c:pt idx="3825">
                  <c:v>1058</c:v>
                </c:pt>
                <c:pt idx="3826">
                  <c:v>1025</c:v>
                </c:pt>
                <c:pt idx="3827">
                  <c:v>1187</c:v>
                </c:pt>
                <c:pt idx="3828">
                  <c:v>1400</c:v>
                </c:pt>
                <c:pt idx="3829">
                  <c:v>1535</c:v>
                </c:pt>
                <c:pt idx="3830">
                  <c:v>1666</c:v>
                </c:pt>
                <c:pt idx="3831">
                  <c:v>1593</c:v>
                </c:pt>
                <c:pt idx="3832">
                  <c:v>1514</c:v>
                </c:pt>
                <c:pt idx="3833">
                  <c:v>1279</c:v>
                </c:pt>
                <c:pt idx="3834">
                  <c:v>1014</c:v>
                </c:pt>
                <c:pt idx="3835">
                  <c:v>1011</c:v>
                </c:pt>
                <c:pt idx="3836">
                  <c:v>1215</c:v>
                </c:pt>
                <c:pt idx="3837">
                  <c:v>1530</c:v>
                </c:pt>
                <c:pt idx="3838">
                  <c:v>1777</c:v>
                </c:pt>
                <c:pt idx="3839">
                  <c:v>1990</c:v>
                </c:pt>
                <c:pt idx="3840">
                  <c:v>2019</c:v>
                </c:pt>
                <c:pt idx="3841">
                  <c:v>1954</c:v>
                </c:pt>
                <c:pt idx="3842">
                  <c:v>2002</c:v>
                </c:pt>
                <c:pt idx="3843">
                  <c:v>2033</c:v>
                </c:pt>
                <c:pt idx="3844">
                  <c:v>1955</c:v>
                </c:pt>
                <c:pt idx="3845">
                  <c:v>2032</c:v>
                </c:pt>
                <c:pt idx="3846">
                  <c:v>2051</c:v>
                </c:pt>
                <c:pt idx="3847">
                  <c:v>1677</c:v>
                </c:pt>
                <c:pt idx="3848">
                  <c:v>1209</c:v>
                </c:pt>
                <c:pt idx="3849">
                  <c:v>1058</c:v>
                </c:pt>
                <c:pt idx="3850">
                  <c:v>1025</c:v>
                </c:pt>
                <c:pt idx="3851">
                  <c:v>1187</c:v>
                </c:pt>
                <c:pt idx="3852">
                  <c:v>1400</c:v>
                </c:pt>
                <c:pt idx="3853">
                  <c:v>1535</c:v>
                </c:pt>
                <c:pt idx="3854">
                  <c:v>1666</c:v>
                </c:pt>
                <c:pt idx="3855">
                  <c:v>1593</c:v>
                </c:pt>
                <c:pt idx="3856">
                  <c:v>1514</c:v>
                </c:pt>
                <c:pt idx="3857">
                  <c:v>1279</c:v>
                </c:pt>
                <c:pt idx="3858">
                  <c:v>1014</c:v>
                </c:pt>
                <c:pt idx="3859">
                  <c:v>1011</c:v>
                </c:pt>
                <c:pt idx="3860">
                  <c:v>1215</c:v>
                </c:pt>
                <c:pt idx="3861">
                  <c:v>1530</c:v>
                </c:pt>
                <c:pt idx="3862">
                  <c:v>1777</c:v>
                </c:pt>
                <c:pt idx="3863">
                  <c:v>1990</c:v>
                </c:pt>
                <c:pt idx="3864">
                  <c:v>2019</c:v>
                </c:pt>
                <c:pt idx="3865">
                  <c:v>1954</c:v>
                </c:pt>
                <c:pt idx="3866">
                  <c:v>2002</c:v>
                </c:pt>
                <c:pt idx="3867">
                  <c:v>2033</c:v>
                </c:pt>
                <c:pt idx="3868">
                  <c:v>1955</c:v>
                </c:pt>
                <c:pt idx="3869">
                  <c:v>2032</c:v>
                </c:pt>
                <c:pt idx="3870">
                  <c:v>2051</c:v>
                </c:pt>
                <c:pt idx="3871">
                  <c:v>1677</c:v>
                </c:pt>
                <c:pt idx="3872">
                  <c:v>1209</c:v>
                </c:pt>
                <c:pt idx="3873">
                  <c:v>1058</c:v>
                </c:pt>
                <c:pt idx="3874">
                  <c:v>1025</c:v>
                </c:pt>
                <c:pt idx="3875">
                  <c:v>1187</c:v>
                </c:pt>
                <c:pt idx="3876">
                  <c:v>1400</c:v>
                </c:pt>
                <c:pt idx="3877">
                  <c:v>1535</c:v>
                </c:pt>
                <c:pt idx="3878">
                  <c:v>1666</c:v>
                </c:pt>
                <c:pt idx="3879">
                  <c:v>1593</c:v>
                </c:pt>
                <c:pt idx="3880">
                  <c:v>1514</c:v>
                </c:pt>
                <c:pt idx="3881">
                  <c:v>1279</c:v>
                </c:pt>
                <c:pt idx="3882">
                  <c:v>1014</c:v>
                </c:pt>
                <c:pt idx="3883">
                  <c:v>1011</c:v>
                </c:pt>
                <c:pt idx="3884">
                  <c:v>1215</c:v>
                </c:pt>
                <c:pt idx="3885">
                  <c:v>1530</c:v>
                </c:pt>
                <c:pt idx="3886">
                  <c:v>1777</c:v>
                </c:pt>
                <c:pt idx="3887">
                  <c:v>1990</c:v>
                </c:pt>
                <c:pt idx="3888">
                  <c:v>2019</c:v>
                </c:pt>
                <c:pt idx="3889">
                  <c:v>1954</c:v>
                </c:pt>
                <c:pt idx="3890">
                  <c:v>2002</c:v>
                </c:pt>
                <c:pt idx="3891">
                  <c:v>2033</c:v>
                </c:pt>
                <c:pt idx="3892">
                  <c:v>1955</c:v>
                </c:pt>
                <c:pt idx="3893">
                  <c:v>2032</c:v>
                </c:pt>
                <c:pt idx="3894">
                  <c:v>2051</c:v>
                </c:pt>
                <c:pt idx="3895">
                  <c:v>1677</c:v>
                </c:pt>
                <c:pt idx="3896">
                  <c:v>1209</c:v>
                </c:pt>
                <c:pt idx="3897">
                  <c:v>1058</c:v>
                </c:pt>
                <c:pt idx="3898">
                  <c:v>1025</c:v>
                </c:pt>
                <c:pt idx="3899">
                  <c:v>1187</c:v>
                </c:pt>
                <c:pt idx="3900">
                  <c:v>1400</c:v>
                </c:pt>
                <c:pt idx="3901">
                  <c:v>1535</c:v>
                </c:pt>
                <c:pt idx="3902">
                  <c:v>1666</c:v>
                </c:pt>
                <c:pt idx="3903">
                  <c:v>1593</c:v>
                </c:pt>
                <c:pt idx="3904">
                  <c:v>1514</c:v>
                </c:pt>
                <c:pt idx="3905">
                  <c:v>1279</c:v>
                </c:pt>
                <c:pt idx="3906">
                  <c:v>1014</c:v>
                </c:pt>
                <c:pt idx="3907">
                  <c:v>1011</c:v>
                </c:pt>
                <c:pt idx="3908">
                  <c:v>1215</c:v>
                </c:pt>
                <c:pt idx="3909">
                  <c:v>1530</c:v>
                </c:pt>
                <c:pt idx="3910">
                  <c:v>1777</c:v>
                </c:pt>
                <c:pt idx="3911">
                  <c:v>1990</c:v>
                </c:pt>
                <c:pt idx="3912">
                  <c:v>2019</c:v>
                </c:pt>
                <c:pt idx="3913">
                  <c:v>1954</c:v>
                </c:pt>
                <c:pt idx="3914">
                  <c:v>2002</c:v>
                </c:pt>
                <c:pt idx="3915">
                  <c:v>2033</c:v>
                </c:pt>
                <c:pt idx="3916">
                  <c:v>1955</c:v>
                </c:pt>
                <c:pt idx="3917">
                  <c:v>2032</c:v>
                </c:pt>
                <c:pt idx="3918">
                  <c:v>2051</c:v>
                </c:pt>
                <c:pt idx="3919">
                  <c:v>1677</c:v>
                </c:pt>
                <c:pt idx="3920">
                  <c:v>1209</c:v>
                </c:pt>
                <c:pt idx="3921">
                  <c:v>1058</c:v>
                </c:pt>
                <c:pt idx="3922">
                  <c:v>1025</c:v>
                </c:pt>
                <c:pt idx="3923">
                  <c:v>1187</c:v>
                </c:pt>
                <c:pt idx="3924">
                  <c:v>1400</c:v>
                </c:pt>
                <c:pt idx="3925">
                  <c:v>1535</c:v>
                </c:pt>
                <c:pt idx="3926">
                  <c:v>1666</c:v>
                </c:pt>
                <c:pt idx="3927">
                  <c:v>1593</c:v>
                </c:pt>
                <c:pt idx="3928">
                  <c:v>1514</c:v>
                </c:pt>
                <c:pt idx="3929">
                  <c:v>1279</c:v>
                </c:pt>
                <c:pt idx="3930">
                  <c:v>1014</c:v>
                </c:pt>
                <c:pt idx="3931">
                  <c:v>1011</c:v>
                </c:pt>
                <c:pt idx="3932">
                  <c:v>1215</c:v>
                </c:pt>
                <c:pt idx="3933">
                  <c:v>1530</c:v>
                </c:pt>
                <c:pt idx="3934">
                  <c:v>1777</c:v>
                </c:pt>
                <c:pt idx="3935">
                  <c:v>1990</c:v>
                </c:pt>
                <c:pt idx="3936">
                  <c:v>2019</c:v>
                </c:pt>
                <c:pt idx="3937">
                  <c:v>1954</c:v>
                </c:pt>
                <c:pt idx="3938">
                  <c:v>2002</c:v>
                </c:pt>
                <c:pt idx="3939">
                  <c:v>2033</c:v>
                </c:pt>
                <c:pt idx="3940">
                  <c:v>1955</c:v>
                </c:pt>
                <c:pt idx="3941">
                  <c:v>2032</c:v>
                </c:pt>
                <c:pt idx="3942">
                  <c:v>2051</c:v>
                </c:pt>
                <c:pt idx="3943">
                  <c:v>1677</c:v>
                </c:pt>
                <c:pt idx="3944">
                  <c:v>1209</c:v>
                </c:pt>
                <c:pt idx="3945">
                  <c:v>1058</c:v>
                </c:pt>
                <c:pt idx="3946">
                  <c:v>1025</c:v>
                </c:pt>
                <c:pt idx="3947">
                  <c:v>1187</c:v>
                </c:pt>
                <c:pt idx="3948">
                  <c:v>1400</c:v>
                </c:pt>
                <c:pt idx="3949">
                  <c:v>1535</c:v>
                </c:pt>
                <c:pt idx="3950">
                  <c:v>1666</c:v>
                </c:pt>
                <c:pt idx="3951">
                  <c:v>1593</c:v>
                </c:pt>
                <c:pt idx="3952">
                  <c:v>1514</c:v>
                </c:pt>
                <c:pt idx="3953">
                  <c:v>1279</c:v>
                </c:pt>
                <c:pt idx="3954">
                  <c:v>1014</c:v>
                </c:pt>
                <c:pt idx="3955">
                  <c:v>1011</c:v>
                </c:pt>
                <c:pt idx="3956">
                  <c:v>1215</c:v>
                </c:pt>
                <c:pt idx="3957">
                  <c:v>1530</c:v>
                </c:pt>
                <c:pt idx="3958">
                  <c:v>1777</c:v>
                </c:pt>
                <c:pt idx="3959">
                  <c:v>1990</c:v>
                </c:pt>
                <c:pt idx="3960">
                  <c:v>2019</c:v>
                </c:pt>
                <c:pt idx="3961">
                  <c:v>1954</c:v>
                </c:pt>
                <c:pt idx="3962">
                  <c:v>2002</c:v>
                </c:pt>
                <c:pt idx="3963">
                  <c:v>2033</c:v>
                </c:pt>
                <c:pt idx="3964">
                  <c:v>1955</c:v>
                </c:pt>
                <c:pt idx="3965">
                  <c:v>2032</c:v>
                </c:pt>
                <c:pt idx="3966">
                  <c:v>2051</c:v>
                </c:pt>
                <c:pt idx="3967">
                  <c:v>1677</c:v>
                </c:pt>
                <c:pt idx="3968">
                  <c:v>1209</c:v>
                </c:pt>
                <c:pt idx="3969">
                  <c:v>1058</c:v>
                </c:pt>
                <c:pt idx="3970">
                  <c:v>1025</c:v>
                </c:pt>
                <c:pt idx="3971">
                  <c:v>1187</c:v>
                </c:pt>
                <c:pt idx="3972">
                  <c:v>1400</c:v>
                </c:pt>
                <c:pt idx="3973">
                  <c:v>1535</c:v>
                </c:pt>
                <c:pt idx="3974">
                  <c:v>1666</c:v>
                </c:pt>
                <c:pt idx="3975">
                  <c:v>1593</c:v>
                </c:pt>
                <c:pt idx="3976">
                  <c:v>1514</c:v>
                </c:pt>
                <c:pt idx="3977">
                  <c:v>1279</c:v>
                </c:pt>
                <c:pt idx="3978">
                  <c:v>1014</c:v>
                </c:pt>
                <c:pt idx="3979">
                  <c:v>1011</c:v>
                </c:pt>
                <c:pt idx="3980">
                  <c:v>1215</c:v>
                </c:pt>
                <c:pt idx="3981">
                  <c:v>1530</c:v>
                </c:pt>
                <c:pt idx="3982">
                  <c:v>1777</c:v>
                </c:pt>
                <c:pt idx="3983">
                  <c:v>1990</c:v>
                </c:pt>
                <c:pt idx="3984">
                  <c:v>2019</c:v>
                </c:pt>
                <c:pt idx="3985">
                  <c:v>1954</c:v>
                </c:pt>
                <c:pt idx="3986">
                  <c:v>2002</c:v>
                </c:pt>
                <c:pt idx="3987">
                  <c:v>2033</c:v>
                </c:pt>
                <c:pt idx="3988">
                  <c:v>1955</c:v>
                </c:pt>
                <c:pt idx="3989">
                  <c:v>2032</c:v>
                </c:pt>
                <c:pt idx="3990">
                  <c:v>2051</c:v>
                </c:pt>
                <c:pt idx="3991">
                  <c:v>1677</c:v>
                </c:pt>
                <c:pt idx="3992">
                  <c:v>1209</c:v>
                </c:pt>
                <c:pt idx="3993">
                  <c:v>1058</c:v>
                </c:pt>
                <c:pt idx="3994">
                  <c:v>1025</c:v>
                </c:pt>
                <c:pt idx="3995">
                  <c:v>1187</c:v>
                </c:pt>
                <c:pt idx="3996">
                  <c:v>1400</c:v>
                </c:pt>
                <c:pt idx="3997">
                  <c:v>1535</c:v>
                </c:pt>
                <c:pt idx="3998">
                  <c:v>1666</c:v>
                </c:pt>
                <c:pt idx="3999">
                  <c:v>1593</c:v>
                </c:pt>
                <c:pt idx="4000">
                  <c:v>1514</c:v>
                </c:pt>
                <c:pt idx="4001">
                  <c:v>1279</c:v>
                </c:pt>
                <c:pt idx="4002">
                  <c:v>1014</c:v>
                </c:pt>
                <c:pt idx="4003">
                  <c:v>1011</c:v>
                </c:pt>
                <c:pt idx="4004">
                  <c:v>1215</c:v>
                </c:pt>
                <c:pt idx="4005">
                  <c:v>1530</c:v>
                </c:pt>
                <c:pt idx="4006">
                  <c:v>1777</c:v>
                </c:pt>
                <c:pt idx="4007">
                  <c:v>1990</c:v>
                </c:pt>
                <c:pt idx="4008">
                  <c:v>2019</c:v>
                </c:pt>
                <c:pt idx="4009">
                  <c:v>1954</c:v>
                </c:pt>
                <c:pt idx="4010">
                  <c:v>2002</c:v>
                </c:pt>
                <c:pt idx="4011">
                  <c:v>2033</c:v>
                </c:pt>
                <c:pt idx="4012">
                  <c:v>1955</c:v>
                </c:pt>
                <c:pt idx="4013">
                  <c:v>2032</c:v>
                </c:pt>
                <c:pt idx="4014">
                  <c:v>2051</c:v>
                </c:pt>
                <c:pt idx="4015">
                  <c:v>1677</c:v>
                </c:pt>
                <c:pt idx="4016">
                  <c:v>1209</c:v>
                </c:pt>
                <c:pt idx="4017">
                  <c:v>1058</c:v>
                </c:pt>
                <c:pt idx="4018">
                  <c:v>1025</c:v>
                </c:pt>
                <c:pt idx="4019">
                  <c:v>1187</c:v>
                </c:pt>
                <c:pt idx="4020">
                  <c:v>1400</c:v>
                </c:pt>
                <c:pt idx="4021">
                  <c:v>1535</c:v>
                </c:pt>
                <c:pt idx="4022">
                  <c:v>1666</c:v>
                </c:pt>
                <c:pt idx="4023">
                  <c:v>1593</c:v>
                </c:pt>
                <c:pt idx="4024">
                  <c:v>1514</c:v>
                </c:pt>
                <c:pt idx="4025">
                  <c:v>1279</c:v>
                </c:pt>
                <c:pt idx="4026">
                  <c:v>1014</c:v>
                </c:pt>
                <c:pt idx="4027">
                  <c:v>1011</c:v>
                </c:pt>
                <c:pt idx="4028">
                  <c:v>1215</c:v>
                </c:pt>
                <c:pt idx="4029">
                  <c:v>1530</c:v>
                </c:pt>
                <c:pt idx="4030">
                  <c:v>1777</c:v>
                </c:pt>
                <c:pt idx="4031">
                  <c:v>1990</c:v>
                </c:pt>
                <c:pt idx="4032">
                  <c:v>2019</c:v>
                </c:pt>
                <c:pt idx="4033">
                  <c:v>1954</c:v>
                </c:pt>
                <c:pt idx="4034">
                  <c:v>2002</c:v>
                </c:pt>
                <c:pt idx="4035">
                  <c:v>2033</c:v>
                </c:pt>
                <c:pt idx="4036">
                  <c:v>1955</c:v>
                </c:pt>
                <c:pt idx="4037">
                  <c:v>2032</c:v>
                </c:pt>
                <c:pt idx="4038">
                  <c:v>2051</c:v>
                </c:pt>
                <c:pt idx="4039">
                  <c:v>1677</c:v>
                </c:pt>
                <c:pt idx="4040">
                  <c:v>1209</c:v>
                </c:pt>
                <c:pt idx="4041">
                  <c:v>1058</c:v>
                </c:pt>
                <c:pt idx="4042">
                  <c:v>1025</c:v>
                </c:pt>
                <c:pt idx="4043">
                  <c:v>1187</c:v>
                </c:pt>
                <c:pt idx="4044">
                  <c:v>1400</c:v>
                </c:pt>
                <c:pt idx="4045">
                  <c:v>1535</c:v>
                </c:pt>
                <c:pt idx="4046">
                  <c:v>1666</c:v>
                </c:pt>
                <c:pt idx="4047">
                  <c:v>1593</c:v>
                </c:pt>
                <c:pt idx="4048">
                  <c:v>1514</c:v>
                </c:pt>
                <c:pt idx="4049">
                  <c:v>1279</c:v>
                </c:pt>
                <c:pt idx="4050">
                  <c:v>1014</c:v>
                </c:pt>
                <c:pt idx="4051">
                  <c:v>1011</c:v>
                </c:pt>
                <c:pt idx="4052">
                  <c:v>1215</c:v>
                </c:pt>
                <c:pt idx="4053">
                  <c:v>1530</c:v>
                </c:pt>
                <c:pt idx="4054">
                  <c:v>1777</c:v>
                </c:pt>
                <c:pt idx="4055">
                  <c:v>1990</c:v>
                </c:pt>
                <c:pt idx="4056">
                  <c:v>2019</c:v>
                </c:pt>
                <c:pt idx="4057">
                  <c:v>1954</c:v>
                </c:pt>
                <c:pt idx="4058">
                  <c:v>2002</c:v>
                </c:pt>
                <c:pt idx="4059">
                  <c:v>2033</c:v>
                </c:pt>
                <c:pt idx="4060">
                  <c:v>1955</c:v>
                </c:pt>
                <c:pt idx="4061">
                  <c:v>2032</c:v>
                </c:pt>
                <c:pt idx="4062">
                  <c:v>2051</c:v>
                </c:pt>
                <c:pt idx="4063">
                  <c:v>1677</c:v>
                </c:pt>
                <c:pt idx="4064">
                  <c:v>1209</c:v>
                </c:pt>
                <c:pt idx="4065">
                  <c:v>1058</c:v>
                </c:pt>
                <c:pt idx="4066">
                  <c:v>1025</c:v>
                </c:pt>
                <c:pt idx="4067">
                  <c:v>1187</c:v>
                </c:pt>
                <c:pt idx="4068">
                  <c:v>1400</c:v>
                </c:pt>
                <c:pt idx="4069">
                  <c:v>1535</c:v>
                </c:pt>
                <c:pt idx="4070">
                  <c:v>1666</c:v>
                </c:pt>
                <c:pt idx="4071">
                  <c:v>1593</c:v>
                </c:pt>
                <c:pt idx="4072">
                  <c:v>1514</c:v>
                </c:pt>
                <c:pt idx="4073">
                  <c:v>1279</c:v>
                </c:pt>
                <c:pt idx="4074">
                  <c:v>1014</c:v>
                </c:pt>
                <c:pt idx="4075">
                  <c:v>1011</c:v>
                </c:pt>
                <c:pt idx="4076">
                  <c:v>1215</c:v>
                </c:pt>
                <c:pt idx="4077">
                  <c:v>1530</c:v>
                </c:pt>
                <c:pt idx="4078">
                  <c:v>1777</c:v>
                </c:pt>
                <c:pt idx="4079">
                  <c:v>1990</c:v>
                </c:pt>
                <c:pt idx="4080">
                  <c:v>2019</c:v>
                </c:pt>
                <c:pt idx="4081">
                  <c:v>1954</c:v>
                </c:pt>
                <c:pt idx="4082">
                  <c:v>2002</c:v>
                </c:pt>
                <c:pt idx="4083">
                  <c:v>2033</c:v>
                </c:pt>
                <c:pt idx="4084">
                  <c:v>1955</c:v>
                </c:pt>
                <c:pt idx="4085">
                  <c:v>2032</c:v>
                </c:pt>
                <c:pt idx="4086">
                  <c:v>2051</c:v>
                </c:pt>
                <c:pt idx="4087">
                  <c:v>1677</c:v>
                </c:pt>
                <c:pt idx="4088">
                  <c:v>1209</c:v>
                </c:pt>
                <c:pt idx="4089">
                  <c:v>1058</c:v>
                </c:pt>
                <c:pt idx="4090">
                  <c:v>1025</c:v>
                </c:pt>
                <c:pt idx="4091">
                  <c:v>1187</c:v>
                </c:pt>
                <c:pt idx="4092">
                  <c:v>1400</c:v>
                </c:pt>
                <c:pt idx="4093">
                  <c:v>1535</c:v>
                </c:pt>
                <c:pt idx="4094">
                  <c:v>1666</c:v>
                </c:pt>
                <c:pt idx="4095">
                  <c:v>1593</c:v>
                </c:pt>
                <c:pt idx="4096">
                  <c:v>1514</c:v>
                </c:pt>
                <c:pt idx="4097">
                  <c:v>1279</c:v>
                </c:pt>
                <c:pt idx="4098">
                  <c:v>1014</c:v>
                </c:pt>
                <c:pt idx="4099">
                  <c:v>1011</c:v>
                </c:pt>
                <c:pt idx="4100">
                  <c:v>1215</c:v>
                </c:pt>
                <c:pt idx="4101">
                  <c:v>1530</c:v>
                </c:pt>
                <c:pt idx="4102">
                  <c:v>1777</c:v>
                </c:pt>
                <c:pt idx="4103">
                  <c:v>1990</c:v>
                </c:pt>
                <c:pt idx="4104">
                  <c:v>2019</c:v>
                </c:pt>
                <c:pt idx="4105">
                  <c:v>1954</c:v>
                </c:pt>
                <c:pt idx="4106">
                  <c:v>2002</c:v>
                </c:pt>
                <c:pt idx="4107">
                  <c:v>2033</c:v>
                </c:pt>
                <c:pt idx="4108">
                  <c:v>1955</c:v>
                </c:pt>
                <c:pt idx="4109">
                  <c:v>2032</c:v>
                </c:pt>
                <c:pt idx="4110">
                  <c:v>2051</c:v>
                </c:pt>
                <c:pt idx="4111">
                  <c:v>1677</c:v>
                </c:pt>
                <c:pt idx="4112">
                  <c:v>1209</c:v>
                </c:pt>
                <c:pt idx="4113">
                  <c:v>1058</c:v>
                </c:pt>
                <c:pt idx="4114">
                  <c:v>1025</c:v>
                </c:pt>
                <c:pt idx="4115">
                  <c:v>1187</c:v>
                </c:pt>
                <c:pt idx="4116">
                  <c:v>1400</c:v>
                </c:pt>
                <c:pt idx="4117">
                  <c:v>1535</c:v>
                </c:pt>
                <c:pt idx="4118">
                  <c:v>1666</c:v>
                </c:pt>
                <c:pt idx="4119">
                  <c:v>1593</c:v>
                </c:pt>
                <c:pt idx="4120">
                  <c:v>1514</c:v>
                </c:pt>
                <c:pt idx="4121">
                  <c:v>1279</c:v>
                </c:pt>
                <c:pt idx="4122">
                  <c:v>1014</c:v>
                </c:pt>
                <c:pt idx="4123">
                  <c:v>1011</c:v>
                </c:pt>
                <c:pt idx="4124">
                  <c:v>1215</c:v>
                </c:pt>
                <c:pt idx="4125">
                  <c:v>1530</c:v>
                </c:pt>
                <c:pt idx="4126">
                  <c:v>1777</c:v>
                </c:pt>
                <c:pt idx="4127">
                  <c:v>1990</c:v>
                </c:pt>
                <c:pt idx="4128">
                  <c:v>2019</c:v>
                </c:pt>
                <c:pt idx="4129">
                  <c:v>1954</c:v>
                </c:pt>
                <c:pt idx="4130">
                  <c:v>2002</c:v>
                </c:pt>
                <c:pt idx="4131">
                  <c:v>2033</c:v>
                </c:pt>
                <c:pt idx="4132">
                  <c:v>1955</c:v>
                </c:pt>
                <c:pt idx="4133">
                  <c:v>2032</c:v>
                </c:pt>
                <c:pt idx="4134">
                  <c:v>2051</c:v>
                </c:pt>
                <c:pt idx="4135">
                  <c:v>1677</c:v>
                </c:pt>
                <c:pt idx="4136">
                  <c:v>1209</c:v>
                </c:pt>
                <c:pt idx="4137">
                  <c:v>1058</c:v>
                </c:pt>
                <c:pt idx="4138">
                  <c:v>1025</c:v>
                </c:pt>
                <c:pt idx="4139">
                  <c:v>1187</c:v>
                </c:pt>
                <c:pt idx="4140">
                  <c:v>1400</c:v>
                </c:pt>
                <c:pt idx="4141">
                  <c:v>1535</c:v>
                </c:pt>
                <c:pt idx="4142">
                  <c:v>1666</c:v>
                </c:pt>
                <c:pt idx="4143">
                  <c:v>1593</c:v>
                </c:pt>
                <c:pt idx="4144">
                  <c:v>1514</c:v>
                </c:pt>
                <c:pt idx="4145">
                  <c:v>1279</c:v>
                </c:pt>
                <c:pt idx="4146">
                  <c:v>1014</c:v>
                </c:pt>
                <c:pt idx="4147">
                  <c:v>1011</c:v>
                </c:pt>
                <c:pt idx="4148">
                  <c:v>1215</c:v>
                </c:pt>
                <c:pt idx="4149">
                  <c:v>1530</c:v>
                </c:pt>
                <c:pt idx="4150">
                  <c:v>1777</c:v>
                </c:pt>
                <c:pt idx="4151">
                  <c:v>1990</c:v>
                </c:pt>
                <c:pt idx="4152">
                  <c:v>2019</c:v>
                </c:pt>
                <c:pt idx="4153">
                  <c:v>1954</c:v>
                </c:pt>
                <c:pt idx="4154">
                  <c:v>2002</c:v>
                </c:pt>
                <c:pt idx="4155">
                  <c:v>2033</c:v>
                </c:pt>
                <c:pt idx="4156">
                  <c:v>1955</c:v>
                </c:pt>
                <c:pt idx="4157">
                  <c:v>2032</c:v>
                </c:pt>
                <c:pt idx="4158">
                  <c:v>2051</c:v>
                </c:pt>
                <c:pt idx="4159">
                  <c:v>1677</c:v>
                </c:pt>
                <c:pt idx="4160">
                  <c:v>1209</c:v>
                </c:pt>
                <c:pt idx="4161">
                  <c:v>1058</c:v>
                </c:pt>
                <c:pt idx="4162">
                  <c:v>1025</c:v>
                </c:pt>
                <c:pt idx="4163">
                  <c:v>1187</c:v>
                </c:pt>
                <c:pt idx="4164">
                  <c:v>1400</c:v>
                </c:pt>
                <c:pt idx="4165">
                  <c:v>1535</c:v>
                </c:pt>
                <c:pt idx="4166">
                  <c:v>1666</c:v>
                </c:pt>
                <c:pt idx="4167">
                  <c:v>1593</c:v>
                </c:pt>
                <c:pt idx="4168">
                  <c:v>1514</c:v>
                </c:pt>
                <c:pt idx="4169">
                  <c:v>1279</c:v>
                </c:pt>
                <c:pt idx="4170">
                  <c:v>1014</c:v>
                </c:pt>
                <c:pt idx="4171">
                  <c:v>1011</c:v>
                </c:pt>
                <c:pt idx="4172">
                  <c:v>1215</c:v>
                </c:pt>
                <c:pt idx="4173">
                  <c:v>1530</c:v>
                </c:pt>
                <c:pt idx="4174">
                  <c:v>1777</c:v>
                </c:pt>
                <c:pt idx="4175">
                  <c:v>1990</c:v>
                </c:pt>
                <c:pt idx="4176">
                  <c:v>2019</c:v>
                </c:pt>
                <c:pt idx="4177">
                  <c:v>1954</c:v>
                </c:pt>
                <c:pt idx="4178">
                  <c:v>2002</c:v>
                </c:pt>
                <c:pt idx="4179">
                  <c:v>2033</c:v>
                </c:pt>
                <c:pt idx="4180">
                  <c:v>1955</c:v>
                </c:pt>
                <c:pt idx="4181">
                  <c:v>2032</c:v>
                </c:pt>
                <c:pt idx="4182">
                  <c:v>2051</c:v>
                </c:pt>
                <c:pt idx="4183">
                  <c:v>1677</c:v>
                </c:pt>
                <c:pt idx="4184">
                  <c:v>1209</c:v>
                </c:pt>
                <c:pt idx="4185">
                  <c:v>1058</c:v>
                </c:pt>
                <c:pt idx="4186">
                  <c:v>1025</c:v>
                </c:pt>
                <c:pt idx="4187">
                  <c:v>1187</c:v>
                </c:pt>
                <c:pt idx="4188">
                  <c:v>1400</c:v>
                </c:pt>
                <c:pt idx="4189">
                  <c:v>1535</c:v>
                </c:pt>
                <c:pt idx="4190">
                  <c:v>1666</c:v>
                </c:pt>
                <c:pt idx="4191">
                  <c:v>1593</c:v>
                </c:pt>
                <c:pt idx="4192">
                  <c:v>1514</c:v>
                </c:pt>
                <c:pt idx="4193">
                  <c:v>1279</c:v>
                </c:pt>
                <c:pt idx="4194">
                  <c:v>1014</c:v>
                </c:pt>
                <c:pt idx="4195">
                  <c:v>1011</c:v>
                </c:pt>
                <c:pt idx="4196">
                  <c:v>1215</c:v>
                </c:pt>
                <c:pt idx="4197">
                  <c:v>1530</c:v>
                </c:pt>
                <c:pt idx="4198">
                  <c:v>1777</c:v>
                </c:pt>
                <c:pt idx="4199">
                  <c:v>1990</c:v>
                </c:pt>
                <c:pt idx="4200">
                  <c:v>2019</c:v>
                </c:pt>
                <c:pt idx="4201">
                  <c:v>1954</c:v>
                </c:pt>
                <c:pt idx="4202">
                  <c:v>2002</c:v>
                </c:pt>
                <c:pt idx="4203">
                  <c:v>2033</c:v>
                </c:pt>
                <c:pt idx="4204">
                  <c:v>1955</c:v>
                </c:pt>
                <c:pt idx="4205">
                  <c:v>2032</c:v>
                </c:pt>
                <c:pt idx="4206">
                  <c:v>2051</c:v>
                </c:pt>
                <c:pt idx="4207">
                  <c:v>1677</c:v>
                </c:pt>
                <c:pt idx="4208">
                  <c:v>1209</c:v>
                </c:pt>
                <c:pt idx="4209">
                  <c:v>1058</c:v>
                </c:pt>
                <c:pt idx="4210">
                  <c:v>1025</c:v>
                </c:pt>
                <c:pt idx="4211">
                  <c:v>1187</c:v>
                </c:pt>
                <c:pt idx="4212">
                  <c:v>1400</c:v>
                </c:pt>
                <c:pt idx="4213">
                  <c:v>1535</c:v>
                </c:pt>
                <c:pt idx="4214">
                  <c:v>1666</c:v>
                </c:pt>
                <c:pt idx="4215">
                  <c:v>1593</c:v>
                </c:pt>
                <c:pt idx="4216">
                  <c:v>1514</c:v>
                </c:pt>
                <c:pt idx="4217">
                  <c:v>1279</c:v>
                </c:pt>
                <c:pt idx="4218">
                  <c:v>1014</c:v>
                </c:pt>
                <c:pt idx="4219">
                  <c:v>1011</c:v>
                </c:pt>
                <c:pt idx="4220">
                  <c:v>1215</c:v>
                </c:pt>
                <c:pt idx="4221">
                  <c:v>1530</c:v>
                </c:pt>
                <c:pt idx="4222">
                  <c:v>1777</c:v>
                </c:pt>
                <c:pt idx="4223">
                  <c:v>1990</c:v>
                </c:pt>
                <c:pt idx="4224">
                  <c:v>2019</c:v>
                </c:pt>
                <c:pt idx="4225">
                  <c:v>1954</c:v>
                </c:pt>
                <c:pt idx="4226">
                  <c:v>2002</c:v>
                </c:pt>
                <c:pt idx="4227">
                  <c:v>2033</c:v>
                </c:pt>
                <c:pt idx="4228">
                  <c:v>1955</c:v>
                </c:pt>
                <c:pt idx="4229">
                  <c:v>2032</c:v>
                </c:pt>
                <c:pt idx="4230">
                  <c:v>2051</c:v>
                </c:pt>
                <c:pt idx="4231">
                  <c:v>1677</c:v>
                </c:pt>
                <c:pt idx="4232">
                  <c:v>1209</c:v>
                </c:pt>
                <c:pt idx="4233">
                  <c:v>1058</c:v>
                </c:pt>
                <c:pt idx="4234">
                  <c:v>1025</c:v>
                </c:pt>
                <c:pt idx="4235">
                  <c:v>1187</c:v>
                </c:pt>
                <c:pt idx="4236">
                  <c:v>1400</c:v>
                </c:pt>
                <c:pt idx="4237">
                  <c:v>1535</c:v>
                </c:pt>
                <c:pt idx="4238">
                  <c:v>1666</c:v>
                </c:pt>
                <c:pt idx="4239">
                  <c:v>1593</c:v>
                </c:pt>
                <c:pt idx="4240">
                  <c:v>1514</c:v>
                </c:pt>
                <c:pt idx="4241">
                  <c:v>1279</c:v>
                </c:pt>
                <c:pt idx="4242">
                  <c:v>1014</c:v>
                </c:pt>
                <c:pt idx="4243">
                  <c:v>1011</c:v>
                </c:pt>
                <c:pt idx="4244">
                  <c:v>1215</c:v>
                </c:pt>
                <c:pt idx="4245">
                  <c:v>1530</c:v>
                </c:pt>
                <c:pt idx="4246">
                  <c:v>1777</c:v>
                </c:pt>
                <c:pt idx="4247">
                  <c:v>1990</c:v>
                </c:pt>
                <c:pt idx="4248">
                  <c:v>2019</c:v>
                </c:pt>
                <c:pt idx="4249">
                  <c:v>1954</c:v>
                </c:pt>
                <c:pt idx="4250">
                  <c:v>2002</c:v>
                </c:pt>
                <c:pt idx="4251">
                  <c:v>2033</c:v>
                </c:pt>
                <c:pt idx="4252">
                  <c:v>1955</c:v>
                </c:pt>
                <c:pt idx="4253">
                  <c:v>2032</c:v>
                </c:pt>
                <c:pt idx="4254">
                  <c:v>2051</c:v>
                </c:pt>
                <c:pt idx="4255">
                  <c:v>1677</c:v>
                </c:pt>
                <c:pt idx="4256">
                  <c:v>1209</c:v>
                </c:pt>
                <c:pt idx="4257">
                  <c:v>1058</c:v>
                </c:pt>
                <c:pt idx="4258">
                  <c:v>1025</c:v>
                </c:pt>
                <c:pt idx="4259">
                  <c:v>1187</c:v>
                </c:pt>
                <c:pt idx="4260">
                  <c:v>1400</c:v>
                </c:pt>
                <c:pt idx="4261">
                  <c:v>1535</c:v>
                </c:pt>
                <c:pt idx="4262">
                  <c:v>1666</c:v>
                </c:pt>
                <c:pt idx="4263">
                  <c:v>1593</c:v>
                </c:pt>
                <c:pt idx="4264">
                  <c:v>1514</c:v>
                </c:pt>
                <c:pt idx="4265">
                  <c:v>1279</c:v>
                </c:pt>
                <c:pt idx="4266">
                  <c:v>1014</c:v>
                </c:pt>
                <c:pt idx="4267">
                  <c:v>1011</c:v>
                </c:pt>
                <c:pt idx="4268">
                  <c:v>1215</c:v>
                </c:pt>
                <c:pt idx="4269">
                  <c:v>1530</c:v>
                </c:pt>
                <c:pt idx="4270">
                  <c:v>1777</c:v>
                </c:pt>
                <c:pt idx="4271">
                  <c:v>1990</c:v>
                </c:pt>
                <c:pt idx="4272">
                  <c:v>2019</c:v>
                </c:pt>
                <c:pt idx="4273">
                  <c:v>1954</c:v>
                </c:pt>
                <c:pt idx="4274">
                  <c:v>2002</c:v>
                </c:pt>
                <c:pt idx="4275">
                  <c:v>2033</c:v>
                </c:pt>
                <c:pt idx="4276">
                  <c:v>1955</c:v>
                </c:pt>
                <c:pt idx="4277">
                  <c:v>2032</c:v>
                </c:pt>
                <c:pt idx="4278">
                  <c:v>2051</c:v>
                </c:pt>
                <c:pt idx="4279">
                  <c:v>1677</c:v>
                </c:pt>
                <c:pt idx="4280">
                  <c:v>1209</c:v>
                </c:pt>
                <c:pt idx="4281">
                  <c:v>1058</c:v>
                </c:pt>
                <c:pt idx="4282">
                  <c:v>1025</c:v>
                </c:pt>
                <c:pt idx="4283">
                  <c:v>1187</c:v>
                </c:pt>
                <c:pt idx="4284">
                  <c:v>1400</c:v>
                </c:pt>
                <c:pt idx="4285">
                  <c:v>1535</c:v>
                </c:pt>
                <c:pt idx="4286">
                  <c:v>1666</c:v>
                </c:pt>
                <c:pt idx="4287">
                  <c:v>1593</c:v>
                </c:pt>
                <c:pt idx="4288">
                  <c:v>1514</c:v>
                </c:pt>
                <c:pt idx="4289">
                  <c:v>1279</c:v>
                </c:pt>
                <c:pt idx="4290">
                  <c:v>1014</c:v>
                </c:pt>
                <c:pt idx="4291">
                  <c:v>1011</c:v>
                </c:pt>
                <c:pt idx="4292">
                  <c:v>1215</c:v>
                </c:pt>
                <c:pt idx="4293">
                  <c:v>1530</c:v>
                </c:pt>
                <c:pt idx="4294">
                  <c:v>1777</c:v>
                </c:pt>
                <c:pt idx="4295">
                  <c:v>1990</c:v>
                </c:pt>
                <c:pt idx="4296">
                  <c:v>2019</c:v>
                </c:pt>
                <c:pt idx="4297">
                  <c:v>1954</c:v>
                </c:pt>
                <c:pt idx="4298">
                  <c:v>2002</c:v>
                </c:pt>
                <c:pt idx="4299">
                  <c:v>2033</c:v>
                </c:pt>
                <c:pt idx="4300">
                  <c:v>1955</c:v>
                </c:pt>
                <c:pt idx="4301">
                  <c:v>2032</c:v>
                </c:pt>
                <c:pt idx="4302">
                  <c:v>2051</c:v>
                </c:pt>
                <c:pt idx="4303">
                  <c:v>1677</c:v>
                </c:pt>
                <c:pt idx="4304">
                  <c:v>1209</c:v>
                </c:pt>
                <c:pt idx="4305">
                  <c:v>1058</c:v>
                </c:pt>
                <c:pt idx="4306">
                  <c:v>1025</c:v>
                </c:pt>
                <c:pt idx="4307">
                  <c:v>1187</c:v>
                </c:pt>
                <c:pt idx="4308">
                  <c:v>1400</c:v>
                </c:pt>
                <c:pt idx="4309">
                  <c:v>1535</c:v>
                </c:pt>
                <c:pt idx="4310">
                  <c:v>1666</c:v>
                </c:pt>
                <c:pt idx="4311">
                  <c:v>1593</c:v>
                </c:pt>
                <c:pt idx="4312">
                  <c:v>1514</c:v>
                </c:pt>
                <c:pt idx="4313">
                  <c:v>1279</c:v>
                </c:pt>
                <c:pt idx="4314">
                  <c:v>1014</c:v>
                </c:pt>
                <c:pt idx="4315">
                  <c:v>1011</c:v>
                </c:pt>
                <c:pt idx="4316">
                  <c:v>1215</c:v>
                </c:pt>
                <c:pt idx="4317">
                  <c:v>1530</c:v>
                </c:pt>
                <c:pt idx="4318">
                  <c:v>1777</c:v>
                </c:pt>
                <c:pt idx="4319">
                  <c:v>1990</c:v>
                </c:pt>
                <c:pt idx="4320">
                  <c:v>2019</c:v>
                </c:pt>
                <c:pt idx="4321">
                  <c:v>1954</c:v>
                </c:pt>
                <c:pt idx="4322">
                  <c:v>2002</c:v>
                </c:pt>
                <c:pt idx="4323">
                  <c:v>2033</c:v>
                </c:pt>
                <c:pt idx="4324">
                  <c:v>1955</c:v>
                </c:pt>
                <c:pt idx="4325">
                  <c:v>2032</c:v>
                </c:pt>
                <c:pt idx="4326">
                  <c:v>2051</c:v>
                </c:pt>
                <c:pt idx="4327">
                  <c:v>1677</c:v>
                </c:pt>
                <c:pt idx="4328">
                  <c:v>1209</c:v>
                </c:pt>
                <c:pt idx="4329">
                  <c:v>1058</c:v>
                </c:pt>
                <c:pt idx="4330">
                  <c:v>1025</c:v>
                </c:pt>
                <c:pt idx="4331">
                  <c:v>1187</c:v>
                </c:pt>
                <c:pt idx="4332">
                  <c:v>1400</c:v>
                </c:pt>
                <c:pt idx="4333">
                  <c:v>1535</c:v>
                </c:pt>
                <c:pt idx="4334">
                  <c:v>1666</c:v>
                </c:pt>
                <c:pt idx="4335">
                  <c:v>1593</c:v>
                </c:pt>
                <c:pt idx="4336">
                  <c:v>1514</c:v>
                </c:pt>
                <c:pt idx="4337">
                  <c:v>1279</c:v>
                </c:pt>
                <c:pt idx="4338">
                  <c:v>1014</c:v>
                </c:pt>
                <c:pt idx="4339">
                  <c:v>1011</c:v>
                </c:pt>
                <c:pt idx="4340">
                  <c:v>1215</c:v>
                </c:pt>
                <c:pt idx="4341">
                  <c:v>1530</c:v>
                </c:pt>
                <c:pt idx="4342">
                  <c:v>1777</c:v>
                </c:pt>
                <c:pt idx="4343">
                  <c:v>1990</c:v>
                </c:pt>
                <c:pt idx="4344">
                  <c:v>2019</c:v>
                </c:pt>
                <c:pt idx="4345">
                  <c:v>1954</c:v>
                </c:pt>
                <c:pt idx="4346">
                  <c:v>2002</c:v>
                </c:pt>
                <c:pt idx="4347">
                  <c:v>2033</c:v>
                </c:pt>
                <c:pt idx="4348">
                  <c:v>1955</c:v>
                </c:pt>
                <c:pt idx="4349">
                  <c:v>2032</c:v>
                </c:pt>
                <c:pt idx="4350">
                  <c:v>2051</c:v>
                </c:pt>
                <c:pt idx="4351">
                  <c:v>1677</c:v>
                </c:pt>
                <c:pt idx="4352">
                  <c:v>1209</c:v>
                </c:pt>
                <c:pt idx="4353">
                  <c:v>1058</c:v>
                </c:pt>
                <c:pt idx="4354">
                  <c:v>1025</c:v>
                </c:pt>
                <c:pt idx="4355">
                  <c:v>1187</c:v>
                </c:pt>
                <c:pt idx="4356">
                  <c:v>1400</c:v>
                </c:pt>
                <c:pt idx="4357">
                  <c:v>1535</c:v>
                </c:pt>
                <c:pt idx="4358">
                  <c:v>1666</c:v>
                </c:pt>
                <c:pt idx="4359">
                  <c:v>1593</c:v>
                </c:pt>
                <c:pt idx="4360">
                  <c:v>1514</c:v>
                </c:pt>
                <c:pt idx="4361">
                  <c:v>1279</c:v>
                </c:pt>
                <c:pt idx="4362">
                  <c:v>1014</c:v>
                </c:pt>
                <c:pt idx="4363">
                  <c:v>1011</c:v>
                </c:pt>
                <c:pt idx="4364">
                  <c:v>1215</c:v>
                </c:pt>
                <c:pt idx="4365">
                  <c:v>1530</c:v>
                </c:pt>
                <c:pt idx="4366">
                  <c:v>1777</c:v>
                </c:pt>
                <c:pt idx="4367">
                  <c:v>1990</c:v>
                </c:pt>
                <c:pt idx="4368">
                  <c:v>2019</c:v>
                </c:pt>
                <c:pt idx="4369">
                  <c:v>1954</c:v>
                </c:pt>
                <c:pt idx="4370">
                  <c:v>2002</c:v>
                </c:pt>
                <c:pt idx="4371">
                  <c:v>2033</c:v>
                </c:pt>
                <c:pt idx="4372">
                  <c:v>1955</c:v>
                </c:pt>
                <c:pt idx="4373">
                  <c:v>2032</c:v>
                </c:pt>
                <c:pt idx="4374">
                  <c:v>2051</c:v>
                </c:pt>
                <c:pt idx="4375">
                  <c:v>1677</c:v>
                </c:pt>
                <c:pt idx="4376">
                  <c:v>1209</c:v>
                </c:pt>
                <c:pt idx="4377">
                  <c:v>1058</c:v>
                </c:pt>
                <c:pt idx="4378">
                  <c:v>1025</c:v>
                </c:pt>
                <c:pt idx="4379">
                  <c:v>1187</c:v>
                </c:pt>
                <c:pt idx="4380">
                  <c:v>1400</c:v>
                </c:pt>
                <c:pt idx="4381">
                  <c:v>1535</c:v>
                </c:pt>
                <c:pt idx="4382">
                  <c:v>1666</c:v>
                </c:pt>
                <c:pt idx="4383">
                  <c:v>1593</c:v>
                </c:pt>
                <c:pt idx="4384">
                  <c:v>1514</c:v>
                </c:pt>
                <c:pt idx="4385">
                  <c:v>1279</c:v>
                </c:pt>
                <c:pt idx="4386">
                  <c:v>1014</c:v>
                </c:pt>
                <c:pt idx="4387">
                  <c:v>1011</c:v>
                </c:pt>
                <c:pt idx="4388">
                  <c:v>1215</c:v>
                </c:pt>
                <c:pt idx="4389">
                  <c:v>1530</c:v>
                </c:pt>
                <c:pt idx="4390">
                  <c:v>1777</c:v>
                </c:pt>
                <c:pt idx="4391">
                  <c:v>1990</c:v>
                </c:pt>
                <c:pt idx="4392">
                  <c:v>2033</c:v>
                </c:pt>
                <c:pt idx="4393">
                  <c:v>1961</c:v>
                </c:pt>
                <c:pt idx="4394">
                  <c:v>1978</c:v>
                </c:pt>
                <c:pt idx="4395">
                  <c:v>1945</c:v>
                </c:pt>
                <c:pt idx="4396">
                  <c:v>2050</c:v>
                </c:pt>
                <c:pt idx="4397">
                  <c:v>2065</c:v>
                </c:pt>
                <c:pt idx="4398">
                  <c:v>2137</c:v>
                </c:pt>
                <c:pt idx="4399">
                  <c:v>2006</c:v>
                </c:pt>
                <c:pt idx="4400">
                  <c:v>1730</c:v>
                </c:pt>
                <c:pt idx="4401">
                  <c:v>1510</c:v>
                </c:pt>
                <c:pt idx="4402">
                  <c:v>1439</c:v>
                </c:pt>
                <c:pt idx="4403">
                  <c:v>1474</c:v>
                </c:pt>
                <c:pt idx="4404">
                  <c:v>1566</c:v>
                </c:pt>
                <c:pt idx="4405">
                  <c:v>1577</c:v>
                </c:pt>
                <c:pt idx="4406">
                  <c:v>1606</c:v>
                </c:pt>
                <c:pt idx="4407">
                  <c:v>1525</c:v>
                </c:pt>
                <c:pt idx="4408">
                  <c:v>1336</c:v>
                </c:pt>
                <c:pt idx="4409">
                  <c:v>1241</c:v>
                </c:pt>
                <c:pt idx="4410">
                  <c:v>1374</c:v>
                </c:pt>
                <c:pt idx="4411">
                  <c:v>1577</c:v>
                </c:pt>
                <c:pt idx="4412">
                  <c:v>1662</c:v>
                </c:pt>
                <c:pt idx="4413">
                  <c:v>1724</c:v>
                </c:pt>
                <c:pt idx="4414">
                  <c:v>1804</c:v>
                </c:pt>
                <c:pt idx="4415">
                  <c:v>1922</c:v>
                </c:pt>
                <c:pt idx="4416">
                  <c:v>2033</c:v>
                </c:pt>
                <c:pt idx="4417">
                  <c:v>1961</c:v>
                </c:pt>
                <c:pt idx="4418">
                  <c:v>1978</c:v>
                </c:pt>
                <c:pt idx="4419">
                  <c:v>1945</c:v>
                </c:pt>
                <c:pt idx="4420">
                  <c:v>2050</c:v>
                </c:pt>
                <c:pt idx="4421">
                  <c:v>2065</c:v>
                </c:pt>
                <c:pt idx="4422">
                  <c:v>2137</c:v>
                </c:pt>
                <c:pt idx="4423">
                  <c:v>2006</c:v>
                </c:pt>
                <c:pt idx="4424">
                  <c:v>1730</c:v>
                </c:pt>
                <c:pt idx="4425">
                  <c:v>1510</c:v>
                </c:pt>
                <c:pt idx="4426">
                  <c:v>1439</c:v>
                </c:pt>
                <c:pt idx="4427">
                  <c:v>1474</c:v>
                </c:pt>
                <c:pt idx="4428">
                  <c:v>1566</c:v>
                </c:pt>
                <c:pt idx="4429">
                  <c:v>1577</c:v>
                </c:pt>
                <c:pt idx="4430">
                  <c:v>1606</c:v>
                </c:pt>
                <c:pt idx="4431">
                  <c:v>1525</c:v>
                </c:pt>
                <c:pt idx="4432">
                  <c:v>1336</c:v>
                </c:pt>
                <c:pt idx="4433">
                  <c:v>1241</c:v>
                </c:pt>
                <c:pt idx="4434">
                  <c:v>1374</c:v>
                </c:pt>
                <c:pt idx="4435">
                  <c:v>1577</c:v>
                </c:pt>
                <c:pt idx="4436">
                  <c:v>1662</c:v>
                </c:pt>
                <c:pt idx="4437">
                  <c:v>1724</c:v>
                </c:pt>
                <c:pt idx="4438">
                  <c:v>1804</c:v>
                </c:pt>
                <c:pt idx="4439">
                  <c:v>1922</c:v>
                </c:pt>
                <c:pt idx="4440">
                  <c:v>2033</c:v>
                </c:pt>
                <c:pt idx="4441">
                  <c:v>1961</c:v>
                </c:pt>
                <c:pt idx="4442">
                  <c:v>1978</c:v>
                </c:pt>
                <c:pt idx="4443">
                  <c:v>1945</c:v>
                </c:pt>
                <c:pt idx="4444">
                  <c:v>2050</c:v>
                </c:pt>
                <c:pt idx="4445">
                  <c:v>2065</c:v>
                </c:pt>
                <c:pt idx="4446">
                  <c:v>2137</c:v>
                </c:pt>
                <c:pt idx="4447">
                  <c:v>2006</c:v>
                </c:pt>
                <c:pt idx="4448">
                  <c:v>1730</c:v>
                </c:pt>
                <c:pt idx="4449">
                  <c:v>1510</c:v>
                </c:pt>
                <c:pt idx="4450">
                  <c:v>1439</c:v>
                </c:pt>
                <c:pt idx="4451">
                  <c:v>1474</c:v>
                </c:pt>
                <c:pt idx="4452">
                  <c:v>1566</c:v>
                </c:pt>
                <c:pt idx="4453">
                  <c:v>1577</c:v>
                </c:pt>
                <c:pt idx="4454">
                  <c:v>1606</c:v>
                </c:pt>
                <c:pt idx="4455">
                  <c:v>1525</c:v>
                </c:pt>
                <c:pt idx="4456">
                  <c:v>1336</c:v>
                </c:pt>
                <c:pt idx="4457">
                  <c:v>1241</c:v>
                </c:pt>
                <c:pt idx="4458">
                  <c:v>1374</c:v>
                </c:pt>
                <c:pt idx="4459">
                  <c:v>1577</c:v>
                </c:pt>
                <c:pt idx="4460">
                  <c:v>1662</c:v>
                </c:pt>
                <c:pt idx="4461">
                  <c:v>1724</c:v>
                </c:pt>
                <c:pt idx="4462">
                  <c:v>1804</c:v>
                </c:pt>
                <c:pt idx="4463">
                  <c:v>1922</c:v>
                </c:pt>
                <c:pt idx="4464">
                  <c:v>2033</c:v>
                </c:pt>
                <c:pt idx="4465">
                  <c:v>1961</c:v>
                </c:pt>
                <c:pt idx="4466">
                  <c:v>1978</c:v>
                </c:pt>
                <c:pt idx="4467">
                  <c:v>1945</c:v>
                </c:pt>
                <c:pt idx="4468">
                  <c:v>2050</c:v>
                </c:pt>
                <c:pt idx="4469">
                  <c:v>2065</c:v>
                </c:pt>
                <c:pt idx="4470">
                  <c:v>2137</c:v>
                </c:pt>
                <c:pt idx="4471">
                  <c:v>2006</c:v>
                </c:pt>
                <c:pt idx="4472">
                  <c:v>1730</c:v>
                </c:pt>
                <c:pt idx="4473">
                  <c:v>1510</c:v>
                </c:pt>
                <c:pt idx="4474">
                  <c:v>1439</c:v>
                </c:pt>
                <c:pt idx="4475">
                  <c:v>1474</c:v>
                </c:pt>
                <c:pt idx="4476">
                  <c:v>1566</c:v>
                </c:pt>
                <c:pt idx="4477">
                  <c:v>1577</c:v>
                </c:pt>
                <c:pt idx="4478">
                  <c:v>1606</c:v>
                </c:pt>
                <c:pt idx="4479">
                  <c:v>1525</c:v>
                </c:pt>
                <c:pt idx="4480">
                  <c:v>1336</c:v>
                </c:pt>
                <c:pt idx="4481">
                  <c:v>1241</c:v>
                </c:pt>
                <c:pt idx="4482">
                  <c:v>1374</c:v>
                </c:pt>
                <c:pt idx="4483">
                  <c:v>1577</c:v>
                </c:pt>
                <c:pt idx="4484">
                  <c:v>1662</c:v>
                </c:pt>
                <c:pt idx="4485">
                  <c:v>1724</c:v>
                </c:pt>
                <c:pt idx="4486">
                  <c:v>1804</c:v>
                </c:pt>
                <c:pt idx="4487">
                  <c:v>1922</c:v>
                </c:pt>
                <c:pt idx="4488">
                  <c:v>2033</c:v>
                </c:pt>
                <c:pt idx="4489">
                  <c:v>1961</c:v>
                </c:pt>
                <c:pt idx="4490">
                  <c:v>1978</c:v>
                </c:pt>
                <c:pt idx="4491">
                  <c:v>1945</c:v>
                </c:pt>
                <c:pt idx="4492">
                  <c:v>2050</c:v>
                </c:pt>
                <c:pt idx="4493">
                  <c:v>2065</c:v>
                </c:pt>
                <c:pt idx="4494">
                  <c:v>2137</c:v>
                </c:pt>
                <c:pt idx="4495">
                  <c:v>2006</c:v>
                </c:pt>
                <c:pt idx="4496">
                  <c:v>1730</c:v>
                </c:pt>
                <c:pt idx="4497">
                  <c:v>1510</c:v>
                </c:pt>
                <c:pt idx="4498">
                  <c:v>1439</c:v>
                </c:pt>
                <c:pt idx="4499">
                  <c:v>1474</c:v>
                </c:pt>
                <c:pt idx="4500">
                  <c:v>1566</c:v>
                </c:pt>
                <c:pt idx="4501">
                  <c:v>1577</c:v>
                </c:pt>
                <c:pt idx="4502">
                  <c:v>1606</c:v>
                </c:pt>
                <c:pt idx="4503">
                  <c:v>1525</c:v>
                </c:pt>
                <c:pt idx="4504">
                  <c:v>1336</c:v>
                </c:pt>
                <c:pt idx="4505">
                  <c:v>1241</c:v>
                </c:pt>
                <c:pt idx="4506">
                  <c:v>1374</c:v>
                </c:pt>
                <c:pt idx="4507">
                  <c:v>1577</c:v>
                </c:pt>
                <c:pt idx="4508">
                  <c:v>1662</c:v>
                </c:pt>
                <c:pt idx="4509">
                  <c:v>1724</c:v>
                </c:pt>
                <c:pt idx="4510">
                  <c:v>1804</c:v>
                </c:pt>
                <c:pt idx="4511">
                  <c:v>1922</c:v>
                </c:pt>
                <c:pt idx="4512">
                  <c:v>2033</c:v>
                </c:pt>
                <c:pt idx="4513">
                  <c:v>1961</c:v>
                </c:pt>
                <c:pt idx="4514">
                  <c:v>1978</c:v>
                </c:pt>
                <c:pt idx="4515">
                  <c:v>1945</c:v>
                </c:pt>
                <c:pt idx="4516">
                  <c:v>2050</c:v>
                </c:pt>
                <c:pt idx="4517">
                  <c:v>2065</c:v>
                </c:pt>
                <c:pt idx="4518">
                  <c:v>2137</c:v>
                </c:pt>
                <c:pt idx="4519">
                  <c:v>2006</c:v>
                </c:pt>
                <c:pt idx="4520">
                  <c:v>1730</c:v>
                </c:pt>
                <c:pt idx="4521">
                  <c:v>1510</c:v>
                </c:pt>
                <c:pt idx="4522">
                  <c:v>1439</c:v>
                </c:pt>
                <c:pt idx="4523">
                  <c:v>1474</c:v>
                </c:pt>
                <c:pt idx="4524">
                  <c:v>1566</c:v>
                </c:pt>
                <c:pt idx="4525">
                  <c:v>1577</c:v>
                </c:pt>
                <c:pt idx="4526">
                  <c:v>1606</c:v>
                </c:pt>
                <c:pt idx="4527">
                  <c:v>1525</c:v>
                </c:pt>
                <c:pt idx="4528">
                  <c:v>1336</c:v>
                </c:pt>
                <c:pt idx="4529">
                  <c:v>1241</c:v>
                </c:pt>
                <c:pt idx="4530">
                  <c:v>1374</c:v>
                </c:pt>
                <c:pt idx="4531">
                  <c:v>1577</c:v>
                </c:pt>
                <c:pt idx="4532">
                  <c:v>1662</c:v>
                </c:pt>
                <c:pt idx="4533">
                  <c:v>1724</c:v>
                </c:pt>
                <c:pt idx="4534">
                  <c:v>1804</c:v>
                </c:pt>
                <c:pt idx="4535">
                  <c:v>1922</c:v>
                </c:pt>
                <c:pt idx="4536">
                  <c:v>2033</c:v>
                </c:pt>
                <c:pt idx="4537">
                  <c:v>1961</c:v>
                </c:pt>
                <c:pt idx="4538">
                  <c:v>1978</c:v>
                </c:pt>
                <c:pt idx="4539">
                  <c:v>1945</c:v>
                </c:pt>
                <c:pt idx="4540">
                  <c:v>2050</c:v>
                </c:pt>
                <c:pt idx="4541">
                  <c:v>2065</c:v>
                </c:pt>
                <c:pt idx="4542">
                  <c:v>2137</c:v>
                </c:pt>
                <c:pt idx="4543">
                  <c:v>2006</c:v>
                </c:pt>
                <c:pt idx="4544">
                  <c:v>1730</c:v>
                </c:pt>
                <c:pt idx="4545">
                  <c:v>1510</c:v>
                </c:pt>
                <c:pt idx="4546">
                  <c:v>1439</c:v>
                </c:pt>
                <c:pt idx="4547">
                  <c:v>1474</c:v>
                </c:pt>
                <c:pt idx="4548">
                  <c:v>1566</c:v>
                </c:pt>
                <c:pt idx="4549">
                  <c:v>1577</c:v>
                </c:pt>
                <c:pt idx="4550">
                  <c:v>1606</c:v>
                </c:pt>
                <c:pt idx="4551">
                  <c:v>1525</c:v>
                </c:pt>
                <c:pt idx="4552">
                  <c:v>1336</c:v>
                </c:pt>
                <c:pt idx="4553">
                  <c:v>1241</c:v>
                </c:pt>
                <c:pt idx="4554">
                  <c:v>1374</c:v>
                </c:pt>
                <c:pt idx="4555">
                  <c:v>1577</c:v>
                </c:pt>
                <c:pt idx="4556">
                  <c:v>1662</c:v>
                </c:pt>
                <c:pt idx="4557">
                  <c:v>1724</c:v>
                </c:pt>
                <c:pt idx="4558">
                  <c:v>1804</c:v>
                </c:pt>
                <c:pt idx="4559">
                  <c:v>1922</c:v>
                </c:pt>
                <c:pt idx="4560">
                  <c:v>2033</c:v>
                </c:pt>
                <c:pt idx="4561">
                  <c:v>1961</c:v>
                </c:pt>
                <c:pt idx="4562">
                  <c:v>1978</c:v>
                </c:pt>
                <c:pt idx="4563">
                  <c:v>1945</c:v>
                </c:pt>
                <c:pt idx="4564">
                  <c:v>2050</c:v>
                </c:pt>
                <c:pt idx="4565">
                  <c:v>2065</c:v>
                </c:pt>
                <c:pt idx="4566">
                  <c:v>2137</c:v>
                </c:pt>
                <c:pt idx="4567">
                  <c:v>2006</c:v>
                </c:pt>
                <c:pt idx="4568">
                  <c:v>1730</c:v>
                </c:pt>
                <c:pt idx="4569">
                  <c:v>1510</c:v>
                </c:pt>
                <c:pt idx="4570">
                  <c:v>1439</c:v>
                </c:pt>
                <c:pt idx="4571">
                  <c:v>1474</c:v>
                </c:pt>
                <c:pt idx="4572">
                  <c:v>1566</c:v>
                </c:pt>
                <c:pt idx="4573">
                  <c:v>1577</c:v>
                </c:pt>
                <c:pt idx="4574">
                  <c:v>1606</c:v>
                </c:pt>
                <c:pt idx="4575">
                  <c:v>1525</c:v>
                </c:pt>
                <c:pt idx="4576">
                  <c:v>1336</c:v>
                </c:pt>
                <c:pt idx="4577">
                  <c:v>1241</c:v>
                </c:pt>
                <c:pt idx="4578">
                  <c:v>1374</c:v>
                </c:pt>
                <c:pt idx="4579">
                  <c:v>1577</c:v>
                </c:pt>
                <c:pt idx="4580">
                  <c:v>1662</c:v>
                </c:pt>
                <c:pt idx="4581">
                  <c:v>1724</c:v>
                </c:pt>
                <c:pt idx="4582">
                  <c:v>1804</c:v>
                </c:pt>
                <c:pt idx="4583">
                  <c:v>1922</c:v>
                </c:pt>
                <c:pt idx="4584">
                  <c:v>2033</c:v>
                </c:pt>
                <c:pt idx="4585">
                  <c:v>1961</c:v>
                </c:pt>
                <c:pt idx="4586">
                  <c:v>1978</c:v>
                </c:pt>
                <c:pt idx="4587">
                  <c:v>1945</c:v>
                </c:pt>
                <c:pt idx="4588">
                  <c:v>2050</c:v>
                </c:pt>
                <c:pt idx="4589">
                  <c:v>2065</c:v>
                </c:pt>
                <c:pt idx="4590">
                  <c:v>2137</c:v>
                </c:pt>
                <c:pt idx="4591">
                  <c:v>2006</c:v>
                </c:pt>
                <c:pt idx="4592">
                  <c:v>1730</c:v>
                </c:pt>
                <c:pt idx="4593">
                  <c:v>1510</c:v>
                </c:pt>
                <c:pt idx="4594">
                  <c:v>1439</c:v>
                </c:pt>
                <c:pt idx="4595">
                  <c:v>1474</c:v>
                </c:pt>
                <c:pt idx="4596">
                  <c:v>1566</c:v>
                </c:pt>
                <c:pt idx="4597">
                  <c:v>1577</c:v>
                </c:pt>
                <c:pt idx="4598">
                  <c:v>1606</c:v>
                </c:pt>
                <c:pt idx="4599">
                  <c:v>1525</c:v>
                </c:pt>
                <c:pt idx="4600">
                  <c:v>1336</c:v>
                </c:pt>
                <c:pt idx="4601">
                  <c:v>1241</c:v>
                </c:pt>
                <c:pt idx="4602">
                  <c:v>1374</c:v>
                </c:pt>
                <c:pt idx="4603">
                  <c:v>1577</c:v>
                </c:pt>
                <c:pt idx="4604">
                  <c:v>1662</c:v>
                </c:pt>
                <c:pt idx="4605">
                  <c:v>1724</c:v>
                </c:pt>
                <c:pt idx="4606">
                  <c:v>1804</c:v>
                </c:pt>
                <c:pt idx="4607">
                  <c:v>1922</c:v>
                </c:pt>
                <c:pt idx="4608">
                  <c:v>2033</c:v>
                </c:pt>
                <c:pt idx="4609">
                  <c:v>1961</c:v>
                </c:pt>
                <c:pt idx="4610">
                  <c:v>1978</c:v>
                </c:pt>
                <c:pt idx="4611">
                  <c:v>1945</c:v>
                </c:pt>
                <c:pt idx="4612">
                  <c:v>2050</c:v>
                </c:pt>
                <c:pt idx="4613">
                  <c:v>2065</c:v>
                </c:pt>
                <c:pt idx="4614">
                  <c:v>2137</c:v>
                </c:pt>
                <c:pt idx="4615">
                  <c:v>2006</c:v>
                </c:pt>
                <c:pt idx="4616">
                  <c:v>1730</c:v>
                </c:pt>
                <c:pt idx="4617">
                  <c:v>1510</c:v>
                </c:pt>
                <c:pt idx="4618">
                  <c:v>1439</c:v>
                </c:pt>
                <c:pt idx="4619">
                  <c:v>1474</c:v>
                </c:pt>
                <c:pt idx="4620">
                  <c:v>1566</c:v>
                </c:pt>
                <c:pt idx="4621">
                  <c:v>1577</c:v>
                </c:pt>
                <c:pt idx="4622">
                  <c:v>1606</c:v>
                </c:pt>
                <c:pt idx="4623">
                  <c:v>1525</c:v>
                </c:pt>
                <c:pt idx="4624">
                  <c:v>1336</c:v>
                </c:pt>
                <c:pt idx="4625">
                  <c:v>1241</c:v>
                </c:pt>
                <c:pt idx="4626">
                  <c:v>1374</c:v>
                </c:pt>
                <c:pt idx="4627">
                  <c:v>1577</c:v>
                </c:pt>
                <c:pt idx="4628">
                  <c:v>1662</c:v>
                </c:pt>
                <c:pt idx="4629">
                  <c:v>1724</c:v>
                </c:pt>
                <c:pt idx="4630">
                  <c:v>1804</c:v>
                </c:pt>
                <c:pt idx="4631">
                  <c:v>1922</c:v>
                </c:pt>
                <c:pt idx="4632">
                  <c:v>2033</c:v>
                </c:pt>
                <c:pt idx="4633">
                  <c:v>1961</c:v>
                </c:pt>
                <c:pt idx="4634">
                  <c:v>1978</c:v>
                </c:pt>
                <c:pt idx="4635">
                  <c:v>1945</c:v>
                </c:pt>
                <c:pt idx="4636">
                  <c:v>2050</c:v>
                </c:pt>
                <c:pt idx="4637">
                  <c:v>2065</c:v>
                </c:pt>
                <c:pt idx="4638">
                  <c:v>2137</c:v>
                </c:pt>
                <c:pt idx="4639">
                  <c:v>2006</c:v>
                </c:pt>
                <c:pt idx="4640">
                  <c:v>1730</c:v>
                </c:pt>
                <c:pt idx="4641">
                  <c:v>1510</c:v>
                </c:pt>
                <c:pt idx="4642">
                  <c:v>1439</c:v>
                </c:pt>
                <c:pt idx="4643">
                  <c:v>1474</c:v>
                </c:pt>
                <c:pt idx="4644">
                  <c:v>1566</c:v>
                </c:pt>
                <c:pt idx="4645">
                  <c:v>1577</c:v>
                </c:pt>
                <c:pt idx="4646">
                  <c:v>1606</c:v>
                </c:pt>
                <c:pt idx="4647">
                  <c:v>1525</c:v>
                </c:pt>
                <c:pt idx="4648">
                  <c:v>1336</c:v>
                </c:pt>
                <c:pt idx="4649">
                  <c:v>1241</c:v>
                </c:pt>
                <c:pt idx="4650">
                  <c:v>1374</c:v>
                </c:pt>
                <c:pt idx="4651">
                  <c:v>1577</c:v>
                </c:pt>
                <c:pt idx="4652">
                  <c:v>1662</c:v>
                </c:pt>
                <c:pt idx="4653">
                  <c:v>1724</c:v>
                </c:pt>
                <c:pt idx="4654">
                  <c:v>1804</c:v>
                </c:pt>
                <c:pt idx="4655">
                  <c:v>1922</c:v>
                </c:pt>
                <c:pt idx="4656">
                  <c:v>2033</c:v>
                </c:pt>
                <c:pt idx="4657">
                  <c:v>1961</c:v>
                </c:pt>
                <c:pt idx="4658">
                  <c:v>1978</c:v>
                </c:pt>
                <c:pt idx="4659">
                  <c:v>1945</c:v>
                </c:pt>
                <c:pt idx="4660">
                  <c:v>2050</c:v>
                </c:pt>
                <c:pt idx="4661">
                  <c:v>2065</c:v>
                </c:pt>
                <c:pt idx="4662">
                  <c:v>2137</c:v>
                </c:pt>
                <c:pt idx="4663">
                  <c:v>2006</c:v>
                </c:pt>
                <c:pt idx="4664">
                  <c:v>1730</c:v>
                </c:pt>
                <c:pt idx="4665">
                  <c:v>1510</c:v>
                </c:pt>
                <c:pt idx="4666">
                  <c:v>1439</c:v>
                </c:pt>
                <c:pt idx="4667">
                  <c:v>1474</c:v>
                </c:pt>
                <c:pt idx="4668">
                  <c:v>1566</c:v>
                </c:pt>
                <c:pt idx="4669">
                  <c:v>1577</c:v>
                </c:pt>
                <c:pt idx="4670">
                  <c:v>1606</c:v>
                </c:pt>
                <c:pt idx="4671">
                  <c:v>1525</c:v>
                </c:pt>
                <c:pt idx="4672">
                  <c:v>1336</c:v>
                </c:pt>
                <c:pt idx="4673">
                  <c:v>1241</c:v>
                </c:pt>
                <c:pt idx="4674">
                  <c:v>1374</c:v>
                </c:pt>
                <c:pt idx="4675">
                  <c:v>1577</c:v>
                </c:pt>
                <c:pt idx="4676">
                  <c:v>1662</c:v>
                </c:pt>
                <c:pt idx="4677">
                  <c:v>1724</c:v>
                </c:pt>
                <c:pt idx="4678">
                  <c:v>1804</c:v>
                </c:pt>
                <c:pt idx="4679">
                  <c:v>1922</c:v>
                </c:pt>
                <c:pt idx="4680">
                  <c:v>2033</c:v>
                </c:pt>
                <c:pt idx="4681">
                  <c:v>1961</c:v>
                </c:pt>
                <c:pt idx="4682">
                  <c:v>1978</c:v>
                </c:pt>
                <c:pt idx="4683">
                  <c:v>1945</c:v>
                </c:pt>
                <c:pt idx="4684">
                  <c:v>2050</c:v>
                </c:pt>
                <c:pt idx="4685">
                  <c:v>2065</c:v>
                </c:pt>
                <c:pt idx="4686">
                  <c:v>2137</c:v>
                </c:pt>
                <c:pt idx="4687">
                  <c:v>2006</c:v>
                </c:pt>
                <c:pt idx="4688">
                  <c:v>1730</c:v>
                </c:pt>
                <c:pt idx="4689">
                  <c:v>1510</c:v>
                </c:pt>
                <c:pt idx="4690">
                  <c:v>1439</c:v>
                </c:pt>
                <c:pt idx="4691">
                  <c:v>1474</c:v>
                </c:pt>
                <c:pt idx="4692">
                  <c:v>1566</c:v>
                </c:pt>
                <c:pt idx="4693">
                  <c:v>1577</c:v>
                </c:pt>
                <c:pt idx="4694">
                  <c:v>1606</c:v>
                </c:pt>
                <c:pt idx="4695">
                  <c:v>1525</c:v>
                </c:pt>
                <c:pt idx="4696">
                  <c:v>1336</c:v>
                </c:pt>
                <c:pt idx="4697">
                  <c:v>1241</c:v>
                </c:pt>
                <c:pt idx="4698">
                  <c:v>1374</c:v>
                </c:pt>
                <c:pt idx="4699">
                  <c:v>1577</c:v>
                </c:pt>
                <c:pt idx="4700">
                  <c:v>1662</c:v>
                </c:pt>
                <c:pt idx="4701">
                  <c:v>1724</c:v>
                </c:pt>
                <c:pt idx="4702">
                  <c:v>1804</c:v>
                </c:pt>
                <c:pt idx="4703">
                  <c:v>1922</c:v>
                </c:pt>
                <c:pt idx="4704">
                  <c:v>2033</c:v>
                </c:pt>
                <c:pt idx="4705">
                  <c:v>1961</c:v>
                </c:pt>
                <c:pt idx="4706">
                  <c:v>1978</c:v>
                </c:pt>
                <c:pt idx="4707">
                  <c:v>1945</c:v>
                </c:pt>
                <c:pt idx="4708">
                  <c:v>2050</c:v>
                </c:pt>
                <c:pt idx="4709">
                  <c:v>2065</c:v>
                </c:pt>
                <c:pt idx="4710">
                  <c:v>2137</c:v>
                </c:pt>
                <c:pt idx="4711">
                  <c:v>2006</c:v>
                </c:pt>
                <c:pt idx="4712">
                  <c:v>1730</c:v>
                </c:pt>
                <c:pt idx="4713">
                  <c:v>1510</c:v>
                </c:pt>
                <c:pt idx="4714">
                  <c:v>1439</c:v>
                </c:pt>
                <c:pt idx="4715">
                  <c:v>1474</c:v>
                </c:pt>
                <c:pt idx="4716">
                  <c:v>1566</c:v>
                </c:pt>
                <c:pt idx="4717">
                  <c:v>1577</c:v>
                </c:pt>
                <c:pt idx="4718">
                  <c:v>1606</c:v>
                </c:pt>
                <c:pt idx="4719">
                  <c:v>1525</c:v>
                </c:pt>
                <c:pt idx="4720">
                  <c:v>1336</c:v>
                </c:pt>
                <c:pt idx="4721">
                  <c:v>1241</c:v>
                </c:pt>
                <c:pt idx="4722">
                  <c:v>1374</c:v>
                </c:pt>
                <c:pt idx="4723">
                  <c:v>1577</c:v>
                </c:pt>
                <c:pt idx="4724">
                  <c:v>1662</c:v>
                </c:pt>
                <c:pt idx="4725">
                  <c:v>1724</c:v>
                </c:pt>
                <c:pt idx="4726">
                  <c:v>1804</c:v>
                </c:pt>
                <c:pt idx="4727">
                  <c:v>1922</c:v>
                </c:pt>
                <c:pt idx="4728">
                  <c:v>2033</c:v>
                </c:pt>
                <c:pt idx="4729">
                  <c:v>1961</c:v>
                </c:pt>
                <c:pt idx="4730">
                  <c:v>1978</c:v>
                </c:pt>
                <c:pt idx="4731">
                  <c:v>1945</c:v>
                </c:pt>
                <c:pt idx="4732">
                  <c:v>2050</c:v>
                </c:pt>
                <c:pt idx="4733">
                  <c:v>2065</c:v>
                </c:pt>
                <c:pt idx="4734">
                  <c:v>2137</c:v>
                </c:pt>
                <c:pt idx="4735">
                  <c:v>2006</c:v>
                </c:pt>
                <c:pt idx="4736">
                  <c:v>1730</c:v>
                </c:pt>
                <c:pt idx="4737">
                  <c:v>1510</c:v>
                </c:pt>
                <c:pt idx="4738">
                  <c:v>1439</c:v>
                </c:pt>
                <c:pt idx="4739">
                  <c:v>1474</c:v>
                </c:pt>
                <c:pt idx="4740">
                  <c:v>1566</c:v>
                </c:pt>
                <c:pt idx="4741">
                  <c:v>1577</c:v>
                </c:pt>
                <c:pt idx="4742">
                  <c:v>1606</c:v>
                </c:pt>
                <c:pt idx="4743">
                  <c:v>1525</c:v>
                </c:pt>
                <c:pt idx="4744">
                  <c:v>1336</c:v>
                </c:pt>
                <c:pt idx="4745">
                  <c:v>1241</c:v>
                </c:pt>
                <c:pt idx="4746">
                  <c:v>1374</c:v>
                </c:pt>
                <c:pt idx="4747">
                  <c:v>1577</c:v>
                </c:pt>
                <c:pt idx="4748">
                  <c:v>1662</c:v>
                </c:pt>
                <c:pt idx="4749">
                  <c:v>1724</c:v>
                </c:pt>
                <c:pt idx="4750">
                  <c:v>1804</c:v>
                </c:pt>
                <c:pt idx="4751">
                  <c:v>1922</c:v>
                </c:pt>
                <c:pt idx="4752">
                  <c:v>2033</c:v>
                </c:pt>
                <c:pt idx="4753">
                  <c:v>1961</c:v>
                </c:pt>
                <c:pt idx="4754">
                  <c:v>1978</c:v>
                </c:pt>
                <c:pt idx="4755">
                  <c:v>1945</c:v>
                </c:pt>
                <c:pt idx="4756">
                  <c:v>2050</c:v>
                </c:pt>
                <c:pt idx="4757">
                  <c:v>2065</c:v>
                </c:pt>
                <c:pt idx="4758">
                  <c:v>2137</c:v>
                </c:pt>
                <c:pt idx="4759">
                  <c:v>2006</c:v>
                </c:pt>
                <c:pt idx="4760">
                  <c:v>1730</c:v>
                </c:pt>
                <c:pt idx="4761">
                  <c:v>1510</c:v>
                </c:pt>
                <c:pt idx="4762">
                  <c:v>1439</c:v>
                </c:pt>
                <c:pt idx="4763">
                  <c:v>1474</c:v>
                </c:pt>
                <c:pt idx="4764">
                  <c:v>1566</c:v>
                </c:pt>
                <c:pt idx="4765">
                  <c:v>1577</c:v>
                </c:pt>
                <c:pt idx="4766">
                  <c:v>1606</c:v>
                </c:pt>
                <c:pt idx="4767">
                  <c:v>1525</c:v>
                </c:pt>
                <c:pt idx="4768">
                  <c:v>1336</c:v>
                </c:pt>
                <c:pt idx="4769">
                  <c:v>1241</c:v>
                </c:pt>
                <c:pt idx="4770">
                  <c:v>1374</c:v>
                </c:pt>
                <c:pt idx="4771">
                  <c:v>1577</c:v>
                </c:pt>
                <c:pt idx="4772">
                  <c:v>1662</c:v>
                </c:pt>
                <c:pt idx="4773">
                  <c:v>1724</c:v>
                </c:pt>
                <c:pt idx="4774">
                  <c:v>1804</c:v>
                </c:pt>
                <c:pt idx="4775">
                  <c:v>1922</c:v>
                </c:pt>
                <c:pt idx="4776">
                  <c:v>2033</c:v>
                </c:pt>
                <c:pt idx="4777">
                  <c:v>1961</c:v>
                </c:pt>
                <c:pt idx="4778">
                  <c:v>1978</c:v>
                </c:pt>
                <c:pt idx="4779">
                  <c:v>1945</c:v>
                </c:pt>
                <c:pt idx="4780">
                  <c:v>2050</c:v>
                </c:pt>
                <c:pt idx="4781">
                  <c:v>2065</c:v>
                </c:pt>
                <c:pt idx="4782">
                  <c:v>2137</c:v>
                </c:pt>
                <c:pt idx="4783">
                  <c:v>2006</c:v>
                </c:pt>
                <c:pt idx="4784">
                  <c:v>1730</c:v>
                </c:pt>
                <c:pt idx="4785">
                  <c:v>1510</c:v>
                </c:pt>
                <c:pt idx="4786">
                  <c:v>1439</c:v>
                </c:pt>
                <c:pt idx="4787">
                  <c:v>1474</c:v>
                </c:pt>
                <c:pt idx="4788">
                  <c:v>1566</c:v>
                </c:pt>
                <c:pt idx="4789">
                  <c:v>1577</c:v>
                </c:pt>
                <c:pt idx="4790">
                  <c:v>1606</c:v>
                </c:pt>
                <c:pt idx="4791">
                  <c:v>1525</c:v>
                </c:pt>
                <c:pt idx="4792">
                  <c:v>1336</c:v>
                </c:pt>
                <c:pt idx="4793">
                  <c:v>1241</c:v>
                </c:pt>
                <c:pt idx="4794">
                  <c:v>1374</c:v>
                </c:pt>
                <c:pt idx="4795">
                  <c:v>1577</c:v>
                </c:pt>
                <c:pt idx="4796">
                  <c:v>1662</c:v>
                </c:pt>
                <c:pt idx="4797">
                  <c:v>1724</c:v>
                </c:pt>
                <c:pt idx="4798">
                  <c:v>1804</c:v>
                </c:pt>
                <c:pt idx="4799">
                  <c:v>1922</c:v>
                </c:pt>
                <c:pt idx="4800">
                  <c:v>2033</c:v>
                </c:pt>
                <c:pt idx="4801">
                  <c:v>1961</c:v>
                </c:pt>
                <c:pt idx="4802">
                  <c:v>1978</c:v>
                </c:pt>
                <c:pt idx="4803">
                  <c:v>1945</c:v>
                </c:pt>
                <c:pt idx="4804">
                  <c:v>2050</c:v>
                </c:pt>
                <c:pt idx="4805">
                  <c:v>2065</c:v>
                </c:pt>
                <c:pt idx="4806">
                  <c:v>2137</c:v>
                </c:pt>
                <c:pt idx="4807">
                  <c:v>2006</c:v>
                </c:pt>
                <c:pt idx="4808">
                  <c:v>1730</c:v>
                </c:pt>
                <c:pt idx="4809">
                  <c:v>1510</c:v>
                </c:pt>
                <c:pt idx="4810">
                  <c:v>1439</c:v>
                </c:pt>
                <c:pt idx="4811">
                  <c:v>1474</c:v>
                </c:pt>
                <c:pt idx="4812">
                  <c:v>1566</c:v>
                </c:pt>
                <c:pt idx="4813">
                  <c:v>1577</c:v>
                </c:pt>
                <c:pt idx="4814">
                  <c:v>1606</c:v>
                </c:pt>
                <c:pt idx="4815">
                  <c:v>1525</c:v>
                </c:pt>
                <c:pt idx="4816">
                  <c:v>1336</c:v>
                </c:pt>
                <c:pt idx="4817">
                  <c:v>1241</c:v>
                </c:pt>
                <c:pt idx="4818">
                  <c:v>1374</c:v>
                </c:pt>
                <c:pt idx="4819">
                  <c:v>1577</c:v>
                </c:pt>
                <c:pt idx="4820">
                  <c:v>1662</c:v>
                </c:pt>
                <c:pt idx="4821">
                  <c:v>1724</c:v>
                </c:pt>
                <c:pt idx="4822">
                  <c:v>1804</c:v>
                </c:pt>
                <c:pt idx="4823">
                  <c:v>1922</c:v>
                </c:pt>
                <c:pt idx="4824">
                  <c:v>2033</c:v>
                </c:pt>
                <c:pt idx="4825">
                  <c:v>1961</c:v>
                </c:pt>
                <c:pt idx="4826">
                  <c:v>1978</c:v>
                </c:pt>
                <c:pt idx="4827">
                  <c:v>1945</c:v>
                </c:pt>
                <c:pt idx="4828">
                  <c:v>2050</c:v>
                </c:pt>
                <c:pt idx="4829">
                  <c:v>2065</c:v>
                </c:pt>
                <c:pt idx="4830">
                  <c:v>2137</c:v>
                </c:pt>
                <c:pt idx="4831">
                  <c:v>2006</c:v>
                </c:pt>
                <c:pt idx="4832">
                  <c:v>1730</c:v>
                </c:pt>
                <c:pt idx="4833">
                  <c:v>1510</c:v>
                </c:pt>
                <c:pt idx="4834">
                  <c:v>1439</c:v>
                </c:pt>
                <c:pt idx="4835">
                  <c:v>1474</c:v>
                </c:pt>
                <c:pt idx="4836">
                  <c:v>1566</c:v>
                </c:pt>
                <c:pt idx="4837">
                  <c:v>1577</c:v>
                </c:pt>
                <c:pt idx="4838">
                  <c:v>1606</c:v>
                </c:pt>
                <c:pt idx="4839">
                  <c:v>1525</c:v>
                </c:pt>
                <c:pt idx="4840">
                  <c:v>1336</c:v>
                </c:pt>
                <c:pt idx="4841">
                  <c:v>1241</c:v>
                </c:pt>
                <c:pt idx="4842">
                  <c:v>1374</c:v>
                </c:pt>
                <c:pt idx="4843">
                  <c:v>1577</c:v>
                </c:pt>
                <c:pt idx="4844">
                  <c:v>1662</c:v>
                </c:pt>
                <c:pt idx="4845">
                  <c:v>1724</c:v>
                </c:pt>
                <c:pt idx="4846">
                  <c:v>1804</c:v>
                </c:pt>
                <c:pt idx="4847">
                  <c:v>1922</c:v>
                </c:pt>
                <c:pt idx="4848">
                  <c:v>2033</c:v>
                </c:pt>
                <c:pt idx="4849">
                  <c:v>1961</c:v>
                </c:pt>
                <c:pt idx="4850">
                  <c:v>1978</c:v>
                </c:pt>
                <c:pt idx="4851">
                  <c:v>1945</c:v>
                </c:pt>
                <c:pt idx="4852">
                  <c:v>2050</c:v>
                </c:pt>
                <c:pt idx="4853">
                  <c:v>2065</c:v>
                </c:pt>
                <c:pt idx="4854">
                  <c:v>2137</c:v>
                </c:pt>
                <c:pt idx="4855">
                  <c:v>2006</c:v>
                </c:pt>
                <c:pt idx="4856">
                  <c:v>1730</c:v>
                </c:pt>
                <c:pt idx="4857">
                  <c:v>1510</c:v>
                </c:pt>
                <c:pt idx="4858">
                  <c:v>1439</c:v>
                </c:pt>
                <c:pt idx="4859">
                  <c:v>1474</c:v>
                </c:pt>
                <c:pt idx="4860">
                  <c:v>1566</c:v>
                </c:pt>
                <c:pt idx="4861">
                  <c:v>1577</c:v>
                </c:pt>
                <c:pt idx="4862">
                  <c:v>1606</c:v>
                </c:pt>
                <c:pt idx="4863">
                  <c:v>1525</c:v>
                </c:pt>
                <c:pt idx="4864">
                  <c:v>1336</c:v>
                </c:pt>
                <c:pt idx="4865">
                  <c:v>1241</c:v>
                </c:pt>
                <c:pt idx="4866">
                  <c:v>1374</c:v>
                </c:pt>
                <c:pt idx="4867">
                  <c:v>1577</c:v>
                </c:pt>
                <c:pt idx="4868">
                  <c:v>1662</c:v>
                </c:pt>
                <c:pt idx="4869">
                  <c:v>1724</c:v>
                </c:pt>
                <c:pt idx="4870">
                  <c:v>1804</c:v>
                </c:pt>
                <c:pt idx="4871">
                  <c:v>1922</c:v>
                </c:pt>
                <c:pt idx="4872">
                  <c:v>2033</c:v>
                </c:pt>
                <c:pt idx="4873">
                  <c:v>1961</c:v>
                </c:pt>
                <c:pt idx="4874">
                  <c:v>1978</c:v>
                </c:pt>
                <c:pt idx="4875">
                  <c:v>1945</c:v>
                </c:pt>
                <c:pt idx="4876">
                  <c:v>2050</c:v>
                </c:pt>
                <c:pt idx="4877">
                  <c:v>2065</c:v>
                </c:pt>
                <c:pt idx="4878">
                  <c:v>2137</c:v>
                </c:pt>
                <c:pt idx="4879">
                  <c:v>2006</c:v>
                </c:pt>
                <c:pt idx="4880">
                  <c:v>1730</c:v>
                </c:pt>
                <c:pt idx="4881">
                  <c:v>1510</c:v>
                </c:pt>
                <c:pt idx="4882">
                  <c:v>1439</c:v>
                </c:pt>
                <c:pt idx="4883">
                  <c:v>1474</c:v>
                </c:pt>
                <c:pt idx="4884">
                  <c:v>1566</c:v>
                </c:pt>
                <c:pt idx="4885">
                  <c:v>1577</c:v>
                </c:pt>
                <c:pt idx="4886">
                  <c:v>1606</c:v>
                </c:pt>
                <c:pt idx="4887">
                  <c:v>1525</c:v>
                </c:pt>
                <c:pt idx="4888">
                  <c:v>1336</c:v>
                </c:pt>
                <c:pt idx="4889">
                  <c:v>1241</c:v>
                </c:pt>
                <c:pt idx="4890">
                  <c:v>1374</c:v>
                </c:pt>
                <c:pt idx="4891">
                  <c:v>1577</c:v>
                </c:pt>
                <c:pt idx="4892">
                  <c:v>1662</c:v>
                </c:pt>
                <c:pt idx="4893">
                  <c:v>1724</c:v>
                </c:pt>
                <c:pt idx="4894">
                  <c:v>1804</c:v>
                </c:pt>
                <c:pt idx="4895">
                  <c:v>1922</c:v>
                </c:pt>
                <c:pt idx="4896">
                  <c:v>2033</c:v>
                </c:pt>
                <c:pt idx="4897">
                  <c:v>1961</c:v>
                </c:pt>
                <c:pt idx="4898">
                  <c:v>1978</c:v>
                </c:pt>
                <c:pt idx="4899">
                  <c:v>1945</c:v>
                </c:pt>
                <c:pt idx="4900">
                  <c:v>2050</c:v>
                </c:pt>
                <c:pt idx="4901">
                  <c:v>2065</c:v>
                </c:pt>
                <c:pt idx="4902">
                  <c:v>2137</c:v>
                </c:pt>
                <c:pt idx="4903">
                  <c:v>2006</c:v>
                </c:pt>
                <c:pt idx="4904">
                  <c:v>1730</c:v>
                </c:pt>
                <c:pt idx="4905">
                  <c:v>1510</c:v>
                </c:pt>
                <c:pt idx="4906">
                  <c:v>1439</c:v>
                </c:pt>
                <c:pt idx="4907">
                  <c:v>1474</c:v>
                </c:pt>
                <c:pt idx="4908">
                  <c:v>1566</c:v>
                </c:pt>
                <c:pt idx="4909">
                  <c:v>1577</c:v>
                </c:pt>
                <c:pt idx="4910">
                  <c:v>1606</c:v>
                </c:pt>
                <c:pt idx="4911">
                  <c:v>1525</c:v>
                </c:pt>
                <c:pt idx="4912">
                  <c:v>1336</c:v>
                </c:pt>
                <c:pt idx="4913">
                  <c:v>1241</c:v>
                </c:pt>
                <c:pt idx="4914">
                  <c:v>1374</c:v>
                </c:pt>
                <c:pt idx="4915">
                  <c:v>1577</c:v>
                </c:pt>
                <c:pt idx="4916">
                  <c:v>1662</c:v>
                </c:pt>
                <c:pt idx="4917">
                  <c:v>1724</c:v>
                </c:pt>
                <c:pt idx="4918">
                  <c:v>1804</c:v>
                </c:pt>
                <c:pt idx="4919">
                  <c:v>1922</c:v>
                </c:pt>
                <c:pt idx="4920">
                  <c:v>2033</c:v>
                </c:pt>
                <c:pt idx="4921">
                  <c:v>1961</c:v>
                </c:pt>
                <c:pt idx="4922">
                  <c:v>1978</c:v>
                </c:pt>
                <c:pt idx="4923">
                  <c:v>1945</c:v>
                </c:pt>
                <c:pt idx="4924">
                  <c:v>2050</c:v>
                </c:pt>
                <c:pt idx="4925">
                  <c:v>2065</c:v>
                </c:pt>
                <c:pt idx="4926">
                  <c:v>2137</c:v>
                </c:pt>
                <c:pt idx="4927">
                  <c:v>2006</c:v>
                </c:pt>
                <c:pt idx="4928">
                  <c:v>1730</c:v>
                </c:pt>
                <c:pt idx="4929">
                  <c:v>1510</c:v>
                </c:pt>
                <c:pt idx="4930">
                  <c:v>1439</c:v>
                </c:pt>
                <c:pt idx="4931">
                  <c:v>1474</c:v>
                </c:pt>
                <c:pt idx="4932">
                  <c:v>1566</c:v>
                </c:pt>
                <c:pt idx="4933">
                  <c:v>1577</c:v>
                </c:pt>
                <c:pt idx="4934">
                  <c:v>1606</c:v>
                </c:pt>
                <c:pt idx="4935">
                  <c:v>1525</c:v>
                </c:pt>
                <c:pt idx="4936">
                  <c:v>1336</c:v>
                </c:pt>
                <c:pt idx="4937">
                  <c:v>1241</c:v>
                </c:pt>
                <c:pt idx="4938">
                  <c:v>1374</c:v>
                </c:pt>
                <c:pt idx="4939">
                  <c:v>1577</c:v>
                </c:pt>
                <c:pt idx="4940">
                  <c:v>1662</c:v>
                </c:pt>
                <c:pt idx="4941">
                  <c:v>1724</c:v>
                </c:pt>
                <c:pt idx="4942">
                  <c:v>1804</c:v>
                </c:pt>
                <c:pt idx="4943">
                  <c:v>1922</c:v>
                </c:pt>
                <c:pt idx="4944">
                  <c:v>2033</c:v>
                </c:pt>
                <c:pt idx="4945">
                  <c:v>1961</c:v>
                </c:pt>
                <c:pt idx="4946">
                  <c:v>1978</c:v>
                </c:pt>
                <c:pt idx="4947">
                  <c:v>1945</c:v>
                </c:pt>
                <c:pt idx="4948">
                  <c:v>2050</c:v>
                </c:pt>
                <c:pt idx="4949">
                  <c:v>2065</c:v>
                </c:pt>
                <c:pt idx="4950">
                  <c:v>2137</c:v>
                </c:pt>
                <c:pt idx="4951">
                  <c:v>2006</c:v>
                </c:pt>
                <c:pt idx="4952">
                  <c:v>1730</c:v>
                </c:pt>
                <c:pt idx="4953">
                  <c:v>1510</c:v>
                </c:pt>
                <c:pt idx="4954">
                  <c:v>1439</c:v>
                </c:pt>
                <c:pt idx="4955">
                  <c:v>1474</c:v>
                </c:pt>
                <c:pt idx="4956">
                  <c:v>1566</c:v>
                </c:pt>
                <c:pt idx="4957">
                  <c:v>1577</c:v>
                </c:pt>
                <c:pt idx="4958">
                  <c:v>1606</c:v>
                </c:pt>
                <c:pt idx="4959">
                  <c:v>1525</c:v>
                </c:pt>
                <c:pt idx="4960">
                  <c:v>1336</c:v>
                </c:pt>
                <c:pt idx="4961">
                  <c:v>1241</c:v>
                </c:pt>
                <c:pt idx="4962">
                  <c:v>1374</c:v>
                </c:pt>
                <c:pt idx="4963">
                  <c:v>1577</c:v>
                </c:pt>
                <c:pt idx="4964">
                  <c:v>1662</c:v>
                </c:pt>
                <c:pt idx="4965">
                  <c:v>1724</c:v>
                </c:pt>
                <c:pt idx="4966">
                  <c:v>1804</c:v>
                </c:pt>
                <c:pt idx="4967">
                  <c:v>1922</c:v>
                </c:pt>
                <c:pt idx="4968">
                  <c:v>2033</c:v>
                </c:pt>
                <c:pt idx="4969">
                  <c:v>1961</c:v>
                </c:pt>
                <c:pt idx="4970">
                  <c:v>1978</c:v>
                </c:pt>
                <c:pt idx="4971">
                  <c:v>1945</c:v>
                </c:pt>
                <c:pt idx="4972">
                  <c:v>2050</c:v>
                </c:pt>
                <c:pt idx="4973">
                  <c:v>2065</c:v>
                </c:pt>
                <c:pt idx="4974">
                  <c:v>2137</c:v>
                </c:pt>
                <c:pt idx="4975">
                  <c:v>2006</c:v>
                </c:pt>
                <c:pt idx="4976">
                  <c:v>1730</c:v>
                </c:pt>
                <c:pt idx="4977">
                  <c:v>1510</c:v>
                </c:pt>
                <c:pt idx="4978">
                  <c:v>1439</c:v>
                </c:pt>
                <c:pt idx="4979">
                  <c:v>1474</c:v>
                </c:pt>
                <c:pt idx="4980">
                  <c:v>1566</c:v>
                </c:pt>
                <c:pt idx="4981">
                  <c:v>1577</c:v>
                </c:pt>
                <c:pt idx="4982">
                  <c:v>1606</c:v>
                </c:pt>
                <c:pt idx="4983">
                  <c:v>1525</c:v>
                </c:pt>
                <c:pt idx="4984">
                  <c:v>1336</c:v>
                </c:pt>
                <c:pt idx="4985">
                  <c:v>1241</c:v>
                </c:pt>
                <c:pt idx="4986">
                  <c:v>1374</c:v>
                </c:pt>
                <c:pt idx="4987">
                  <c:v>1577</c:v>
                </c:pt>
                <c:pt idx="4988">
                  <c:v>1662</c:v>
                </c:pt>
                <c:pt idx="4989">
                  <c:v>1724</c:v>
                </c:pt>
                <c:pt idx="4990">
                  <c:v>1804</c:v>
                </c:pt>
                <c:pt idx="4991">
                  <c:v>1922</c:v>
                </c:pt>
                <c:pt idx="4992">
                  <c:v>2033</c:v>
                </c:pt>
                <c:pt idx="4993">
                  <c:v>1961</c:v>
                </c:pt>
                <c:pt idx="4994">
                  <c:v>1978</c:v>
                </c:pt>
                <c:pt idx="4995">
                  <c:v>1945</c:v>
                </c:pt>
                <c:pt idx="4996">
                  <c:v>2050</c:v>
                </c:pt>
                <c:pt idx="4997">
                  <c:v>2065</c:v>
                </c:pt>
                <c:pt idx="4998">
                  <c:v>2137</c:v>
                </c:pt>
                <c:pt idx="4999">
                  <c:v>2006</c:v>
                </c:pt>
                <c:pt idx="5000">
                  <c:v>1730</c:v>
                </c:pt>
                <c:pt idx="5001">
                  <c:v>1510</c:v>
                </c:pt>
                <c:pt idx="5002">
                  <c:v>1439</c:v>
                </c:pt>
                <c:pt idx="5003">
                  <c:v>1474</c:v>
                </c:pt>
                <c:pt idx="5004">
                  <c:v>1566</c:v>
                </c:pt>
                <c:pt idx="5005">
                  <c:v>1577</c:v>
                </c:pt>
                <c:pt idx="5006">
                  <c:v>1606</c:v>
                </c:pt>
                <c:pt idx="5007">
                  <c:v>1525</c:v>
                </c:pt>
                <c:pt idx="5008">
                  <c:v>1336</c:v>
                </c:pt>
                <c:pt idx="5009">
                  <c:v>1241</c:v>
                </c:pt>
                <c:pt idx="5010">
                  <c:v>1374</c:v>
                </c:pt>
                <c:pt idx="5011">
                  <c:v>1577</c:v>
                </c:pt>
                <c:pt idx="5012">
                  <c:v>1662</c:v>
                </c:pt>
                <c:pt idx="5013">
                  <c:v>1724</c:v>
                </c:pt>
                <c:pt idx="5014">
                  <c:v>1804</c:v>
                </c:pt>
                <c:pt idx="5015">
                  <c:v>1922</c:v>
                </c:pt>
                <c:pt idx="5016">
                  <c:v>2033</c:v>
                </c:pt>
                <c:pt idx="5017">
                  <c:v>1961</c:v>
                </c:pt>
                <c:pt idx="5018">
                  <c:v>1978</c:v>
                </c:pt>
                <c:pt idx="5019">
                  <c:v>1945</c:v>
                </c:pt>
                <c:pt idx="5020">
                  <c:v>2050</c:v>
                </c:pt>
                <c:pt idx="5021">
                  <c:v>2065</c:v>
                </c:pt>
                <c:pt idx="5022">
                  <c:v>2137</c:v>
                </c:pt>
                <c:pt idx="5023">
                  <c:v>2006</c:v>
                </c:pt>
                <c:pt idx="5024">
                  <c:v>1730</c:v>
                </c:pt>
                <c:pt idx="5025">
                  <c:v>1510</c:v>
                </c:pt>
                <c:pt idx="5026">
                  <c:v>1439</c:v>
                </c:pt>
                <c:pt idx="5027">
                  <c:v>1474</c:v>
                </c:pt>
                <c:pt idx="5028">
                  <c:v>1566</c:v>
                </c:pt>
                <c:pt idx="5029">
                  <c:v>1577</c:v>
                </c:pt>
                <c:pt idx="5030">
                  <c:v>1606</c:v>
                </c:pt>
                <c:pt idx="5031">
                  <c:v>1525</c:v>
                </c:pt>
                <c:pt idx="5032">
                  <c:v>1336</c:v>
                </c:pt>
                <c:pt idx="5033">
                  <c:v>1241</c:v>
                </c:pt>
                <c:pt idx="5034">
                  <c:v>1374</c:v>
                </c:pt>
                <c:pt idx="5035">
                  <c:v>1577</c:v>
                </c:pt>
                <c:pt idx="5036">
                  <c:v>1662</c:v>
                </c:pt>
                <c:pt idx="5037">
                  <c:v>1724</c:v>
                </c:pt>
                <c:pt idx="5038">
                  <c:v>1804</c:v>
                </c:pt>
                <c:pt idx="5039">
                  <c:v>1922</c:v>
                </c:pt>
                <c:pt idx="5040">
                  <c:v>2033</c:v>
                </c:pt>
                <c:pt idx="5041">
                  <c:v>1961</c:v>
                </c:pt>
                <c:pt idx="5042">
                  <c:v>1978</c:v>
                </c:pt>
                <c:pt idx="5043">
                  <c:v>1945</c:v>
                </c:pt>
                <c:pt idx="5044">
                  <c:v>2050</c:v>
                </c:pt>
                <c:pt idx="5045">
                  <c:v>2065</c:v>
                </c:pt>
                <c:pt idx="5046">
                  <c:v>2137</c:v>
                </c:pt>
                <c:pt idx="5047">
                  <c:v>2006</c:v>
                </c:pt>
                <c:pt idx="5048">
                  <c:v>1730</c:v>
                </c:pt>
                <c:pt idx="5049">
                  <c:v>1510</c:v>
                </c:pt>
                <c:pt idx="5050">
                  <c:v>1439</c:v>
                </c:pt>
                <c:pt idx="5051">
                  <c:v>1474</c:v>
                </c:pt>
                <c:pt idx="5052">
                  <c:v>1566</c:v>
                </c:pt>
                <c:pt idx="5053">
                  <c:v>1577</c:v>
                </c:pt>
                <c:pt idx="5054">
                  <c:v>1606</c:v>
                </c:pt>
                <c:pt idx="5055">
                  <c:v>1525</c:v>
                </c:pt>
                <c:pt idx="5056">
                  <c:v>1336</c:v>
                </c:pt>
                <c:pt idx="5057">
                  <c:v>1241</c:v>
                </c:pt>
                <c:pt idx="5058">
                  <c:v>1374</c:v>
                </c:pt>
                <c:pt idx="5059">
                  <c:v>1577</c:v>
                </c:pt>
                <c:pt idx="5060">
                  <c:v>1662</c:v>
                </c:pt>
                <c:pt idx="5061">
                  <c:v>1724</c:v>
                </c:pt>
                <c:pt idx="5062">
                  <c:v>1804</c:v>
                </c:pt>
                <c:pt idx="5063">
                  <c:v>1922</c:v>
                </c:pt>
                <c:pt idx="5064">
                  <c:v>2033</c:v>
                </c:pt>
                <c:pt idx="5065">
                  <c:v>1961</c:v>
                </c:pt>
                <c:pt idx="5066">
                  <c:v>1978</c:v>
                </c:pt>
                <c:pt idx="5067">
                  <c:v>1945</c:v>
                </c:pt>
                <c:pt idx="5068">
                  <c:v>2050</c:v>
                </c:pt>
                <c:pt idx="5069">
                  <c:v>2065</c:v>
                </c:pt>
                <c:pt idx="5070">
                  <c:v>2137</c:v>
                </c:pt>
                <c:pt idx="5071">
                  <c:v>2006</c:v>
                </c:pt>
                <c:pt idx="5072">
                  <c:v>1730</c:v>
                </c:pt>
                <c:pt idx="5073">
                  <c:v>1510</c:v>
                </c:pt>
                <c:pt idx="5074">
                  <c:v>1439</c:v>
                </c:pt>
                <c:pt idx="5075">
                  <c:v>1474</c:v>
                </c:pt>
                <c:pt idx="5076">
                  <c:v>1566</c:v>
                </c:pt>
                <c:pt idx="5077">
                  <c:v>1577</c:v>
                </c:pt>
                <c:pt idx="5078">
                  <c:v>1606</c:v>
                </c:pt>
                <c:pt idx="5079">
                  <c:v>1525</c:v>
                </c:pt>
                <c:pt idx="5080">
                  <c:v>1336</c:v>
                </c:pt>
                <c:pt idx="5081">
                  <c:v>1241</c:v>
                </c:pt>
                <c:pt idx="5082">
                  <c:v>1374</c:v>
                </c:pt>
                <c:pt idx="5083">
                  <c:v>1577</c:v>
                </c:pt>
                <c:pt idx="5084">
                  <c:v>1662</c:v>
                </c:pt>
                <c:pt idx="5085">
                  <c:v>1724</c:v>
                </c:pt>
                <c:pt idx="5086">
                  <c:v>1804</c:v>
                </c:pt>
                <c:pt idx="5087">
                  <c:v>1922</c:v>
                </c:pt>
                <c:pt idx="5088">
                  <c:v>2033</c:v>
                </c:pt>
                <c:pt idx="5089">
                  <c:v>1961</c:v>
                </c:pt>
                <c:pt idx="5090">
                  <c:v>1978</c:v>
                </c:pt>
                <c:pt idx="5091">
                  <c:v>1945</c:v>
                </c:pt>
                <c:pt idx="5092">
                  <c:v>2050</c:v>
                </c:pt>
                <c:pt idx="5093">
                  <c:v>2065</c:v>
                </c:pt>
                <c:pt idx="5094">
                  <c:v>2137</c:v>
                </c:pt>
                <c:pt idx="5095">
                  <c:v>2006</c:v>
                </c:pt>
                <c:pt idx="5096">
                  <c:v>1730</c:v>
                </c:pt>
                <c:pt idx="5097">
                  <c:v>1510</c:v>
                </c:pt>
                <c:pt idx="5098">
                  <c:v>1439</c:v>
                </c:pt>
                <c:pt idx="5099">
                  <c:v>1474</c:v>
                </c:pt>
                <c:pt idx="5100">
                  <c:v>1566</c:v>
                </c:pt>
                <c:pt idx="5101">
                  <c:v>1577</c:v>
                </c:pt>
                <c:pt idx="5102">
                  <c:v>1606</c:v>
                </c:pt>
                <c:pt idx="5103">
                  <c:v>1525</c:v>
                </c:pt>
                <c:pt idx="5104">
                  <c:v>1336</c:v>
                </c:pt>
                <c:pt idx="5105">
                  <c:v>1241</c:v>
                </c:pt>
                <c:pt idx="5106">
                  <c:v>1374</c:v>
                </c:pt>
                <c:pt idx="5107">
                  <c:v>1577</c:v>
                </c:pt>
                <c:pt idx="5108">
                  <c:v>1662</c:v>
                </c:pt>
                <c:pt idx="5109">
                  <c:v>1724</c:v>
                </c:pt>
                <c:pt idx="5110">
                  <c:v>1804</c:v>
                </c:pt>
                <c:pt idx="5111">
                  <c:v>1922</c:v>
                </c:pt>
                <c:pt idx="5112">
                  <c:v>2033</c:v>
                </c:pt>
                <c:pt idx="5113">
                  <c:v>1961</c:v>
                </c:pt>
                <c:pt idx="5114">
                  <c:v>1978</c:v>
                </c:pt>
                <c:pt idx="5115">
                  <c:v>1945</c:v>
                </c:pt>
                <c:pt idx="5116">
                  <c:v>2050</c:v>
                </c:pt>
                <c:pt idx="5117">
                  <c:v>2065</c:v>
                </c:pt>
                <c:pt idx="5118">
                  <c:v>2137</c:v>
                </c:pt>
                <c:pt idx="5119">
                  <c:v>2006</c:v>
                </c:pt>
                <c:pt idx="5120">
                  <c:v>1730</c:v>
                </c:pt>
                <c:pt idx="5121">
                  <c:v>1510</c:v>
                </c:pt>
                <c:pt idx="5122">
                  <c:v>1439</c:v>
                </c:pt>
                <c:pt idx="5123">
                  <c:v>1474</c:v>
                </c:pt>
                <c:pt idx="5124">
                  <c:v>1566</c:v>
                </c:pt>
                <c:pt idx="5125">
                  <c:v>1577</c:v>
                </c:pt>
                <c:pt idx="5126">
                  <c:v>1606</c:v>
                </c:pt>
                <c:pt idx="5127">
                  <c:v>1525</c:v>
                </c:pt>
                <c:pt idx="5128">
                  <c:v>1336</c:v>
                </c:pt>
                <c:pt idx="5129">
                  <c:v>1241</c:v>
                </c:pt>
                <c:pt idx="5130">
                  <c:v>1374</c:v>
                </c:pt>
                <c:pt idx="5131">
                  <c:v>1577</c:v>
                </c:pt>
                <c:pt idx="5132">
                  <c:v>1662</c:v>
                </c:pt>
                <c:pt idx="5133">
                  <c:v>1724</c:v>
                </c:pt>
                <c:pt idx="5134">
                  <c:v>1804</c:v>
                </c:pt>
                <c:pt idx="5135">
                  <c:v>1922</c:v>
                </c:pt>
                <c:pt idx="5136">
                  <c:v>2448</c:v>
                </c:pt>
                <c:pt idx="5137">
                  <c:v>2487</c:v>
                </c:pt>
                <c:pt idx="5138">
                  <c:v>2537</c:v>
                </c:pt>
                <c:pt idx="5139">
                  <c:v>2494</c:v>
                </c:pt>
                <c:pt idx="5140">
                  <c:v>2525</c:v>
                </c:pt>
                <c:pt idx="5141">
                  <c:v>2481</c:v>
                </c:pt>
                <c:pt idx="5142">
                  <c:v>2504</c:v>
                </c:pt>
                <c:pt idx="5143">
                  <c:v>2528</c:v>
                </c:pt>
                <c:pt idx="5144">
                  <c:v>2471</c:v>
                </c:pt>
                <c:pt idx="5145">
                  <c:v>2164</c:v>
                </c:pt>
                <c:pt idx="5146">
                  <c:v>2091</c:v>
                </c:pt>
                <c:pt idx="5147">
                  <c:v>2014</c:v>
                </c:pt>
                <c:pt idx="5148">
                  <c:v>1995</c:v>
                </c:pt>
                <c:pt idx="5149">
                  <c:v>1913</c:v>
                </c:pt>
                <c:pt idx="5150">
                  <c:v>1867</c:v>
                </c:pt>
                <c:pt idx="5151">
                  <c:v>1763</c:v>
                </c:pt>
                <c:pt idx="5152">
                  <c:v>1819</c:v>
                </c:pt>
                <c:pt idx="5153">
                  <c:v>1980</c:v>
                </c:pt>
                <c:pt idx="5154">
                  <c:v>2037</c:v>
                </c:pt>
                <c:pt idx="5155">
                  <c:v>2188</c:v>
                </c:pt>
                <c:pt idx="5156">
                  <c:v>2250</c:v>
                </c:pt>
                <c:pt idx="5157">
                  <c:v>2325</c:v>
                </c:pt>
                <c:pt idx="5158">
                  <c:v>2378</c:v>
                </c:pt>
                <c:pt idx="5159">
                  <c:v>2438</c:v>
                </c:pt>
                <c:pt idx="5160">
                  <c:v>2448</c:v>
                </c:pt>
                <c:pt idx="5161">
                  <c:v>2487</c:v>
                </c:pt>
                <c:pt idx="5162">
                  <c:v>2537</c:v>
                </c:pt>
                <c:pt idx="5163">
                  <c:v>2494</c:v>
                </c:pt>
                <c:pt idx="5164">
                  <c:v>2525</c:v>
                </c:pt>
                <c:pt idx="5165">
                  <c:v>2481</c:v>
                </c:pt>
                <c:pt idx="5166">
                  <c:v>2504</c:v>
                </c:pt>
                <c:pt idx="5167">
                  <c:v>2528</c:v>
                </c:pt>
                <c:pt idx="5168">
                  <c:v>2471</c:v>
                </c:pt>
                <c:pt idx="5169">
                  <c:v>2164</c:v>
                </c:pt>
                <c:pt idx="5170">
                  <c:v>2091</c:v>
                </c:pt>
                <c:pt idx="5171">
                  <c:v>2014</c:v>
                </c:pt>
                <c:pt idx="5172">
                  <c:v>1995</c:v>
                </c:pt>
                <c:pt idx="5173">
                  <c:v>1913</c:v>
                </c:pt>
                <c:pt idx="5174">
                  <c:v>1867</c:v>
                </c:pt>
                <c:pt idx="5175">
                  <c:v>1763</c:v>
                </c:pt>
                <c:pt idx="5176">
                  <c:v>1819</c:v>
                </c:pt>
                <c:pt idx="5177">
                  <c:v>1980</c:v>
                </c:pt>
                <c:pt idx="5178">
                  <c:v>2037</c:v>
                </c:pt>
                <c:pt idx="5179">
                  <c:v>2188</c:v>
                </c:pt>
                <c:pt idx="5180">
                  <c:v>2250</c:v>
                </c:pt>
                <c:pt idx="5181">
                  <c:v>2325</c:v>
                </c:pt>
                <c:pt idx="5182">
                  <c:v>2378</c:v>
                </c:pt>
                <c:pt idx="5183">
                  <c:v>2438</c:v>
                </c:pt>
                <c:pt idx="5184">
                  <c:v>2448</c:v>
                </c:pt>
                <c:pt idx="5185">
                  <c:v>2487</c:v>
                </c:pt>
                <c:pt idx="5186">
                  <c:v>2537</c:v>
                </c:pt>
                <c:pt idx="5187">
                  <c:v>2494</c:v>
                </c:pt>
                <c:pt idx="5188">
                  <c:v>2525</c:v>
                </c:pt>
                <c:pt idx="5189">
                  <c:v>2481</c:v>
                </c:pt>
                <c:pt idx="5190">
                  <c:v>2504</c:v>
                </c:pt>
                <c:pt idx="5191">
                  <c:v>2528</c:v>
                </c:pt>
                <c:pt idx="5192">
                  <c:v>2471</c:v>
                </c:pt>
                <c:pt idx="5193">
                  <c:v>2164</c:v>
                </c:pt>
                <c:pt idx="5194">
                  <c:v>2091</c:v>
                </c:pt>
                <c:pt idx="5195">
                  <c:v>2014</c:v>
                </c:pt>
                <c:pt idx="5196">
                  <c:v>1995</c:v>
                </c:pt>
                <c:pt idx="5197">
                  <c:v>1913</c:v>
                </c:pt>
                <c:pt idx="5198">
                  <c:v>1867</c:v>
                </c:pt>
                <c:pt idx="5199">
                  <c:v>1763</c:v>
                </c:pt>
                <c:pt idx="5200">
                  <c:v>1819</c:v>
                </c:pt>
                <c:pt idx="5201">
                  <c:v>1980</c:v>
                </c:pt>
                <c:pt idx="5202">
                  <c:v>2037</c:v>
                </c:pt>
                <c:pt idx="5203">
                  <c:v>2188</c:v>
                </c:pt>
                <c:pt idx="5204">
                  <c:v>2250</c:v>
                </c:pt>
                <c:pt idx="5205">
                  <c:v>2325</c:v>
                </c:pt>
                <c:pt idx="5206">
                  <c:v>2378</c:v>
                </c:pt>
                <c:pt idx="5207">
                  <c:v>2438</c:v>
                </c:pt>
                <c:pt idx="5208">
                  <c:v>2448</c:v>
                </c:pt>
                <c:pt idx="5209">
                  <c:v>2487</c:v>
                </c:pt>
                <c:pt idx="5210">
                  <c:v>2537</c:v>
                </c:pt>
                <c:pt idx="5211">
                  <c:v>2494</c:v>
                </c:pt>
                <c:pt idx="5212">
                  <c:v>2525</c:v>
                </c:pt>
                <c:pt idx="5213">
                  <c:v>2481</c:v>
                </c:pt>
                <c:pt idx="5214">
                  <c:v>2504</c:v>
                </c:pt>
                <c:pt idx="5215">
                  <c:v>2528</c:v>
                </c:pt>
                <c:pt idx="5216">
                  <c:v>2471</c:v>
                </c:pt>
                <c:pt idx="5217">
                  <c:v>2164</c:v>
                </c:pt>
                <c:pt idx="5218">
                  <c:v>2091</c:v>
                </c:pt>
                <c:pt idx="5219">
                  <c:v>2014</c:v>
                </c:pt>
                <c:pt idx="5220">
                  <c:v>1995</c:v>
                </c:pt>
                <c:pt idx="5221">
                  <c:v>1913</c:v>
                </c:pt>
                <c:pt idx="5222">
                  <c:v>1867</c:v>
                </c:pt>
                <c:pt idx="5223">
                  <c:v>1763</c:v>
                </c:pt>
                <c:pt idx="5224">
                  <c:v>1819</c:v>
                </c:pt>
                <c:pt idx="5225">
                  <c:v>1980</c:v>
                </c:pt>
                <c:pt idx="5226">
                  <c:v>2037</c:v>
                </c:pt>
                <c:pt idx="5227">
                  <c:v>2188</c:v>
                </c:pt>
                <c:pt idx="5228">
                  <c:v>2250</c:v>
                </c:pt>
                <c:pt idx="5229">
                  <c:v>2325</c:v>
                </c:pt>
                <c:pt idx="5230">
                  <c:v>2378</c:v>
                </c:pt>
                <c:pt idx="5231">
                  <c:v>2438</c:v>
                </c:pt>
                <c:pt idx="5232">
                  <c:v>2448</c:v>
                </c:pt>
                <c:pt idx="5233">
                  <c:v>2487</c:v>
                </c:pt>
                <c:pt idx="5234">
                  <c:v>2537</c:v>
                </c:pt>
                <c:pt idx="5235">
                  <c:v>2494</c:v>
                </c:pt>
                <c:pt idx="5236">
                  <c:v>2525</c:v>
                </c:pt>
                <c:pt idx="5237">
                  <c:v>2481</c:v>
                </c:pt>
                <c:pt idx="5238">
                  <c:v>2504</c:v>
                </c:pt>
                <c:pt idx="5239">
                  <c:v>2528</c:v>
                </c:pt>
                <c:pt idx="5240">
                  <c:v>2471</c:v>
                </c:pt>
                <c:pt idx="5241">
                  <c:v>2164</c:v>
                </c:pt>
                <c:pt idx="5242">
                  <c:v>2091</c:v>
                </c:pt>
                <c:pt idx="5243">
                  <c:v>2014</c:v>
                </c:pt>
                <c:pt idx="5244">
                  <c:v>1995</c:v>
                </c:pt>
                <c:pt idx="5245">
                  <c:v>1913</c:v>
                </c:pt>
                <c:pt idx="5246">
                  <c:v>1867</c:v>
                </c:pt>
                <c:pt idx="5247">
                  <c:v>1763</c:v>
                </c:pt>
                <c:pt idx="5248">
                  <c:v>1819</c:v>
                </c:pt>
                <c:pt idx="5249">
                  <c:v>1980</c:v>
                </c:pt>
                <c:pt idx="5250">
                  <c:v>2037</c:v>
                </c:pt>
                <c:pt idx="5251">
                  <c:v>2188</c:v>
                </c:pt>
                <c:pt idx="5252">
                  <c:v>2250</c:v>
                </c:pt>
                <c:pt idx="5253">
                  <c:v>2325</c:v>
                </c:pt>
                <c:pt idx="5254">
                  <c:v>2378</c:v>
                </c:pt>
                <c:pt idx="5255">
                  <c:v>2438</c:v>
                </c:pt>
                <c:pt idx="5256">
                  <c:v>2448</c:v>
                </c:pt>
                <c:pt idx="5257">
                  <c:v>2487</c:v>
                </c:pt>
                <c:pt idx="5258">
                  <c:v>2537</c:v>
                </c:pt>
                <c:pt idx="5259">
                  <c:v>2494</c:v>
                </c:pt>
                <c:pt idx="5260">
                  <c:v>2525</c:v>
                </c:pt>
                <c:pt idx="5261">
                  <c:v>2481</c:v>
                </c:pt>
                <c:pt idx="5262">
                  <c:v>2504</c:v>
                </c:pt>
                <c:pt idx="5263">
                  <c:v>2528</c:v>
                </c:pt>
                <c:pt idx="5264">
                  <c:v>2471</c:v>
                </c:pt>
                <c:pt idx="5265">
                  <c:v>2164</c:v>
                </c:pt>
                <c:pt idx="5266">
                  <c:v>2091</c:v>
                </c:pt>
                <c:pt idx="5267">
                  <c:v>2014</c:v>
                </c:pt>
                <c:pt idx="5268">
                  <c:v>1995</c:v>
                </c:pt>
                <c:pt idx="5269">
                  <c:v>1913</c:v>
                </c:pt>
                <c:pt idx="5270">
                  <c:v>1867</c:v>
                </c:pt>
                <c:pt idx="5271">
                  <c:v>1763</c:v>
                </c:pt>
                <c:pt idx="5272">
                  <c:v>1819</c:v>
                </c:pt>
                <c:pt idx="5273">
                  <c:v>1980</c:v>
                </c:pt>
                <c:pt idx="5274">
                  <c:v>2037</c:v>
                </c:pt>
                <c:pt idx="5275">
                  <c:v>2188</c:v>
                </c:pt>
                <c:pt idx="5276">
                  <c:v>2250</c:v>
                </c:pt>
                <c:pt idx="5277">
                  <c:v>2325</c:v>
                </c:pt>
                <c:pt idx="5278">
                  <c:v>2378</c:v>
                </c:pt>
                <c:pt idx="5279">
                  <c:v>2438</c:v>
                </c:pt>
                <c:pt idx="5280">
                  <c:v>2448</c:v>
                </c:pt>
                <c:pt idx="5281">
                  <c:v>2487</c:v>
                </c:pt>
                <c:pt idx="5282">
                  <c:v>2537</c:v>
                </c:pt>
                <c:pt idx="5283">
                  <c:v>2494</c:v>
                </c:pt>
                <c:pt idx="5284">
                  <c:v>2525</c:v>
                </c:pt>
                <c:pt idx="5285">
                  <c:v>2481</c:v>
                </c:pt>
                <c:pt idx="5286">
                  <c:v>2504</c:v>
                </c:pt>
                <c:pt idx="5287">
                  <c:v>2528</c:v>
                </c:pt>
                <c:pt idx="5288">
                  <c:v>2471</c:v>
                </c:pt>
                <c:pt idx="5289">
                  <c:v>2164</c:v>
                </c:pt>
                <c:pt idx="5290">
                  <c:v>2091</c:v>
                </c:pt>
                <c:pt idx="5291">
                  <c:v>2014</c:v>
                </c:pt>
                <c:pt idx="5292">
                  <c:v>1995</c:v>
                </c:pt>
                <c:pt idx="5293">
                  <c:v>1913</c:v>
                </c:pt>
                <c:pt idx="5294">
                  <c:v>1867</c:v>
                </c:pt>
                <c:pt idx="5295">
                  <c:v>1763</c:v>
                </c:pt>
                <c:pt idx="5296">
                  <c:v>1819</c:v>
                </c:pt>
                <c:pt idx="5297">
                  <c:v>1980</c:v>
                </c:pt>
                <c:pt idx="5298">
                  <c:v>2037</c:v>
                </c:pt>
                <c:pt idx="5299">
                  <c:v>2188</c:v>
                </c:pt>
                <c:pt idx="5300">
                  <c:v>2250</c:v>
                </c:pt>
                <c:pt idx="5301">
                  <c:v>2325</c:v>
                </c:pt>
                <c:pt idx="5302">
                  <c:v>2378</c:v>
                </c:pt>
                <c:pt idx="5303">
                  <c:v>2438</c:v>
                </c:pt>
                <c:pt idx="5304">
                  <c:v>2448</c:v>
                </c:pt>
                <c:pt idx="5305">
                  <c:v>2487</c:v>
                </c:pt>
                <c:pt idx="5306">
                  <c:v>2537</c:v>
                </c:pt>
                <c:pt idx="5307">
                  <c:v>2494</c:v>
                </c:pt>
                <c:pt idx="5308">
                  <c:v>2525</c:v>
                </c:pt>
                <c:pt idx="5309">
                  <c:v>2481</c:v>
                </c:pt>
                <c:pt idx="5310">
                  <c:v>2504</c:v>
                </c:pt>
                <c:pt idx="5311">
                  <c:v>2528</c:v>
                </c:pt>
                <c:pt idx="5312">
                  <c:v>2471</c:v>
                </c:pt>
                <c:pt idx="5313">
                  <c:v>2164</c:v>
                </c:pt>
                <c:pt idx="5314">
                  <c:v>2091</c:v>
                </c:pt>
                <c:pt idx="5315">
                  <c:v>2014</c:v>
                </c:pt>
                <c:pt idx="5316">
                  <c:v>1995</c:v>
                </c:pt>
                <c:pt idx="5317">
                  <c:v>1913</c:v>
                </c:pt>
                <c:pt idx="5318">
                  <c:v>1867</c:v>
                </c:pt>
                <c:pt idx="5319">
                  <c:v>1763</c:v>
                </c:pt>
                <c:pt idx="5320">
                  <c:v>1819</c:v>
                </c:pt>
                <c:pt idx="5321">
                  <c:v>1980</c:v>
                </c:pt>
                <c:pt idx="5322">
                  <c:v>2037</c:v>
                </c:pt>
                <c:pt idx="5323">
                  <c:v>2188</c:v>
                </c:pt>
                <c:pt idx="5324">
                  <c:v>2250</c:v>
                </c:pt>
                <c:pt idx="5325">
                  <c:v>2325</c:v>
                </c:pt>
                <c:pt idx="5326">
                  <c:v>2378</c:v>
                </c:pt>
                <c:pt idx="5327">
                  <c:v>2438</c:v>
                </c:pt>
                <c:pt idx="5328">
                  <c:v>2448</c:v>
                </c:pt>
                <c:pt idx="5329">
                  <c:v>2487</c:v>
                </c:pt>
                <c:pt idx="5330">
                  <c:v>2537</c:v>
                </c:pt>
                <c:pt idx="5331">
                  <c:v>2494</c:v>
                </c:pt>
                <c:pt idx="5332">
                  <c:v>2525</c:v>
                </c:pt>
                <c:pt idx="5333">
                  <c:v>2481</c:v>
                </c:pt>
                <c:pt idx="5334">
                  <c:v>2504</c:v>
                </c:pt>
                <c:pt idx="5335">
                  <c:v>2528</c:v>
                </c:pt>
                <c:pt idx="5336">
                  <c:v>2471</c:v>
                </c:pt>
                <c:pt idx="5337">
                  <c:v>2164</c:v>
                </c:pt>
                <c:pt idx="5338">
                  <c:v>2091</c:v>
                </c:pt>
                <c:pt idx="5339">
                  <c:v>2014</c:v>
                </c:pt>
                <c:pt idx="5340">
                  <c:v>1995</c:v>
                </c:pt>
                <c:pt idx="5341">
                  <c:v>1913</c:v>
                </c:pt>
                <c:pt idx="5342">
                  <c:v>1867</c:v>
                </c:pt>
                <c:pt idx="5343">
                  <c:v>1763</c:v>
                </c:pt>
                <c:pt idx="5344">
                  <c:v>1819</c:v>
                </c:pt>
                <c:pt idx="5345">
                  <c:v>1980</c:v>
                </c:pt>
                <c:pt idx="5346">
                  <c:v>2037</c:v>
                </c:pt>
                <c:pt idx="5347">
                  <c:v>2188</c:v>
                </c:pt>
                <c:pt idx="5348">
                  <c:v>2250</c:v>
                </c:pt>
                <c:pt idx="5349">
                  <c:v>2325</c:v>
                </c:pt>
                <c:pt idx="5350">
                  <c:v>2378</c:v>
                </c:pt>
                <c:pt idx="5351">
                  <c:v>2438</c:v>
                </c:pt>
                <c:pt idx="5352">
                  <c:v>2448</c:v>
                </c:pt>
                <c:pt idx="5353">
                  <c:v>2487</c:v>
                </c:pt>
                <c:pt idx="5354">
                  <c:v>2537</c:v>
                </c:pt>
                <c:pt idx="5355">
                  <c:v>2494</c:v>
                </c:pt>
                <c:pt idx="5356">
                  <c:v>2525</c:v>
                </c:pt>
                <c:pt idx="5357">
                  <c:v>2481</c:v>
                </c:pt>
                <c:pt idx="5358">
                  <c:v>2504</c:v>
                </c:pt>
                <c:pt idx="5359">
                  <c:v>2528</c:v>
                </c:pt>
                <c:pt idx="5360">
                  <c:v>2471</c:v>
                </c:pt>
                <c:pt idx="5361">
                  <c:v>2164</c:v>
                </c:pt>
                <c:pt idx="5362">
                  <c:v>2091</c:v>
                </c:pt>
                <c:pt idx="5363">
                  <c:v>2014</c:v>
                </c:pt>
                <c:pt idx="5364">
                  <c:v>1995</c:v>
                </c:pt>
                <c:pt idx="5365">
                  <c:v>1913</c:v>
                </c:pt>
                <c:pt idx="5366">
                  <c:v>1867</c:v>
                </c:pt>
                <c:pt idx="5367">
                  <c:v>1763</c:v>
                </c:pt>
                <c:pt idx="5368">
                  <c:v>1819</c:v>
                </c:pt>
                <c:pt idx="5369">
                  <c:v>1980</c:v>
                </c:pt>
                <c:pt idx="5370">
                  <c:v>2037</c:v>
                </c:pt>
                <c:pt idx="5371">
                  <c:v>2188</c:v>
                </c:pt>
                <c:pt idx="5372">
                  <c:v>2250</c:v>
                </c:pt>
                <c:pt idx="5373">
                  <c:v>2325</c:v>
                </c:pt>
                <c:pt idx="5374">
                  <c:v>2378</c:v>
                </c:pt>
                <c:pt idx="5375">
                  <c:v>2438</c:v>
                </c:pt>
                <c:pt idx="5376">
                  <c:v>2448</c:v>
                </c:pt>
                <c:pt idx="5377">
                  <c:v>2487</c:v>
                </c:pt>
                <c:pt idx="5378">
                  <c:v>2537</c:v>
                </c:pt>
                <c:pt idx="5379">
                  <c:v>2494</c:v>
                </c:pt>
                <c:pt idx="5380">
                  <c:v>2525</c:v>
                </c:pt>
                <c:pt idx="5381">
                  <c:v>2481</c:v>
                </c:pt>
                <c:pt idx="5382">
                  <c:v>2504</c:v>
                </c:pt>
                <c:pt idx="5383">
                  <c:v>2528</c:v>
                </c:pt>
                <c:pt idx="5384">
                  <c:v>2471</c:v>
                </c:pt>
                <c:pt idx="5385">
                  <c:v>2164</c:v>
                </c:pt>
                <c:pt idx="5386">
                  <c:v>2091</c:v>
                </c:pt>
                <c:pt idx="5387">
                  <c:v>2014</c:v>
                </c:pt>
                <c:pt idx="5388">
                  <c:v>1995</c:v>
                </c:pt>
                <c:pt idx="5389">
                  <c:v>1913</c:v>
                </c:pt>
                <c:pt idx="5390">
                  <c:v>1867</c:v>
                </c:pt>
                <c:pt idx="5391">
                  <c:v>1763</c:v>
                </c:pt>
                <c:pt idx="5392">
                  <c:v>1819</c:v>
                </c:pt>
                <c:pt idx="5393">
                  <c:v>1980</c:v>
                </c:pt>
                <c:pt idx="5394">
                  <c:v>2037</c:v>
                </c:pt>
                <c:pt idx="5395">
                  <c:v>2188</c:v>
                </c:pt>
                <c:pt idx="5396">
                  <c:v>2250</c:v>
                </c:pt>
                <c:pt idx="5397">
                  <c:v>2325</c:v>
                </c:pt>
                <c:pt idx="5398">
                  <c:v>2378</c:v>
                </c:pt>
                <c:pt idx="5399">
                  <c:v>2438</c:v>
                </c:pt>
                <c:pt idx="5400">
                  <c:v>2448</c:v>
                </c:pt>
                <c:pt idx="5401">
                  <c:v>2487</c:v>
                </c:pt>
                <c:pt idx="5402">
                  <c:v>2537</c:v>
                </c:pt>
                <c:pt idx="5403">
                  <c:v>2494</c:v>
                </c:pt>
                <c:pt idx="5404">
                  <c:v>2525</c:v>
                </c:pt>
                <c:pt idx="5405">
                  <c:v>2481</c:v>
                </c:pt>
                <c:pt idx="5406">
                  <c:v>2504</c:v>
                </c:pt>
                <c:pt idx="5407">
                  <c:v>2528</c:v>
                </c:pt>
                <c:pt idx="5408">
                  <c:v>2471</c:v>
                </c:pt>
                <c:pt idx="5409">
                  <c:v>2164</c:v>
                </c:pt>
                <c:pt idx="5410">
                  <c:v>2091</c:v>
                </c:pt>
                <c:pt idx="5411">
                  <c:v>2014</c:v>
                </c:pt>
                <c:pt idx="5412">
                  <c:v>1995</c:v>
                </c:pt>
                <c:pt idx="5413">
                  <c:v>1913</c:v>
                </c:pt>
                <c:pt idx="5414">
                  <c:v>1867</c:v>
                </c:pt>
                <c:pt idx="5415">
                  <c:v>1763</c:v>
                </c:pt>
                <c:pt idx="5416">
                  <c:v>1819</c:v>
                </c:pt>
                <c:pt idx="5417">
                  <c:v>1980</c:v>
                </c:pt>
                <c:pt idx="5418">
                  <c:v>2037</c:v>
                </c:pt>
                <c:pt idx="5419">
                  <c:v>2188</c:v>
                </c:pt>
                <c:pt idx="5420">
                  <c:v>2250</c:v>
                </c:pt>
                <c:pt idx="5421">
                  <c:v>2325</c:v>
                </c:pt>
                <c:pt idx="5422">
                  <c:v>2378</c:v>
                </c:pt>
                <c:pt idx="5423">
                  <c:v>2438</c:v>
                </c:pt>
                <c:pt idx="5424">
                  <c:v>2448</c:v>
                </c:pt>
                <c:pt idx="5425">
                  <c:v>2487</c:v>
                </c:pt>
                <c:pt idx="5426">
                  <c:v>2537</c:v>
                </c:pt>
                <c:pt idx="5427">
                  <c:v>2494</c:v>
                </c:pt>
                <c:pt idx="5428">
                  <c:v>2525</c:v>
                </c:pt>
                <c:pt idx="5429">
                  <c:v>2481</c:v>
                </c:pt>
                <c:pt idx="5430">
                  <c:v>2504</c:v>
                </c:pt>
                <c:pt idx="5431">
                  <c:v>2528</c:v>
                </c:pt>
                <c:pt idx="5432">
                  <c:v>2471</c:v>
                </c:pt>
                <c:pt idx="5433">
                  <c:v>2164</c:v>
                </c:pt>
                <c:pt idx="5434">
                  <c:v>2091</c:v>
                </c:pt>
                <c:pt idx="5435">
                  <c:v>2014</c:v>
                </c:pt>
                <c:pt idx="5436">
                  <c:v>1995</c:v>
                </c:pt>
                <c:pt idx="5437">
                  <c:v>1913</c:v>
                </c:pt>
                <c:pt idx="5438">
                  <c:v>1867</c:v>
                </c:pt>
                <c:pt idx="5439">
                  <c:v>1763</c:v>
                </c:pt>
                <c:pt idx="5440">
                  <c:v>1819</c:v>
                </c:pt>
                <c:pt idx="5441">
                  <c:v>1980</c:v>
                </c:pt>
                <c:pt idx="5442">
                  <c:v>2037</c:v>
                </c:pt>
                <c:pt idx="5443">
                  <c:v>2188</c:v>
                </c:pt>
                <c:pt idx="5444">
                  <c:v>2250</c:v>
                </c:pt>
                <c:pt idx="5445">
                  <c:v>2325</c:v>
                </c:pt>
                <c:pt idx="5446">
                  <c:v>2378</c:v>
                </c:pt>
                <c:pt idx="5447">
                  <c:v>2438</c:v>
                </c:pt>
                <c:pt idx="5448">
                  <c:v>2448</c:v>
                </c:pt>
                <c:pt idx="5449">
                  <c:v>2487</c:v>
                </c:pt>
                <c:pt idx="5450">
                  <c:v>2537</c:v>
                </c:pt>
                <c:pt idx="5451">
                  <c:v>2494</c:v>
                </c:pt>
                <c:pt idx="5452">
                  <c:v>2525</c:v>
                </c:pt>
                <c:pt idx="5453">
                  <c:v>2481</c:v>
                </c:pt>
                <c:pt idx="5454">
                  <c:v>2504</c:v>
                </c:pt>
                <c:pt idx="5455">
                  <c:v>2528</c:v>
                </c:pt>
                <c:pt idx="5456">
                  <c:v>2471</c:v>
                </c:pt>
                <c:pt idx="5457">
                  <c:v>2164</c:v>
                </c:pt>
                <c:pt idx="5458">
                  <c:v>2091</c:v>
                </c:pt>
                <c:pt idx="5459">
                  <c:v>2014</c:v>
                </c:pt>
                <c:pt idx="5460">
                  <c:v>1995</c:v>
                </c:pt>
                <c:pt idx="5461">
                  <c:v>1913</c:v>
                </c:pt>
                <c:pt idx="5462">
                  <c:v>1867</c:v>
                </c:pt>
                <c:pt idx="5463">
                  <c:v>1763</c:v>
                </c:pt>
                <c:pt idx="5464">
                  <c:v>1819</c:v>
                </c:pt>
                <c:pt idx="5465">
                  <c:v>1980</c:v>
                </c:pt>
                <c:pt idx="5466">
                  <c:v>2037</c:v>
                </c:pt>
                <c:pt idx="5467">
                  <c:v>2188</c:v>
                </c:pt>
                <c:pt idx="5468">
                  <c:v>2250</c:v>
                </c:pt>
                <c:pt idx="5469">
                  <c:v>2325</c:v>
                </c:pt>
                <c:pt idx="5470">
                  <c:v>2378</c:v>
                </c:pt>
                <c:pt idx="5471">
                  <c:v>2438</c:v>
                </c:pt>
                <c:pt idx="5472">
                  <c:v>2448</c:v>
                </c:pt>
                <c:pt idx="5473">
                  <c:v>2487</c:v>
                </c:pt>
                <c:pt idx="5474">
                  <c:v>2537</c:v>
                </c:pt>
                <c:pt idx="5475">
                  <c:v>2494</c:v>
                </c:pt>
                <c:pt idx="5476">
                  <c:v>2525</c:v>
                </c:pt>
                <c:pt idx="5477">
                  <c:v>2481</c:v>
                </c:pt>
                <c:pt idx="5478">
                  <c:v>2504</c:v>
                </c:pt>
                <c:pt idx="5479">
                  <c:v>2528</c:v>
                </c:pt>
                <c:pt idx="5480">
                  <c:v>2471</c:v>
                </c:pt>
                <c:pt idx="5481">
                  <c:v>2164</c:v>
                </c:pt>
                <c:pt idx="5482">
                  <c:v>2091</c:v>
                </c:pt>
                <c:pt idx="5483">
                  <c:v>2014</c:v>
                </c:pt>
                <c:pt idx="5484">
                  <c:v>1995</c:v>
                </c:pt>
                <c:pt idx="5485">
                  <c:v>1913</c:v>
                </c:pt>
                <c:pt idx="5486">
                  <c:v>1867</c:v>
                </c:pt>
                <c:pt idx="5487">
                  <c:v>1763</c:v>
                </c:pt>
                <c:pt idx="5488">
                  <c:v>1819</c:v>
                </c:pt>
                <c:pt idx="5489">
                  <c:v>1980</c:v>
                </c:pt>
                <c:pt idx="5490">
                  <c:v>2037</c:v>
                </c:pt>
                <c:pt idx="5491">
                  <c:v>2188</c:v>
                </c:pt>
                <c:pt idx="5492">
                  <c:v>2250</c:v>
                </c:pt>
                <c:pt idx="5493">
                  <c:v>2325</c:v>
                </c:pt>
                <c:pt idx="5494">
                  <c:v>2378</c:v>
                </c:pt>
                <c:pt idx="5495">
                  <c:v>2438</c:v>
                </c:pt>
                <c:pt idx="5496">
                  <c:v>2448</c:v>
                </c:pt>
                <c:pt idx="5497">
                  <c:v>2487</c:v>
                </c:pt>
                <c:pt idx="5498">
                  <c:v>2537</c:v>
                </c:pt>
                <c:pt idx="5499">
                  <c:v>2494</c:v>
                </c:pt>
                <c:pt idx="5500">
                  <c:v>2525</c:v>
                </c:pt>
                <c:pt idx="5501">
                  <c:v>2481</c:v>
                </c:pt>
                <c:pt idx="5502">
                  <c:v>2504</c:v>
                </c:pt>
                <c:pt idx="5503">
                  <c:v>2528</c:v>
                </c:pt>
                <c:pt idx="5504">
                  <c:v>2471</c:v>
                </c:pt>
                <c:pt idx="5505">
                  <c:v>2164</c:v>
                </c:pt>
                <c:pt idx="5506">
                  <c:v>2091</c:v>
                </c:pt>
                <c:pt idx="5507">
                  <c:v>2014</c:v>
                </c:pt>
                <c:pt idx="5508">
                  <c:v>1995</c:v>
                </c:pt>
                <c:pt idx="5509">
                  <c:v>1913</c:v>
                </c:pt>
                <c:pt idx="5510">
                  <c:v>1867</c:v>
                </c:pt>
                <c:pt idx="5511">
                  <c:v>1763</c:v>
                </c:pt>
                <c:pt idx="5512">
                  <c:v>1819</c:v>
                </c:pt>
                <c:pt idx="5513">
                  <c:v>1980</c:v>
                </c:pt>
                <c:pt idx="5514">
                  <c:v>2037</c:v>
                </c:pt>
                <c:pt idx="5515">
                  <c:v>2188</c:v>
                </c:pt>
                <c:pt idx="5516">
                  <c:v>2250</c:v>
                </c:pt>
                <c:pt idx="5517">
                  <c:v>2325</c:v>
                </c:pt>
                <c:pt idx="5518">
                  <c:v>2378</c:v>
                </c:pt>
                <c:pt idx="5519">
                  <c:v>2438</c:v>
                </c:pt>
                <c:pt idx="5520">
                  <c:v>2448</c:v>
                </c:pt>
                <c:pt idx="5521">
                  <c:v>2487</c:v>
                </c:pt>
                <c:pt idx="5522">
                  <c:v>2537</c:v>
                </c:pt>
                <c:pt idx="5523">
                  <c:v>2494</c:v>
                </c:pt>
                <c:pt idx="5524">
                  <c:v>2525</c:v>
                </c:pt>
                <c:pt idx="5525">
                  <c:v>2481</c:v>
                </c:pt>
                <c:pt idx="5526">
                  <c:v>2504</c:v>
                </c:pt>
                <c:pt idx="5527">
                  <c:v>2528</c:v>
                </c:pt>
                <c:pt idx="5528">
                  <c:v>2471</c:v>
                </c:pt>
                <c:pt idx="5529">
                  <c:v>2164</c:v>
                </c:pt>
                <c:pt idx="5530">
                  <c:v>2091</c:v>
                </c:pt>
                <c:pt idx="5531">
                  <c:v>2014</c:v>
                </c:pt>
                <c:pt idx="5532">
                  <c:v>1995</c:v>
                </c:pt>
                <c:pt idx="5533">
                  <c:v>1913</c:v>
                </c:pt>
                <c:pt idx="5534">
                  <c:v>1867</c:v>
                </c:pt>
                <c:pt idx="5535">
                  <c:v>1763</c:v>
                </c:pt>
                <c:pt idx="5536">
                  <c:v>1819</c:v>
                </c:pt>
                <c:pt idx="5537">
                  <c:v>1980</c:v>
                </c:pt>
                <c:pt idx="5538">
                  <c:v>2037</c:v>
                </c:pt>
                <c:pt idx="5539">
                  <c:v>2188</c:v>
                </c:pt>
                <c:pt idx="5540">
                  <c:v>2250</c:v>
                </c:pt>
                <c:pt idx="5541">
                  <c:v>2325</c:v>
                </c:pt>
                <c:pt idx="5542">
                  <c:v>2378</c:v>
                </c:pt>
                <c:pt idx="5543">
                  <c:v>2438</c:v>
                </c:pt>
                <c:pt idx="5544">
                  <c:v>2448</c:v>
                </c:pt>
                <c:pt idx="5545">
                  <c:v>2487</c:v>
                </c:pt>
                <c:pt idx="5546">
                  <c:v>2537</c:v>
                </c:pt>
                <c:pt idx="5547">
                  <c:v>2494</c:v>
                </c:pt>
                <c:pt idx="5548">
                  <c:v>2525</c:v>
                </c:pt>
                <c:pt idx="5549">
                  <c:v>2481</c:v>
                </c:pt>
                <c:pt idx="5550">
                  <c:v>2504</c:v>
                </c:pt>
                <c:pt idx="5551">
                  <c:v>2528</c:v>
                </c:pt>
                <c:pt idx="5552">
                  <c:v>2471</c:v>
                </c:pt>
                <c:pt idx="5553">
                  <c:v>2164</c:v>
                </c:pt>
                <c:pt idx="5554">
                  <c:v>2091</c:v>
                </c:pt>
                <c:pt idx="5555">
                  <c:v>2014</c:v>
                </c:pt>
                <c:pt idx="5556">
                  <c:v>1995</c:v>
                </c:pt>
                <c:pt idx="5557">
                  <c:v>1913</c:v>
                </c:pt>
                <c:pt idx="5558">
                  <c:v>1867</c:v>
                </c:pt>
                <c:pt idx="5559">
                  <c:v>1763</c:v>
                </c:pt>
                <c:pt idx="5560">
                  <c:v>1819</c:v>
                </c:pt>
                <c:pt idx="5561">
                  <c:v>1980</c:v>
                </c:pt>
                <c:pt idx="5562">
                  <c:v>2037</c:v>
                </c:pt>
                <c:pt idx="5563">
                  <c:v>2188</c:v>
                </c:pt>
                <c:pt idx="5564">
                  <c:v>2250</c:v>
                </c:pt>
                <c:pt idx="5565">
                  <c:v>2325</c:v>
                </c:pt>
                <c:pt idx="5566">
                  <c:v>2378</c:v>
                </c:pt>
                <c:pt idx="5567">
                  <c:v>2438</c:v>
                </c:pt>
                <c:pt idx="5568">
                  <c:v>2448</c:v>
                </c:pt>
                <c:pt idx="5569">
                  <c:v>2487</c:v>
                </c:pt>
                <c:pt idx="5570">
                  <c:v>2537</c:v>
                </c:pt>
                <c:pt idx="5571">
                  <c:v>2494</c:v>
                </c:pt>
                <c:pt idx="5572">
                  <c:v>2525</c:v>
                </c:pt>
                <c:pt idx="5573">
                  <c:v>2481</c:v>
                </c:pt>
                <c:pt idx="5574">
                  <c:v>2504</c:v>
                </c:pt>
                <c:pt idx="5575">
                  <c:v>2528</c:v>
                </c:pt>
                <c:pt idx="5576">
                  <c:v>2471</c:v>
                </c:pt>
                <c:pt idx="5577">
                  <c:v>2164</c:v>
                </c:pt>
                <c:pt idx="5578">
                  <c:v>2091</c:v>
                </c:pt>
                <c:pt idx="5579">
                  <c:v>2014</c:v>
                </c:pt>
                <c:pt idx="5580">
                  <c:v>1995</c:v>
                </c:pt>
                <c:pt idx="5581">
                  <c:v>1913</c:v>
                </c:pt>
                <c:pt idx="5582">
                  <c:v>1867</c:v>
                </c:pt>
                <c:pt idx="5583">
                  <c:v>1763</c:v>
                </c:pt>
                <c:pt idx="5584">
                  <c:v>1819</c:v>
                </c:pt>
                <c:pt idx="5585">
                  <c:v>1980</c:v>
                </c:pt>
                <c:pt idx="5586">
                  <c:v>2037</c:v>
                </c:pt>
                <c:pt idx="5587">
                  <c:v>2188</c:v>
                </c:pt>
                <c:pt idx="5588">
                  <c:v>2250</c:v>
                </c:pt>
                <c:pt idx="5589">
                  <c:v>2325</c:v>
                </c:pt>
                <c:pt idx="5590">
                  <c:v>2378</c:v>
                </c:pt>
                <c:pt idx="5591">
                  <c:v>2438</c:v>
                </c:pt>
                <c:pt idx="5592">
                  <c:v>2448</c:v>
                </c:pt>
                <c:pt idx="5593">
                  <c:v>2487</c:v>
                </c:pt>
                <c:pt idx="5594">
                  <c:v>2537</c:v>
                </c:pt>
                <c:pt idx="5595">
                  <c:v>2494</c:v>
                </c:pt>
                <c:pt idx="5596">
                  <c:v>2525</c:v>
                </c:pt>
                <c:pt idx="5597">
                  <c:v>2481</c:v>
                </c:pt>
                <c:pt idx="5598">
                  <c:v>2504</c:v>
                </c:pt>
                <c:pt idx="5599">
                  <c:v>2528</c:v>
                </c:pt>
                <c:pt idx="5600">
                  <c:v>2471</c:v>
                </c:pt>
                <c:pt idx="5601">
                  <c:v>2164</c:v>
                </c:pt>
                <c:pt idx="5602">
                  <c:v>2091</c:v>
                </c:pt>
                <c:pt idx="5603">
                  <c:v>2014</c:v>
                </c:pt>
                <c:pt idx="5604">
                  <c:v>1995</c:v>
                </c:pt>
                <c:pt idx="5605">
                  <c:v>1913</c:v>
                </c:pt>
                <c:pt idx="5606">
                  <c:v>1867</c:v>
                </c:pt>
                <c:pt idx="5607">
                  <c:v>1763</c:v>
                </c:pt>
                <c:pt idx="5608">
                  <c:v>1819</c:v>
                </c:pt>
                <c:pt idx="5609">
                  <c:v>1980</c:v>
                </c:pt>
                <c:pt idx="5610">
                  <c:v>2037</c:v>
                </c:pt>
                <c:pt idx="5611">
                  <c:v>2188</c:v>
                </c:pt>
                <c:pt idx="5612">
                  <c:v>2250</c:v>
                </c:pt>
                <c:pt idx="5613">
                  <c:v>2325</c:v>
                </c:pt>
                <c:pt idx="5614">
                  <c:v>2378</c:v>
                </c:pt>
                <c:pt idx="5615">
                  <c:v>2438</c:v>
                </c:pt>
                <c:pt idx="5616">
                  <c:v>2448</c:v>
                </c:pt>
                <c:pt idx="5617">
                  <c:v>2487</c:v>
                </c:pt>
                <c:pt idx="5618">
                  <c:v>2537</c:v>
                </c:pt>
                <c:pt idx="5619">
                  <c:v>2494</c:v>
                </c:pt>
                <c:pt idx="5620">
                  <c:v>2525</c:v>
                </c:pt>
                <c:pt idx="5621">
                  <c:v>2481</c:v>
                </c:pt>
                <c:pt idx="5622">
                  <c:v>2504</c:v>
                </c:pt>
                <c:pt idx="5623">
                  <c:v>2528</c:v>
                </c:pt>
                <c:pt idx="5624">
                  <c:v>2471</c:v>
                </c:pt>
                <c:pt idx="5625">
                  <c:v>2164</c:v>
                </c:pt>
                <c:pt idx="5626">
                  <c:v>2091</c:v>
                </c:pt>
                <c:pt idx="5627">
                  <c:v>2014</c:v>
                </c:pt>
                <c:pt idx="5628">
                  <c:v>1995</c:v>
                </c:pt>
                <c:pt idx="5629">
                  <c:v>1913</c:v>
                </c:pt>
                <c:pt idx="5630">
                  <c:v>1867</c:v>
                </c:pt>
                <c:pt idx="5631">
                  <c:v>1763</c:v>
                </c:pt>
                <c:pt idx="5632">
                  <c:v>1819</c:v>
                </c:pt>
                <c:pt idx="5633">
                  <c:v>1980</c:v>
                </c:pt>
                <c:pt idx="5634">
                  <c:v>2037</c:v>
                </c:pt>
                <c:pt idx="5635">
                  <c:v>2188</c:v>
                </c:pt>
                <c:pt idx="5636">
                  <c:v>2250</c:v>
                </c:pt>
                <c:pt idx="5637">
                  <c:v>2325</c:v>
                </c:pt>
                <c:pt idx="5638">
                  <c:v>2378</c:v>
                </c:pt>
                <c:pt idx="5639">
                  <c:v>2438</c:v>
                </c:pt>
                <c:pt idx="5640">
                  <c:v>2448</c:v>
                </c:pt>
                <c:pt idx="5641">
                  <c:v>2487</c:v>
                </c:pt>
                <c:pt idx="5642">
                  <c:v>2537</c:v>
                </c:pt>
                <c:pt idx="5643">
                  <c:v>2494</c:v>
                </c:pt>
                <c:pt idx="5644">
                  <c:v>2525</c:v>
                </c:pt>
                <c:pt idx="5645">
                  <c:v>2481</c:v>
                </c:pt>
                <c:pt idx="5646">
                  <c:v>2504</c:v>
                </c:pt>
                <c:pt idx="5647">
                  <c:v>2528</c:v>
                </c:pt>
                <c:pt idx="5648">
                  <c:v>2471</c:v>
                </c:pt>
                <c:pt idx="5649">
                  <c:v>2164</c:v>
                </c:pt>
                <c:pt idx="5650">
                  <c:v>2091</c:v>
                </c:pt>
                <c:pt idx="5651">
                  <c:v>2014</c:v>
                </c:pt>
                <c:pt idx="5652">
                  <c:v>1995</c:v>
                </c:pt>
                <c:pt idx="5653">
                  <c:v>1913</c:v>
                </c:pt>
                <c:pt idx="5654">
                  <c:v>1867</c:v>
                </c:pt>
                <c:pt idx="5655">
                  <c:v>1763</c:v>
                </c:pt>
                <c:pt idx="5656">
                  <c:v>1819</c:v>
                </c:pt>
                <c:pt idx="5657">
                  <c:v>1980</c:v>
                </c:pt>
                <c:pt idx="5658">
                  <c:v>2037</c:v>
                </c:pt>
                <c:pt idx="5659">
                  <c:v>2188</c:v>
                </c:pt>
                <c:pt idx="5660">
                  <c:v>2250</c:v>
                </c:pt>
                <c:pt idx="5661">
                  <c:v>2325</c:v>
                </c:pt>
                <c:pt idx="5662">
                  <c:v>2378</c:v>
                </c:pt>
                <c:pt idx="5663">
                  <c:v>2438</c:v>
                </c:pt>
                <c:pt idx="5664">
                  <c:v>2448</c:v>
                </c:pt>
                <c:pt idx="5665">
                  <c:v>2487</c:v>
                </c:pt>
                <c:pt idx="5666">
                  <c:v>2537</c:v>
                </c:pt>
                <c:pt idx="5667">
                  <c:v>2494</c:v>
                </c:pt>
                <c:pt idx="5668">
                  <c:v>2525</c:v>
                </c:pt>
                <c:pt idx="5669">
                  <c:v>2481</c:v>
                </c:pt>
                <c:pt idx="5670">
                  <c:v>2504</c:v>
                </c:pt>
                <c:pt idx="5671">
                  <c:v>2528</c:v>
                </c:pt>
                <c:pt idx="5672">
                  <c:v>2471</c:v>
                </c:pt>
                <c:pt idx="5673">
                  <c:v>2164</c:v>
                </c:pt>
                <c:pt idx="5674">
                  <c:v>2091</c:v>
                </c:pt>
                <c:pt idx="5675">
                  <c:v>2014</c:v>
                </c:pt>
                <c:pt idx="5676">
                  <c:v>1995</c:v>
                </c:pt>
                <c:pt idx="5677">
                  <c:v>1913</c:v>
                </c:pt>
                <c:pt idx="5678">
                  <c:v>1867</c:v>
                </c:pt>
                <c:pt idx="5679">
                  <c:v>1763</c:v>
                </c:pt>
                <c:pt idx="5680">
                  <c:v>1819</c:v>
                </c:pt>
                <c:pt idx="5681">
                  <c:v>1980</c:v>
                </c:pt>
                <c:pt idx="5682">
                  <c:v>2037</c:v>
                </c:pt>
                <c:pt idx="5683">
                  <c:v>2188</c:v>
                </c:pt>
                <c:pt idx="5684">
                  <c:v>2250</c:v>
                </c:pt>
                <c:pt idx="5685">
                  <c:v>2325</c:v>
                </c:pt>
                <c:pt idx="5686">
                  <c:v>2378</c:v>
                </c:pt>
                <c:pt idx="5687">
                  <c:v>2438</c:v>
                </c:pt>
                <c:pt idx="5688">
                  <c:v>2448</c:v>
                </c:pt>
                <c:pt idx="5689">
                  <c:v>2487</c:v>
                </c:pt>
                <c:pt idx="5690">
                  <c:v>2537</c:v>
                </c:pt>
                <c:pt idx="5691">
                  <c:v>2494</c:v>
                </c:pt>
                <c:pt idx="5692">
                  <c:v>2525</c:v>
                </c:pt>
                <c:pt idx="5693">
                  <c:v>2481</c:v>
                </c:pt>
                <c:pt idx="5694">
                  <c:v>2504</c:v>
                </c:pt>
                <c:pt idx="5695">
                  <c:v>2528</c:v>
                </c:pt>
                <c:pt idx="5696">
                  <c:v>2471</c:v>
                </c:pt>
                <c:pt idx="5697">
                  <c:v>2164</c:v>
                </c:pt>
                <c:pt idx="5698">
                  <c:v>2091</c:v>
                </c:pt>
                <c:pt idx="5699">
                  <c:v>2014</c:v>
                </c:pt>
                <c:pt idx="5700">
                  <c:v>1995</c:v>
                </c:pt>
                <c:pt idx="5701">
                  <c:v>1913</c:v>
                </c:pt>
                <c:pt idx="5702">
                  <c:v>1867</c:v>
                </c:pt>
                <c:pt idx="5703">
                  <c:v>1763</c:v>
                </c:pt>
                <c:pt idx="5704">
                  <c:v>1819</c:v>
                </c:pt>
                <c:pt idx="5705">
                  <c:v>1980</c:v>
                </c:pt>
                <c:pt idx="5706">
                  <c:v>2037</c:v>
                </c:pt>
                <c:pt idx="5707">
                  <c:v>2188</c:v>
                </c:pt>
                <c:pt idx="5708">
                  <c:v>2250</c:v>
                </c:pt>
                <c:pt idx="5709">
                  <c:v>2325</c:v>
                </c:pt>
                <c:pt idx="5710">
                  <c:v>2378</c:v>
                </c:pt>
                <c:pt idx="5711">
                  <c:v>2438</c:v>
                </c:pt>
                <c:pt idx="5712">
                  <c:v>2448</c:v>
                </c:pt>
                <c:pt idx="5713">
                  <c:v>2487</c:v>
                </c:pt>
                <c:pt idx="5714">
                  <c:v>2537</c:v>
                </c:pt>
                <c:pt idx="5715">
                  <c:v>2494</c:v>
                </c:pt>
                <c:pt idx="5716">
                  <c:v>2525</c:v>
                </c:pt>
                <c:pt idx="5717">
                  <c:v>2481</c:v>
                </c:pt>
                <c:pt idx="5718">
                  <c:v>2504</c:v>
                </c:pt>
                <c:pt idx="5719">
                  <c:v>2528</c:v>
                </c:pt>
                <c:pt idx="5720">
                  <c:v>2471</c:v>
                </c:pt>
                <c:pt idx="5721">
                  <c:v>2164</c:v>
                </c:pt>
                <c:pt idx="5722">
                  <c:v>2091</c:v>
                </c:pt>
                <c:pt idx="5723">
                  <c:v>2014</c:v>
                </c:pt>
                <c:pt idx="5724">
                  <c:v>1995</c:v>
                </c:pt>
                <c:pt idx="5725">
                  <c:v>1913</c:v>
                </c:pt>
                <c:pt idx="5726">
                  <c:v>1867</c:v>
                </c:pt>
                <c:pt idx="5727">
                  <c:v>1763</c:v>
                </c:pt>
                <c:pt idx="5728">
                  <c:v>1819</c:v>
                </c:pt>
                <c:pt idx="5729">
                  <c:v>1980</c:v>
                </c:pt>
                <c:pt idx="5730">
                  <c:v>2037</c:v>
                </c:pt>
                <c:pt idx="5731">
                  <c:v>2188</c:v>
                </c:pt>
                <c:pt idx="5732">
                  <c:v>2250</c:v>
                </c:pt>
                <c:pt idx="5733">
                  <c:v>2325</c:v>
                </c:pt>
                <c:pt idx="5734">
                  <c:v>2378</c:v>
                </c:pt>
                <c:pt idx="5735">
                  <c:v>2438</c:v>
                </c:pt>
                <c:pt idx="5736">
                  <c:v>2448</c:v>
                </c:pt>
                <c:pt idx="5737">
                  <c:v>2487</c:v>
                </c:pt>
                <c:pt idx="5738">
                  <c:v>2537</c:v>
                </c:pt>
                <c:pt idx="5739">
                  <c:v>2494</c:v>
                </c:pt>
                <c:pt idx="5740">
                  <c:v>2525</c:v>
                </c:pt>
                <c:pt idx="5741">
                  <c:v>2481</c:v>
                </c:pt>
                <c:pt idx="5742">
                  <c:v>2504</c:v>
                </c:pt>
                <c:pt idx="5743">
                  <c:v>2528</c:v>
                </c:pt>
                <c:pt idx="5744">
                  <c:v>2471</c:v>
                </c:pt>
                <c:pt idx="5745">
                  <c:v>2164</c:v>
                </c:pt>
                <c:pt idx="5746">
                  <c:v>2091</c:v>
                </c:pt>
                <c:pt idx="5747">
                  <c:v>2014</c:v>
                </c:pt>
                <c:pt idx="5748">
                  <c:v>1995</c:v>
                </c:pt>
                <c:pt idx="5749">
                  <c:v>1913</c:v>
                </c:pt>
                <c:pt idx="5750">
                  <c:v>1867</c:v>
                </c:pt>
                <c:pt idx="5751">
                  <c:v>1763</c:v>
                </c:pt>
                <c:pt idx="5752">
                  <c:v>1819</c:v>
                </c:pt>
                <c:pt idx="5753">
                  <c:v>1980</c:v>
                </c:pt>
                <c:pt idx="5754">
                  <c:v>2037</c:v>
                </c:pt>
                <c:pt idx="5755">
                  <c:v>2188</c:v>
                </c:pt>
                <c:pt idx="5756">
                  <c:v>2250</c:v>
                </c:pt>
                <c:pt idx="5757">
                  <c:v>2325</c:v>
                </c:pt>
                <c:pt idx="5758">
                  <c:v>2378</c:v>
                </c:pt>
                <c:pt idx="5759">
                  <c:v>2438</c:v>
                </c:pt>
                <c:pt idx="5760">
                  <c:v>2448</c:v>
                </c:pt>
                <c:pt idx="5761">
                  <c:v>2487</c:v>
                </c:pt>
                <c:pt idx="5762">
                  <c:v>2537</c:v>
                </c:pt>
                <c:pt idx="5763">
                  <c:v>2494</c:v>
                </c:pt>
                <c:pt idx="5764">
                  <c:v>2525</c:v>
                </c:pt>
                <c:pt idx="5765">
                  <c:v>2481</c:v>
                </c:pt>
                <c:pt idx="5766">
                  <c:v>2504</c:v>
                </c:pt>
                <c:pt idx="5767">
                  <c:v>2528</c:v>
                </c:pt>
                <c:pt idx="5768">
                  <c:v>2471</c:v>
                </c:pt>
                <c:pt idx="5769">
                  <c:v>2164</c:v>
                </c:pt>
                <c:pt idx="5770">
                  <c:v>2091</c:v>
                </c:pt>
                <c:pt idx="5771">
                  <c:v>2014</c:v>
                </c:pt>
                <c:pt idx="5772">
                  <c:v>1995</c:v>
                </c:pt>
                <c:pt idx="5773">
                  <c:v>1913</c:v>
                </c:pt>
                <c:pt idx="5774">
                  <c:v>1867</c:v>
                </c:pt>
                <c:pt idx="5775">
                  <c:v>1763</c:v>
                </c:pt>
                <c:pt idx="5776">
                  <c:v>1819</c:v>
                </c:pt>
                <c:pt idx="5777">
                  <c:v>1980</c:v>
                </c:pt>
                <c:pt idx="5778">
                  <c:v>2037</c:v>
                </c:pt>
                <c:pt idx="5779">
                  <c:v>2188</c:v>
                </c:pt>
                <c:pt idx="5780">
                  <c:v>2250</c:v>
                </c:pt>
                <c:pt idx="5781">
                  <c:v>2325</c:v>
                </c:pt>
                <c:pt idx="5782">
                  <c:v>2378</c:v>
                </c:pt>
                <c:pt idx="5783">
                  <c:v>2438</c:v>
                </c:pt>
                <c:pt idx="5784">
                  <c:v>2448</c:v>
                </c:pt>
                <c:pt idx="5785">
                  <c:v>2487</c:v>
                </c:pt>
                <c:pt idx="5786">
                  <c:v>2537</c:v>
                </c:pt>
                <c:pt idx="5787">
                  <c:v>2494</c:v>
                </c:pt>
                <c:pt idx="5788">
                  <c:v>2525</c:v>
                </c:pt>
                <c:pt idx="5789">
                  <c:v>2481</c:v>
                </c:pt>
                <c:pt idx="5790">
                  <c:v>2504</c:v>
                </c:pt>
                <c:pt idx="5791">
                  <c:v>2528</c:v>
                </c:pt>
                <c:pt idx="5792">
                  <c:v>2471</c:v>
                </c:pt>
                <c:pt idx="5793">
                  <c:v>2164</c:v>
                </c:pt>
                <c:pt idx="5794">
                  <c:v>2091</c:v>
                </c:pt>
                <c:pt idx="5795">
                  <c:v>2014</c:v>
                </c:pt>
                <c:pt idx="5796">
                  <c:v>1995</c:v>
                </c:pt>
                <c:pt idx="5797">
                  <c:v>1913</c:v>
                </c:pt>
                <c:pt idx="5798">
                  <c:v>1867</c:v>
                </c:pt>
                <c:pt idx="5799">
                  <c:v>1763</c:v>
                </c:pt>
                <c:pt idx="5800">
                  <c:v>1819</c:v>
                </c:pt>
                <c:pt idx="5801">
                  <c:v>1980</c:v>
                </c:pt>
                <c:pt idx="5802">
                  <c:v>2037</c:v>
                </c:pt>
                <c:pt idx="5803">
                  <c:v>2188</c:v>
                </c:pt>
                <c:pt idx="5804">
                  <c:v>2250</c:v>
                </c:pt>
                <c:pt idx="5805">
                  <c:v>2325</c:v>
                </c:pt>
                <c:pt idx="5806">
                  <c:v>2378</c:v>
                </c:pt>
                <c:pt idx="5807">
                  <c:v>2438</c:v>
                </c:pt>
                <c:pt idx="5808">
                  <c:v>2448</c:v>
                </c:pt>
                <c:pt idx="5809">
                  <c:v>2487</c:v>
                </c:pt>
                <c:pt idx="5810">
                  <c:v>2537</c:v>
                </c:pt>
                <c:pt idx="5811">
                  <c:v>2494</c:v>
                </c:pt>
                <c:pt idx="5812">
                  <c:v>2525</c:v>
                </c:pt>
                <c:pt idx="5813">
                  <c:v>2481</c:v>
                </c:pt>
                <c:pt idx="5814">
                  <c:v>2504</c:v>
                </c:pt>
                <c:pt idx="5815">
                  <c:v>2528</c:v>
                </c:pt>
                <c:pt idx="5816">
                  <c:v>2471</c:v>
                </c:pt>
                <c:pt idx="5817">
                  <c:v>2164</c:v>
                </c:pt>
                <c:pt idx="5818">
                  <c:v>2091</c:v>
                </c:pt>
                <c:pt idx="5819">
                  <c:v>2014</c:v>
                </c:pt>
                <c:pt idx="5820">
                  <c:v>1995</c:v>
                </c:pt>
                <c:pt idx="5821">
                  <c:v>1913</c:v>
                </c:pt>
                <c:pt idx="5822">
                  <c:v>1867</c:v>
                </c:pt>
                <c:pt idx="5823">
                  <c:v>1763</c:v>
                </c:pt>
                <c:pt idx="5824">
                  <c:v>1819</c:v>
                </c:pt>
                <c:pt idx="5825">
                  <c:v>1980</c:v>
                </c:pt>
                <c:pt idx="5826">
                  <c:v>2037</c:v>
                </c:pt>
                <c:pt idx="5827">
                  <c:v>2188</c:v>
                </c:pt>
                <c:pt idx="5828">
                  <c:v>2250</c:v>
                </c:pt>
                <c:pt idx="5829">
                  <c:v>2325</c:v>
                </c:pt>
                <c:pt idx="5830">
                  <c:v>2378</c:v>
                </c:pt>
                <c:pt idx="5831">
                  <c:v>2438</c:v>
                </c:pt>
                <c:pt idx="5832">
                  <c:v>2448</c:v>
                </c:pt>
                <c:pt idx="5833">
                  <c:v>2487</c:v>
                </c:pt>
                <c:pt idx="5834">
                  <c:v>2537</c:v>
                </c:pt>
                <c:pt idx="5835">
                  <c:v>2494</c:v>
                </c:pt>
                <c:pt idx="5836">
                  <c:v>2525</c:v>
                </c:pt>
                <c:pt idx="5837">
                  <c:v>2481</c:v>
                </c:pt>
                <c:pt idx="5838">
                  <c:v>2504</c:v>
                </c:pt>
                <c:pt idx="5839">
                  <c:v>2528</c:v>
                </c:pt>
                <c:pt idx="5840">
                  <c:v>2471</c:v>
                </c:pt>
                <c:pt idx="5841">
                  <c:v>2164</c:v>
                </c:pt>
                <c:pt idx="5842">
                  <c:v>2091</c:v>
                </c:pt>
                <c:pt idx="5843">
                  <c:v>2014</c:v>
                </c:pt>
                <c:pt idx="5844">
                  <c:v>1995</c:v>
                </c:pt>
                <c:pt idx="5845">
                  <c:v>1913</c:v>
                </c:pt>
                <c:pt idx="5846">
                  <c:v>1867</c:v>
                </c:pt>
                <c:pt idx="5847">
                  <c:v>1763</c:v>
                </c:pt>
                <c:pt idx="5848">
                  <c:v>1819</c:v>
                </c:pt>
                <c:pt idx="5849">
                  <c:v>1980</c:v>
                </c:pt>
                <c:pt idx="5850">
                  <c:v>2037</c:v>
                </c:pt>
                <c:pt idx="5851">
                  <c:v>2188</c:v>
                </c:pt>
                <c:pt idx="5852">
                  <c:v>2250</c:v>
                </c:pt>
                <c:pt idx="5853">
                  <c:v>2325</c:v>
                </c:pt>
                <c:pt idx="5854">
                  <c:v>2378</c:v>
                </c:pt>
                <c:pt idx="5855">
                  <c:v>2438</c:v>
                </c:pt>
                <c:pt idx="5856">
                  <c:v>2394</c:v>
                </c:pt>
                <c:pt idx="5857">
                  <c:v>2466</c:v>
                </c:pt>
                <c:pt idx="5858">
                  <c:v>2467</c:v>
                </c:pt>
                <c:pt idx="5859">
                  <c:v>2448</c:v>
                </c:pt>
                <c:pt idx="5860">
                  <c:v>2364</c:v>
                </c:pt>
                <c:pt idx="5861">
                  <c:v>2342</c:v>
                </c:pt>
                <c:pt idx="5862">
                  <c:v>2382</c:v>
                </c:pt>
                <c:pt idx="5863">
                  <c:v>2324</c:v>
                </c:pt>
                <c:pt idx="5864">
                  <c:v>2283</c:v>
                </c:pt>
                <c:pt idx="5865">
                  <c:v>2078</c:v>
                </c:pt>
                <c:pt idx="5866">
                  <c:v>1990</c:v>
                </c:pt>
                <c:pt idx="5867">
                  <c:v>1880</c:v>
                </c:pt>
                <c:pt idx="5868">
                  <c:v>1840</c:v>
                </c:pt>
                <c:pt idx="5869">
                  <c:v>1806</c:v>
                </c:pt>
                <c:pt idx="5870">
                  <c:v>1769</c:v>
                </c:pt>
                <c:pt idx="5871">
                  <c:v>1785</c:v>
                </c:pt>
                <c:pt idx="5872">
                  <c:v>1815</c:v>
                </c:pt>
                <c:pt idx="5873">
                  <c:v>1884</c:v>
                </c:pt>
                <c:pt idx="5874">
                  <c:v>1994</c:v>
                </c:pt>
                <c:pt idx="5875">
                  <c:v>2167</c:v>
                </c:pt>
                <c:pt idx="5876">
                  <c:v>2183</c:v>
                </c:pt>
                <c:pt idx="5877">
                  <c:v>2258</c:v>
                </c:pt>
                <c:pt idx="5878">
                  <c:v>2273</c:v>
                </c:pt>
                <c:pt idx="5879">
                  <c:v>2324</c:v>
                </c:pt>
                <c:pt idx="5880">
                  <c:v>2394</c:v>
                </c:pt>
                <c:pt idx="5881">
                  <c:v>2466</c:v>
                </c:pt>
                <c:pt idx="5882">
                  <c:v>2467</c:v>
                </c:pt>
                <c:pt idx="5883">
                  <c:v>2448</c:v>
                </c:pt>
                <c:pt idx="5884">
                  <c:v>2364</c:v>
                </c:pt>
                <c:pt idx="5885">
                  <c:v>2342</c:v>
                </c:pt>
                <c:pt idx="5886">
                  <c:v>2382</c:v>
                </c:pt>
                <c:pt idx="5887">
                  <c:v>2324</c:v>
                </c:pt>
                <c:pt idx="5888">
                  <c:v>2283</c:v>
                </c:pt>
                <c:pt idx="5889">
                  <c:v>2078</c:v>
                </c:pt>
                <c:pt idx="5890">
                  <c:v>1990</c:v>
                </c:pt>
                <c:pt idx="5891">
                  <c:v>1880</c:v>
                </c:pt>
                <c:pt idx="5892">
                  <c:v>1840</c:v>
                </c:pt>
                <c:pt idx="5893">
                  <c:v>1806</c:v>
                </c:pt>
                <c:pt idx="5894">
                  <c:v>1769</c:v>
                </c:pt>
                <c:pt idx="5895">
                  <c:v>1785</c:v>
                </c:pt>
                <c:pt idx="5896">
                  <c:v>1815</c:v>
                </c:pt>
                <c:pt idx="5897">
                  <c:v>1884</c:v>
                </c:pt>
                <c:pt idx="5898">
                  <c:v>1994</c:v>
                </c:pt>
                <c:pt idx="5899">
                  <c:v>2167</c:v>
                </c:pt>
                <c:pt idx="5900">
                  <c:v>2183</c:v>
                </c:pt>
                <c:pt idx="5901">
                  <c:v>2258</c:v>
                </c:pt>
                <c:pt idx="5902">
                  <c:v>2273</c:v>
                </c:pt>
                <c:pt idx="5903">
                  <c:v>2324</c:v>
                </c:pt>
                <c:pt idx="5904">
                  <c:v>2394</c:v>
                </c:pt>
                <c:pt idx="5905">
                  <c:v>2466</c:v>
                </c:pt>
                <c:pt idx="5906">
                  <c:v>2467</c:v>
                </c:pt>
                <c:pt idx="5907">
                  <c:v>2448</c:v>
                </c:pt>
                <c:pt idx="5908">
                  <c:v>2364</c:v>
                </c:pt>
                <c:pt idx="5909">
                  <c:v>2342</c:v>
                </c:pt>
                <c:pt idx="5910">
                  <c:v>2382</c:v>
                </c:pt>
                <c:pt idx="5911">
                  <c:v>2324</c:v>
                </c:pt>
                <c:pt idx="5912">
                  <c:v>2283</c:v>
                </c:pt>
                <c:pt idx="5913">
                  <c:v>2078</c:v>
                </c:pt>
                <c:pt idx="5914">
                  <c:v>1990</c:v>
                </c:pt>
                <c:pt idx="5915">
                  <c:v>1880</c:v>
                </c:pt>
                <c:pt idx="5916">
                  <c:v>1840</c:v>
                </c:pt>
                <c:pt idx="5917">
                  <c:v>1806</c:v>
                </c:pt>
                <c:pt idx="5918">
                  <c:v>1769</c:v>
                </c:pt>
                <c:pt idx="5919">
                  <c:v>1785</c:v>
                </c:pt>
                <c:pt idx="5920">
                  <c:v>1815</c:v>
                </c:pt>
                <c:pt idx="5921">
                  <c:v>1884</c:v>
                </c:pt>
                <c:pt idx="5922">
                  <c:v>1994</c:v>
                </c:pt>
                <c:pt idx="5923">
                  <c:v>2167</c:v>
                </c:pt>
                <c:pt idx="5924">
                  <c:v>2183</c:v>
                </c:pt>
                <c:pt idx="5925">
                  <c:v>2258</c:v>
                </c:pt>
                <c:pt idx="5926">
                  <c:v>2273</c:v>
                </c:pt>
                <c:pt idx="5927">
                  <c:v>2324</c:v>
                </c:pt>
                <c:pt idx="5928">
                  <c:v>2394</c:v>
                </c:pt>
                <c:pt idx="5929">
                  <c:v>2466</c:v>
                </c:pt>
                <c:pt idx="5930">
                  <c:v>2467</c:v>
                </c:pt>
                <c:pt idx="5931">
                  <c:v>2448</c:v>
                </c:pt>
                <c:pt idx="5932">
                  <c:v>2364</c:v>
                </c:pt>
                <c:pt idx="5933">
                  <c:v>2342</c:v>
                </c:pt>
                <c:pt idx="5934">
                  <c:v>2382</c:v>
                </c:pt>
                <c:pt idx="5935">
                  <c:v>2324</c:v>
                </c:pt>
                <c:pt idx="5936">
                  <c:v>2283</c:v>
                </c:pt>
                <c:pt idx="5937">
                  <c:v>2078</c:v>
                </c:pt>
                <c:pt idx="5938">
                  <c:v>1990</c:v>
                </c:pt>
                <c:pt idx="5939">
                  <c:v>1880</c:v>
                </c:pt>
                <c:pt idx="5940">
                  <c:v>1840</c:v>
                </c:pt>
                <c:pt idx="5941">
                  <c:v>1806</c:v>
                </c:pt>
                <c:pt idx="5942">
                  <c:v>1769</c:v>
                </c:pt>
                <c:pt idx="5943">
                  <c:v>1785</c:v>
                </c:pt>
                <c:pt idx="5944">
                  <c:v>1815</c:v>
                </c:pt>
                <c:pt idx="5945">
                  <c:v>1884</c:v>
                </c:pt>
                <c:pt idx="5946">
                  <c:v>1994</c:v>
                </c:pt>
                <c:pt idx="5947">
                  <c:v>2167</c:v>
                </c:pt>
                <c:pt idx="5948">
                  <c:v>2183</c:v>
                </c:pt>
                <c:pt idx="5949">
                  <c:v>2258</c:v>
                </c:pt>
                <c:pt idx="5950">
                  <c:v>2273</c:v>
                </c:pt>
                <c:pt idx="5951">
                  <c:v>2324</c:v>
                </c:pt>
                <c:pt idx="5952">
                  <c:v>2394</c:v>
                </c:pt>
                <c:pt idx="5953">
                  <c:v>2466</c:v>
                </c:pt>
                <c:pt idx="5954">
                  <c:v>2467</c:v>
                </c:pt>
                <c:pt idx="5955">
                  <c:v>2448</c:v>
                </c:pt>
                <c:pt idx="5956">
                  <c:v>2364</c:v>
                </c:pt>
                <c:pt idx="5957">
                  <c:v>2342</c:v>
                </c:pt>
                <c:pt idx="5958">
                  <c:v>2382</c:v>
                </c:pt>
                <c:pt idx="5959">
                  <c:v>2324</c:v>
                </c:pt>
                <c:pt idx="5960">
                  <c:v>2283</c:v>
                </c:pt>
                <c:pt idx="5961">
                  <c:v>2078</c:v>
                </c:pt>
                <c:pt idx="5962">
                  <c:v>1990</c:v>
                </c:pt>
                <c:pt idx="5963">
                  <c:v>1880</c:v>
                </c:pt>
                <c:pt idx="5964">
                  <c:v>1840</c:v>
                </c:pt>
                <c:pt idx="5965">
                  <c:v>1806</c:v>
                </c:pt>
                <c:pt idx="5966">
                  <c:v>1769</c:v>
                </c:pt>
                <c:pt idx="5967">
                  <c:v>1785</c:v>
                </c:pt>
                <c:pt idx="5968">
                  <c:v>1815</c:v>
                </c:pt>
                <c:pt idx="5969">
                  <c:v>1884</c:v>
                </c:pt>
                <c:pt idx="5970">
                  <c:v>1994</c:v>
                </c:pt>
                <c:pt idx="5971">
                  <c:v>2167</c:v>
                </c:pt>
                <c:pt idx="5972">
                  <c:v>2183</c:v>
                </c:pt>
                <c:pt idx="5973">
                  <c:v>2258</c:v>
                </c:pt>
                <c:pt idx="5974">
                  <c:v>2273</c:v>
                </c:pt>
                <c:pt idx="5975">
                  <c:v>2324</c:v>
                </c:pt>
                <c:pt idx="5976">
                  <c:v>2394</c:v>
                </c:pt>
                <c:pt idx="5977">
                  <c:v>2466</c:v>
                </c:pt>
                <c:pt idx="5978">
                  <c:v>2467</c:v>
                </c:pt>
                <c:pt idx="5979">
                  <c:v>2448</c:v>
                </c:pt>
                <c:pt idx="5980">
                  <c:v>2364</c:v>
                </c:pt>
                <c:pt idx="5981">
                  <c:v>2342</c:v>
                </c:pt>
                <c:pt idx="5982">
                  <c:v>2382</c:v>
                </c:pt>
                <c:pt idx="5983">
                  <c:v>2324</c:v>
                </c:pt>
                <c:pt idx="5984">
                  <c:v>2283</c:v>
                </c:pt>
                <c:pt idx="5985">
                  <c:v>2078</c:v>
                </c:pt>
                <c:pt idx="5986">
                  <c:v>1990</c:v>
                </c:pt>
                <c:pt idx="5987">
                  <c:v>1880</c:v>
                </c:pt>
                <c:pt idx="5988">
                  <c:v>1840</c:v>
                </c:pt>
                <c:pt idx="5989">
                  <c:v>1806</c:v>
                </c:pt>
                <c:pt idx="5990">
                  <c:v>1769</c:v>
                </c:pt>
                <c:pt idx="5991">
                  <c:v>1785</c:v>
                </c:pt>
                <c:pt idx="5992">
                  <c:v>1815</c:v>
                </c:pt>
                <c:pt idx="5993">
                  <c:v>1884</c:v>
                </c:pt>
                <c:pt idx="5994">
                  <c:v>1994</c:v>
                </c:pt>
                <c:pt idx="5995">
                  <c:v>2167</c:v>
                </c:pt>
                <c:pt idx="5996">
                  <c:v>2183</c:v>
                </c:pt>
                <c:pt idx="5997">
                  <c:v>2258</c:v>
                </c:pt>
                <c:pt idx="5998">
                  <c:v>2273</c:v>
                </c:pt>
                <c:pt idx="5999">
                  <c:v>2324</c:v>
                </c:pt>
                <c:pt idx="6000">
                  <c:v>2394</c:v>
                </c:pt>
                <c:pt idx="6001">
                  <c:v>2466</c:v>
                </c:pt>
                <c:pt idx="6002">
                  <c:v>2467</c:v>
                </c:pt>
                <c:pt idx="6003">
                  <c:v>2448</c:v>
                </c:pt>
                <c:pt idx="6004">
                  <c:v>2364</c:v>
                </c:pt>
                <c:pt idx="6005">
                  <c:v>2342</c:v>
                </c:pt>
                <c:pt idx="6006">
                  <c:v>2382</c:v>
                </c:pt>
                <c:pt idx="6007">
                  <c:v>2324</c:v>
                </c:pt>
                <c:pt idx="6008">
                  <c:v>2283</c:v>
                </c:pt>
                <c:pt idx="6009">
                  <c:v>2078</c:v>
                </c:pt>
                <c:pt idx="6010">
                  <c:v>1990</c:v>
                </c:pt>
                <c:pt idx="6011">
                  <c:v>1880</c:v>
                </c:pt>
                <c:pt idx="6012">
                  <c:v>1840</c:v>
                </c:pt>
                <c:pt idx="6013">
                  <c:v>1806</c:v>
                </c:pt>
                <c:pt idx="6014">
                  <c:v>1769</c:v>
                </c:pt>
                <c:pt idx="6015">
                  <c:v>1785</c:v>
                </c:pt>
                <c:pt idx="6016">
                  <c:v>1815</c:v>
                </c:pt>
                <c:pt idx="6017">
                  <c:v>1884</c:v>
                </c:pt>
                <c:pt idx="6018">
                  <c:v>1994</c:v>
                </c:pt>
                <c:pt idx="6019">
                  <c:v>2167</c:v>
                </c:pt>
                <c:pt idx="6020">
                  <c:v>2183</c:v>
                </c:pt>
                <c:pt idx="6021">
                  <c:v>2258</c:v>
                </c:pt>
                <c:pt idx="6022">
                  <c:v>2273</c:v>
                </c:pt>
                <c:pt idx="6023">
                  <c:v>2324</c:v>
                </c:pt>
                <c:pt idx="6024">
                  <c:v>2394</c:v>
                </c:pt>
                <c:pt idx="6025">
                  <c:v>2466</c:v>
                </c:pt>
                <c:pt idx="6026">
                  <c:v>2467</c:v>
                </c:pt>
                <c:pt idx="6027">
                  <c:v>2448</c:v>
                </c:pt>
                <c:pt idx="6028">
                  <c:v>2364</c:v>
                </c:pt>
                <c:pt idx="6029">
                  <c:v>2342</c:v>
                </c:pt>
                <c:pt idx="6030">
                  <c:v>2382</c:v>
                </c:pt>
                <c:pt idx="6031">
                  <c:v>2324</c:v>
                </c:pt>
                <c:pt idx="6032">
                  <c:v>2283</c:v>
                </c:pt>
                <c:pt idx="6033">
                  <c:v>2078</c:v>
                </c:pt>
                <c:pt idx="6034">
                  <c:v>1990</c:v>
                </c:pt>
                <c:pt idx="6035">
                  <c:v>1880</c:v>
                </c:pt>
                <c:pt idx="6036">
                  <c:v>1840</c:v>
                </c:pt>
                <c:pt idx="6037">
                  <c:v>1806</c:v>
                </c:pt>
                <c:pt idx="6038">
                  <c:v>1769</c:v>
                </c:pt>
                <c:pt idx="6039">
                  <c:v>1785</c:v>
                </c:pt>
                <c:pt idx="6040">
                  <c:v>1815</c:v>
                </c:pt>
                <c:pt idx="6041">
                  <c:v>1884</c:v>
                </c:pt>
                <c:pt idx="6042">
                  <c:v>1994</c:v>
                </c:pt>
                <c:pt idx="6043">
                  <c:v>2167</c:v>
                </c:pt>
                <c:pt idx="6044">
                  <c:v>2183</c:v>
                </c:pt>
                <c:pt idx="6045">
                  <c:v>2258</c:v>
                </c:pt>
                <c:pt idx="6046">
                  <c:v>2273</c:v>
                </c:pt>
                <c:pt idx="6047">
                  <c:v>2324</c:v>
                </c:pt>
                <c:pt idx="6048">
                  <c:v>2394</c:v>
                </c:pt>
                <c:pt idx="6049">
                  <c:v>2466</c:v>
                </c:pt>
                <c:pt idx="6050">
                  <c:v>2467</c:v>
                </c:pt>
                <c:pt idx="6051">
                  <c:v>2448</c:v>
                </c:pt>
                <c:pt idx="6052">
                  <c:v>2364</c:v>
                </c:pt>
                <c:pt idx="6053">
                  <c:v>2342</c:v>
                </c:pt>
                <c:pt idx="6054">
                  <c:v>2382</c:v>
                </c:pt>
                <c:pt idx="6055">
                  <c:v>2324</c:v>
                </c:pt>
                <c:pt idx="6056">
                  <c:v>2283</c:v>
                </c:pt>
                <c:pt idx="6057">
                  <c:v>2078</c:v>
                </c:pt>
                <c:pt idx="6058">
                  <c:v>1990</c:v>
                </c:pt>
                <c:pt idx="6059">
                  <c:v>1880</c:v>
                </c:pt>
                <c:pt idx="6060">
                  <c:v>1840</c:v>
                </c:pt>
                <c:pt idx="6061">
                  <c:v>1806</c:v>
                </c:pt>
                <c:pt idx="6062">
                  <c:v>1769</c:v>
                </c:pt>
                <c:pt idx="6063">
                  <c:v>1785</c:v>
                </c:pt>
                <c:pt idx="6064">
                  <c:v>1815</c:v>
                </c:pt>
                <c:pt idx="6065">
                  <c:v>1884</c:v>
                </c:pt>
                <c:pt idx="6066">
                  <c:v>1994</c:v>
                </c:pt>
                <c:pt idx="6067">
                  <c:v>2167</c:v>
                </c:pt>
                <c:pt idx="6068">
                  <c:v>2183</c:v>
                </c:pt>
                <c:pt idx="6069">
                  <c:v>2258</c:v>
                </c:pt>
                <c:pt idx="6070">
                  <c:v>2273</c:v>
                </c:pt>
                <c:pt idx="6071">
                  <c:v>2324</c:v>
                </c:pt>
                <c:pt idx="6072">
                  <c:v>2394</c:v>
                </c:pt>
                <c:pt idx="6073">
                  <c:v>2466</c:v>
                </c:pt>
                <c:pt idx="6074">
                  <c:v>2467</c:v>
                </c:pt>
                <c:pt idx="6075">
                  <c:v>2448</c:v>
                </c:pt>
                <c:pt idx="6076">
                  <c:v>2364</c:v>
                </c:pt>
                <c:pt idx="6077">
                  <c:v>2342</c:v>
                </c:pt>
                <c:pt idx="6078">
                  <c:v>2382</c:v>
                </c:pt>
                <c:pt idx="6079">
                  <c:v>2324</c:v>
                </c:pt>
                <c:pt idx="6080">
                  <c:v>2283</c:v>
                </c:pt>
                <c:pt idx="6081">
                  <c:v>2078</c:v>
                </c:pt>
                <c:pt idx="6082">
                  <c:v>1990</c:v>
                </c:pt>
                <c:pt idx="6083">
                  <c:v>1880</c:v>
                </c:pt>
                <c:pt idx="6084">
                  <c:v>1840</c:v>
                </c:pt>
                <c:pt idx="6085">
                  <c:v>1806</c:v>
                </c:pt>
                <c:pt idx="6086">
                  <c:v>1769</c:v>
                </c:pt>
                <c:pt idx="6087">
                  <c:v>1785</c:v>
                </c:pt>
                <c:pt idx="6088">
                  <c:v>1815</c:v>
                </c:pt>
                <c:pt idx="6089">
                  <c:v>1884</c:v>
                </c:pt>
                <c:pt idx="6090">
                  <c:v>1994</c:v>
                </c:pt>
                <c:pt idx="6091">
                  <c:v>2167</c:v>
                </c:pt>
                <c:pt idx="6092">
                  <c:v>2183</c:v>
                </c:pt>
                <c:pt idx="6093">
                  <c:v>2258</c:v>
                </c:pt>
                <c:pt idx="6094">
                  <c:v>2273</c:v>
                </c:pt>
                <c:pt idx="6095">
                  <c:v>2324</c:v>
                </c:pt>
                <c:pt idx="6096">
                  <c:v>2394</c:v>
                </c:pt>
                <c:pt idx="6097">
                  <c:v>2466</c:v>
                </c:pt>
                <c:pt idx="6098">
                  <c:v>2467</c:v>
                </c:pt>
                <c:pt idx="6099">
                  <c:v>2448</c:v>
                </c:pt>
                <c:pt idx="6100">
                  <c:v>2364</c:v>
                </c:pt>
                <c:pt idx="6101">
                  <c:v>2342</c:v>
                </c:pt>
                <c:pt idx="6102">
                  <c:v>2382</c:v>
                </c:pt>
                <c:pt idx="6103">
                  <c:v>2324</c:v>
                </c:pt>
                <c:pt idx="6104">
                  <c:v>2283</c:v>
                </c:pt>
                <c:pt idx="6105">
                  <c:v>2078</c:v>
                </c:pt>
                <c:pt idx="6106">
                  <c:v>1990</c:v>
                </c:pt>
                <c:pt idx="6107">
                  <c:v>1880</c:v>
                </c:pt>
                <c:pt idx="6108">
                  <c:v>1840</c:v>
                </c:pt>
                <c:pt idx="6109">
                  <c:v>1806</c:v>
                </c:pt>
                <c:pt idx="6110">
                  <c:v>1769</c:v>
                </c:pt>
                <c:pt idx="6111">
                  <c:v>1785</c:v>
                </c:pt>
                <c:pt idx="6112">
                  <c:v>1815</c:v>
                </c:pt>
                <c:pt idx="6113">
                  <c:v>1884</c:v>
                </c:pt>
                <c:pt idx="6114">
                  <c:v>1994</c:v>
                </c:pt>
                <c:pt idx="6115">
                  <c:v>2167</c:v>
                </c:pt>
                <c:pt idx="6116">
                  <c:v>2183</c:v>
                </c:pt>
                <c:pt idx="6117">
                  <c:v>2258</c:v>
                </c:pt>
                <c:pt idx="6118">
                  <c:v>2273</c:v>
                </c:pt>
                <c:pt idx="6119">
                  <c:v>2324</c:v>
                </c:pt>
                <c:pt idx="6120">
                  <c:v>2394</c:v>
                </c:pt>
                <c:pt idx="6121">
                  <c:v>2466</c:v>
                </c:pt>
                <c:pt idx="6122">
                  <c:v>2467</c:v>
                </c:pt>
                <c:pt idx="6123">
                  <c:v>2448</c:v>
                </c:pt>
                <c:pt idx="6124">
                  <c:v>2364</c:v>
                </c:pt>
                <c:pt idx="6125">
                  <c:v>2342</c:v>
                </c:pt>
                <c:pt idx="6126">
                  <c:v>2382</c:v>
                </c:pt>
                <c:pt idx="6127">
                  <c:v>2324</c:v>
                </c:pt>
                <c:pt idx="6128">
                  <c:v>2283</c:v>
                </c:pt>
                <c:pt idx="6129">
                  <c:v>2078</c:v>
                </c:pt>
                <c:pt idx="6130">
                  <c:v>1990</c:v>
                </c:pt>
                <c:pt idx="6131">
                  <c:v>1880</c:v>
                </c:pt>
                <c:pt idx="6132">
                  <c:v>1840</c:v>
                </c:pt>
                <c:pt idx="6133">
                  <c:v>1806</c:v>
                </c:pt>
                <c:pt idx="6134">
                  <c:v>1769</c:v>
                </c:pt>
                <c:pt idx="6135">
                  <c:v>1785</c:v>
                </c:pt>
                <c:pt idx="6136">
                  <c:v>1815</c:v>
                </c:pt>
                <c:pt idx="6137">
                  <c:v>1884</c:v>
                </c:pt>
                <c:pt idx="6138">
                  <c:v>1994</c:v>
                </c:pt>
                <c:pt idx="6139">
                  <c:v>2167</c:v>
                </c:pt>
                <c:pt idx="6140">
                  <c:v>2183</c:v>
                </c:pt>
                <c:pt idx="6141">
                  <c:v>2258</c:v>
                </c:pt>
                <c:pt idx="6142">
                  <c:v>2273</c:v>
                </c:pt>
                <c:pt idx="6143">
                  <c:v>2324</c:v>
                </c:pt>
                <c:pt idx="6144">
                  <c:v>2394</c:v>
                </c:pt>
                <c:pt idx="6145">
                  <c:v>2466</c:v>
                </c:pt>
                <c:pt idx="6146">
                  <c:v>2467</c:v>
                </c:pt>
                <c:pt idx="6147">
                  <c:v>2448</c:v>
                </c:pt>
                <c:pt idx="6148">
                  <c:v>2364</c:v>
                </c:pt>
                <c:pt idx="6149">
                  <c:v>2342</c:v>
                </c:pt>
                <c:pt idx="6150">
                  <c:v>2382</c:v>
                </c:pt>
                <c:pt idx="6151">
                  <c:v>2324</c:v>
                </c:pt>
                <c:pt idx="6152">
                  <c:v>2283</c:v>
                </c:pt>
                <c:pt idx="6153">
                  <c:v>2078</c:v>
                </c:pt>
                <c:pt idx="6154">
                  <c:v>1990</c:v>
                </c:pt>
                <c:pt idx="6155">
                  <c:v>1880</c:v>
                </c:pt>
                <c:pt idx="6156">
                  <c:v>1840</c:v>
                </c:pt>
                <c:pt idx="6157">
                  <c:v>1806</c:v>
                </c:pt>
                <c:pt idx="6158">
                  <c:v>1769</c:v>
                </c:pt>
                <c:pt idx="6159">
                  <c:v>1785</c:v>
                </c:pt>
                <c:pt idx="6160">
                  <c:v>1815</c:v>
                </c:pt>
                <c:pt idx="6161">
                  <c:v>1884</c:v>
                </c:pt>
                <c:pt idx="6162">
                  <c:v>1994</c:v>
                </c:pt>
                <c:pt idx="6163">
                  <c:v>2167</c:v>
                </c:pt>
                <c:pt idx="6164">
                  <c:v>2183</c:v>
                </c:pt>
                <c:pt idx="6165">
                  <c:v>2258</c:v>
                </c:pt>
                <c:pt idx="6166">
                  <c:v>2273</c:v>
                </c:pt>
                <c:pt idx="6167">
                  <c:v>2324</c:v>
                </c:pt>
                <c:pt idx="6168">
                  <c:v>2394</c:v>
                </c:pt>
                <c:pt idx="6169">
                  <c:v>2466</c:v>
                </c:pt>
                <c:pt idx="6170">
                  <c:v>2467</c:v>
                </c:pt>
                <c:pt idx="6171">
                  <c:v>2448</c:v>
                </c:pt>
                <c:pt idx="6172">
                  <c:v>2364</c:v>
                </c:pt>
                <c:pt idx="6173">
                  <c:v>2342</c:v>
                </c:pt>
                <c:pt idx="6174">
                  <c:v>2382</c:v>
                </c:pt>
                <c:pt idx="6175">
                  <c:v>2324</c:v>
                </c:pt>
                <c:pt idx="6176">
                  <c:v>2283</c:v>
                </c:pt>
                <c:pt idx="6177">
                  <c:v>2078</c:v>
                </c:pt>
                <c:pt idx="6178">
                  <c:v>1990</c:v>
                </c:pt>
                <c:pt idx="6179">
                  <c:v>1880</c:v>
                </c:pt>
                <c:pt idx="6180">
                  <c:v>1840</c:v>
                </c:pt>
                <c:pt idx="6181">
                  <c:v>1806</c:v>
                </c:pt>
                <c:pt idx="6182">
                  <c:v>1769</c:v>
                </c:pt>
                <c:pt idx="6183">
                  <c:v>1785</c:v>
                </c:pt>
                <c:pt idx="6184">
                  <c:v>1815</c:v>
                </c:pt>
                <c:pt idx="6185">
                  <c:v>1884</c:v>
                </c:pt>
                <c:pt idx="6186">
                  <c:v>1994</c:v>
                </c:pt>
                <c:pt idx="6187">
                  <c:v>2167</c:v>
                </c:pt>
                <c:pt idx="6188">
                  <c:v>2183</c:v>
                </c:pt>
                <c:pt idx="6189">
                  <c:v>2258</c:v>
                </c:pt>
                <c:pt idx="6190">
                  <c:v>2273</c:v>
                </c:pt>
                <c:pt idx="6191">
                  <c:v>2324</c:v>
                </c:pt>
                <c:pt idx="6192">
                  <c:v>2394</c:v>
                </c:pt>
                <c:pt idx="6193">
                  <c:v>2466</c:v>
                </c:pt>
                <c:pt idx="6194">
                  <c:v>2467</c:v>
                </c:pt>
                <c:pt idx="6195">
                  <c:v>2448</c:v>
                </c:pt>
                <c:pt idx="6196">
                  <c:v>2364</c:v>
                </c:pt>
                <c:pt idx="6197">
                  <c:v>2342</c:v>
                </c:pt>
                <c:pt idx="6198">
                  <c:v>2382</c:v>
                </c:pt>
                <c:pt idx="6199">
                  <c:v>2324</c:v>
                </c:pt>
                <c:pt idx="6200">
                  <c:v>2283</c:v>
                </c:pt>
                <c:pt idx="6201">
                  <c:v>2078</c:v>
                </c:pt>
                <c:pt idx="6202">
                  <c:v>1990</c:v>
                </c:pt>
                <c:pt idx="6203">
                  <c:v>1880</c:v>
                </c:pt>
                <c:pt idx="6204">
                  <c:v>1840</c:v>
                </c:pt>
                <c:pt idx="6205">
                  <c:v>1806</c:v>
                </c:pt>
                <c:pt idx="6206">
                  <c:v>1769</c:v>
                </c:pt>
                <c:pt idx="6207">
                  <c:v>1785</c:v>
                </c:pt>
                <c:pt idx="6208">
                  <c:v>1815</c:v>
                </c:pt>
                <c:pt idx="6209">
                  <c:v>1884</c:v>
                </c:pt>
                <c:pt idx="6210">
                  <c:v>1994</c:v>
                </c:pt>
                <c:pt idx="6211">
                  <c:v>2167</c:v>
                </c:pt>
                <c:pt idx="6212">
                  <c:v>2183</c:v>
                </c:pt>
                <c:pt idx="6213">
                  <c:v>2258</c:v>
                </c:pt>
                <c:pt idx="6214">
                  <c:v>2273</c:v>
                </c:pt>
                <c:pt idx="6215">
                  <c:v>2324</c:v>
                </c:pt>
                <c:pt idx="6216">
                  <c:v>2394</c:v>
                </c:pt>
                <c:pt idx="6217">
                  <c:v>2466</c:v>
                </c:pt>
                <c:pt idx="6218">
                  <c:v>2467</c:v>
                </c:pt>
                <c:pt idx="6219">
                  <c:v>2448</c:v>
                </c:pt>
                <c:pt idx="6220">
                  <c:v>2364</c:v>
                </c:pt>
                <c:pt idx="6221">
                  <c:v>2342</c:v>
                </c:pt>
                <c:pt idx="6222">
                  <c:v>2382</c:v>
                </c:pt>
                <c:pt idx="6223">
                  <c:v>2324</c:v>
                </c:pt>
                <c:pt idx="6224">
                  <c:v>2283</c:v>
                </c:pt>
                <c:pt idx="6225">
                  <c:v>2078</c:v>
                </c:pt>
                <c:pt idx="6226">
                  <c:v>1990</c:v>
                </c:pt>
                <c:pt idx="6227">
                  <c:v>1880</c:v>
                </c:pt>
                <c:pt idx="6228">
                  <c:v>1840</c:v>
                </c:pt>
                <c:pt idx="6229">
                  <c:v>1806</c:v>
                </c:pt>
                <c:pt idx="6230">
                  <c:v>1769</c:v>
                </c:pt>
                <c:pt idx="6231">
                  <c:v>1785</c:v>
                </c:pt>
                <c:pt idx="6232">
                  <c:v>1815</c:v>
                </c:pt>
                <c:pt idx="6233">
                  <c:v>1884</c:v>
                </c:pt>
                <c:pt idx="6234">
                  <c:v>1994</c:v>
                </c:pt>
                <c:pt idx="6235">
                  <c:v>2167</c:v>
                </c:pt>
                <c:pt idx="6236">
                  <c:v>2183</c:v>
                </c:pt>
                <c:pt idx="6237">
                  <c:v>2258</c:v>
                </c:pt>
                <c:pt idx="6238">
                  <c:v>2273</c:v>
                </c:pt>
                <c:pt idx="6239">
                  <c:v>2324</c:v>
                </c:pt>
                <c:pt idx="6240">
                  <c:v>2394</c:v>
                </c:pt>
                <c:pt idx="6241">
                  <c:v>2466</c:v>
                </c:pt>
                <c:pt idx="6242">
                  <c:v>2467</c:v>
                </c:pt>
                <c:pt idx="6243">
                  <c:v>2448</c:v>
                </c:pt>
                <c:pt idx="6244">
                  <c:v>2364</c:v>
                </c:pt>
                <c:pt idx="6245">
                  <c:v>2342</c:v>
                </c:pt>
                <c:pt idx="6246">
                  <c:v>2382</c:v>
                </c:pt>
                <c:pt idx="6247">
                  <c:v>2324</c:v>
                </c:pt>
                <c:pt idx="6248">
                  <c:v>2283</c:v>
                </c:pt>
                <c:pt idx="6249">
                  <c:v>2078</c:v>
                </c:pt>
                <c:pt idx="6250">
                  <c:v>1990</c:v>
                </c:pt>
                <c:pt idx="6251">
                  <c:v>1880</c:v>
                </c:pt>
                <c:pt idx="6252">
                  <c:v>1840</c:v>
                </c:pt>
                <c:pt idx="6253">
                  <c:v>1806</c:v>
                </c:pt>
                <c:pt idx="6254">
                  <c:v>1769</c:v>
                </c:pt>
                <c:pt idx="6255">
                  <c:v>1785</c:v>
                </c:pt>
                <c:pt idx="6256">
                  <c:v>1815</c:v>
                </c:pt>
                <c:pt idx="6257">
                  <c:v>1884</c:v>
                </c:pt>
                <c:pt idx="6258">
                  <c:v>1994</c:v>
                </c:pt>
                <c:pt idx="6259">
                  <c:v>2167</c:v>
                </c:pt>
                <c:pt idx="6260">
                  <c:v>2183</c:v>
                </c:pt>
                <c:pt idx="6261">
                  <c:v>2258</c:v>
                </c:pt>
                <c:pt idx="6262">
                  <c:v>2273</c:v>
                </c:pt>
                <c:pt idx="6263">
                  <c:v>2324</c:v>
                </c:pt>
                <c:pt idx="6264">
                  <c:v>2394</c:v>
                </c:pt>
                <c:pt idx="6265">
                  <c:v>2466</c:v>
                </c:pt>
                <c:pt idx="6266">
                  <c:v>2467</c:v>
                </c:pt>
                <c:pt idx="6267">
                  <c:v>2448</c:v>
                </c:pt>
                <c:pt idx="6268">
                  <c:v>2364</c:v>
                </c:pt>
                <c:pt idx="6269">
                  <c:v>2342</c:v>
                </c:pt>
                <c:pt idx="6270">
                  <c:v>2382</c:v>
                </c:pt>
                <c:pt idx="6271">
                  <c:v>2324</c:v>
                </c:pt>
                <c:pt idx="6272">
                  <c:v>2283</c:v>
                </c:pt>
                <c:pt idx="6273">
                  <c:v>2078</c:v>
                </c:pt>
                <c:pt idx="6274">
                  <c:v>1990</c:v>
                </c:pt>
                <c:pt idx="6275">
                  <c:v>1880</c:v>
                </c:pt>
                <c:pt idx="6276">
                  <c:v>1840</c:v>
                </c:pt>
                <c:pt idx="6277">
                  <c:v>1806</c:v>
                </c:pt>
                <c:pt idx="6278">
                  <c:v>1769</c:v>
                </c:pt>
                <c:pt idx="6279">
                  <c:v>1785</c:v>
                </c:pt>
                <c:pt idx="6280">
                  <c:v>1815</c:v>
                </c:pt>
                <c:pt idx="6281">
                  <c:v>1884</c:v>
                </c:pt>
                <c:pt idx="6282">
                  <c:v>1994</c:v>
                </c:pt>
                <c:pt idx="6283">
                  <c:v>2167</c:v>
                </c:pt>
                <c:pt idx="6284">
                  <c:v>2183</c:v>
                </c:pt>
                <c:pt idx="6285">
                  <c:v>2258</c:v>
                </c:pt>
                <c:pt idx="6286">
                  <c:v>2273</c:v>
                </c:pt>
                <c:pt idx="6287">
                  <c:v>2324</c:v>
                </c:pt>
                <c:pt idx="6288">
                  <c:v>2394</c:v>
                </c:pt>
                <c:pt idx="6289">
                  <c:v>2466</c:v>
                </c:pt>
                <c:pt idx="6290">
                  <c:v>2467</c:v>
                </c:pt>
                <c:pt idx="6291">
                  <c:v>2448</c:v>
                </c:pt>
                <c:pt idx="6292">
                  <c:v>2364</c:v>
                </c:pt>
                <c:pt idx="6293">
                  <c:v>2342</c:v>
                </c:pt>
                <c:pt idx="6294">
                  <c:v>2382</c:v>
                </c:pt>
                <c:pt idx="6295">
                  <c:v>2324</c:v>
                </c:pt>
                <c:pt idx="6296">
                  <c:v>2283</c:v>
                </c:pt>
                <c:pt idx="6297">
                  <c:v>2078</c:v>
                </c:pt>
                <c:pt idx="6298">
                  <c:v>1990</c:v>
                </c:pt>
                <c:pt idx="6299">
                  <c:v>1880</c:v>
                </c:pt>
                <c:pt idx="6300">
                  <c:v>1840</c:v>
                </c:pt>
                <c:pt idx="6301">
                  <c:v>1806</c:v>
                </c:pt>
                <c:pt idx="6302">
                  <c:v>1769</c:v>
                </c:pt>
                <c:pt idx="6303">
                  <c:v>1785</c:v>
                </c:pt>
                <c:pt idx="6304">
                  <c:v>1815</c:v>
                </c:pt>
                <c:pt idx="6305">
                  <c:v>1884</c:v>
                </c:pt>
                <c:pt idx="6306">
                  <c:v>1994</c:v>
                </c:pt>
                <c:pt idx="6307">
                  <c:v>2167</c:v>
                </c:pt>
                <c:pt idx="6308">
                  <c:v>2183</c:v>
                </c:pt>
                <c:pt idx="6309">
                  <c:v>2258</c:v>
                </c:pt>
                <c:pt idx="6310">
                  <c:v>2273</c:v>
                </c:pt>
                <c:pt idx="6311">
                  <c:v>2324</c:v>
                </c:pt>
                <c:pt idx="6312">
                  <c:v>2394</c:v>
                </c:pt>
                <c:pt idx="6313">
                  <c:v>2466</c:v>
                </c:pt>
                <c:pt idx="6314">
                  <c:v>2467</c:v>
                </c:pt>
                <c:pt idx="6315">
                  <c:v>2448</c:v>
                </c:pt>
                <c:pt idx="6316">
                  <c:v>2364</c:v>
                </c:pt>
                <c:pt idx="6317">
                  <c:v>2342</c:v>
                </c:pt>
                <c:pt idx="6318">
                  <c:v>2382</c:v>
                </c:pt>
                <c:pt idx="6319">
                  <c:v>2324</c:v>
                </c:pt>
                <c:pt idx="6320">
                  <c:v>2283</c:v>
                </c:pt>
                <c:pt idx="6321">
                  <c:v>2078</c:v>
                </c:pt>
                <c:pt idx="6322">
                  <c:v>1990</c:v>
                </c:pt>
                <c:pt idx="6323">
                  <c:v>1880</c:v>
                </c:pt>
                <c:pt idx="6324">
                  <c:v>1840</c:v>
                </c:pt>
                <c:pt idx="6325">
                  <c:v>1806</c:v>
                </c:pt>
                <c:pt idx="6326">
                  <c:v>1769</c:v>
                </c:pt>
                <c:pt idx="6327">
                  <c:v>1785</c:v>
                </c:pt>
                <c:pt idx="6328">
                  <c:v>1815</c:v>
                </c:pt>
                <c:pt idx="6329">
                  <c:v>1884</c:v>
                </c:pt>
                <c:pt idx="6330">
                  <c:v>1994</c:v>
                </c:pt>
                <c:pt idx="6331">
                  <c:v>2167</c:v>
                </c:pt>
                <c:pt idx="6332">
                  <c:v>2183</c:v>
                </c:pt>
                <c:pt idx="6333">
                  <c:v>2258</c:v>
                </c:pt>
                <c:pt idx="6334">
                  <c:v>2273</c:v>
                </c:pt>
                <c:pt idx="6335">
                  <c:v>2324</c:v>
                </c:pt>
                <c:pt idx="6336">
                  <c:v>2394</c:v>
                </c:pt>
                <c:pt idx="6337">
                  <c:v>2466</c:v>
                </c:pt>
                <c:pt idx="6338">
                  <c:v>2467</c:v>
                </c:pt>
                <c:pt idx="6339">
                  <c:v>2448</c:v>
                </c:pt>
                <c:pt idx="6340">
                  <c:v>2364</c:v>
                </c:pt>
                <c:pt idx="6341">
                  <c:v>2342</c:v>
                </c:pt>
                <c:pt idx="6342">
                  <c:v>2382</c:v>
                </c:pt>
                <c:pt idx="6343">
                  <c:v>2324</c:v>
                </c:pt>
                <c:pt idx="6344">
                  <c:v>2283</c:v>
                </c:pt>
                <c:pt idx="6345">
                  <c:v>2078</c:v>
                </c:pt>
                <c:pt idx="6346">
                  <c:v>1990</c:v>
                </c:pt>
                <c:pt idx="6347">
                  <c:v>1880</c:v>
                </c:pt>
                <c:pt idx="6348">
                  <c:v>1840</c:v>
                </c:pt>
                <c:pt idx="6349">
                  <c:v>1806</c:v>
                </c:pt>
                <c:pt idx="6350">
                  <c:v>1769</c:v>
                </c:pt>
                <c:pt idx="6351">
                  <c:v>1785</c:v>
                </c:pt>
                <c:pt idx="6352">
                  <c:v>1815</c:v>
                </c:pt>
                <c:pt idx="6353">
                  <c:v>1884</c:v>
                </c:pt>
                <c:pt idx="6354">
                  <c:v>1994</c:v>
                </c:pt>
                <c:pt idx="6355">
                  <c:v>2167</c:v>
                </c:pt>
                <c:pt idx="6356">
                  <c:v>2183</c:v>
                </c:pt>
                <c:pt idx="6357">
                  <c:v>2258</c:v>
                </c:pt>
                <c:pt idx="6358">
                  <c:v>2273</c:v>
                </c:pt>
                <c:pt idx="6359">
                  <c:v>2324</c:v>
                </c:pt>
                <c:pt idx="6360">
                  <c:v>2394</c:v>
                </c:pt>
                <c:pt idx="6361">
                  <c:v>2466</c:v>
                </c:pt>
                <c:pt idx="6362">
                  <c:v>2467</c:v>
                </c:pt>
                <c:pt idx="6363">
                  <c:v>2448</c:v>
                </c:pt>
                <c:pt idx="6364">
                  <c:v>2364</c:v>
                </c:pt>
                <c:pt idx="6365">
                  <c:v>2342</c:v>
                </c:pt>
                <c:pt idx="6366">
                  <c:v>2382</c:v>
                </c:pt>
                <c:pt idx="6367">
                  <c:v>2324</c:v>
                </c:pt>
                <c:pt idx="6368">
                  <c:v>2283</c:v>
                </c:pt>
                <c:pt idx="6369">
                  <c:v>2078</c:v>
                </c:pt>
                <c:pt idx="6370">
                  <c:v>1990</c:v>
                </c:pt>
                <c:pt idx="6371">
                  <c:v>1880</c:v>
                </c:pt>
                <c:pt idx="6372">
                  <c:v>1840</c:v>
                </c:pt>
                <c:pt idx="6373">
                  <c:v>1806</c:v>
                </c:pt>
                <c:pt idx="6374">
                  <c:v>1769</c:v>
                </c:pt>
                <c:pt idx="6375">
                  <c:v>1785</c:v>
                </c:pt>
                <c:pt idx="6376">
                  <c:v>1815</c:v>
                </c:pt>
                <c:pt idx="6377">
                  <c:v>1884</c:v>
                </c:pt>
                <c:pt idx="6378">
                  <c:v>1994</c:v>
                </c:pt>
                <c:pt idx="6379">
                  <c:v>2167</c:v>
                </c:pt>
                <c:pt idx="6380">
                  <c:v>2183</c:v>
                </c:pt>
                <c:pt idx="6381">
                  <c:v>2258</c:v>
                </c:pt>
                <c:pt idx="6382">
                  <c:v>2273</c:v>
                </c:pt>
                <c:pt idx="6383">
                  <c:v>2324</c:v>
                </c:pt>
                <c:pt idx="6384">
                  <c:v>2394</c:v>
                </c:pt>
                <c:pt idx="6385">
                  <c:v>2466</c:v>
                </c:pt>
                <c:pt idx="6386">
                  <c:v>2467</c:v>
                </c:pt>
                <c:pt idx="6387">
                  <c:v>2448</c:v>
                </c:pt>
                <c:pt idx="6388">
                  <c:v>2364</c:v>
                </c:pt>
                <c:pt idx="6389">
                  <c:v>2342</c:v>
                </c:pt>
                <c:pt idx="6390">
                  <c:v>2382</c:v>
                </c:pt>
                <c:pt idx="6391">
                  <c:v>2324</c:v>
                </c:pt>
                <c:pt idx="6392">
                  <c:v>2283</c:v>
                </c:pt>
                <c:pt idx="6393">
                  <c:v>2078</c:v>
                </c:pt>
                <c:pt idx="6394">
                  <c:v>1990</c:v>
                </c:pt>
                <c:pt idx="6395">
                  <c:v>1880</c:v>
                </c:pt>
                <c:pt idx="6396">
                  <c:v>1840</c:v>
                </c:pt>
                <c:pt idx="6397">
                  <c:v>1806</c:v>
                </c:pt>
                <c:pt idx="6398">
                  <c:v>1769</c:v>
                </c:pt>
                <c:pt idx="6399">
                  <c:v>1785</c:v>
                </c:pt>
                <c:pt idx="6400">
                  <c:v>1815</c:v>
                </c:pt>
                <c:pt idx="6401">
                  <c:v>1884</c:v>
                </c:pt>
                <c:pt idx="6402">
                  <c:v>1994</c:v>
                </c:pt>
                <c:pt idx="6403">
                  <c:v>2167</c:v>
                </c:pt>
                <c:pt idx="6404">
                  <c:v>2183</c:v>
                </c:pt>
                <c:pt idx="6405">
                  <c:v>2258</c:v>
                </c:pt>
                <c:pt idx="6406">
                  <c:v>2273</c:v>
                </c:pt>
                <c:pt idx="6407">
                  <c:v>2324</c:v>
                </c:pt>
                <c:pt idx="6408">
                  <c:v>2394</c:v>
                </c:pt>
                <c:pt idx="6409">
                  <c:v>2466</c:v>
                </c:pt>
                <c:pt idx="6410">
                  <c:v>2467</c:v>
                </c:pt>
                <c:pt idx="6411">
                  <c:v>2448</c:v>
                </c:pt>
                <c:pt idx="6412">
                  <c:v>2364</c:v>
                </c:pt>
                <c:pt idx="6413">
                  <c:v>2342</c:v>
                </c:pt>
                <c:pt idx="6414">
                  <c:v>2382</c:v>
                </c:pt>
                <c:pt idx="6415">
                  <c:v>2324</c:v>
                </c:pt>
                <c:pt idx="6416">
                  <c:v>2283</c:v>
                </c:pt>
                <c:pt idx="6417">
                  <c:v>2078</c:v>
                </c:pt>
                <c:pt idx="6418">
                  <c:v>1990</c:v>
                </c:pt>
                <c:pt idx="6419">
                  <c:v>1880</c:v>
                </c:pt>
                <c:pt idx="6420">
                  <c:v>1840</c:v>
                </c:pt>
                <c:pt idx="6421">
                  <c:v>1806</c:v>
                </c:pt>
                <c:pt idx="6422">
                  <c:v>1769</c:v>
                </c:pt>
                <c:pt idx="6423">
                  <c:v>1785</c:v>
                </c:pt>
                <c:pt idx="6424">
                  <c:v>1815</c:v>
                </c:pt>
                <c:pt idx="6425">
                  <c:v>1884</c:v>
                </c:pt>
                <c:pt idx="6426">
                  <c:v>1994</c:v>
                </c:pt>
                <c:pt idx="6427">
                  <c:v>2167</c:v>
                </c:pt>
                <c:pt idx="6428">
                  <c:v>2183</c:v>
                </c:pt>
                <c:pt idx="6429">
                  <c:v>2258</c:v>
                </c:pt>
                <c:pt idx="6430">
                  <c:v>2273</c:v>
                </c:pt>
                <c:pt idx="6431">
                  <c:v>2324</c:v>
                </c:pt>
                <c:pt idx="6432">
                  <c:v>2394</c:v>
                </c:pt>
                <c:pt idx="6433">
                  <c:v>2466</c:v>
                </c:pt>
                <c:pt idx="6434">
                  <c:v>2467</c:v>
                </c:pt>
                <c:pt idx="6435">
                  <c:v>2448</c:v>
                </c:pt>
                <c:pt idx="6436">
                  <c:v>2364</c:v>
                </c:pt>
                <c:pt idx="6437">
                  <c:v>2342</c:v>
                </c:pt>
                <c:pt idx="6438">
                  <c:v>2382</c:v>
                </c:pt>
                <c:pt idx="6439">
                  <c:v>2324</c:v>
                </c:pt>
                <c:pt idx="6440">
                  <c:v>2283</c:v>
                </c:pt>
                <c:pt idx="6441">
                  <c:v>2078</c:v>
                </c:pt>
                <c:pt idx="6442">
                  <c:v>1990</c:v>
                </c:pt>
                <c:pt idx="6443">
                  <c:v>1880</c:v>
                </c:pt>
                <c:pt idx="6444">
                  <c:v>1840</c:v>
                </c:pt>
                <c:pt idx="6445">
                  <c:v>1806</c:v>
                </c:pt>
                <c:pt idx="6446">
                  <c:v>1769</c:v>
                </c:pt>
                <c:pt idx="6447">
                  <c:v>1785</c:v>
                </c:pt>
                <c:pt idx="6448">
                  <c:v>1815</c:v>
                </c:pt>
                <c:pt idx="6449">
                  <c:v>1884</c:v>
                </c:pt>
                <c:pt idx="6450">
                  <c:v>1994</c:v>
                </c:pt>
                <c:pt idx="6451">
                  <c:v>2167</c:v>
                </c:pt>
                <c:pt idx="6452">
                  <c:v>2183</c:v>
                </c:pt>
                <c:pt idx="6453">
                  <c:v>2258</c:v>
                </c:pt>
                <c:pt idx="6454">
                  <c:v>2273</c:v>
                </c:pt>
                <c:pt idx="6455">
                  <c:v>2324</c:v>
                </c:pt>
                <c:pt idx="6456">
                  <c:v>2394</c:v>
                </c:pt>
                <c:pt idx="6457">
                  <c:v>2466</c:v>
                </c:pt>
                <c:pt idx="6458">
                  <c:v>2467</c:v>
                </c:pt>
                <c:pt idx="6459">
                  <c:v>2448</c:v>
                </c:pt>
                <c:pt idx="6460">
                  <c:v>2364</c:v>
                </c:pt>
                <c:pt idx="6461">
                  <c:v>2342</c:v>
                </c:pt>
                <c:pt idx="6462">
                  <c:v>2382</c:v>
                </c:pt>
                <c:pt idx="6463">
                  <c:v>2324</c:v>
                </c:pt>
                <c:pt idx="6464">
                  <c:v>2283</c:v>
                </c:pt>
                <c:pt idx="6465">
                  <c:v>2078</c:v>
                </c:pt>
                <c:pt idx="6466">
                  <c:v>1990</c:v>
                </c:pt>
                <c:pt idx="6467">
                  <c:v>1880</c:v>
                </c:pt>
                <c:pt idx="6468">
                  <c:v>1840</c:v>
                </c:pt>
                <c:pt idx="6469">
                  <c:v>1806</c:v>
                </c:pt>
                <c:pt idx="6470">
                  <c:v>1769</c:v>
                </c:pt>
                <c:pt idx="6471">
                  <c:v>1785</c:v>
                </c:pt>
                <c:pt idx="6472">
                  <c:v>1815</c:v>
                </c:pt>
                <c:pt idx="6473">
                  <c:v>1884</c:v>
                </c:pt>
                <c:pt idx="6474">
                  <c:v>1994</c:v>
                </c:pt>
                <c:pt idx="6475">
                  <c:v>2167</c:v>
                </c:pt>
                <c:pt idx="6476">
                  <c:v>2183</c:v>
                </c:pt>
                <c:pt idx="6477">
                  <c:v>2258</c:v>
                </c:pt>
                <c:pt idx="6478">
                  <c:v>2273</c:v>
                </c:pt>
                <c:pt idx="6479">
                  <c:v>2324</c:v>
                </c:pt>
                <c:pt idx="6480">
                  <c:v>2394</c:v>
                </c:pt>
                <c:pt idx="6481">
                  <c:v>2466</c:v>
                </c:pt>
                <c:pt idx="6482">
                  <c:v>2467</c:v>
                </c:pt>
                <c:pt idx="6483">
                  <c:v>2448</c:v>
                </c:pt>
                <c:pt idx="6484">
                  <c:v>2364</c:v>
                </c:pt>
                <c:pt idx="6485">
                  <c:v>2342</c:v>
                </c:pt>
                <c:pt idx="6486">
                  <c:v>2382</c:v>
                </c:pt>
                <c:pt idx="6487">
                  <c:v>2324</c:v>
                </c:pt>
                <c:pt idx="6488">
                  <c:v>2283</c:v>
                </c:pt>
                <c:pt idx="6489">
                  <c:v>2078</c:v>
                </c:pt>
                <c:pt idx="6490">
                  <c:v>1990</c:v>
                </c:pt>
                <c:pt idx="6491">
                  <c:v>1880</c:v>
                </c:pt>
                <c:pt idx="6492">
                  <c:v>1840</c:v>
                </c:pt>
                <c:pt idx="6493">
                  <c:v>1806</c:v>
                </c:pt>
                <c:pt idx="6494">
                  <c:v>1769</c:v>
                </c:pt>
                <c:pt idx="6495">
                  <c:v>1785</c:v>
                </c:pt>
                <c:pt idx="6496">
                  <c:v>1815</c:v>
                </c:pt>
                <c:pt idx="6497">
                  <c:v>1884</c:v>
                </c:pt>
                <c:pt idx="6498">
                  <c:v>1994</c:v>
                </c:pt>
                <c:pt idx="6499">
                  <c:v>2167</c:v>
                </c:pt>
                <c:pt idx="6500">
                  <c:v>2183</c:v>
                </c:pt>
                <c:pt idx="6501">
                  <c:v>2258</c:v>
                </c:pt>
                <c:pt idx="6502">
                  <c:v>2273</c:v>
                </c:pt>
                <c:pt idx="6503">
                  <c:v>2324</c:v>
                </c:pt>
                <c:pt idx="6504">
                  <c:v>2394</c:v>
                </c:pt>
                <c:pt idx="6505">
                  <c:v>2466</c:v>
                </c:pt>
                <c:pt idx="6506">
                  <c:v>2467</c:v>
                </c:pt>
                <c:pt idx="6507">
                  <c:v>2448</c:v>
                </c:pt>
                <c:pt idx="6508">
                  <c:v>2364</c:v>
                </c:pt>
                <c:pt idx="6509">
                  <c:v>2342</c:v>
                </c:pt>
                <c:pt idx="6510">
                  <c:v>2382</c:v>
                </c:pt>
                <c:pt idx="6511">
                  <c:v>2324</c:v>
                </c:pt>
                <c:pt idx="6512">
                  <c:v>2283</c:v>
                </c:pt>
                <c:pt idx="6513">
                  <c:v>2078</c:v>
                </c:pt>
                <c:pt idx="6514">
                  <c:v>1990</c:v>
                </c:pt>
                <c:pt idx="6515">
                  <c:v>1880</c:v>
                </c:pt>
                <c:pt idx="6516">
                  <c:v>1840</c:v>
                </c:pt>
                <c:pt idx="6517">
                  <c:v>1806</c:v>
                </c:pt>
                <c:pt idx="6518">
                  <c:v>1769</c:v>
                </c:pt>
                <c:pt idx="6519">
                  <c:v>1785</c:v>
                </c:pt>
                <c:pt idx="6520">
                  <c:v>1815</c:v>
                </c:pt>
                <c:pt idx="6521">
                  <c:v>1884</c:v>
                </c:pt>
                <c:pt idx="6522">
                  <c:v>1994</c:v>
                </c:pt>
                <c:pt idx="6523">
                  <c:v>2167</c:v>
                </c:pt>
                <c:pt idx="6524">
                  <c:v>2183</c:v>
                </c:pt>
                <c:pt idx="6525">
                  <c:v>2258</c:v>
                </c:pt>
                <c:pt idx="6526">
                  <c:v>2273</c:v>
                </c:pt>
                <c:pt idx="6527">
                  <c:v>2324</c:v>
                </c:pt>
                <c:pt idx="6528">
                  <c:v>2394</c:v>
                </c:pt>
                <c:pt idx="6529">
                  <c:v>2466</c:v>
                </c:pt>
                <c:pt idx="6530">
                  <c:v>2467</c:v>
                </c:pt>
                <c:pt idx="6531">
                  <c:v>2448</c:v>
                </c:pt>
                <c:pt idx="6532">
                  <c:v>2364</c:v>
                </c:pt>
                <c:pt idx="6533">
                  <c:v>2342</c:v>
                </c:pt>
                <c:pt idx="6534">
                  <c:v>2382</c:v>
                </c:pt>
                <c:pt idx="6535">
                  <c:v>2324</c:v>
                </c:pt>
                <c:pt idx="6536">
                  <c:v>2283</c:v>
                </c:pt>
                <c:pt idx="6537">
                  <c:v>2078</c:v>
                </c:pt>
                <c:pt idx="6538">
                  <c:v>1990</c:v>
                </c:pt>
                <c:pt idx="6539">
                  <c:v>1880</c:v>
                </c:pt>
                <c:pt idx="6540">
                  <c:v>1840</c:v>
                </c:pt>
                <c:pt idx="6541">
                  <c:v>1806</c:v>
                </c:pt>
                <c:pt idx="6542">
                  <c:v>1769</c:v>
                </c:pt>
                <c:pt idx="6543">
                  <c:v>1785</c:v>
                </c:pt>
                <c:pt idx="6544">
                  <c:v>1815</c:v>
                </c:pt>
                <c:pt idx="6545">
                  <c:v>1884</c:v>
                </c:pt>
                <c:pt idx="6546">
                  <c:v>1994</c:v>
                </c:pt>
                <c:pt idx="6547">
                  <c:v>2167</c:v>
                </c:pt>
                <c:pt idx="6548">
                  <c:v>2183</c:v>
                </c:pt>
                <c:pt idx="6549">
                  <c:v>2258</c:v>
                </c:pt>
                <c:pt idx="6550">
                  <c:v>2273</c:v>
                </c:pt>
                <c:pt idx="6551">
                  <c:v>2324</c:v>
                </c:pt>
                <c:pt idx="6552">
                  <c:v>2394</c:v>
                </c:pt>
                <c:pt idx="6553">
                  <c:v>2466</c:v>
                </c:pt>
                <c:pt idx="6554">
                  <c:v>2467</c:v>
                </c:pt>
                <c:pt idx="6555">
                  <c:v>2448</c:v>
                </c:pt>
                <c:pt idx="6556">
                  <c:v>2364</c:v>
                </c:pt>
                <c:pt idx="6557">
                  <c:v>2342</c:v>
                </c:pt>
                <c:pt idx="6558">
                  <c:v>2382</c:v>
                </c:pt>
                <c:pt idx="6559">
                  <c:v>2324</c:v>
                </c:pt>
                <c:pt idx="6560">
                  <c:v>2283</c:v>
                </c:pt>
                <c:pt idx="6561">
                  <c:v>2078</c:v>
                </c:pt>
                <c:pt idx="6562">
                  <c:v>1990</c:v>
                </c:pt>
                <c:pt idx="6563">
                  <c:v>1880</c:v>
                </c:pt>
                <c:pt idx="6564">
                  <c:v>1840</c:v>
                </c:pt>
                <c:pt idx="6565">
                  <c:v>1806</c:v>
                </c:pt>
                <c:pt idx="6566">
                  <c:v>1769</c:v>
                </c:pt>
                <c:pt idx="6567">
                  <c:v>1785</c:v>
                </c:pt>
                <c:pt idx="6568">
                  <c:v>1815</c:v>
                </c:pt>
                <c:pt idx="6569">
                  <c:v>1884</c:v>
                </c:pt>
                <c:pt idx="6570">
                  <c:v>1994</c:v>
                </c:pt>
                <c:pt idx="6571">
                  <c:v>2167</c:v>
                </c:pt>
                <c:pt idx="6572">
                  <c:v>2183</c:v>
                </c:pt>
                <c:pt idx="6573">
                  <c:v>2258</c:v>
                </c:pt>
                <c:pt idx="6574">
                  <c:v>2273</c:v>
                </c:pt>
                <c:pt idx="6575">
                  <c:v>2324</c:v>
                </c:pt>
                <c:pt idx="6576">
                  <c:v>2394</c:v>
                </c:pt>
                <c:pt idx="6577">
                  <c:v>2466</c:v>
                </c:pt>
                <c:pt idx="6578">
                  <c:v>2467</c:v>
                </c:pt>
                <c:pt idx="6579">
                  <c:v>2448</c:v>
                </c:pt>
                <c:pt idx="6580">
                  <c:v>2364</c:v>
                </c:pt>
                <c:pt idx="6581">
                  <c:v>2342</c:v>
                </c:pt>
                <c:pt idx="6582">
                  <c:v>2382</c:v>
                </c:pt>
                <c:pt idx="6583">
                  <c:v>2324</c:v>
                </c:pt>
                <c:pt idx="6584">
                  <c:v>2283</c:v>
                </c:pt>
                <c:pt idx="6585">
                  <c:v>2078</c:v>
                </c:pt>
                <c:pt idx="6586">
                  <c:v>1990</c:v>
                </c:pt>
                <c:pt idx="6587">
                  <c:v>1880</c:v>
                </c:pt>
                <c:pt idx="6588">
                  <c:v>1840</c:v>
                </c:pt>
                <c:pt idx="6589">
                  <c:v>1806</c:v>
                </c:pt>
                <c:pt idx="6590">
                  <c:v>1769</c:v>
                </c:pt>
                <c:pt idx="6591">
                  <c:v>1785</c:v>
                </c:pt>
                <c:pt idx="6592">
                  <c:v>1815</c:v>
                </c:pt>
                <c:pt idx="6593">
                  <c:v>1884</c:v>
                </c:pt>
                <c:pt idx="6594">
                  <c:v>1994</c:v>
                </c:pt>
                <c:pt idx="6595">
                  <c:v>2167</c:v>
                </c:pt>
                <c:pt idx="6596">
                  <c:v>2183</c:v>
                </c:pt>
                <c:pt idx="6597">
                  <c:v>2258</c:v>
                </c:pt>
                <c:pt idx="6598">
                  <c:v>2273</c:v>
                </c:pt>
                <c:pt idx="6599">
                  <c:v>2324</c:v>
                </c:pt>
                <c:pt idx="6600">
                  <c:v>2505</c:v>
                </c:pt>
                <c:pt idx="6601">
                  <c:v>2522</c:v>
                </c:pt>
                <c:pt idx="6602">
                  <c:v>2523</c:v>
                </c:pt>
                <c:pt idx="6603">
                  <c:v>2546</c:v>
                </c:pt>
                <c:pt idx="6604">
                  <c:v>2525</c:v>
                </c:pt>
                <c:pt idx="6605">
                  <c:v>2540</c:v>
                </c:pt>
                <c:pt idx="6606">
                  <c:v>2564</c:v>
                </c:pt>
                <c:pt idx="6607">
                  <c:v>2620</c:v>
                </c:pt>
                <c:pt idx="6608">
                  <c:v>2621</c:v>
                </c:pt>
                <c:pt idx="6609">
                  <c:v>2597</c:v>
                </c:pt>
                <c:pt idx="6610">
                  <c:v>2416</c:v>
                </c:pt>
                <c:pt idx="6611">
                  <c:v>2185</c:v>
                </c:pt>
                <c:pt idx="6612">
                  <c:v>2039</c:v>
                </c:pt>
                <c:pt idx="6613">
                  <c:v>2012</c:v>
                </c:pt>
                <c:pt idx="6614">
                  <c:v>2024</c:v>
                </c:pt>
                <c:pt idx="6615">
                  <c:v>1919</c:v>
                </c:pt>
                <c:pt idx="6616">
                  <c:v>1917</c:v>
                </c:pt>
                <c:pt idx="6617">
                  <c:v>1973</c:v>
                </c:pt>
                <c:pt idx="6618">
                  <c:v>2070</c:v>
                </c:pt>
                <c:pt idx="6619">
                  <c:v>2140</c:v>
                </c:pt>
                <c:pt idx="6620">
                  <c:v>2341</c:v>
                </c:pt>
                <c:pt idx="6621">
                  <c:v>2354</c:v>
                </c:pt>
                <c:pt idx="6622">
                  <c:v>2407</c:v>
                </c:pt>
                <c:pt idx="6623">
                  <c:v>2465</c:v>
                </c:pt>
                <c:pt idx="6624">
                  <c:v>2505</c:v>
                </c:pt>
                <c:pt idx="6625">
                  <c:v>2522</c:v>
                </c:pt>
                <c:pt idx="6626">
                  <c:v>2523</c:v>
                </c:pt>
                <c:pt idx="6627">
                  <c:v>2546</c:v>
                </c:pt>
                <c:pt idx="6628">
                  <c:v>2525</c:v>
                </c:pt>
                <c:pt idx="6629">
                  <c:v>2540</c:v>
                </c:pt>
                <c:pt idx="6630">
                  <c:v>2564</c:v>
                </c:pt>
                <c:pt idx="6631">
                  <c:v>2620</c:v>
                </c:pt>
                <c:pt idx="6632">
                  <c:v>2621</c:v>
                </c:pt>
                <c:pt idx="6633">
                  <c:v>2597</c:v>
                </c:pt>
                <c:pt idx="6634">
                  <c:v>2416</c:v>
                </c:pt>
                <c:pt idx="6635">
                  <c:v>2185</c:v>
                </c:pt>
                <c:pt idx="6636">
                  <c:v>2039</c:v>
                </c:pt>
                <c:pt idx="6637">
                  <c:v>2012</c:v>
                </c:pt>
                <c:pt idx="6638">
                  <c:v>2024</c:v>
                </c:pt>
                <c:pt idx="6639">
                  <c:v>1919</c:v>
                </c:pt>
                <c:pt idx="6640">
                  <c:v>1917</c:v>
                </c:pt>
                <c:pt idx="6641">
                  <c:v>1973</c:v>
                </c:pt>
                <c:pt idx="6642">
                  <c:v>2070</c:v>
                </c:pt>
                <c:pt idx="6643">
                  <c:v>2140</c:v>
                </c:pt>
                <c:pt idx="6644">
                  <c:v>2341</c:v>
                </c:pt>
                <c:pt idx="6645">
                  <c:v>2354</c:v>
                </c:pt>
                <c:pt idx="6646">
                  <c:v>2407</c:v>
                </c:pt>
                <c:pt idx="6647">
                  <c:v>2465</c:v>
                </c:pt>
                <c:pt idx="6648">
                  <c:v>2505</c:v>
                </c:pt>
                <c:pt idx="6649">
                  <c:v>2522</c:v>
                </c:pt>
                <c:pt idx="6650">
                  <c:v>2523</c:v>
                </c:pt>
                <c:pt idx="6651">
                  <c:v>2546</c:v>
                </c:pt>
                <c:pt idx="6652">
                  <c:v>2525</c:v>
                </c:pt>
                <c:pt idx="6653">
                  <c:v>2540</c:v>
                </c:pt>
                <c:pt idx="6654">
                  <c:v>2564</c:v>
                </c:pt>
                <c:pt idx="6655">
                  <c:v>2620</c:v>
                </c:pt>
                <c:pt idx="6656">
                  <c:v>2621</c:v>
                </c:pt>
                <c:pt idx="6657">
                  <c:v>2597</c:v>
                </c:pt>
                <c:pt idx="6658">
                  <c:v>2416</c:v>
                </c:pt>
                <c:pt idx="6659">
                  <c:v>2185</c:v>
                </c:pt>
                <c:pt idx="6660">
                  <c:v>2039</c:v>
                </c:pt>
                <c:pt idx="6661">
                  <c:v>2012</c:v>
                </c:pt>
                <c:pt idx="6662">
                  <c:v>2024</c:v>
                </c:pt>
                <c:pt idx="6663">
                  <c:v>1919</c:v>
                </c:pt>
                <c:pt idx="6664">
                  <c:v>1917</c:v>
                </c:pt>
                <c:pt idx="6665">
                  <c:v>1973</c:v>
                </c:pt>
                <c:pt idx="6666">
                  <c:v>2070</c:v>
                </c:pt>
                <c:pt idx="6667">
                  <c:v>2140</c:v>
                </c:pt>
                <c:pt idx="6668">
                  <c:v>2341</c:v>
                </c:pt>
                <c:pt idx="6669">
                  <c:v>2354</c:v>
                </c:pt>
                <c:pt idx="6670">
                  <c:v>2407</c:v>
                </c:pt>
                <c:pt idx="6671">
                  <c:v>2465</c:v>
                </c:pt>
                <c:pt idx="6672">
                  <c:v>2505</c:v>
                </c:pt>
                <c:pt idx="6673">
                  <c:v>2522</c:v>
                </c:pt>
                <c:pt idx="6674">
                  <c:v>2523</c:v>
                </c:pt>
                <c:pt idx="6675">
                  <c:v>2546</c:v>
                </c:pt>
                <c:pt idx="6676">
                  <c:v>2525</c:v>
                </c:pt>
                <c:pt idx="6677">
                  <c:v>2540</c:v>
                </c:pt>
                <c:pt idx="6678">
                  <c:v>2564</c:v>
                </c:pt>
                <c:pt idx="6679">
                  <c:v>2620</c:v>
                </c:pt>
                <c:pt idx="6680">
                  <c:v>2621</c:v>
                </c:pt>
                <c:pt idx="6681">
                  <c:v>2597</c:v>
                </c:pt>
                <c:pt idx="6682">
                  <c:v>2416</c:v>
                </c:pt>
                <c:pt idx="6683">
                  <c:v>2185</c:v>
                </c:pt>
                <c:pt idx="6684">
                  <c:v>2039</c:v>
                </c:pt>
                <c:pt idx="6685">
                  <c:v>2012</c:v>
                </c:pt>
                <c:pt idx="6686">
                  <c:v>2024</c:v>
                </c:pt>
                <c:pt idx="6687">
                  <c:v>1919</c:v>
                </c:pt>
                <c:pt idx="6688">
                  <c:v>1917</c:v>
                </c:pt>
                <c:pt idx="6689">
                  <c:v>1973</c:v>
                </c:pt>
                <c:pt idx="6690">
                  <c:v>2070</c:v>
                </c:pt>
                <c:pt idx="6691">
                  <c:v>2140</c:v>
                </c:pt>
                <c:pt idx="6692">
                  <c:v>2341</c:v>
                </c:pt>
                <c:pt idx="6693">
                  <c:v>2354</c:v>
                </c:pt>
                <c:pt idx="6694">
                  <c:v>2407</c:v>
                </c:pt>
                <c:pt idx="6695">
                  <c:v>2465</c:v>
                </c:pt>
                <c:pt idx="6696">
                  <c:v>2505</c:v>
                </c:pt>
                <c:pt idx="6697">
                  <c:v>2522</c:v>
                </c:pt>
                <c:pt idx="6698">
                  <c:v>2523</c:v>
                </c:pt>
                <c:pt idx="6699">
                  <c:v>2546</c:v>
                </c:pt>
                <c:pt idx="6700">
                  <c:v>2525</c:v>
                </c:pt>
                <c:pt idx="6701">
                  <c:v>2540</c:v>
                </c:pt>
                <c:pt idx="6702">
                  <c:v>2564</c:v>
                </c:pt>
                <c:pt idx="6703">
                  <c:v>2620</c:v>
                </c:pt>
                <c:pt idx="6704">
                  <c:v>2621</c:v>
                </c:pt>
                <c:pt idx="6705">
                  <c:v>2597</c:v>
                </c:pt>
                <c:pt idx="6706">
                  <c:v>2416</c:v>
                </c:pt>
                <c:pt idx="6707">
                  <c:v>2185</c:v>
                </c:pt>
                <c:pt idx="6708">
                  <c:v>2039</c:v>
                </c:pt>
                <c:pt idx="6709">
                  <c:v>2012</c:v>
                </c:pt>
                <c:pt idx="6710">
                  <c:v>2024</c:v>
                </c:pt>
                <c:pt idx="6711">
                  <c:v>1919</c:v>
                </c:pt>
                <c:pt idx="6712">
                  <c:v>1917</c:v>
                </c:pt>
                <c:pt idx="6713">
                  <c:v>1973</c:v>
                </c:pt>
                <c:pt idx="6714">
                  <c:v>2070</c:v>
                </c:pt>
                <c:pt idx="6715">
                  <c:v>2140</c:v>
                </c:pt>
                <c:pt idx="6716">
                  <c:v>2341</c:v>
                </c:pt>
                <c:pt idx="6717">
                  <c:v>2354</c:v>
                </c:pt>
                <c:pt idx="6718">
                  <c:v>2407</c:v>
                </c:pt>
                <c:pt idx="6719">
                  <c:v>2465</c:v>
                </c:pt>
                <c:pt idx="6720">
                  <c:v>2505</c:v>
                </c:pt>
                <c:pt idx="6721">
                  <c:v>2522</c:v>
                </c:pt>
                <c:pt idx="6722">
                  <c:v>2523</c:v>
                </c:pt>
                <c:pt idx="6723">
                  <c:v>2546</c:v>
                </c:pt>
                <c:pt idx="6724">
                  <c:v>2525</c:v>
                </c:pt>
                <c:pt idx="6725">
                  <c:v>2540</c:v>
                </c:pt>
                <c:pt idx="6726">
                  <c:v>2564</c:v>
                </c:pt>
                <c:pt idx="6727">
                  <c:v>2620</c:v>
                </c:pt>
                <c:pt idx="6728">
                  <c:v>2621</c:v>
                </c:pt>
                <c:pt idx="6729">
                  <c:v>2597</c:v>
                </c:pt>
                <c:pt idx="6730">
                  <c:v>2416</c:v>
                </c:pt>
                <c:pt idx="6731">
                  <c:v>2185</c:v>
                </c:pt>
                <c:pt idx="6732">
                  <c:v>2039</c:v>
                </c:pt>
                <c:pt idx="6733">
                  <c:v>2012</c:v>
                </c:pt>
                <c:pt idx="6734">
                  <c:v>2024</c:v>
                </c:pt>
                <c:pt idx="6735">
                  <c:v>1919</c:v>
                </c:pt>
                <c:pt idx="6736">
                  <c:v>1917</c:v>
                </c:pt>
                <c:pt idx="6737">
                  <c:v>1973</c:v>
                </c:pt>
                <c:pt idx="6738">
                  <c:v>2070</c:v>
                </c:pt>
                <c:pt idx="6739">
                  <c:v>2140</c:v>
                </c:pt>
                <c:pt idx="6740">
                  <c:v>2341</c:v>
                </c:pt>
                <c:pt idx="6741">
                  <c:v>2354</c:v>
                </c:pt>
                <c:pt idx="6742">
                  <c:v>2407</c:v>
                </c:pt>
                <c:pt idx="6743">
                  <c:v>2465</c:v>
                </c:pt>
                <c:pt idx="6744">
                  <c:v>2505</c:v>
                </c:pt>
                <c:pt idx="6745">
                  <c:v>2522</c:v>
                </c:pt>
                <c:pt idx="6746">
                  <c:v>2523</c:v>
                </c:pt>
                <c:pt idx="6747">
                  <c:v>2546</c:v>
                </c:pt>
                <c:pt idx="6748">
                  <c:v>2525</c:v>
                </c:pt>
                <c:pt idx="6749">
                  <c:v>2540</c:v>
                </c:pt>
                <c:pt idx="6750">
                  <c:v>2564</c:v>
                </c:pt>
                <c:pt idx="6751">
                  <c:v>2620</c:v>
                </c:pt>
                <c:pt idx="6752">
                  <c:v>2621</c:v>
                </c:pt>
                <c:pt idx="6753">
                  <c:v>2597</c:v>
                </c:pt>
                <c:pt idx="6754">
                  <c:v>2416</c:v>
                </c:pt>
                <c:pt idx="6755">
                  <c:v>2185</c:v>
                </c:pt>
                <c:pt idx="6756">
                  <c:v>2039</c:v>
                </c:pt>
                <c:pt idx="6757">
                  <c:v>2012</c:v>
                </c:pt>
                <c:pt idx="6758">
                  <c:v>2024</c:v>
                </c:pt>
                <c:pt idx="6759">
                  <c:v>1919</c:v>
                </c:pt>
                <c:pt idx="6760">
                  <c:v>1917</c:v>
                </c:pt>
                <c:pt idx="6761">
                  <c:v>1973</c:v>
                </c:pt>
                <c:pt idx="6762">
                  <c:v>2070</c:v>
                </c:pt>
                <c:pt idx="6763">
                  <c:v>2140</c:v>
                </c:pt>
                <c:pt idx="6764">
                  <c:v>2341</c:v>
                </c:pt>
                <c:pt idx="6765">
                  <c:v>2354</c:v>
                </c:pt>
                <c:pt idx="6766">
                  <c:v>2407</c:v>
                </c:pt>
                <c:pt idx="6767">
                  <c:v>2465</c:v>
                </c:pt>
                <c:pt idx="6768">
                  <c:v>2505</c:v>
                </c:pt>
                <c:pt idx="6769">
                  <c:v>2522</c:v>
                </c:pt>
                <c:pt idx="6770">
                  <c:v>2523</c:v>
                </c:pt>
                <c:pt idx="6771">
                  <c:v>2546</c:v>
                </c:pt>
                <c:pt idx="6772">
                  <c:v>2525</c:v>
                </c:pt>
                <c:pt idx="6773">
                  <c:v>2540</c:v>
                </c:pt>
                <c:pt idx="6774">
                  <c:v>2564</c:v>
                </c:pt>
                <c:pt idx="6775">
                  <c:v>2620</c:v>
                </c:pt>
                <c:pt idx="6776">
                  <c:v>2621</c:v>
                </c:pt>
                <c:pt idx="6777">
                  <c:v>2597</c:v>
                </c:pt>
                <c:pt idx="6778">
                  <c:v>2416</c:v>
                </c:pt>
                <c:pt idx="6779">
                  <c:v>2185</c:v>
                </c:pt>
                <c:pt idx="6780">
                  <c:v>2039</c:v>
                </c:pt>
                <c:pt idx="6781">
                  <c:v>2012</c:v>
                </c:pt>
                <c:pt idx="6782">
                  <c:v>2024</c:v>
                </c:pt>
                <c:pt idx="6783">
                  <c:v>1919</c:v>
                </c:pt>
                <c:pt idx="6784">
                  <c:v>1917</c:v>
                </c:pt>
                <c:pt idx="6785">
                  <c:v>1973</c:v>
                </c:pt>
                <c:pt idx="6786">
                  <c:v>2070</c:v>
                </c:pt>
                <c:pt idx="6787">
                  <c:v>2140</c:v>
                </c:pt>
                <c:pt idx="6788">
                  <c:v>2341</c:v>
                </c:pt>
                <c:pt idx="6789">
                  <c:v>2354</c:v>
                </c:pt>
                <c:pt idx="6790">
                  <c:v>2407</c:v>
                </c:pt>
                <c:pt idx="6791">
                  <c:v>2465</c:v>
                </c:pt>
                <c:pt idx="6792">
                  <c:v>2505</c:v>
                </c:pt>
                <c:pt idx="6793">
                  <c:v>2522</c:v>
                </c:pt>
                <c:pt idx="6794">
                  <c:v>2523</c:v>
                </c:pt>
                <c:pt idx="6795">
                  <c:v>2546</c:v>
                </c:pt>
                <c:pt idx="6796">
                  <c:v>2525</c:v>
                </c:pt>
                <c:pt idx="6797">
                  <c:v>2540</c:v>
                </c:pt>
                <c:pt idx="6798">
                  <c:v>2564</c:v>
                </c:pt>
                <c:pt idx="6799">
                  <c:v>2620</c:v>
                </c:pt>
                <c:pt idx="6800">
                  <c:v>2621</c:v>
                </c:pt>
                <c:pt idx="6801">
                  <c:v>2597</c:v>
                </c:pt>
                <c:pt idx="6802">
                  <c:v>2416</c:v>
                </c:pt>
                <c:pt idx="6803">
                  <c:v>2185</c:v>
                </c:pt>
                <c:pt idx="6804">
                  <c:v>2039</c:v>
                </c:pt>
                <c:pt idx="6805">
                  <c:v>2012</c:v>
                </c:pt>
                <c:pt idx="6806">
                  <c:v>2024</c:v>
                </c:pt>
                <c:pt idx="6807">
                  <c:v>1919</c:v>
                </c:pt>
                <c:pt idx="6808">
                  <c:v>1917</c:v>
                </c:pt>
                <c:pt idx="6809">
                  <c:v>1973</c:v>
                </c:pt>
                <c:pt idx="6810">
                  <c:v>2070</c:v>
                </c:pt>
                <c:pt idx="6811">
                  <c:v>2140</c:v>
                </c:pt>
                <c:pt idx="6812">
                  <c:v>2341</c:v>
                </c:pt>
                <c:pt idx="6813">
                  <c:v>2354</c:v>
                </c:pt>
                <c:pt idx="6814">
                  <c:v>2407</c:v>
                </c:pt>
                <c:pt idx="6815">
                  <c:v>2465</c:v>
                </c:pt>
                <c:pt idx="6816">
                  <c:v>2505</c:v>
                </c:pt>
                <c:pt idx="6817">
                  <c:v>2522</c:v>
                </c:pt>
                <c:pt idx="6818">
                  <c:v>2523</c:v>
                </c:pt>
                <c:pt idx="6819">
                  <c:v>2546</c:v>
                </c:pt>
                <c:pt idx="6820">
                  <c:v>2525</c:v>
                </c:pt>
                <c:pt idx="6821">
                  <c:v>2540</c:v>
                </c:pt>
                <c:pt idx="6822">
                  <c:v>2564</c:v>
                </c:pt>
                <c:pt idx="6823">
                  <c:v>2620</c:v>
                </c:pt>
                <c:pt idx="6824">
                  <c:v>2621</c:v>
                </c:pt>
                <c:pt idx="6825">
                  <c:v>2597</c:v>
                </c:pt>
                <c:pt idx="6826">
                  <c:v>2416</c:v>
                </c:pt>
                <c:pt idx="6827">
                  <c:v>2185</c:v>
                </c:pt>
                <c:pt idx="6828">
                  <c:v>2039</c:v>
                </c:pt>
                <c:pt idx="6829">
                  <c:v>2012</c:v>
                </c:pt>
                <c:pt idx="6830">
                  <c:v>2024</c:v>
                </c:pt>
                <c:pt idx="6831">
                  <c:v>1919</c:v>
                </c:pt>
                <c:pt idx="6832">
                  <c:v>1917</c:v>
                </c:pt>
                <c:pt idx="6833">
                  <c:v>1973</c:v>
                </c:pt>
                <c:pt idx="6834">
                  <c:v>2070</c:v>
                </c:pt>
                <c:pt idx="6835">
                  <c:v>2140</c:v>
                </c:pt>
                <c:pt idx="6836">
                  <c:v>2341</c:v>
                </c:pt>
                <c:pt idx="6837">
                  <c:v>2354</c:v>
                </c:pt>
                <c:pt idx="6838">
                  <c:v>2407</c:v>
                </c:pt>
                <c:pt idx="6839">
                  <c:v>2465</c:v>
                </c:pt>
                <c:pt idx="6840">
                  <c:v>2505</c:v>
                </c:pt>
                <c:pt idx="6841">
                  <c:v>2522</c:v>
                </c:pt>
                <c:pt idx="6842">
                  <c:v>2523</c:v>
                </c:pt>
                <c:pt idx="6843">
                  <c:v>2546</c:v>
                </c:pt>
                <c:pt idx="6844">
                  <c:v>2525</c:v>
                </c:pt>
                <c:pt idx="6845">
                  <c:v>2540</c:v>
                </c:pt>
                <c:pt idx="6846">
                  <c:v>2564</c:v>
                </c:pt>
                <c:pt idx="6847">
                  <c:v>2620</c:v>
                </c:pt>
                <c:pt idx="6848">
                  <c:v>2621</c:v>
                </c:pt>
                <c:pt idx="6849">
                  <c:v>2597</c:v>
                </c:pt>
                <c:pt idx="6850">
                  <c:v>2416</c:v>
                </c:pt>
                <c:pt idx="6851">
                  <c:v>2185</c:v>
                </c:pt>
                <c:pt idx="6852">
                  <c:v>2039</c:v>
                </c:pt>
                <c:pt idx="6853">
                  <c:v>2012</c:v>
                </c:pt>
                <c:pt idx="6854">
                  <c:v>2024</c:v>
                </c:pt>
                <c:pt idx="6855">
                  <c:v>1919</c:v>
                </c:pt>
                <c:pt idx="6856">
                  <c:v>1917</c:v>
                </c:pt>
                <c:pt idx="6857">
                  <c:v>1973</c:v>
                </c:pt>
                <c:pt idx="6858">
                  <c:v>2070</c:v>
                </c:pt>
                <c:pt idx="6859">
                  <c:v>2140</c:v>
                </c:pt>
                <c:pt idx="6860">
                  <c:v>2341</c:v>
                </c:pt>
                <c:pt idx="6861">
                  <c:v>2354</c:v>
                </c:pt>
                <c:pt idx="6862">
                  <c:v>2407</c:v>
                </c:pt>
                <c:pt idx="6863">
                  <c:v>2465</c:v>
                </c:pt>
                <c:pt idx="6864">
                  <c:v>2505</c:v>
                </c:pt>
                <c:pt idx="6865">
                  <c:v>2522</c:v>
                </c:pt>
                <c:pt idx="6866">
                  <c:v>2523</c:v>
                </c:pt>
                <c:pt idx="6867">
                  <c:v>2546</c:v>
                </c:pt>
                <c:pt idx="6868">
                  <c:v>2525</c:v>
                </c:pt>
                <c:pt idx="6869">
                  <c:v>2540</c:v>
                </c:pt>
                <c:pt idx="6870">
                  <c:v>2564</c:v>
                </c:pt>
                <c:pt idx="6871">
                  <c:v>2620</c:v>
                </c:pt>
                <c:pt idx="6872">
                  <c:v>2621</c:v>
                </c:pt>
                <c:pt idx="6873">
                  <c:v>2597</c:v>
                </c:pt>
                <c:pt idx="6874">
                  <c:v>2416</c:v>
                </c:pt>
                <c:pt idx="6875">
                  <c:v>2185</c:v>
                </c:pt>
                <c:pt idx="6876">
                  <c:v>2039</c:v>
                </c:pt>
                <c:pt idx="6877">
                  <c:v>2012</c:v>
                </c:pt>
                <c:pt idx="6878">
                  <c:v>2024</c:v>
                </c:pt>
                <c:pt idx="6879">
                  <c:v>1919</c:v>
                </c:pt>
                <c:pt idx="6880">
                  <c:v>1917</c:v>
                </c:pt>
                <c:pt idx="6881">
                  <c:v>1973</c:v>
                </c:pt>
                <c:pt idx="6882">
                  <c:v>2070</c:v>
                </c:pt>
                <c:pt idx="6883">
                  <c:v>2140</c:v>
                </c:pt>
                <c:pt idx="6884">
                  <c:v>2341</c:v>
                </c:pt>
                <c:pt idx="6885">
                  <c:v>2354</c:v>
                </c:pt>
                <c:pt idx="6886">
                  <c:v>2407</c:v>
                </c:pt>
                <c:pt idx="6887">
                  <c:v>2465</c:v>
                </c:pt>
                <c:pt idx="6888">
                  <c:v>2505</c:v>
                </c:pt>
                <c:pt idx="6889">
                  <c:v>2522</c:v>
                </c:pt>
                <c:pt idx="6890">
                  <c:v>2523</c:v>
                </c:pt>
                <c:pt idx="6891">
                  <c:v>2546</c:v>
                </c:pt>
                <c:pt idx="6892">
                  <c:v>2525</c:v>
                </c:pt>
                <c:pt idx="6893">
                  <c:v>2540</c:v>
                </c:pt>
                <c:pt idx="6894">
                  <c:v>2564</c:v>
                </c:pt>
                <c:pt idx="6895">
                  <c:v>2620</c:v>
                </c:pt>
                <c:pt idx="6896">
                  <c:v>2621</c:v>
                </c:pt>
                <c:pt idx="6897">
                  <c:v>2597</c:v>
                </c:pt>
                <c:pt idx="6898">
                  <c:v>2416</c:v>
                </c:pt>
                <c:pt idx="6899">
                  <c:v>2185</c:v>
                </c:pt>
                <c:pt idx="6900">
                  <c:v>2039</c:v>
                </c:pt>
                <c:pt idx="6901">
                  <c:v>2012</c:v>
                </c:pt>
                <c:pt idx="6902">
                  <c:v>2024</c:v>
                </c:pt>
                <c:pt idx="6903">
                  <c:v>1919</c:v>
                </c:pt>
                <c:pt idx="6904">
                  <c:v>1917</c:v>
                </c:pt>
                <c:pt idx="6905">
                  <c:v>1973</c:v>
                </c:pt>
                <c:pt idx="6906">
                  <c:v>2070</c:v>
                </c:pt>
                <c:pt idx="6907">
                  <c:v>2140</c:v>
                </c:pt>
                <c:pt idx="6908">
                  <c:v>2341</c:v>
                </c:pt>
                <c:pt idx="6909">
                  <c:v>2354</c:v>
                </c:pt>
                <c:pt idx="6910">
                  <c:v>2407</c:v>
                </c:pt>
                <c:pt idx="6911">
                  <c:v>2465</c:v>
                </c:pt>
                <c:pt idx="6912">
                  <c:v>2505</c:v>
                </c:pt>
                <c:pt idx="6913">
                  <c:v>2522</c:v>
                </c:pt>
                <c:pt idx="6914">
                  <c:v>2523</c:v>
                </c:pt>
                <c:pt idx="6915">
                  <c:v>2546</c:v>
                </c:pt>
                <c:pt idx="6916">
                  <c:v>2525</c:v>
                </c:pt>
                <c:pt idx="6917">
                  <c:v>2540</c:v>
                </c:pt>
                <c:pt idx="6918">
                  <c:v>2564</c:v>
                </c:pt>
                <c:pt idx="6919">
                  <c:v>2620</c:v>
                </c:pt>
                <c:pt idx="6920">
                  <c:v>2621</c:v>
                </c:pt>
                <c:pt idx="6921">
                  <c:v>2597</c:v>
                </c:pt>
                <c:pt idx="6922">
                  <c:v>2416</c:v>
                </c:pt>
                <c:pt idx="6923">
                  <c:v>2185</c:v>
                </c:pt>
                <c:pt idx="6924">
                  <c:v>2039</c:v>
                </c:pt>
                <c:pt idx="6925">
                  <c:v>2012</c:v>
                </c:pt>
                <c:pt idx="6926">
                  <c:v>2024</c:v>
                </c:pt>
                <c:pt idx="6927">
                  <c:v>1919</c:v>
                </c:pt>
                <c:pt idx="6928">
                  <c:v>1917</c:v>
                </c:pt>
                <c:pt idx="6929">
                  <c:v>1973</c:v>
                </c:pt>
                <c:pt idx="6930">
                  <c:v>2070</c:v>
                </c:pt>
                <c:pt idx="6931">
                  <c:v>2140</c:v>
                </c:pt>
                <c:pt idx="6932">
                  <c:v>2341</c:v>
                </c:pt>
                <c:pt idx="6933">
                  <c:v>2354</c:v>
                </c:pt>
                <c:pt idx="6934">
                  <c:v>2407</c:v>
                </c:pt>
                <c:pt idx="6935">
                  <c:v>2465</c:v>
                </c:pt>
                <c:pt idx="6936">
                  <c:v>2505</c:v>
                </c:pt>
                <c:pt idx="6937">
                  <c:v>2522</c:v>
                </c:pt>
                <c:pt idx="6938">
                  <c:v>2523</c:v>
                </c:pt>
                <c:pt idx="6939">
                  <c:v>2546</c:v>
                </c:pt>
                <c:pt idx="6940">
                  <c:v>2525</c:v>
                </c:pt>
                <c:pt idx="6941">
                  <c:v>2540</c:v>
                </c:pt>
                <c:pt idx="6942">
                  <c:v>2564</c:v>
                </c:pt>
                <c:pt idx="6943">
                  <c:v>2620</c:v>
                </c:pt>
                <c:pt idx="6944">
                  <c:v>2621</c:v>
                </c:pt>
                <c:pt idx="6945">
                  <c:v>2597</c:v>
                </c:pt>
                <c:pt idx="6946">
                  <c:v>2416</c:v>
                </c:pt>
                <c:pt idx="6947">
                  <c:v>2185</c:v>
                </c:pt>
                <c:pt idx="6948">
                  <c:v>2039</c:v>
                </c:pt>
                <c:pt idx="6949">
                  <c:v>2012</c:v>
                </c:pt>
                <c:pt idx="6950">
                  <c:v>2024</c:v>
                </c:pt>
                <c:pt idx="6951">
                  <c:v>1919</c:v>
                </c:pt>
                <c:pt idx="6952">
                  <c:v>1917</c:v>
                </c:pt>
                <c:pt idx="6953">
                  <c:v>1973</c:v>
                </c:pt>
                <c:pt idx="6954">
                  <c:v>2070</c:v>
                </c:pt>
                <c:pt idx="6955">
                  <c:v>2140</c:v>
                </c:pt>
                <c:pt idx="6956">
                  <c:v>2341</c:v>
                </c:pt>
                <c:pt idx="6957">
                  <c:v>2354</c:v>
                </c:pt>
                <c:pt idx="6958">
                  <c:v>2407</c:v>
                </c:pt>
                <c:pt idx="6959">
                  <c:v>2465</c:v>
                </c:pt>
                <c:pt idx="6960">
                  <c:v>2505</c:v>
                </c:pt>
                <c:pt idx="6961">
                  <c:v>2522</c:v>
                </c:pt>
                <c:pt idx="6962">
                  <c:v>2523</c:v>
                </c:pt>
                <c:pt idx="6963">
                  <c:v>2546</c:v>
                </c:pt>
                <c:pt idx="6964">
                  <c:v>2525</c:v>
                </c:pt>
                <c:pt idx="6965">
                  <c:v>2540</c:v>
                </c:pt>
                <c:pt idx="6966">
                  <c:v>2564</c:v>
                </c:pt>
                <c:pt idx="6967">
                  <c:v>2620</c:v>
                </c:pt>
                <c:pt idx="6968">
                  <c:v>2621</c:v>
                </c:pt>
                <c:pt idx="6969">
                  <c:v>2597</c:v>
                </c:pt>
                <c:pt idx="6970">
                  <c:v>2416</c:v>
                </c:pt>
                <c:pt idx="6971">
                  <c:v>2185</c:v>
                </c:pt>
                <c:pt idx="6972">
                  <c:v>2039</c:v>
                </c:pt>
                <c:pt idx="6973">
                  <c:v>2012</c:v>
                </c:pt>
                <c:pt idx="6974">
                  <c:v>2024</c:v>
                </c:pt>
                <c:pt idx="6975">
                  <c:v>1919</c:v>
                </c:pt>
                <c:pt idx="6976">
                  <c:v>1917</c:v>
                </c:pt>
                <c:pt idx="6977">
                  <c:v>1973</c:v>
                </c:pt>
                <c:pt idx="6978">
                  <c:v>2070</c:v>
                </c:pt>
                <c:pt idx="6979">
                  <c:v>2140</c:v>
                </c:pt>
                <c:pt idx="6980">
                  <c:v>2341</c:v>
                </c:pt>
                <c:pt idx="6981">
                  <c:v>2354</c:v>
                </c:pt>
                <c:pt idx="6982">
                  <c:v>2407</c:v>
                </c:pt>
                <c:pt idx="6983">
                  <c:v>2465</c:v>
                </c:pt>
                <c:pt idx="6984">
                  <c:v>2505</c:v>
                </c:pt>
                <c:pt idx="6985">
                  <c:v>2522</c:v>
                </c:pt>
                <c:pt idx="6986">
                  <c:v>2523</c:v>
                </c:pt>
                <c:pt idx="6987">
                  <c:v>2546</c:v>
                </c:pt>
                <c:pt idx="6988">
                  <c:v>2525</c:v>
                </c:pt>
                <c:pt idx="6989">
                  <c:v>2540</c:v>
                </c:pt>
                <c:pt idx="6990">
                  <c:v>2564</c:v>
                </c:pt>
                <c:pt idx="6991">
                  <c:v>2620</c:v>
                </c:pt>
                <c:pt idx="6992">
                  <c:v>2621</c:v>
                </c:pt>
                <c:pt idx="6993">
                  <c:v>2597</c:v>
                </c:pt>
                <c:pt idx="6994">
                  <c:v>2416</c:v>
                </c:pt>
                <c:pt idx="6995">
                  <c:v>2185</c:v>
                </c:pt>
                <c:pt idx="6996">
                  <c:v>2039</c:v>
                </c:pt>
                <c:pt idx="6997">
                  <c:v>2012</c:v>
                </c:pt>
                <c:pt idx="6998">
                  <c:v>2024</c:v>
                </c:pt>
                <c:pt idx="6999">
                  <c:v>1919</c:v>
                </c:pt>
                <c:pt idx="7000">
                  <c:v>1917</c:v>
                </c:pt>
                <c:pt idx="7001">
                  <c:v>1973</c:v>
                </c:pt>
                <c:pt idx="7002">
                  <c:v>2070</c:v>
                </c:pt>
                <c:pt idx="7003">
                  <c:v>2140</c:v>
                </c:pt>
                <c:pt idx="7004">
                  <c:v>2341</c:v>
                </c:pt>
                <c:pt idx="7005">
                  <c:v>2354</c:v>
                </c:pt>
                <c:pt idx="7006">
                  <c:v>2407</c:v>
                </c:pt>
                <c:pt idx="7007">
                  <c:v>2465</c:v>
                </c:pt>
                <c:pt idx="7008">
                  <c:v>2505</c:v>
                </c:pt>
                <c:pt idx="7009">
                  <c:v>2522</c:v>
                </c:pt>
                <c:pt idx="7010">
                  <c:v>2523</c:v>
                </c:pt>
                <c:pt idx="7011">
                  <c:v>2546</c:v>
                </c:pt>
                <c:pt idx="7012">
                  <c:v>2525</c:v>
                </c:pt>
                <c:pt idx="7013">
                  <c:v>2540</c:v>
                </c:pt>
                <c:pt idx="7014">
                  <c:v>2564</c:v>
                </c:pt>
                <c:pt idx="7015">
                  <c:v>2620</c:v>
                </c:pt>
                <c:pt idx="7016">
                  <c:v>2621</c:v>
                </c:pt>
                <c:pt idx="7017">
                  <c:v>2597</c:v>
                </c:pt>
                <c:pt idx="7018">
                  <c:v>2416</c:v>
                </c:pt>
                <c:pt idx="7019">
                  <c:v>2185</c:v>
                </c:pt>
                <c:pt idx="7020">
                  <c:v>2039</c:v>
                </c:pt>
                <c:pt idx="7021">
                  <c:v>2012</c:v>
                </c:pt>
                <c:pt idx="7022">
                  <c:v>2024</c:v>
                </c:pt>
                <c:pt idx="7023">
                  <c:v>1919</c:v>
                </c:pt>
                <c:pt idx="7024">
                  <c:v>1917</c:v>
                </c:pt>
                <c:pt idx="7025">
                  <c:v>1973</c:v>
                </c:pt>
                <c:pt idx="7026">
                  <c:v>2070</c:v>
                </c:pt>
                <c:pt idx="7027">
                  <c:v>2140</c:v>
                </c:pt>
                <c:pt idx="7028">
                  <c:v>2341</c:v>
                </c:pt>
                <c:pt idx="7029">
                  <c:v>2354</c:v>
                </c:pt>
                <c:pt idx="7030">
                  <c:v>2407</c:v>
                </c:pt>
                <c:pt idx="7031">
                  <c:v>2465</c:v>
                </c:pt>
                <c:pt idx="7032">
                  <c:v>2505</c:v>
                </c:pt>
                <c:pt idx="7033">
                  <c:v>2522</c:v>
                </c:pt>
                <c:pt idx="7034">
                  <c:v>2523</c:v>
                </c:pt>
                <c:pt idx="7035">
                  <c:v>2546</c:v>
                </c:pt>
                <c:pt idx="7036">
                  <c:v>2525</c:v>
                </c:pt>
                <c:pt idx="7037">
                  <c:v>2540</c:v>
                </c:pt>
                <c:pt idx="7038">
                  <c:v>2564</c:v>
                </c:pt>
                <c:pt idx="7039">
                  <c:v>2620</c:v>
                </c:pt>
                <c:pt idx="7040">
                  <c:v>2621</c:v>
                </c:pt>
                <c:pt idx="7041">
                  <c:v>2597</c:v>
                </c:pt>
                <c:pt idx="7042">
                  <c:v>2416</c:v>
                </c:pt>
                <c:pt idx="7043">
                  <c:v>2185</c:v>
                </c:pt>
                <c:pt idx="7044">
                  <c:v>2039</c:v>
                </c:pt>
                <c:pt idx="7045">
                  <c:v>2012</c:v>
                </c:pt>
                <c:pt idx="7046">
                  <c:v>2024</c:v>
                </c:pt>
                <c:pt idx="7047">
                  <c:v>1919</c:v>
                </c:pt>
                <c:pt idx="7048">
                  <c:v>1917</c:v>
                </c:pt>
                <c:pt idx="7049">
                  <c:v>1973</c:v>
                </c:pt>
                <c:pt idx="7050">
                  <c:v>2070</c:v>
                </c:pt>
                <c:pt idx="7051">
                  <c:v>2140</c:v>
                </c:pt>
                <c:pt idx="7052">
                  <c:v>2341</c:v>
                </c:pt>
                <c:pt idx="7053">
                  <c:v>2354</c:v>
                </c:pt>
                <c:pt idx="7054">
                  <c:v>2407</c:v>
                </c:pt>
                <c:pt idx="7055">
                  <c:v>2465</c:v>
                </c:pt>
                <c:pt idx="7056">
                  <c:v>2505</c:v>
                </c:pt>
                <c:pt idx="7057">
                  <c:v>2522</c:v>
                </c:pt>
                <c:pt idx="7058">
                  <c:v>2523</c:v>
                </c:pt>
                <c:pt idx="7059">
                  <c:v>2546</c:v>
                </c:pt>
                <c:pt idx="7060">
                  <c:v>2525</c:v>
                </c:pt>
                <c:pt idx="7061">
                  <c:v>2540</c:v>
                </c:pt>
                <c:pt idx="7062">
                  <c:v>2564</c:v>
                </c:pt>
                <c:pt idx="7063">
                  <c:v>2620</c:v>
                </c:pt>
                <c:pt idx="7064">
                  <c:v>2621</c:v>
                </c:pt>
                <c:pt idx="7065">
                  <c:v>2597</c:v>
                </c:pt>
                <c:pt idx="7066">
                  <c:v>2416</c:v>
                </c:pt>
                <c:pt idx="7067">
                  <c:v>2185</c:v>
                </c:pt>
                <c:pt idx="7068">
                  <c:v>2039</c:v>
                </c:pt>
                <c:pt idx="7069">
                  <c:v>2012</c:v>
                </c:pt>
                <c:pt idx="7070">
                  <c:v>2024</c:v>
                </c:pt>
                <c:pt idx="7071">
                  <c:v>1919</c:v>
                </c:pt>
                <c:pt idx="7072">
                  <c:v>1917</c:v>
                </c:pt>
                <c:pt idx="7073">
                  <c:v>1973</c:v>
                </c:pt>
                <c:pt idx="7074">
                  <c:v>2070</c:v>
                </c:pt>
                <c:pt idx="7075">
                  <c:v>2140</c:v>
                </c:pt>
                <c:pt idx="7076">
                  <c:v>2341</c:v>
                </c:pt>
                <c:pt idx="7077">
                  <c:v>2354</c:v>
                </c:pt>
                <c:pt idx="7078">
                  <c:v>2407</c:v>
                </c:pt>
                <c:pt idx="7079">
                  <c:v>2465</c:v>
                </c:pt>
                <c:pt idx="7080">
                  <c:v>2505</c:v>
                </c:pt>
                <c:pt idx="7081">
                  <c:v>2522</c:v>
                </c:pt>
                <c:pt idx="7082">
                  <c:v>2523</c:v>
                </c:pt>
                <c:pt idx="7083">
                  <c:v>2546</c:v>
                </c:pt>
                <c:pt idx="7084">
                  <c:v>2525</c:v>
                </c:pt>
                <c:pt idx="7085">
                  <c:v>2540</c:v>
                </c:pt>
                <c:pt idx="7086">
                  <c:v>2564</c:v>
                </c:pt>
                <c:pt idx="7087">
                  <c:v>2620</c:v>
                </c:pt>
                <c:pt idx="7088">
                  <c:v>2621</c:v>
                </c:pt>
                <c:pt idx="7089">
                  <c:v>2597</c:v>
                </c:pt>
                <c:pt idx="7090">
                  <c:v>2416</c:v>
                </c:pt>
                <c:pt idx="7091">
                  <c:v>2185</c:v>
                </c:pt>
                <c:pt idx="7092">
                  <c:v>2039</c:v>
                </c:pt>
                <c:pt idx="7093">
                  <c:v>2012</c:v>
                </c:pt>
                <c:pt idx="7094">
                  <c:v>2024</c:v>
                </c:pt>
                <c:pt idx="7095">
                  <c:v>1919</c:v>
                </c:pt>
                <c:pt idx="7096">
                  <c:v>1917</c:v>
                </c:pt>
                <c:pt idx="7097">
                  <c:v>1973</c:v>
                </c:pt>
                <c:pt idx="7098">
                  <c:v>2070</c:v>
                </c:pt>
                <c:pt idx="7099">
                  <c:v>2140</c:v>
                </c:pt>
                <c:pt idx="7100">
                  <c:v>2341</c:v>
                </c:pt>
                <c:pt idx="7101">
                  <c:v>2354</c:v>
                </c:pt>
                <c:pt idx="7102">
                  <c:v>2407</c:v>
                </c:pt>
                <c:pt idx="7103">
                  <c:v>2465</c:v>
                </c:pt>
                <c:pt idx="7104">
                  <c:v>2505</c:v>
                </c:pt>
                <c:pt idx="7105">
                  <c:v>2522</c:v>
                </c:pt>
                <c:pt idx="7106">
                  <c:v>2523</c:v>
                </c:pt>
                <c:pt idx="7107">
                  <c:v>2546</c:v>
                </c:pt>
                <c:pt idx="7108">
                  <c:v>2525</c:v>
                </c:pt>
                <c:pt idx="7109">
                  <c:v>2540</c:v>
                </c:pt>
                <c:pt idx="7110">
                  <c:v>2564</c:v>
                </c:pt>
                <c:pt idx="7111">
                  <c:v>2620</c:v>
                </c:pt>
                <c:pt idx="7112">
                  <c:v>2621</c:v>
                </c:pt>
                <c:pt idx="7113">
                  <c:v>2597</c:v>
                </c:pt>
                <c:pt idx="7114">
                  <c:v>2416</c:v>
                </c:pt>
                <c:pt idx="7115">
                  <c:v>2185</c:v>
                </c:pt>
                <c:pt idx="7116">
                  <c:v>2039</c:v>
                </c:pt>
                <c:pt idx="7117">
                  <c:v>2012</c:v>
                </c:pt>
                <c:pt idx="7118">
                  <c:v>2024</c:v>
                </c:pt>
                <c:pt idx="7119">
                  <c:v>1919</c:v>
                </c:pt>
                <c:pt idx="7120">
                  <c:v>1917</c:v>
                </c:pt>
                <c:pt idx="7121">
                  <c:v>1973</c:v>
                </c:pt>
                <c:pt idx="7122">
                  <c:v>2070</c:v>
                </c:pt>
                <c:pt idx="7123">
                  <c:v>2140</c:v>
                </c:pt>
                <c:pt idx="7124">
                  <c:v>2341</c:v>
                </c:pt>
                <c:pt idx="7125">
                  <c:v>2354</c:v>
                </c:pt>
                <c:pt idx="7126">
                  <c:v>2407</c:v>
                </c:pt>
                <c:pt idx="7127">
                  <c:v>2465</c:v>
                </c:pt>
                <c:pt idx="7128">
                  <c:v>2505</c:v>
                </c:pt>
                <c:pt idx="7129">
                  <c:v>2522</c:v>
                </c:pt>
                <c:pt idx="7130">
                  <c:v>2523</c:v>
                </c:pt>
                <c:pt idx="7131">
                  <c:v>2546</c:v>
                </c:pt>
                <c:pt idx="7132">
                  <c:v>2525</c:v>
                </c:pt>
                <c:pt idx="7133">
                  <c:v>2540</c:v>
                </c:pt>
                <c:pt idx="7134">
                  <c:v>2564</c:v>
                </c:pt>
                <c:pt idx="7135">
                  <c:v>2620</c:v>
                </c:pt>
                <c:pt idx="7136">
                  <c:v>2621</c:v>
                </c:pt>
                <c:pt idx="7137">
                  <c:v>2597</c:v>
                </c:pt>
                <c:pt idx="7138">
                  <c:v>2416</c:v>
                </c:pt>
                <c:pt idx="7139">
                  <c:v>2185</c:v>
                </c:pt>
                <c:pt idx="7140">
                  <c:v>2039</c:v>
                </c:pt>
                <c:pt idx="7141">
                  <c:v>2012</c:v>
                </c:pt>
                <c:pt idx="7142">
                  <c:v>2024</c:v>
                </c:pt>
                <c:pt idx="7143">
                  <c:v>1919</c:v>
                </c:pt>
                <c:pt idx="7144">
                  <c:v>1917</c:v>
                </c:pt>
                <c:pt idx="7145">
                  <c:v>1973</c:v>
                </c:pt>
                <c:pt idx="7146">
                  <c:v>2070</c:v>
                </c:pt>
                <c:pt idx="7147">
                  <c:v>2140</c:v>
                </c:pt>
                <c:pt idx="7148">
                  <c:v>2341</c:v>
                </c:pt>
                <c:pt idx="7149">
                  <c:v>2354</c:v>
                </c:pt>
                <c:pt idx="7150">
                  <c:v>2407</c:v>
                </c:pt>
                <c:pt idx="7151">
                  <c:v>2465</c:v>
                </c:pt>
                <c:pt idx="7152">
                  <c:v>2505</c:v>
                </c:pt>
                <c:pt idx="7153">
                  <c:v>2522</c:v>
                </c:pt>
                <c:pt idx="7154">
                  <c:v>2523</c:v>
                </c:pt>
                <c:pt idx="7155">
                  <c:v>2546</c:v>
                </c:pt>
                <c:pt idx="7156">
                  <c:v>2525</c:v>
                </c:pt>
                <c:pt idx="7157">
                  <c:v>2540</c:v>
                </c:pt>
                <c:pt idx="7158">
                  <c:v>2564</c:v>
                </c:pt>
                <c:pt idx="7159">
                  <c:v>2620</c:v>
                </c:pt>
                <c:pt idx="7160">
                  <c:v>2621</c:v>
                </c:pt>
                <c:pt idx="7161">
                  <c:v>2597</c:v>
                </c:pt>
                <c:pt idx="7162">
                  <c:v>2416</c:v>
                </c:pt>
                <c:pt idx="7163">
                  <c:v>2185</c:v>
                </c:pt>
                <c:pt idx="7164">
                  <c:v>2039</c:v>
                </c:pt>
                <c:pt idx="7165">
                  <c:v>2012</c:v>
                </c:pt>
                <c:pt idx="7166">
                  <c:v>2024</c:v>
                </c:pt>
                <c:pt idx="7167">
                  <c:v>1919</c:v>
                </c:pt>
                <c:pt idx="7168">
                  <c:v>1917</c:v>
                </c:pt>
                <c:pt idx="7169">
                  <c:v>1973</c:v>
                </c:pt>
                <c:pt idx="7170">
                  <c:v>2070</c:v>
                </c:pt>
                <c:pt idx="7171">
                  <c:v>2140</c:v>
                </c:pt>
                <c:pt idx="7172">
                  <c:v>2341</c:v>
                </c:pt>
                <c:pt idx="7173">
                  <c:v>2354</c:v>
                </c:pt>
                <c:pt idx="7174">
                  <c:v>2407</c:v>
                </c:pt>
                <c:pt idx="7175">
                  <c:v>2465</c:v>
                </c:pt>
                <c:pt idx="7176">
                  <c:v>2505</c:v>
                </c:pt>
                <c:pt idx="7177">
                  <c:v>2522</c:v>
                </c:pt>
                <c:pt idx="7178">
                  <c:v>2523</c:v>
                </c:pt>
                <c:pt idx="7179">
                  <c:v>2546</c:v>
                </c:pt>
                <c:pt idx="7180">
                  <c:v>2525</c:v>
                </c:pt>
                <c:pt idx="7181">
                  <c:v>2540</c:v>
                </c:pt>
                <c:pt idx="7182">
                  <c:v>2564</c:v>
                </c:pt>
                <c:pt idx="7183">
                  <c:v>2620</c:v>
                </c:pt>
                <c:pt idx="7184">
                  <c:v>2621</c:v>
                </c:pt>
                <c:pt idx="7185">
                  <c:v>2597</c:v>
                </c:pt>
                <c:pt idx="7186">
                  <c:v>2416</c:v>
                </c:pt>
                <c:pt idx="7187">
                  <c:v>2185</c:v>
                </c:pt>
                <c:pt idx="7188">
                  <c:v>2039</c:v>
                </c:pt>
                <c:pt idx="7189">
                  <c:v>2012</c:v>
                </c:pt>
                <c:pt idx="7190">
                  <c:v>2024</c:v>
                </c:pt>
                <c:pt idx="7191">
                  <c:v>1919</c:v>
                </c:pt>
                <c:pt idx="7192">
                  <c:v>1917</c:v>
                </c:pt>
                <c:pt idx="7193">
                  <c:v>1973</c:v>
                </c:pt>
                <c:pt idx="7194">
                  <c:v>2070</c:v>
                </c:pt>
                <c:pt idx="7195">
                  <c:v>2140</c:v>
                </c:pt>
                <c:pt idx="7196">
                  <c:v>2341</c:v>
                </c:pt>
                <c:pt idx="7197">
                  <c:v>2354</c:v>
                </c:pt>
                <c:pt idx="7198">
                  <c:v>2407</c:v>
                </c:pt>
                <c:pt idx="7199">
                  <c:v>2465</c:v>
                </c:pt>
                <c:pt idx="7200">
                  <c:v>2505</c:v>
                </c:pt>
                <c:pt idx="7201">
                  <c:v>2522</c:v>
                </c:pt>
                <c:pt idx="7202">
                  <c:v>2523</c:v>
                </c:pt>
                <c:pt idx="7203">
                  <c:v>2546</c:v>
                </c:pt>
                <c:pt idx="7204">
                  <c:v>2525</c:v>
                </c:pt>
                <c:pt idx="7205">
                  <c:v>2540</c:v>
                </c:pt>
                <c:pt idx="7206">
                  <c:v>2564</c:v>
                </c:pt>
                <c:pt idx="7207">
                  <c:v>2620</c:v>
                </c:pt>
                <c:pt idx="7208">
                  <c:v>2621</c:v>
                </c:pt>
                <c:pt idx="7209">
                  <c:v>2597</c:v>
                </c:pt>
                <c:pt idx="7210">
                  <c:v>2416</c:v>
                </c:pt>
                <c:pt idx="7211">
                  <c:v>2185</c:v>
                </c:pt>
                <c:pt idx="7212">
                  <c:v>2039</c:v>
                </c:pt>
                <c:pt idx="7213">
                  <c:v>2012</c:v>
                </c:pt>
                <c:pt idx="7214">
                  <c:v>2024</c:v>
                </c:pt>
                <c:pt idx="7215">
                  <c:v>1919</c:v>
                </c:pt>
                <c:pt idx="7216">
                  <c:v>1917</c:v>
                </c:pt>
                <c:pt idx="7217">
                  <c:v>1973</c:v>
                </c:pt>
                <c:pt idx="7218">
                  <c:v>2070</c:v>
                </c:pt>
                <c:pt idx="7219">
                  <c:v>2140</c:v>
                </c:pt>
                <c:pt idx="7220">
                  <c:v>2341</c:v>
                </c:pt>
                <c:pt idx="7221">
                  <c:v>2354</c:v>
                </c:pt>
                <c:pt idx="7222">
                  <c:v>2407</c:v>
                </c:pt>
                <c:pt idx="7223">
                  <c:v>2465</c:v>
                </c:pt>
                <c:pt idx="7224">
                  <c:v>2505</c:v>
                </c:pt>
                <c:pt idx="7225">
                  <c:v>2522</c:v>
                </c:pt>
                <c:pt idx="7226">
                  <c:v>2523</c:v>
                </c:pt>
                <c:pt idx="7227">
                  <c:v>2546</c:v>
                </c:pt>
                <c:pt idx="7228">
                  <c:v>2525</c:v>
                </c:pt>
                <c:pt idx="7229">
                  <c:v>2540</c:v>
                </c:pt>
                <c:pt idx="7230">
                  <c:v>2564</c:v>
                </c:pt>
                <c:pt idx="7231">
                  <c:v>2620</c:v>
                </c:pt>
                <c:pt idx="7232">
                  <c:v>2621</c:v>
                </c:pt>
                <c:pt idx="7233">
                  <c:v>2597</c:v>
                </c:pt>
                <c:pt idx="7234">
                  <c:v>2416</c:v>
                </c:pt>
                <c:pt idx="7235">
                  <c:v>2185</c:v>
                </c:pt>
                <c:pt idx="7236">
                  <c:v>2039</c:v>
                </c:pt>
                <c:pt idx="7237">
                  <c:v>2012</c:v>
                </c:pt>
                <c:pt idx="7238">
                  <c:v>2024</c:v>
                </c:pt>
                <c:pt idx="7239">
                  <c:v>1919</c:v>
                </c:pt>
                <c:pt idx="7240">
                  <c:v>1917</c:v>
                </c:pt>
                <c:pt idx="7241">
                  <c:v>1973</c:v>
                </c:pt>
                <c:pt idx="7242">
                  <c:v>2070</c:v>
                </c:pt>
                <c:pt idx="7243">
                  <c:v>2140</c:v>
                </c:pt>
                <c:pt idx="7244">
                  <c:v>2341</c:v>
                </c:pt>
                <c:pt idx="7245">
                  <c:v>2354</c:v>
                </c:pt>
                <c:pt idx="7246">
                  <c:v>2407</c:v>
                </c:pt>
                <c:pt idx="7247">
                  <c:v>2465</c:v>
                </c:pt>
                <c:pt idx="7248">
                  <c:v>2505</c:v>
                </c:pt>
                <c:pt idx="7249">
                  <c:v>2522</c:v>
                </c:pt>
                <c:pt idx="7250">
                  <c:v>2523</c:v>
                </c:pt>
                <c:pt idx="7251">
                  <c:v>2546</c:v>
                </c:pt>
                <c:pt idx="7252">
                  <c:v>2525</c:v>
                </c:pt>
                <c:pt idx="7253">
                  <c:v>2540</c:v>
                </c:pt>
                <c:pt idx="7254">
                  <c:v>2564</c:v>
                </c:pt>
                <c:pt idx="7255">
                  <c:v>2620</c:v>
                </c:pt>
                <c:pt idx="7256">
                  <c:v>2621</c:v>
                </c:pt>
                <c:pt idx="7257">
                  <c:v>2597</c:v>
                </c:pt>
                <c:pt idx="7258">
                  <c:v>2416</c:v>
                </c:pt>
                <c:pt idx="7259">
                  <c:v>2185</c:v>
                </c:pt>
                <c:pt idx="7260">
                  <c:v>2039</c:v>
                </c:pt>
                <c:pt idx="7261">
                  <c:v>2012</c:v>
                </c:pt>
                <c:pt idx="7262">
                  <c:v>2024</c:v>
                </c:pt>
                <c:pt idx="7263">
                  <c:v>1919</c:v>
                </c:pt>
                <c:pt idx="7264">
                  <c:v>1917</c:v>
                </c:pt>
                <c:pt idx="7265">
                  <c:v>1973</c:v>
                </c:pt>
                <c:pt idx="7266">
                  <c:v>2070</c:v>
                </c:pt>
                <c:pt idx="7267">
                  <c:v>2140</c:v>
                </c:pt>
                <c:pt idx="7268">
                  <c:v>2341</c:v>
                </c:pt>
                <c:pt idx="7269">
                  <c:v>2354</c:v>
                </c:pt>
                <c:pt idx="7270">
                  <c:v>2407</c:v>
                </c:pt>
                <c:pt idx="7271">
                  <c:v>2465</c:v>
                </c:pt>
                <c:pt idx="7272">
                  <c:v>2505</c:v>
                </c:pt>
                <c:pt idx="7273">
                  <c:v>2522</c:v>
                </c:pt>
                <c:pt idx="7274">
                  <c:v>2523</c:v>
                </c:pt>
                <c:pt idx="7275">
                  <c:v>2546</c:v>
                </c:pt>
                <c:pt idx="7276">
                  <c:v>2525</c:v>
                </c:pt>
                <c:pt idx="7277">
                  <c:v>2540</c:v>
                </c:pt>
                <c:pt idx="7278">
                  <c:v>2564</c:v>
                </c:pt>
                <c:pt idx="7279">
                  <c:v>2620</c:v>
                </c:pt>
                <c:pt idx="7280">
                  <c:v>2621</c:v>
                </c:pt>
                <c:pt idx="7281">
                  <c:v>2597</c:v>
                </c:pt>
                <c:pt idx="7282">
                  <c:v>2416</c:v>
                </c:pt>
                <c:pt idx="7283">
                  <c:v>2185</c:v>
                </c:pt>
                <c:pt idx="7284">
                  <c:v>2039</c:v>
                </c:pt>
                <c:pt idx="7285">
                  <c:v>2012</c:v>
                </c:pt>
                <c:pt idx="7286">
                  <c:v>2024</c:v>
                </c:pt>
                <c:pt idx="7287">
                  <c:v>1919</c:v>
                </c:pt>
                <c:pt idx="7288">
                  <c:v>1917</c:v>
                </c:pt>
                <c:pt idx="7289">
                  <c:v>1973</c:v>
                </c:pt>
                <c:pt idx="7290">
                  <c:v>2070</c:v>
                </c:pt>
                <c:pt idx="7291">
                  <c:v>2140</c:v>
                </c:pt>
                <c:pt idx="7292">
                  <c:v>2341</c:v>
                </c:pt>
                <c:pt idx="7293">
                  <c:v>2354</c:v>
                </c:pt>
                <c:pt idx="7294">
                  <c:v>2407</c:v>
                </c:pt>
                <c:pt idx="7295">
                  <c:v>2465</c:v>
                </c:pt>
                <c:pt idx="7296">
                  <c:v>2505</c:v>
                </c:pt>
                <c:pt idx="7297">
                  <c:v>2522</c:v>
                </c:pt>
                <c:pt idx="7298">
                  <c:v>2523</c:v>
                </c:pt>
                <c:pt idx="7299">
                  <c:v>2546</c:v>
                </c:pt>
                <c:pt idx="7300">
                  <c:v>2525</c:v>
                </c:pt>
                <c:pt idx="7301">
                  <c:v>2540</c:v>
                </c:pt>
                <c:pt idx="7302">
                  <c:v>2564</c:v>
                </c:pt>
                <c:pt idx="7303">
                  <c:v>2620</c:v>
                </c:pt>
                <c:pt idx="7304">
                  <c:v>2621</c:v>
                </c:pt>
                <c:pt idx="7305">
                  <c:v>2597</c:v>
                </c:pt>
                <c:pt idx="7306">
                  <c:v>2416</c:v>
                </c:pt>
                <c:pt idx="7307">
                  <c:v>2185</c:v>
                </c:pt>
                <c:pt idx="7308">
                  <c:v>2039</c:v>
                </c:pt>
                <c:pt idx="7309">
                  <c:v>2012</c:v>
                </c:pt>
                <c:pt idx="7310">
                  <c:v>2024</c:v>
                </c:pt>
                <c:pt idx="7311">
                  <c:v>1919</c:v>
                </c:pt>
                <c:pt idx="7312">
                  <c:v>1917</c:v>
                </c:pt>
                <c:pt idx="7313">
                  <c:v>1973</c:v>
                </c:pt>
                <c:pt idx="7314">
                  <c:v>2070</c:v>
                </c:pt>
                <c:pt idx="7315">
                  <c:v>2140</c:v>
                </c:pt>
                <c:pt idx="7316">
                  <c:v>2341</c:v>
                </c:pt>
                <c:pt idx="7317">
                  <c:v>2354</c:v>
                </c:pt>
                <c:pt idx="7318">
                  <c:v>2407</c:v>
                </c:pt>
                <c:pt idx="7319">
                  <c:v>2465</c:v>
                </c:pt>
                <c:pt idx="7320">
                  <c:v>2505</c:v>
                </c:pt>
                <c:pt idx="7321">
                  <c:v>2522</c:v>
                </c:pt>
                <c:pt idx="7322">
                  <c:v>2523</c:v>
                </c:pt>
                <c:pt idx="7323">
                  <c:v>2546</c:v>
                </c:pt>
                <c:pt idx="7324">
                  <c:v>2525</c:v>
                </c:pt>
                <c:pt idx="7325">
                  <c:v>2540</c:v>
                </c:pt>
                <c:pt idx="7326">
                  <c:v>2564</c:v>
                </c:pt>
                <c:pt idx="7327">
                  <c:v>2620</c:v>
                </c:pt>
                <c:pt idx="7328">
                  <c:v>2621</c:v>
                </c:pt>
                <c:pt idx="7329">
                  <c:v>2597</c:v>
                </c:pt>
                <c:pt idx="7330">
                  <c:v>2416</c:v>
                </c:pt>
                <c:pt idx="7331">
                  <c:v>2185</c:v>
                </c:pt>
                <c:pt idx="7332">
                  <c:v>2039</c:v>
                </c:pt>
                <c:pt idx="7333">
                  <c:v>2012</c:v>
                </c:pt>
                <c:pt idx="7334">
                  <c:v>2024</c:v>
                </c:pt>
                <c:pt idx="7335">
                  <c:v>1919</c:v>
                </c:pt>
                <c:pt idx="7336">
                  <c:v>1917</c:v>
                </c:pt>
                <c:pt idx="7337">
                  <c:v>1973</c:v>
                </c:pt>
                <c:pt idx="7338">
                  <c:v>2070</c:v>
                </c:pt>
                <c:pt idx="7339">
                  <c:v>2140</c:v>
                </c:pt>
                <c:pt idx="7340">
                  <c:v>2341</c:v>
                </c:pt>
                <c:pt idx="7341">
                  <c:v>2354</c:v>
                </c:pt>
                <c:pt idx="7342">
                  <c:v>2407</c:v>
                </c:pt>
                <c:pt idx="7343">
                  <c:v>2465</c:v>
                </c:pt>
                <c:pt idx="7344">
                  <c:v>2131</c:v>
                </c:pt>
                <c:pt idx="7345">
                  <c:v>2203</c:v>
                </c:pt>
                <c:pt idx="7346">
                  <c:v>2180</c:v>
                </c:pt>
                <c:pt idx="7347">
                  <c:v>2122</c:v>
                </c:pt>
                <c:pt idx="7348">
                  <c:v>2113</c:v>
                </c:pt>
                <c:pt idx="7349">
                  <c:v>2164</c:v>
                </c:pt>
                <c:pt idx="7350">
                  <c:v>2201</c:v>
                </c:pt>
                <c:pt idx="7351">
                  <c:v>2241</c:v>
                </c:pt>
                <c:pt idx="7352">
                  <c:v>2114</c:v>
                </c:pt>
                <c:pt idx="7353">
                  <c:v>1931</c:v>
                </c:pt>
                <c:pt idx="7354">
                  <c:v>1880</c:v>
                </c:pt>
                <c:pt idx="7355">
                  <c:v>1828</c:v>
                </c:pt>
                <c:pt idx="7356">
                  <c:v>1749</c:v>
                </c:pt>
                <c:pt idx="7357">
                  <c:v>1663</c:v>
                </c:pt>
                <c:pt idx="7358">
                  <c:v>1571</c:v>
                </c:pt>
                <c:pt idx="7359">
                  <c:v>1554</c:v>
                </c:pt>
                <c:pt idx="7360">
                  <c:v>1477</c:v>
                </c:pt>
                <c:pt idx="7361">
                  <c:v>1476</c:v>
                </c:pt>
                <c:pt idx="7362">
                  <c:v>1613</c:v>
                </c:pt>
                <c:pt idx="7363">
                  <c:v>1732</c:v>
                </c:pt>
                <c:pt idx="7364">
                  <c:v>1965</c:v>
                </c:pt>
                <c:pt idx="7365">
                  <c:v>2122</c:v>
                </c:pt>
                <c:pt idx="7366">
                  <c:v>2141</c:v>
                </c:pt>
                <c:pt idx="7367">
                  <c:v>2124</c:v>
                </c:pt>
                <c:pt idx="7368">
                  <c:v>2131</c:v>
                </c:pt>
                <c:pt idx="7369">
                  <c:v>2203</c:v>
                </c:pt>
                <c:pt idx="7370">
                  <c:v>2180</c:v>
                </c:pt>
                <c:pt idx="7371">
                  <c:v>2122</c:v>
                </c:pt>
                <c:pt idx="7372">
                  <c:v>2113</c:v>
                </c:pt>
                <c:pt idx="7373">
                  <c:v>2164</c:v>
                </c:pt>
                <c:pt idx="7374">
                  <c:v>2201</c:v>
                </c:pt>
                <c:pt idx="7375">
                  <c:v>2241</c:v>
                </c:pt>
                <c:pt idx="7376">
                  <c:v>2114</c:v>
                </c:pt>
                <c:pt idx="7377">
                  <c:v>1931</c:v>
                </c:pt>
                <c:pt idx="7378">
                  <c:v>1880</c:v>
                </c:pt>
                <c:pt idx="7379">
                  <c:v>1828</c:v>
                </c:pt>
                <c:pt idx="7380">
                  <c:v>1749</c:v>
                </c:pt>
                <c:pt idx="7381">
                  <c:v>1663</c:v>
                </c:pt>
                <c:pt idx="7382">
                  <c:v>1571</c:v>
                </c:pt>
                <c:pt idx="7383">
                  <c:v>1554</c:v>
                </c:pt>
                <c:pt idx="7384">
                  <c:v>1477</c:v>
                </c:pt>
                <c:pt idx="7385">
                  <c:v>1476</c:v>
                </c:pt>
                <c:pt idx="7386">
                  <c:v>1613</c:v>
                </c:pt>
                <c:pt idx="7387">
                  <c:v>1732</c:v>
                </c:pt>
                <c:pt idx="7388">
                  <c:v>1965</c:v>
                </c:pt>
                <c:pt idx="7389">
                  <c:v>2122</c:v>
                </c:pt>
                <c:pt idx="7390">
                  <c:v>2141</c:v>
                </c:pt>
                <c:pt idx="7391">
                  <c:v>2124</c:v>
                </c:pt>
                <c:pt idx="7392">
                  <c:v>2131</c:v>
                </c:pt>
                <c:pt idx="7393">
                  <c:v>2203</c:v>
                </c:pt>
                <c:pt idx="7394">
                  <c:v>2180</c:v>
                </c:pt>
                <c:pt idx="7395">
                  <c:v>2122</c:v>
                </c:pt>
                <c:pt idx="7396">
                  <c:v>2113</c:v>
                </c:pt>
                <c:pt idx="7397">
                  <c:v>2164</c:v>
                </c:pt>
                <c:pt idx="7398">
                  <c:v>2201</c:v>
                </c:pt>
                <c:pt idx="7399">
                  <c:v>2241</c:v>
                </c:pt>
                <c:pt idx="7400">
                  <c:v>2114</c:v>
                </c:pt>
                <c:pt idx="7401">
                  <c:v>1931</c:v>
                </c:pt>
                <c:pt idx="7402">
                  <c:v>1880</c:v>
                </c:pt>
                <c:pt idx="7403">
                  <c:v>1828</c:v>
                </c:pt>
                <c:pt idx="7404">
                  <c:v>1749</c:v>
                </c:pt>
                <c:pt idx="7405">
                  <c:v>1663</c:v>
                </c:pt>
                <c:pt idx="7406">
                  <c:v>1571</c:v>
                </c:pt>
                <c:pt idx="7407">
                  <c:v>1554</c:v>
                </c:pt>
                <c:pt idx="7408">
                  <c:v>1477</c:v>
                </c:pt>
                <c:pt idx="7409">
                  <c:v>1476</c:v>
                </c:pt>
                <c:pt idx="7410">
                  <c:v>1613</c:v>
                </c:pt>
                <c:pt idx="7411">
                  <c:v>1732</c:v>
                </c:pt>
                <c:pt idx="7412">
                  <c:v>1965</c:v>
                </c:pt>
                <c:pt idx="7413">
                  <c:v>2122</c:v>
                </c:pt>
                <c:pt idx="7414">
                  <c:v>2141</c:v>
                </c:pt>
                <c:pt idx="7415">
                  <c:v>2124</c:v>
                </c:pt>
                <c:pt idx="7416">
                  <c:v>2131</c:v>
                </c:pt>
                <c:pt idx="7417">
                  <c:v>2203</c:v>
                </c:pt>
                <c:pt idx="7418">
                  <c:v>2180</c:v>
                </c:pt>
                <c:pt idx="7419">
                  <c:v>2122</c:v>
                </c:pt>
                <c:pt idx="7420">
                  <c:v>2113</c:v>
                </c:pt>
                <c:pt idx="7421">
                  <c:v>2164</c:v>
                </c:pt>
                <c:pt idx="7422">
                  <c:v>2201</c:v>
                </c:pt>
                <c:pt idx="7423">
                  <c:v>2241</c:v>
                </c:pt>
                <c:pt idx="7424">
                  <c:v>2114</c:v>
                </c:pt>
                <c:pt idx="7425">
                  <c:v>1931</c:v>
                </c:pt>
                <c:pt idx="7426">
                  <c:v>1880</c:v>
                </c:pt>
                <c:pt idx="7427">
                  <c:v>1828</c:v>
                </c:pt>
                <c:pt idx="7428">
                  <c:v>1749</c:v>
                </c:pt>
                <c:pt idx="7429">
                  <c:v>1663</c:v>
                </c:pt>
                <c:pt idx="7430">
                  <c:v>1571</c:v>
                </c:pt>
                <c:pt idx="7431">
                  <c:v>1554</c:v>
                </c:pt>
                <c:pt idx="7432">
                  <c:v>1477</c:v>
                </c:pt>
                <c:pt idx="7433">
                  <c:v>1476</c:v>
                </c:pt>
                <c:pt idx="7434">
                  <c:v>1613</c:v>
                </c:pt>
                <c:pt idx="7435">
                  <c:v>1732</c:v>
                </c:pt>
                <c:pt idx="7436">
                  <c:v>1965</c:v>
                </c:pt>
                <c:pt idx="7437">
                  <c:v>2122</c:v>
                </c:pt>
                <c:pt idx="7438">
                  <c:v>2141</c:v>
                </c:pt>
                <c:pt idx="7439">
                  <c:v>2124</c:v>
                </c:pt>
                <c:pt idx="7440">
                  <c:v>2131</c:v>
                </c:pt>
                <c:pt idx="7441">
                  <c:v>2203</c:v>
                </c:pt>
                <c:pt idx="7442">
                  <c:v>2180</c:v>
                </c:pt>
                <c:pt idx="7443">
                  <c:v>2122</c:v>
                </c:pt>
                <c:pt idx="7444">
                  <c:v>2113</c:v>
                </c:pt>
                <c:pt idx="7445">
                  <c:v>2164</c:v>
                </c:pt>
                <c:pt idx="7446">
                  <c:v>2201</c:v>
                </c:pt>
                <c:pt idx="7447">
                  <c:v>2241</c:v>
                </c:pt>
                <c:pt idx="7448">
                  <c:v>2114</c:v>
                </c:pt>
                <c:pt idx="7449">
                  <c:v>1931</c:v>
                </c:pt>
                <c:pt idx="7450">
                  <c:v>1880</c:v>
                </c:pt>
                <c:pt idx="7451">
                  <c:v>1828</c:v>
                </c:pt>
                <c:pt idx="7452">
                  <c:v>1749</c:v>
                </c:pt>
                <c:pt idx="7453">
                  <c:v>1663</c:v>
                </c:pt>
                <c:pt idx="7454">
                  <c:v>1571</c:v>
                </c:pt>
                <c:pt idx="7455">
                  <c:v>1554</c:v>
                </c:pt>
                <c:pt idx="7456">
                  <c:v>1477</c:v>
                </c:pt>
                <c:pt idx="7457">
                  <c:v>1476</c:v>
                </c:pt>
                <c:pt idx="7458">
                  <c:v>1613</c:v>
                </c:pt>
                <c:pt idx="7459">
                  <c:v>1732</c:v>
                </c:pt>
                <c:pt idx="7460">
                  <c:v>1965</c:v>
                </c:pt>
                <c:pt idx="7461">
                  <c:v>2122</c:v>
                </c:pt>
                <c:pt idx="7462">
                  <c:v>2141</c:v>
                </c:pt>
                <c:pt idx="7463">
                  <c:v>2124</c:v>
                </c:pt>
                <c:pt idx="7464">
                  <c:v>2131</c:v>
                </c:pt>
                <c:pt idx="7465">
                  <c:v>2203</c:v>
                </c:pt>
                <c:pt idx="7466">
                  <c:v>2180</c:v>
                </c:pt>
                <c:pt idx="7467">
                  <c:v>2122</c:v>
                </c:pt>
                <c:pt idx="7468">
                  <c:v>2113</c:v>
                </c:pt>
                <c:pt idx="7469">
                  <c:v>2164</c:v>
                </c:pt>
                <c:pt idx="7470">
                  <c:v>2201</c:v>
                </c:pt>
                <c:pt idx="7471">
                  <c:v>2241</c:v>
                </c:pt>
                <c:pt idx="7472">
                  <c:v>2114</c:v>
                </c:pt>
                <c:pt idx="7473">
                  <c:v>1931</c:v>
                </c:pt>
                <c:pt idx="7474">
                  <c:v>1880</c:v>
                </c:pt>
                <c:pt idx="7475">
                  <c:v>1828</c:v>
                </c:pt>
                <c:pt idx="7476">
                  <c:v>1749</c:v>
                </c:pt>
                <c:pt idx="7477">
                  <c:v>1663</c:v>
                </c:pt>
                <c:pt idx="7478">
                  <c:v>1571</c:v>
                </c:pt>
                <c:pt idx="7479">
                  <c:v>1554</c:v>
                </c:pt>
                <c:pt idx="7480">
                  <c:v>1477</c:v>
                </c:pt>
                <c:pt idx="7481">
                  <c:v>1476</c:v>
                </c:pt>
                <c:pt idx="7482">
                  <c:v>1613</c:v>
                </c:pt>
                <c:pt idx="7483">
                  <c:v>1732</c:v>
                </c:pt>
                <c:pt idx="7484">
                  <c:v>1965</c:v>
                </c:pt>
                <c:pt idx="7485">
                  <c:v>2122</c:v>
                </c:pt>
                <c:pt idx="7486">
                  <c:v>2141</c:v>
                </c:pt>
                <c:pt idx="7487">
                  <c:v>2124</c:v>
                </c:pt>
                <c:pt idx="7488">
                  <c:v>2131</c:v>
                </c:pt>
                <c:pt idx="7489">
                  <c:v>2203</c:v>
                </c:pt>
                <c:pt idx="7490">
                  <c:v>2180</c:v>
                </c:pt>
                <c:pt idx="7491">
                  <c:v>2122</c:v>
                </c:pt>
                <c:pt idx="7492">
                  <c:v>2113</c:v>
                </c:pt>
                <c:pt idx="7493">
                  <c:v>2164</c:v>
                </c:pt>
                <c:pt idx="7494">
                  <c:v>2201</c:v>
                </c:pt>
                <c:pt idx="7495">
                  <c:v>2241</c:v>
                </c:pt>
                <c:pt idx="7496">
                  <c:v>2114</c:v>
                </c:pt>
                <c:pt idx="7497">
                  <c:v>1931</c:v>
                </c:pt>
                <c:pt idx="7498">
                  <c:v>1880</c:v>
                </c:pt>
                <c:pt idx="7499">
                  <c:v>1828</c:v>
                </c:pt>
                <c:pt idx="7500">
                  <c:v>1749</c:v>
                </c:pt>
                <c:pt idx="7501">
                  <c:v>1663</c:v>
                </c:pt>
                <c:pt idx="7502">
                  <c:v>1571</c:v>
                </c:pt>
                <c:pt idx="7503">
                  <c:v>1554</c:v>
                </c:pt>
                <c:pt idx="7504">
                  <c:v>1477</c:v>
                </c:pt>
                <c:pt idx="7505">
                  <c:v>1476</c:v>
                </c:pt>
                <c:pt idx="7506">
                  <c:v>1613</c:v>
                </c:pt>
                <c:pt idx="7507">
                  <c:v>1732</c:v>
                </c:pt>
                <c:pt idx="7508">
                  <c:v>1965</c:v>
                </c:pt>
                <c:pt idx="7509">
                  <c:v>2122</c:v>
                </c:pt>
                <c:pt idx="7510">
                  <c:v>2141</c:v>
                </c:pt>
                <c:pt idx="7511">
                  <c:v>2124</c:v>
                </c:pt>
                <c:pt idx="7512">
                  <c:v>2131</c:v>
                </c:pt>
                <c:pt idx="7513">
                  <c:v>2203</c:v>
                </c:pt>
                <c:pt idx="7514">
                  <c:v>2180</c:v>
                </c:pt>
                <c:pt idx="7515">
                  <c:v>2122</c:v>
                </c:pt>
                <c:pt idx="7516">
                  <c:v>2113</c:v>
                </c:pt>
                <c:pt idx="7517">
                  <c:v>2164</c:v>
                </c:pt>
                <c:pt idx="7518">
                  <c:v>2201</c:v>
                </c:pt>
                <c:pt idx="7519">
                  <c:v>2241</c:v>
                </c:pt>
                <c:pt idx="7520">
                  <c:v>2114</c:v>
                </c:pt>
                <c:pt idx="7521">
                  <c:v>1931</c:v>
                </c:pt>
                <c:pt idx="7522">
                  <c:v>1880</c:v>
                </c:pt>
                <c:pt idx="7523">
                  <c:v>1828</c:v>
                </c:pt>
                <c:pt idx="7524">
                  <c:v>1749</c:v>
                </c:pt>
                <c:pt idx="7525">
                  <c:v>1663</c:v>
                </c:pt>
                <c:pt idx="7526">
                  <c:v>1571</c:v>
                </c:pt>
                <c:pt idx="7527">
                  <c:v>1554</c:v>
                </c:pt>
                <c:pt idx="7528">
                  <c:v>1477</c:v>
                </c:pt>
                <c:pt idx="7529">
                  <c:v>1476</c:v>
                </c:pt>
                <c:pt idx="7530">
                  <c:v>1613</c:v>
                </c:pt>
                <c:pt idx="7531">
                  <c:v>1732</c:v>
                </c:pt>
                <c:pt idx="7532">
                  <c:v>1965</c:v>
                </c:pt>
                <c:pt idx="7533">
                  <c:v>2122</c:v>
                </c:pt>
                <c:pt idx="7534">
                  <c:v>2141</c:v>
                </c:pt>
                <c:pt idx="7535">
                  <c:v>2124</c:v>
                </c:pt>
                <c:pt idx="7536">
                  <c:v>2131</c:v>
                </c:pt>
                <c:pt idx="7537">
                  <c:v>2203</c:v>
                </c:pt>
                <c:pt idx="7538">
                  <c:v>2180</c:v>
                </c:pt>
                <c:pt idx="7539">
                  <c:v>2122</c:v>
                </c:pt>
                <c:pt idx="7540">
                  <c:v>2113</c:v>
                </c:pt>
                <c:pt idx="7541">
                  <c:v>2164</c:v>
                </c:pt>
                <c:pt idx="7542">
                  <c:v>2201</c:v>
                </c:pt>
                <c:pt idx="7543">
                  <c:v>2241</c:v>
                </c:pt>
                <c:pt idx="7544">
                  <c:v>2114</c:v>
                </c:pt>
                <c:pt idx="7545">
                  <c:v>1931</c:v>
                </c:pt>
                <c:pt idx="7546">
                  <c:v>1880</c:v>
                </c:pt>
                <c:pt idx="7547">
                  <c:v>1828</c:v>
                </c:pt>
                <c:pt idx="7548">
                  <c:v>1749</c:v>
                </c:pt>
                <c:pt idx="7549">
                  <c:v>1663</c:v>
                </c:pt>
                <c:pt idx="7550">
                  <c:v>1571</c:v>
                </c:pt>
                <c:pt idx="7551">
                  <c:v>1554</c:v>
                </c:pt>
                <c:pt idx="7552">
                  <c:v>1477</c:v>
                </c:pt>
                <c:pt idx="7553">
                  <c:v>1476</c:v>
                </c:pt>
                <c:pt idx="7554">
                  <c:v>1613</c:v>
                </c:pt>
                <c:pt idx="7555">
                  <c:v>1732</c:v>
                </c:pt>
                <c:pt idx="7556">
                  <c:v>1965</c:v>
                </c:pt>
                <c:pt idx="7557">
                  <c:v>2122</c:v>
                </c:pt>
                <c:pt idx="7558">
                  <c:v>2141</c:v>
                </c:pt>
                <c:pt idx="7559">
                  <c:v>2124</c:v>
                </c:pt>
                <c:pt idx="7560">
                  <c:v>2131</c:v>
                </c:pt>
                <c:pt idx="7561">
                  <c:v>2203</c:v>
                </c:pt>
                <c:pt idx="7562">
                  <c:v>2180</c:v>
                </c:pt>
                <c:pt idx="7563">
                  <c:v>2122</c:v>
                </c:pt>
                <c:pt idx="7564">
                  <c:v>2113</c:v>
                </c:pt>
                <c:pt idx="7565">
                  <c:v>2164</c:v>
                </c:pt>
                <c:pt idx="7566">
                  <c:v>2201</c:v>
                </c:pt>
                <c:pt idx="7567">
                  <c:v>2241</c:v>
                </c:pt>
                <c:pt idx="7568">
                  <c:v>2114</c:v>
                </c:pt>
                <c:pt idx="7569">
                  <c:v>1931</c:v>
                </c:pt>
                <c:pt idx="7570">
                  <c:v>1880</c:v>
                </c:pt>
                <c:pt idx="7571">
                  <c:v>1828</c:v>
                </c:pt>
                <c:pt idx="7572">
                  <c:v>1749</c:v>
                </c:pt>
                <c:pt idx="7573">
                  <c:v>1663</c:v>
                </c:pt>
                <c:pt idx="7574">
                  <c:v>1571</c:v>
                </c:pt>
                <c:pt idx="7575">
                  <c:v>1554</c:v>
                </c:pt>
                <c:pt idx="7576">
                  <c:v>1477</c:v>
                </c:pt>
                <c:pt idx="7577">
                  <c:v>1476</c:v>
                </c:pt>
                <c:pt idx="7578">
                  <c:v>1613</c:v>
                </c:pt>
                <c:pt idx="7579">
                  <c:v>1732</c:v>
                </c:pt>
                <c:pt idx="7580">
                  <c:v>1965</c:v>
                </c:pt>
                <c:pt idx="7581">
                  <c:v>2122</c:v>
                </c:pt>
                <c:pt idx="7582">
                  <c:v>2141</c:v>
                </c:pt>
                <c:pt idx="7583">
                  <c:v>2124</c:v>
                </c:pt>
                <c:pt idx="7584">
                  <c:v>2131</c:v>
                </c:pt>
                <c:pt idx="7585">
                  <c:v>2203</c:v>
                </c:pt>
                <c:pt idx="7586">
                  <c:v>2180</c:v>
                </c:pt>
                <c:pt idx="7587">
                  <c:v>2122</c:v>
                </c:pt>
                <c:pt idx="7588">
                  <c:v>2113</c:v>
                </c:pt>
                <c:pt idx="7589">
                  <c:v>2164</c:v>
                </c:pt>
                <c:pt idx="7590">
                  <c:v>2201</c:v>
                </c:pt>
                <c:pt idx="7591">
                  <c:v>2241</c:v>
                </c:pt>
                <c:pt idx="7592">
                  <c:v>2114</c:v>
                </c:pt>
                <c:pt idx="7593">
                  <c:v>1931</c:v>
                </c:pt>
                <c:pt idx="7594">
                  <c:v>1880</c:v>
                </c:pt>
                <c:pt idx="7595">
                  <c:v>1828</c:v>
                </c:pt>
                <c:pt idx="7596">
                  <c:v>1749</c:v>
                </c:pt>
                <c:pt idx="7597">
                  <c:v>1663</c:v>
                </c:pt>
                <c:pt idx="7598">
                  <c:v>1571</c:v>
                </c:pt>
                <c:pt idx="7599">
                  <c:v>1554</c:v>
                </c:pt>
                <c:pt idx="7600">
                  <c:v>1477</c:v>
                </c:pt>
                <c:pt idx="7601">
                  <c:v>1476</c:v>
                </c:pt>
                <c:pt idx="7602">
                  <c:v>1613</c:v>
                </c:pt>
                <c:pt idx="7603">
                  <c:v>1732</c:v>
                </c:pt>
                <c:pt idx="7604">
                  <c:v>1965</c:v>
                </c:pt>
                <c:pt idx="7605">
                  <c:v>2122</c:v>
                </c:pt>
                <c:pt idx="7606">
                  <c:v>2141</c:v>
                </c:pt>
                <c:pt idx="7607">
                  <c:v>2124</c:v>
                </c:pt>
                <c:pt idx="7608">
                  <c:v>2131</c:v>
                </c:pt>
                <c:pt idx="7609">
                  <c:v>2203</c:v>
                </c:pt>
                <c:pt idx="7610">
                  <c:v>2180</c:v>
                </c:pt>
                <c:pt idx="7611">
                  <c:v>2122</c:v>
                </c:pt>
                <c:pt idx="7612">
                  <c:v>2113</c:v>
                </c:pt>
                <c:pt idx="7613">
                  <c:v>2164</c:v>
                </c:pt>
                <c:pt idx="7614">
                  <c:v>2201</c:v>
                </c:pt>
                <c:pt idx="7615">
                  <c:v>2241</c:v>
                </c:pt>
                <c:pt idx="7616">
                  <c:v>2114</c:v>
                </c:pt>
                <c:pt idx="7617">
                  <c:v>1931</c:v>
                </c:pt>
                <c:pt idx="7618">
                  <c:v>1880</c:v>
                </c:pt>
                <c:pt idx="7619">
                  <c:v>1828</c:v>
                </c:pt>
                <c:pt idx="7620">
                  <c:v>1749</c:v>
                </c:pt>
                <c:pt idx="7621">
                  <c:v>1663</c:v>
                </c:pt>
                <c:pt idx="7622">
                  <c:v>1571</c:v>
                </c:pt>
                <c:pt idx="7623">
                  <c:v>1554</c:v>
                </c:pt>
                <c:pt idx="7624">
                  <c:v>1477</c:v>
                </c:pt>
                <c:pt idx="7625">
                  <c:v>1476</c:v>
                </c:pt>
                <c:pt idx="7626">
                  <c:v>1613</c:v>
                </c:pt>
                <c:pt idx="7627">
                  <c:v>1732</c:v>
                </c:pt>
                <c:pt idx="7628">
                  <c:v>1965</c:v>
                </c:pt>
                <c:pt idx="7629">
                  <c:v>2122</c:v>
                </c:pt>
                <c:pt idx="7630">
                  <c:v>2141</c:v>
                </c:pt>
                <c:pt idx="7631">
                  <c:v>2124</c:v>
                </c:pt>
                <c:pt idx="7632">
                  <c:v>2131</c:v>
                </c:pt>
                <c:pt idx="7633">
                  <c:v>2203</c:v>
                </c:pt>
                <c:pt idx="7634">
                  <c:v>2180</c:v>
                </c:pt>
                <c:pt idx="7635">
                  <c:v>2122</c:v>
                </c:pt>
                <c:pt idx="7636">
                  <c:v>2113</c:v>
                </c:pt>
                <c:pt idx="7637">
                  <c:v>2164</c:v>
                </c:pt>
                <c:pt idx="7638">
                  <c:v>2201</c:v>
                </c:pt>
                <c:pt idx="7639">
                  <c:v>2241</c:v>
                </c:pt>
                <c:pt idx="7640">
                  <c:v>2114</c:v>
                </c:pt>
                <c:pt idx="7641">
                  <c:v>1931</c:v>
                </c:pt>
                <c:pt idx="7642">
                  <c:v>1880</c:v>
                </c:pt>
                <c:pt idx="7643">
                  <c:v>1828</c:v>
                </c:pt>
                <c:pt idx="7644">
                  <c:v>1749</c:v>
                </c:pt>
                <c:pt idx="7645">
                  <c:v>1663</c:v>
                </c:pt>
                <c:pt idx="7646">
                  <c:v>1571</c:v>
                </c:pt>
                <c:pt idx="7647">
                  <c:v>1554</c:v>
                </c:pt>
                <c:pt idx="7648">
                  <c:v>1477</c:v>
                </c:pt>
                <c:pt idx="7649">
                  <c:v>1476</c:v>
                </c:pt>
                <c:pt idx="7650">
                  <c:v>1613</c:v>
                </c:pt>
                <c:pt idx="7651">
                  <c:v>1732</c:v>
                </c:pt>
                <c:pt idx="7652">
                  <c:v>1965</c:v>
                </c:pt>
                <c:pt idx="7653">
                  <c:v>2122</c:v>
                </c:pt>
                <c:pt idx="7654">
                  <c:v>2141</c:v>
                </c:pt>
                <c:pt idx="7655">
                  <c:v>2124</c:v>
                </c:pt>
                <c:pt idx="7656">
                  <c:v>2131</c:v>
                </c:pt>
                <c:pt idx="7657">
                  <c:v>2203</c:v>
                </c:pt>
                <c:pt idx="7658">
                  <c:v>2180</c:v>
                </c:pt>
                <c:pt idx="7659">
                  <c:v>2122</c:v>
                </c:pt>
                <c:pt idx="7660">
                  <c:v>2113</c:v>
                </c:pt>
                <c:pt idx="7661">
                  <c:v>2164</c:v>
                </c:pt>
                <c:pt idx="7662">
                  <c:v>2201</c:v>
                </c:pt>
                <c:pt idx="7663">
                  <c:v>2241</c:v>
                </c:pt>
                <c:pt idx="7664">
                  <c:v>2114</c:v>
                </c:pt>
                <c:pt idx="7665">
                  <c:v>1931</c:v>
                </c:pt>
                <c:pt idx="7666">
                  <c:v>1880</c:v>
                </c:pt>
                <c:pt idx="7667">
                  <c:v>1828</c:v>
                </c:pt>
                <c:pt idx="7668">
                  <c:v>1749</c:v>
                </c:pt>
                <c:pt idx="7669">
                  <c:v>1663</c:v>
                </c:pt>
                <c:pt idx="7670">
                  <c:v>1571</c:v>
                </c:pt>
                <c:pt idx="7671">
                  <c:v>1554</c:v>
                </c:pt>
                <c:pt idx="7672">
                  <c:v>1477</c:v>
                </c:pt>
                <c:pt idx="7673">
                  <c:v>1476</c:v>
                </c:pt>
                <c:pt idx="7674">
                  <c:v>1613</c:v>
                </c:pt>
                <c:pt idx="7675">
                  <c:v>1732</c:v>
                </c:pt>
                <c:pt idx="7676">
                  <c:v>1965</c:v>
                </c:pt>
                <c:pt idx="7677">
                  <c:v>2122</c:v>
                </c:pt>
                <c:pt idx="7678">
                  <c:v>2141</c:v>
                </c:pt>
                <c:pt idx="7679">
                  <c:v>2124</c:v>
                </c:pt>
                <c:pt idx="7680">
                  <c:v>2131</c:v>
                </c:pt>
                <c:pt idx="7681">
                  <c:v>2203</c:v>
                </c:pt>
                <c:pt idx="7682">
                  <c:v>2180</c:v>
                </c:pt>
                <c:pt idx="7683">
                  <c:v>2122</c:v>
                </c:pt>
                <c:pt idx="7684">
                  <c:v>2113</c:v>
                </c:pt>
                <c:pt idx="7685">
                  <c:v>2164</c:v>
                </c:pt>
                <c:pt idx="7686">
                  <c:v>2201</c:v>
                </c:pt>
                <c:pt idx="7687">
                  <c:v>2241</c:v>
                </c:pt>
                <c:pt idx="7688">
                  <c:v>2114</c:v>
                </c:pt>
                <c:pt idx="7689">
                  <c:v>1931</c:v>
                </c:pt>
                <c:pt idx="7690">
                  <c:v>1880</c:v>
                </c:pt>
                <c:pt idx="7691">
                  <c:v>1828</c:v>
                </c:pt>
                <c:pt idx="7692">
                  <c:v>1749</c:v>
                </c:pt>
                <c:pt idx="7693">
                  <c:v>1663</c:v>
                </c:pt>
                <c:pt idx="7694">
                  <c:v>1571</c:v>
                </c:pt>
                <c:pt idx="7695">
                  <c:v>1554</c:v>
                </c:pt>
                <c:pt idx="7696">
                  <c:v>1477</c:v>
                </c:pt>
                <c:pt idx="7697">
                  <c:v>1476</c:v>
                </c:pt>
                <c:pt idx="7698">
                  <c:v>1613</c:v>
                </c:pt>
                <c:pt idx="7699">
                  <c:v>1732</c:v>
                </c:pt>
                <c:pt idx="7700">
                  <c:v>1965</c:v>
                </c:pt>
                <c:pt idx="7701">
                  <c:v>2122</c:v>
                </c:pt>
                <c:pt idx="7702">
                  <c:v>2141</c:v>
                </c:pt>
                <c:pt idx="7703">
                  <c:v>2124</c:v>
                </c:pt>
                <c:pt idx="7704">
                  <c:v>2131</c:v>
                </c:pt>
                <c:pt idx="7705">
                  <c:v>2203</c:v>
                </c:pt>
                <c:pt idx="7706">
                  <c:v>2180</c:v>
                </c:pt>
                <c:pt idx="7707">
                  <c:v>2122</c:v>
                </c:pt>
                <c:pt idx="7708">
                  <c:v>2113</c:v>
                </c:pt>
                <c:pt idx="7709">
                  <c:v>2164</c:v>
                </c:pt>
                <c:pt idx="7710">
                  <c:v>2201</c:v>
                </c:pt>
                <c:pt idx="7711">
                  <c:v>2241</c:v>
                </c:pt>
                <c:pt idx="7712">
                  <c:v>2114</c:v>
                </c:pt>
                <c:pt idx="7713">
                  <c:v>1931</c:v>
                </c:pt>
                <c:pt idx="7714">
                  <c:v>1880</c:v>
                </c:pt>
                <c:pt idx="7715">
                  <c:v>1828</c:v>
                </c:pt>
                <c:pt idx="7716">
                  <c:v>1749</c:v>
                </c:pt>
                <c:pt idx="7717">
                  <c:v>1663</c:v>
                </c:pt>
                <c:pt idx="7718">
                  <c:v>1571</c:v>
                </c:pt>
                <c:pt idx="7719">
                  <c:v>1554</c:v>
                </c:pt>
                <c:pt idx="7720">
                  <c:v>1477</c:v>
                </c:pt>
                <c:pt idx="7721">
                  <c:v>1476</c:v>
                </c:pt>
                <c:pt idx="7722">
                  <c:v>1613</c:v>
                </c:pt>
                <c:pt idx="7723">
                  <c:v>1732</c:v>
                </c:pt>
                <c:pt idx="7724">
                  <c:v>1965</c:v>
                </c:pt>
                <c:pt idx="7725">
                  <c:v>2122</c:v>
                </c:pt>
                <c:pt idx="7726">
                  <c:v>2141</c:v>
                </c:pt>
                <c:pt idx="7727">
                  <c:v>2124</c:v>
                </c:pt>
                <c:pt idx="7728">
                  <c:v>2131</c:v>
                </c:pt>
                <c:pt idx="7729">
                  <c:v>2203</c:v>
                </c:pt>
                <c:pt idx="7730">
                  <c:v>2180</c:v>
                </c:pt>
                <c:pt idx="7731">
                  <c:v>2122</c:v>
                </c:pt>
                <c:pt idx="7732">
                  <c:v>2113</c:v>
                </c:pt>
                <c:pt idx="7733">
                  <c:v>2164</c:v>
                </c:pt>
                <c:pt idx="7734">
                  <c:v>2201</c:v>
                </c:pt>
                <c:pt idx="7735">
                  <c:v>2241</c:v>
                </c:pt>
                <c:pt idx="7736">
                  <c:v>2114</c:v>
                </c:pt>
                <c:pt idx="7737">
                  <c:v>1931</c:v>
                </c:pt>
                <c:pt idx="7738">
                  <c:v>1880</c:v>
                </c:pt>
                <c:pt idx="7739">
                  <c:v>1828</c:v>
                </c:pt>
                <c:pt idx="7740">
                  <c:v>1749</c:v>
                </c:pt>
                <c:pt idx="7741">
                  <c:v>1663</c:v>
                </c:pt>
                <c:pt idx="7742">
                  <c:v>1571</c:v>
                </c:pt>
                <c:pt idx="7743">
                  <c:v>1554</c:v>
                </c:pt>
                <c:pt idx="7744">
                  <c:v>1477</c:v>
                </c:pt>
                <c:pt idx="7745">
                  <c:v>1476</c:v>
                </c:pt>
                <c:pt idx="7746">
                  <c:v>1613</c:v>
                </c:pt>
                <c:pt idx="7747">
                  <c:v>1732</c:v>
                </c:pt>
                <c:pt idx="7748">
                  <c:v>1965</c:v>
                </c:pt>
                <c:pt idx="7749">
                  <c:v>2122</c:v>
                </c:pt>
                <c:pt idx="7750">
                  <c:v>2141</c:v>
                </c:pt>
                <c:pt idx="7751">
                  <c:v>2124</c:v>
                </c:pt>
                <c:pt idx="7752">
                  <c:v>2131</c:v>
                </c:pt>
                <c:pt idx="7753">
                  <c:v>2203</c:v>
                </c:pt>
                <c:pt idx="7754">
                  <c:v>2180</c:v>
                </c:pt>
                <c:pt idx="7755">
                  <c:v>2122</c:v>
                </c:pt>
                <c:pt idx="7756">
                  <c:v>2113</c:v>
                </c:pt>
                <c:pt idx="7757">
                  <c:v>2164</c:v>
                </c:pt>
                <c:pt idx="7758">
                  <c:v>2201</c:v>
                </c:pt>
                <c:pt idx="7759">
                  <c:v>2241</c:v>
                </c:pt>
                <c:pt idx="7760">
                  <c:v>2114</c:v>
                </c:pt>
                <c:pt idx="7761">
                  <c:v>1931</c:v>
                </c:pt>
                <c:pt idx="7762">
                  <c:v>1880</c:v>
                </c:pt>
                <c:pt idx="7763">
                  <c:v>1828</c:v>
                </c:pt>
                <c:pt idx="7764">
                  <c:v>1749</c:v>
                </c:pt>
                <c:pt idx="7765">
                  <c:v>1663</c:v>
                </c:pt>
                <c:pt idx="7766">
                  <c:v>1571</c:v>
                </c:pt>
                <c:pt idx="7767">
                  <c:v>1554</c:v>
                </c:pt>
                <c:pt idx="7768">
                  <c:v>1477</c:v>
                </c:pt>
                <c:pt idx="7769">
                  <c:v>1476</c:v>
                </c:pt>
                <c:pt idx="7770">
                  <c:v>1613</c:v>
                </c:pt>
                <c:pt idx="7771">
                  <c:v>1732</c:v>
                </c:pt>
                <c:pt idx="7772">
                  <c:v>1965</c:v>
                </c:pt>
                <c:pt idx="7773">
                  <c:v>2122</c:v>
                </c:pt>
                <c:pt idx="7774">
                  <c:v>2141</c:v>
                </c:pt>
                <c:pt idx="7775">
                  <c:v>2124</c:v>
                </c:pt>
                <c:pt idx="7776">
                  <c:v>2131</c:v>
                </c:pt>
                <c:pt idx="7777">
                  <c:v>2203</c:v>
                </c:pt>
                <c:pt idx="7778">
                  <c:v>2180</c:v>
                </c:pt>
                <c:pt idx="7779">
                  <c:v>2122</c:v>
                </c:pt>
                <c:pt idx="7780">
                  <c:v>2113</c:v>
                </c:pt>
                <c:pt idx="7781">
                  <c:v>2164</c:v>
                </c:pt>
                <c:pt idx="7782">
                  <c:v>2201</c:v>
                </c:pt>
                <c:pt idx="7783">
                  <c:v>2241</c:v>
                </c:pt>
                <c:pt idx="7784">
                  <c:v>2114</c:v>
                </c:pt>
                <c:pt idx="7785">
                  <c:v>1931</c:v>
                </c:pt>
                <c:pt idx="7786">
                  <c:v>1880</c:v>
                </c:pt>
                <c:pt idx="7787">
                  <c:v>1828</c:v>
                </c:pt>
                <c:pt idx="7788">
                  <c:v>1749</c:v>
                </c:pt>
                <c:pt idx="7789">
                  <c:v>1663</c:v>
                </c:pt>
                <c:pt idx="7790">
                  <c:v>1571</c:v>
                </c:pt>
                <c:pt idx="7791">
                  <c:v>1554</c:v>
                </c:pt>
                <c:pt idx="7792">
                  <c:v>1477</c:v>
                </c:pt>
                <c:pt idx="7793">
                  <c:v>1476</c:v>
                </c:pt>
                <c:pt idx="7794">
                  <c:v>1613</c:v>
                </c:pt>
                <c:pt idx="7795">
                  <c:v>1732</c:v>
                </c:pt>
                <c:pt idx="7796">
                  <c:v>1965</c:v>
                </c:pt>
                <c:pt idx="7797">
                  <c:v>2122</c:v>
                </c:pt>
                <c:pt idx="7798">
                  <c:v>2141</c:v>
                </c:pt>
                <c:pt idx="7799">
                  <c:v>2124</c:v>
                </c:pt>
                <c:pt idx="7800">
                  <c:v>2131</c:v>
                </c:pt>
                <c:pt idx="7801">
                  <c:v>2203</c:v>
                </c:pt>
                <c:pt idx="7802">
                  <c:v>2180</c:v>
                </c:pt>
                <c:pt idx="7803">
                  <c:v>2122</c:v>
                </c:pt>
                <c:pt idx="7804">
                  <c:v>2113</c:v>
                </c:pt>
                <c:pt idx="7805">
                  <c:v>2164</c:v>
                </c:pt>
                <c:pt idx="7806">
                  <c:v>2201</c:v>
                </c:pt>
                <c:pt idx="7807">
                  <c:v>2241</c:v>
                </c:pt>
                <c:pt idx="7808">
                  <c:v>2114</c:v>
                </c:pt>
                <c:pt idx="7809">
                  <c:v>1931</c:v>
                </c:pt>
                <c:pt idx="7810">
                  <c:v>1880</c:v>
                </c:pt>
                <c:pt idx="7811">
                  <c:v>1828</c:v>
                </c:pt>
                <c:pt idx="7812">
                  <c:v>1749</c:v>
                </c:pt>
                <c:pt idx="7813">
                  <c:v>1663</c:v>
                </c:pt>
                <c:pt idx="7814">
                  <c:v>1571</c:v>
                </c:pt>
                <c:pt idx="7815">
                  <c:v>1554</c:v>
                </c:pt>
                <c:pt idx="7816">
                  <c:v>1477</c:v>
                </c:pt>
                <c:pt idx="7817">
                  <c:v>1476</c:v>
                </c:pt>
                <c:pt idx="7818">
                  <c:v>1613</c:v>
                </c:pt>
                <c:pt idx="7819">
                  <c:v>1732</c:v>
                </c:pt>
                <c:pt idx="7820">
                  <c:v>1965</c:v>
                </c:pt>
                <c:pt idx="7821">
                  <c:v>2122</c:v>
                </c:pt>
                <c:pt idx="7822">
                  <c:v>2141</c:v>
                </c:pt>
                <c:pt idx="7823">
                  <c:v>2124</c:v>
                </c:pt>
                <c:pt idx="7824">
                  <c:v>2131</c:v>
                </c:pt>
                <c:pt idx="7825">
                  <c:v>2203</c:v>
                </c:pt>
                <c:pt idx="7826">
                  <c:v>2180</c:v>
                </c:pt>
                <c:pt idx="7827">
                  <c:v>2122</c:v>
                </c:pt>
                <c:pt idx="7828">
                  <c:v>2113</c:v>
                </c:pt>
                <c:pt idx="7829">
                  <c:v>2164</c:v>
                </c:pt>
                <c:pt idx="7830">
                  <c:v>2201</c:v>
                </c:pt>
                <c:pt idx="7831">
                  <c:v>2241</c:v>
                </c:pt>
                <c:pt idx="7832">
                  <c:v>2114</c:v>
                </c:pt>
                <c:pt idx="7833">
                  <c:v>1931</c:v>
                </c:pt>
                <c:pt idx="7834">
                  <c:v>1880</c:v>
                </c:pt>
                <c:pt idx="7835">
                  <c:v>1828</c:v>
                </c:pt>
                <c:pt idx="7836">
                  <c:v>1749</c:v>
                </c:pt>
                <c:pt idx="7837">
                  <c:v>1663</c:v>
                </c:pt>
                <c:pt idx="7838">
                  <c:v>1571</c:v>
                </c:pt>
                <c:pt idx="7839">
                  <c:v>1554</c:v>
                </c:pt>
                <c:pt idx="7840">
                  <c:v>1477</c:v>
                </c:pt>
                <c:pt idx="7841">
                  <c:v>1476</c:v>
                </c:pt>
                <c:pt idx="7842">
                  <c:v>1613</c:v>
                </c:pt>
                <c:pt idx="7843">
                  <c:v>1732</c:v>
                </c:pt>
                <c:pt idx="7844">
                  <c:v>1965</c:v>
                </c:pt>
                <c:pt idx="7845">
                  <c:v>2122</c:v>
                </c:pt>
                <c:pt idx="7846">
                  <c:v>2141</c:v>
                </c:pt>
                <c:pt idx="7847">
                  <c:v>2124</c:v>
                </c:pt>
                <c:pt idx="7848">
                  <c:v>2131</c:v>
                </c:pt>
                <c:pt idx="7849">
                  <c:v>2203</c:v>
                </c:pt>
                <c:pt idx="7850">
                  <c:v>2180</c:v>
                </c:pt>
                <c:pt idx="7851">
                  <c:v>2122</c:v>
                </c:pt>
                <c:pt idx="7852">
                  <c:v>2113</c:v>
                </c:pt>
                <c:pt idx="7853">
                  <c:v>2164</c:v>
                </c:pt>
                <c:pt idx="7854">
                  <c:v>2201</c:v>
                </c:pt>
                <c:pt idx="7855">
                  <c:v>2241</c:v>
                </c:pt>
                <c:pt idx="7856">
                  <c:v>2114</c:v>
                </c:pt>
                <c:pt idx="7857">
                  <c:v>1931</c:v>
                </c:pt>
                <c:pt idx="7858">
                  <c:v>1880</c:v>
                </c:pt>
                <c:pt idx="7859">
                  <c:v>1828</c:v>
                </c:pt>
                <c:pt idx="7860">
                  <c:v>1749</c:v>
                </c:pt>
                <c:pt idx="7861">
                  <c:v>1663</c:v>
                </c:pt>
                <c:pt idx="7862">
                  <c:v>1571</c:v>
                </c:pt>
                <c:pt idx="7863">
                  <c:v>1554</c:v>
                </c:pt>
                <c:pt idx="7864">
                  <c:v>1477</c:v>
                </c:pt>
                <c:pt idx="7865">
                  <c:v>1476</c:v>
                </c:pt>
                <c:pt idx="7866">
                  <c:v>1613</c:v>
                </c:pt>
                <c:pt idx="7867">
                  <c:v>1732</c:v>
                </c:pt>
                <c:pt idx="7868">
                  <c:v>1965</c:v>
                </c:pt>
                <c:pt idx="7869">
                  <c:v>2122</c:v>
                </c:pt>
                <c:pt idx="7870">
                  <c:v>2141</c:v>
                </c:pt>
                <c:pt idx="7871">
                  <c:v>2124</c:v>
                </c:pt>
                <c:pt idx="7872">
                  <c:v>2131</c:v>
                </c:pt>
                <c:pt idx="7873">
                  <c:v>2203</c:v>
                </c:pt>
                <c:pt idx="7874">
                  <c:v>2180</c:v>
                </c:pt>
                <c:pt idx="7875">
                  <c:v>2122</c:v>
                </c:pt>
                <c:pt idx="7876">
                  <c:v>2113</c:v>
                </c:pt>
                <c:pt idx="7877">
                  <c:v>2164</c:v>
                </c:pt>
                <c:pt idx="7878">
                  <c:v>2201</c:v>
                </c:pt>
                <c:pt idx="7879">
                  <c:v>2241</c:v>
                </c:pt>
                <c:pt idx="7880">
                  <c:v>2114</c:v>
                </c:pt>
                <c:pt idx="7881">
                  <c:v>1931</c:v>
                </c:pt>
                <c:pt idx="7882">
                  <c:v>1880</c:v>
                </c:pt>
                <c:pt idx="7883">
                  <c:v>1828</c:v>
                </c:pt>
                <c:pt idx="7884">
                  <c:v>1749</c:v>
                </c:pt>
                <c:pt idx="7885">
                  <c:v>1663</c:v>
                </c:pt>
                <c:pt idx="7886">
                  <c:v>1571</c:v>
                </c:pt>
                <c:pt idx="7887">
                  <c:v>1554</c:v>
                </c:pt>
                <c:pt idx="7888">
                  <c:v>1477</c:v>
                </c:pt>
                <c:pt idx="7889">
                  <c:v>1476</c:v>
                </c:pt>
                <c:pt idx="7890">
                  <c:v>1613</c:v>
                </c:pt>
                <c:pt idx="7891">
                  <c:v>1732</c:v>
                </c:pt>
                <c:pt idx="7892">
                  <c:v>1965</c:v>
                </c:pt>
                <c:pt idx="7893">
                  <c:v>2122</c:v>
                </c:pt>
                <c:pt idx="7894">
                  <c:v>2141</c:v>
                </c:pt>
                <c:pt idx="7895">
                  <c:v>2124</c:v>
                </c:pt>
                <c:pt idx="7896">
                  <c:v>2131</c:v>
                </c:pt>
                <c:pt idx="7897">
                  <c:v>2203</c:v>
                </c:pt>
                <c:pt idx="7898">
                  <c:v>2180</c:v>
                </c:pt>
                <c:pt idx="7899">
                  <c:v>2122</c:v>
                </c:pt>
                <c:pt idx="7900">
                  <c:v>2113</c:v>
                </c:pt>
                <c:pt idx="7901">
                  <c:v>2164</c:v>
                </c:pt>
                <c:pt idx="7902">
                  <c:v>2201</c:v>
                </c:pt>
                <c:pt idx="7903">
                  <c:v>2241</c:v>
                </c:pt>
                <c:pt idx="7904">
                  <c:v>2114</c:v>
                </c:pt>
                <c:pt idx="7905">
                  <c:v>1931</c:v>
                </c:pt>
                <c:pt idx="7906">
                  <c:v>1880</c:v>
                </c:pt>
                <c:pt idx="7907">
                  <c:v>1828</c:v>
                </c:pt>
                <c:pt idx="7908">
                  <c:v>1749</c:v>
                </c:pt>
                <c:pt idx="7909">
                  <c:v>1663</c:v>
                </c:pt>
                <c:pt idx="7910">
                  <c:v>1571</c:v>
                </c:pt>
                <c:pt idx="7911">
                  <c:v>1554</c:v>
                </c:pt>
                <c:pt idx="7912">
                  <c:v>1477</c:v>
                </c:pt>
                <c:pt idx="7913">
                  <c:v>1476</c:v>
                </c:pt>
                <c:pt idx="7914">
                  <c:v>1613</c:v>
                </c:pt>
                <c:pt idx="7915">
                  <c:v>1732</c:v>
                </c:pt>
                <c:pt idx="7916">
                  <c:v>1965</c:v>
                </c:pt>
                <c:pt idx="7917">
                  <c:v>2122</c:v>
                </c:pt>
                <c:pt idx="7918">
                  <c:v>2141</c:v>
                </c:pt>
                <c:pt idx="7919">
                  <c:v>2124</c:v>
                </c:pt>
                <c:pt idx="7920">
                  <c:v>2131</c:v>
                </c:pt>
                <c:pt idx="7921">
                  <c:v>2203</c:v>
                </c:pt>
                <c:pt idx="7922">
                  <c:v>2180</c:v>
                </c:pt>
                <c:pt idx="7923">
                  <c:v>2122</c:v>
                </c:pt>
                <c:pt idx="7924">
                  <c:v>2113</c:v>
                </c:pt>
                <c:pt idx="7925">
                  <c:v>2164</c:v>
                </c:pt>
                <c:pt idx="7926">
                  <c:v>2201</c:v>
                </c:pt>
                <c:pt idx="7927">
                  <c:v>2241</c:v>
                </c:pt>
                <c:pt idx="7928">
                  <c:v>2114</c:v>
                </c:pt>
                <c:pt idx="7929">
                  <c:v>1931</c:v>
                </c:pt>
                <c:pt idx="7930">
                  <c:v>1880</c:v>
                </c:pt>
                <c:pt idx="7931">
                  <c:v>1828</c:v>
                </c:pt>
                <c:pt idx="7932">
                  <c:v>1749</c:v>
                </c:pt>
                <c:pt idx="7933">
                  <c:v>1663</c:v>
                </c:pt>
                <c:pt idx="7934">
                  <c:v>1571</c:v>
                </c:pt>
                <c:pt idx="7935">
                  <c:v>1554</c:v>
                </c:pt>
                <c:pt idx="7936">
                  <c:v>1477</c:v>
                </c:pt>
                <c:pt idx="7937">
                  <c:v>1476</c:v>
                </c:pt>
                <c:pt idx="7938">
                  <c:v>1613</c:v>
                </c:pt>
                <c:pt idx="7939">
                  <c:v>1732</c:v>
                </c:pt>
                <c:pt idx="7940">
                  <c:v>1965</c:v>
                </c:pt>
                <c:pt idx="7941">
                  <c:v>2122</c:v>
                </c:pt>
                <c:pt idx="7942">
                  <c:v>2141</c:v>
                </c:pt>
                <c:pt idx="7943">
                  <c:v>2124</c:v>
                </c:pt>
                <c:pt idx="7944">
                  <c:v>2131</c:v>
                </c:pt>
                <c:pt idx="7945">
                  <c:v>2203</c:v>
                </c:pt>
                <c:pt idx="7946">
                  <c:v>2180</c:v>
                </c:pt>
                <c:pt idx="7947">
                  <c:v>2122</c:v>
                </c:pt>
                <c:pt idx="7948">
                  <c:v>2113</c:v>
                </c:pt>
                <c:pt idx="7949">
                  <c:v>2164</c:v>
                </c:pt>
                <c:pt idx="7950">
                  <c:v>2201</c:v>
                </c:pt>
                <c:pt idx="7951">
                  <c:v>2241</c:v>
                </c:pt>
                <c:pt idx="7952">
                  <c:v>2114</c:v>
                </c:pt>
                <c:pt idx="7953">
                  <c:v>1931</c:v>
                </c:pt>
                <c:pt idx="7954">
                  <c:v>1880</c:v>
                </c:pt>
                <c:pt idx="7955">
                  <c:v>1828</c:v>
                </c:pt>
                <c:pt idx="7956">
                  <c:v>1749</c:v>
                </c:pt>
                <c:pt idx="7957">
                  <c:v>1663</c:v>
                </c:pt>
                <c:pt idx="7958">
                  <c:v>1571</c:v>
                </c:pt>
                <c:pt idx="7959">
                  <c:v>1554</c:v>
                </c:pt>
                <c:pt idx="7960">
                  <c:v>1477</c:v>
                </c:pt>
                <c:pt idx="7961">
                  <c:v>1476</c:v>
                </c:pt>
                <c:pt idx="7962">
                  <c:v>1613</c:v>
                </c:pt>
                <c:pt idx="7963">
                  <c:v>1732</c:v>
                </c:pt>
                <c:pt idx="7964">
                  <c:v>1965</c:v>
                </c:pt>
                <c:pt idx="7965">
                  <c:v>2122</c:v>
                </c:pt>
                <c:pt idx="7966">
                  <c:v>2141</c:v>
                </c:pt>
                <c:pt idx="7967">
                  <c:v>2124</c:v>
                </c:pt>
                <c:pt idx="7968">
                  <c:v>2131</c:v>
                </c:pt>
                <c:pt idx="7969">
                  <c:v>2203</c:v>
                </c:pt>
                <c:pt idx="7970">
                  <c:v>2180</c:v>
                </c:pt>
                <c:pt idx="7971">
                  <c:v>2122</c:v>
                </c:pt>
                <c:pt idx="7972">
                  <c:v>2113</c:v>
                </c:pt>
                <c:pt idx="7973">
                  <c:v>2164</c:v>
                </c:pt>
                <c:pt idx="7974">
                  <c:v>2201</c:v>
                </c:pt>
                <c:pt idx="7975">
                  <c:v>2241</c:v>
                </c:pt>
                <c:pt idx="7976">
                  <c:v>2114</c:v>
                </c:pt>
                <c:pt idx="7977">
                  <c:v>1931</c:v>
                </c:pt>
                <c:pt idx="7978">
                  <c:v>1880</c:v>
                </c:pt>
                <c:pt idx="7979">
                  <c:v>1828</c:v>
                </c:pt>
                <c:pt idx="7980">
                  <c:v>1749</c:v>
                </c:pt>
                <c:pt idx="7981">
                  <c:v>1663</c:v>
                </c:pt>
                <c:pt idx="7982">
                  <c:v>1571</c:v>
                </c:pt>
                <c:pt idx="7983">
                  <c:v>1554</c:v>
                </c:pt>
                <c:pt idx="7984">
                  <c:v>1477</c:v>
                </c:pt>
                <c:pt idx="7985">
                  <c:v>1476</c:v>
                </c:pt>
                <c:pt idx="7986">
                  <c:v>1613</c:v>
                </c:pt>
                <c:pt idx="7987">
                  <c:v>1732</c:v>
                </c:pt>
                <c:pt idx="7988">
                  <c:v>1965</c:v>
                </c:pt>
                <c:pt idx="7989">
                  <c:v>2122</c:v>
                </c:pt>
                <c:pt idx="7990">
                  <c:v>2141</c:v>
                </c:pt>
                <c:pt idx="7991">
                  <c:v>2124</c:v>
                </c:pt>
                <c:pt idx="7992">
                  <c:v>2131</c:v>
                </c:pt>
                <c:pt idx="7993">
                  <c:v>2203</c:v>
                </c:pt>
                <c:pt idx="7994">
                  <c:v>2180</c:v>
                </c:pt>
                <c:pt idx="7995">
                  <c:v>2122</c:v>
                </c:pt>
                <c:pt idx="7996">
                  <c:v>2113</c:v>
                </c:pt>
                <c:pt idx="7997">
                  <c:v>2164</c:v>
                </c:pt>
                <c:pt idx="7998">
                  <c:v>2201</c:v>
                </c:pt>
                <c:pt idx="7999">
                  <c:v>2241</c:v>
                </c:pt>
                <c:pt idx="8000">
                  <c:v>2114</c:v>
                </c:pt>
                <c:pt idx="8001">
                  <c:v>1931</c:v>
                </c:pt>
                <c:pt idx="8002">
                  <c:v>1880</c:v>
                </c:pt>
                <c:pt idx="8003">
                  <c:v>1828</c:v>
                </c:pt>
                <c:pt idx="8004">
                  <c:v>1749</c:v>
                </c:pt>
                <c:pt idx="8005">
                  <c:v>1663</c:v>
                </c:pt>
                <c:pt idx="8006">
                  <c:v>1571</c:v>
                </c:pt>
                <c:pt idx="8007">
                  <c:v>1554</c:v>
                </c:pt>
                <c:pt idx="8008">
                  <c:v>1477</c:v>
                </c:pt>
                <c:pt idx="8009">
                  <c:v>1476</c:v>
                </c:pt>
                <c:pt idx="8010">
                  <c:v>1613</c:v>
                </c:pt>
                <c:pt idx="8011">
                  <c:v>1732</c:v>
                </c:pt>
                <c:pt idx="8012">
                  <c:v>1965</c:v>
                </c:pt>
                <c:pt idx="8013">
                  <c:v>2122</c:v>
                </c:pt>
                <c:pt idx="8014">
                  <c:v>2141</c:v>
                </c:pt>
                <c:pt idx="8015">
                  <c:v>2124</c:v>
                </c:pt>
                <c:pt idx="8016">
                  <c:v>2395</c:v>
                </c:pt>
                <c:pt idx="8017">
                  <c:v>2451</c:v>
                </c:pt>
                <c:pt idx="8018">
                  <c:v>2397</c:v>
                </c:pt>
                <c:pt idx="8019">
                  <c:v>2457</c:v>
                </c:pt>
                <c:pt idx="8020">
                  <c:v>2414</c:v>
                </c:pt>
                <c:pt idx="8021">
                  <c:v>2499</c:v>
                </c:pt>
                <c:pt idx="8022">
                  <c:v>2532</c:v>
                </c:pt>
                <c:pt idx="8023">
                  <c:v>2445</c:v>
                </c:pt>
                <c:pt idx="8024">
                  <c:v>2343</c:v>
                </c:pt>
                <c:pt idx="8025">
                  <c:v>2352</c:v>
                </c:pt>
                <c:pt idx="8026">
                  <c:v>2373</c:v>
                </c:pt>
                <c:pt idx="8027">
                  <c:v>2395</c:v>
                </c:pt>
                <c:pt idx="8028">
                  <c:v>2446</c:v>
                </c:pt>
                <c:pt idx="8029">
                  <c:v>2492</c:v>
                </c:pt>
                <c:pt idx="8030">
                  <c:v>2537</c:v>
                </c:pt>
                <c:pt idx="8031">
                  <c:v>2441</c:v>
                </c:pt>
                <c:pt idx="8032">
                  <c:v>2345</c:v>
                </c:pt>
                <c:pt idx="8033">
                  <c:v>2233</c:v>
                </c:pt>
                <c:pt idx="8034">
                  <c:v>2122</c:v>
                </c:pt>
                <c:pt idx="8035">
                  <c:v>2108</c:v>
                </c:pt>
                <c:pt idx="8036">
                  <c:v>2260</c:v>
                </c:pt>
                <c:pt idx="8037">
                  <c:v>2464</c:v>
                </c:pt>
                <c:pt idx="8038">
                  <c:v>2480</c:v>
                </c:pt>
                <c:pt idx="8039">
                  <c:v>2483</c:v>
                </c:pt>
                <c:pt idx="8040">
                  <c:v>2395</c:v>
                </c:pt>
                <c:pt idx="8041">
                  <c:v>2451</c:v>
                </c:pt>
                <c:pt idx="8042">
                  <c:v>2397</c:v>
                </c:pt>
                <c:pt idx="8043">
                  <c:v>2457</c:v>
                </c:pt>
                <c:pt idx="8044">
                  <c:v>2414</c:v>
                </c:pt>
                <c:pt idx="8045">
                  <c:v>2499</c:v>
                </c:pt>
                <c:pt idx="8046">
                  <c:v>2532</c:v>
                </c:pt>
                <c:pt idx="8047">
                  <c:v>2445</c:v>
                </c:pt>
                <c:pt idx="8048">
                  <c:v>2343</c:v>
                </c:pt>
                <c:pt idx="8049">
                  <c:v>2352</c:v>
                </c:pt>
                <c:pt idx="8050">
                  <c:v>2373</c:v>
                </c:pt>
                <c:pt idx="8051">
                  <c:v>2395</c:v>
                </c:pt>
                <c:pt idx="8052">
                  <c:v>2446</c:v>
                </c:pt>
                <c:pt idx="8053">
                  <c:v>2492</c:v>
                </c:pt>
                <c:pt idx="8054">
                  <c:v>2537</c:v>
                </c:pt>
                <c:pt idx="8055">
                  <c:v>2441</c:v>
                </c:pt>
                <c:pt idx="8056">
                  <c:v>2345</c:v>
                </c:pt>
                <c:pt idx="8057">
                  <c:v>2233</c:v>
                </c:pt>
                <c:pt idx="8058">
                  <c:v>2122</c:v>
                </c:pt>
                <c:pt idx="8059">
                  <c:v>2108</c:v>
                </c:pt>
                <c:pt idx="8060">
                  <c:v>2260</c:v>
                </c:pt>
                <c:pt idx="8061">
                  <c:v>2464</c:v>
                </c:pt>
                <c:pt idx="8062">
                  <c:v>2480</c:v>
                </c:pt>
                <c:pt idx="8063">
                  <c:v>2483</c:v>
                </c:pt>
                <c:pt idx="8064">
                  <c:v>2395</c:v>
                </c:pt>
                <c:pt idx="8065">
                  <c:v>2451</c:v>
                </c:pt>
                <c:pt idx="8066">
                  <c:v>2397</c:v>
                </c:pt>
                <c:pt idx="8067">
                  <c:v>2457</c:v>
                </c:pt>
                <c:pt idx="8068">
                  <c:v>2414</c:v>
                </c:pt>
                <c:pt idx="8069">
                  <c:v>2499</c:v>
                </c:pt>
                <c:pt idx="8070">
                  <c:v>2532</c:v>
                </c:pt>
                <c:pt idx="8071">
                  <c:v>2445</c:v>
                </c:pt>
                <c:pt idx="8072">
                  <c:v>2343</c:v>
                </c:pt>
                <c:pt idx="8073">
                  <c:v>2352</c:v>
                </c:pt>
                <c:pt idx="8074">
                  <c:v>2373</c:v>
                </c:pt>
                <c:pt idx="8075">
                  <c:v>2395</c:v>
                </c:pt>
                <c:pt idx="8076">
                  <c:v>2446</c:v>
                </c:pt>
                <c:pt idx="8077">
                  <c:v>2492</c:v>
                </c:pt>
                <c:pt idx="8078">
                  <c:v>2537</c:v>
                </c:pt>
                <c:pt idx="8079">
                  <c:v>2441</c:v>
                </c:pt>
                <c:pt idx="8080">
                  <c:v>2345</c:v>
                </c:pt>
                <c:pt idx="8081">
                  <c:v>2233</c:v>
                </c:pt>
                <c:pt idx="8082">
                  <c:v>2122</c:v>
                </c:pt>
                <c:pt idx="8083">
                  <c:v>2108</c:v>
                </c:pt>
                <c:pt idx="8084">
                  <c:v>2260</c:v>
                </c:pt>
                <c:pt idx="8085">
                  <c:v>2464</c:v>
                </c:pt>
                <c:pt idx="8086">
                  <c:v>2480</c:v>
                </c:pt>
                <c:pt idx="8087">
                  <c:v>2483</c:v>
                </c:pt>
                <c:pt idx="8088">
                  <c:v>2395</c:v>
                </c:pt>
                <c:pt idx="8089">
                  <c:v>2451</c:v>
                </c:pt>
                <c:pt idx="8090">
                  <c:v>2397</c:v>
                </c:pt>
                <c:pt idx="8091">
                  <c:v>2457</c:v>
                </c:pt>
                <c:pt idx="8092">
                  <c:v>2414</c:v>
                </c:pt>
                <c:pt idx="8093">
                  <c:v>2499</c:v>
                </c:pt>
                <c:pt idx="8094">
                  <c:v>2532</c:v>
                </c:pt>
                <c:pt idx="8095">
                  <c:v>2445</c:v>
                </c:pt>
                <c:pt idx="8096">
                  <c:v>2343</c:v>
                </c:pt>
                <c:pt idx="8097">
                  <c:v>2352</c:v>
                </c:pt>
                <c:pt idx="8098">
                  <c:v>2373</c:v>
                </c:pt>
                <c:pt idx="8099">
                  <c:v>2395</c:v>
                </c:pt>
                <c:pt idx="8100">
                  <c:v>2446</c:v>
                </c:pt>
                <c:pt idx="8101">
                  <c:v>2492</c:v>
                </c:pt>
                <c:pt idx="8102">
                  <c:v>2537</c:v>
                </c:pt>
                <c:pt idx="8103">
                  <c:v>2441</c:v>
                </c:pt>
                <c:pt idx="8104">
                  <c:v>2345</c:v>
                </c:pt>
                <c:pt idx="8105">
                  <c:v>2233</c:v>
                </c:pt>
                <c:pt idx="8106">
                  <c:v>2122</c:v>
                </c:pt>
                <c:pt idx="8107">
                  <c:v>2108</c:v>
                </c:pt>
                <c:pt idx="8108">
                  <c:v>2260</c:v>
                </c:pt>
                <c:pt idx="8109">
                  <c:v>2464</c:v>
                </c:pt>
                <c:pt idx="8110">
                  <c:v>2480</c:v>
                </c:pt>
                <c:pt idx="8111">
                  <c:v>2483</c:v>
                </c:pt>
                <c:pt idx="8112">
                  <c:v>2395</c:v>
                </c:pt>
                <c:pt idx="8113">
                  <c:v>2451</c:v>
                </c:pt>
                <c:pt idx="8114">
                  <c:v>2397</c:v>
                </c:pt>
                <c:pt idx="8115">
                  <c:v>2457</c:v>
                </c:pt>
                <c:pt idx="8116">
                  <c:v>2414</c:v>
                </c:pt>
                <c:pt idx="8117">
                  <c:v>2499</c:v>
                </c:pt>
                <c:pt idx="8118">
                  <c:v>2532</c:v>
                </c:pt>
                <c:pt idx="8119">
                  <c:v>2445</c:v>
                </c:pt>
                <c:pt idx="8120">
                  <c:v>2343</c:v>
                </c:pt>
                <c:pt idx="8121">
                  <c:v>2352</c:v>
                </c:pt>
                <c:pt idx="8122">
                  <c:v>2373</c:v>
                </c:pt>
                <c:pt idx="8123">
                  <c:v>2395</c:v>
                </c:pt>
                <c:pt idx="8124">
                  <c:v>2446</c:v>
                </c:pt>
                <c:pt idx="8125">
                  <c:v>2492</c:v>
                </c:pt>
                <c:pt idx="8126">
                  <c:v>2537</c:v>
                </c:pt>
                <c:pt idx="8127">
                  <c:v>2441</c:v>
                </c:pt>
                <c:pt idx="8128">
                  <c:v>2345</c:v>
                </c:pt>
                <c:pt idx="8129">
                  <c:v>2233</c:v>
                </c:pt>
                <c:pt idx="8130">
                  <c:v>2122</c:v>
                </c:pt>
                <c:pt idx="8131">
                  <c:v>2108</c:v>
                </c:pt>
                <c:pt idx="8132">
                  <c:v>2260</c:v>
                </c:pt>
                <c:pt idx="8133">
                  <c:v>2464</c:v>
                </c:pt>
                <c:pt idx="8134">
                  <c:v>2480</c:v>
                </c:pt>
                <c:pt idx="8135">
                  <c:v>2483</c:v>
                </c:pt>
                <c:pt idx="8136">
                  <c:v>2395</c:v>
                </c:pt>
                <c:pt idx="8137">
                  <c:v>2451</c:v>
                </c:pt>
                <c:pt idx="8138">
                  <c:v>2397</c:v>
                </c:pt>
                <c:pt idx="8139">
                  <c:v>2457</c:v>
                </c:pt>
                <c:pt idx="8140">
                  <c:v>2414</c:v>
                </c:pt>
                <c:pt idx="8141">
                  <c:v>2499</c:v>
                </c:pt>
                <c:pt idx="8142">
                  <c:v>2532</c:v>
                </c:pt>
                <c:pt idx="8143">
                  <c:v>2445</c:v>
                </c:pt>
                <c:pt idx="8144">
                  <c:v>2343</c:v>
                </c:pt>
                <c:pt idx="8145">
                  <c:v>2352</c:v>
                </c:pt>
                <c:pt idx="8146">
                  <c:v>2373</c:v>
                </c:pt>
                <c:pt idx="8147">
                  <c:v>2395</c:v>
                </c:pt>
                <c:pt idx="8148">
                  <c:v>2446</c:v>
                </c:pt>
                <c:pt idx="8149">
                  <c:v>2492</c:v>
                </c:pt>
                <c:pt idx="8150">
                  <c:v>2537</c:v>
                </c:pt>
                <c:pt idx="8151">
                  <c:v>2441</c:v>
                </c:pt>
                <c:pt idx="8152">
                  <c:v>2345</c:v>
                </c:pt>
                <c:pt idx="8153">
                  <c:v>2233</c:v>
                </c:pt>
                <c:pt idx="8154">
                  <c:v>2122</c:v>
                </c:pt>
                <c:pt idx="8155">
                  <c:v>2108</c:v>
                </c:pt>
                <c:pt idx="8156">
                  <c:v>2260</c:v>
                </c:pt>
                <c:pt idx="8157">
                  <c:v>2464</c:v>
                </c:pt>
                <c:pt idx="8158">
                  <c:v>2480</c:v>
                </c:pt>
                <c:pt idx="8159">
                  <c:v>2483</c:v>
                </c:pt>
                <c:pt idx="8160">
                  <c:v>2395</c:v>
                </c:pt>
                <c:pt idx="8161">
                  <c:v>2451</c:v>
                </c:pt>
                <c:pt idx="8162">
                  <c:v>2397</c:v>
                </c:pt>
                <c:pt idx="8163">
                  <c:v>2457</c:v>
                </c:pt>
                <c:pt idx="8164">
                  <c:v>2414</c:v>
                </c:pt>
                <c:pt idx="8165">
                  <c:v>2499</c:v>
                </c:pt>
                <c:pt idx="8166">
                  <c:v>2532</c:v>
                </c:pt>
                <c:pt idx="8167">
                  <c:v>2445</c:v>
                </c:pt>
                <c:pt idx="8168">
                  <c:v>2343</c:v>
                </c:pt>
                <c:pt idx="8169">
                  <c:v>2352</c:v>
                </c:pt>
                <c:pt idx="8170">
                  <c:v>2373</c:v>
                </c:pt>
                <c:pt idx="8171">
                  <c:v>2395</c:v>
                </c:pt>
                <c:pt idx="8172">
                  <c:v>2446</c:v>
                </c:pt>
                <c:pt idx="8173">
                  <c:v>2492</c:v>
                </c:pt>
                <c:pt idx="8174">
                  <c:v>2537</c:v>
                </c:pt>
                <c:pt idx="8175">
                  <c:v>2441</c:v>
                </c:pt>
                <c:pt idx="8176">
                  <c:v>2345</c:v>
                </c:pt>
                <c:pt idx="8177">
                  <c:v>2233</c:v>
                </c:pt>
                <c:pt idx="8178">
                  <c:v>2122</c:v>
                </c:pt>
                <c:pt idx="8179">
                  <c:v>2108</c:v>
                </c:pt>
                <c:pt idx="8180">
                  <c:v>2260</c:v>
                </c:pt>
                <c:pt idx="8181">
                  <c:v>2464</c:v>
                </c:pt>
                <c:pt idx="8182">
                  <c:v>2480</c:v>
                </c:pt>
                <c:pt idx="8183">
                  <c:v>2483</c:v>
                </c:pt>
                <c:pt idx="8184">
                  <c:v>2395</c:v>
                </c:pt>
                <c:pt idx="8185">
                  <c:v>2451</c:v>
                </c:pt>
                <c:pt idx="8186">
                  <c:v>2397</c:v>
                </c:pt>
                <c:pt idx="8187">
                  <c:v>2457</c:v>
                </c:pt>
                <c:pt idx="8188">
                  <c:v>2414</c:v>
                </c:pt>
                <c:pt idx="8189">
                  <c:v>2499</c:v>
                </c:pt>
                <c:pt idx="8190">
                  <c:v>2532</c:v>
                </c:pt>
                <c:pt idx="8191">
                  <c:v>2445</c:v>
                </c:pt>
                <c:pt idx="8192">
                  <c:v>2343</c:v>
                </c:pt>
                <c:pt idx="8193">
                  <c:v>2352</c:v>
                </c:pt>
                <c:pt idx="8194">
                  <c:v>2373</c:v>
                </c:pt>
                <c:pt idx="8195">
                  <c:v>2395</c:v>
                </c:pt>
                <c:pt idx="8196">
                  <c:v>2446</c:v>
                </c:pt>
                <c:pt idx="8197">
                  <c:v>2492</c:v>
                </c:pt>
                <c:pt idx="8198">
                  <c:v>2537</c:v>
                </c:pt>
                <c:pt idx="8199">
                  <c:v>2441</c:v>
                </c:pt>
                <c:pt idx="8200">
                  <c:v>2345</c:v>
                </c:pt>
                <c:pt idx="8201">
                  <c:v>2233</c:v>
                </c:pt>
                <c:pt idx="8202">
                  <c:v>2122</c:v>
                </c:pt>
                <c:pt idx="8203">
                  <c:v>2108</c:v>
                </c:pt>
                <c:pt idx="8204">
                  <c:v>2260</c:v>
                </c:pt>
                <c:pt idx="8205">
                  <c:v>2464</c:v>
                </c:pt>
                <c:pt idx="8206">
                  <c:v>2480</c:v>
                </c:pt>
                <c:pt idx="8207">
                  <c:v>2483</c:v>
                </c:pt>
                <c:pt idx="8208">
                  <c:v>2395</c:v>
                </c:pt>
                <c:pt idx="8209">
                  <c:v>2451</c:v>
                </c:pt>
                <c:pt idx="8210">
                  <c:v>2397</c:v>
                </c:pt>
                <c:pt idx="8211">
                  <c:v>2457</c:v>
                </c:pt>
                <c:pt idx="8212">
                  <c:v>2414</c:v>
                </c:pt>
                <c:pt idx="8213">
                  <c:v>2499</c:v>
                </c:pt>
                <c:pt idx="8214">
                  <c:v>2532</c:v>
                </c:pt>
                <c:pt idx="8215">
                  <c:v>2445</c:v>
                </c:pt>
                <c:pt idx="8216">
                  <c:v>2343</c:v>
                </c:pt>
                <c:pt idx="8217">
                  <c:v>2352</c:v>
                </c:pt>
                <c:pt idx="8218">
                  <c:v>2373</c:v>
                </c:pt>
                <c:pt idx="8219">
                  <c:v>2395</c:v>
                </c:pt>
                <c:pt idx="8220">
                  <c:v>2446</c:v>
                </c:pt>
                <c:pt idx="8221">
                  <c:v>2492</c:v>
                </c:pt>
                <c:pt idx="8222">
                  <c:v>2537</c:v>
                </c:pt>
                <c:pt idx="8223">
                  <c:v>2441</c:v>
                </c:pt>
                <c:pt idx="8224">
                  <c:v>2345</c:v>
                </c:pt>
                <c:pt idx="8225">
                  <c:v>2233</c:v>
                </c:pt>
                <c:pt idx="8226">
                  <c:v>2122</c:v>
                </c:pt>
                <c:pt idx="8227">
                  <c:v>2108</c:v>
                </c:pt>
                <c:pt idx="8228">
                  <c:v>2260</c:v>
                </c:pt>
                <c:pt idx="8229">
                  <c:v>2464</c:v>
                </c:pt>
                <c:pt idx="8230">
                  <c:v>2480</c:v>
                </c:pt>
                <c:pt idx="8231">
                  <c:v>2483</c:v>
                </c:pt>
                <c:pt idx="8232">
                  <c:v>2395</c:v>
                </c:pt>
                <c:pt idx="8233">
                  <c:v>2451</c:v>
                </c:pt>
                <c:pt idx="8234">
                  <c:v>2397</c:v>
                </c:pt>
                <c:pt idx="8235">
                  <c:v>2457</c:v>
                </c:pt>
                <c:pt idx="8236">
                  <c:v>2414</c:v>
                </c:pt>
                <c:pt idx="8237">
                  <c:v>2499</c:v>
                </c:pt>
                <c:pt idx="8238">
                  <c:v>2532</c:v>
                </c:pt>
                <c:pt idx="8239">
                  <c:v>2445</c:v>
                </c:pt>
                <c:pt idx="8240">
                  <c:v>2343</c:v>
                </c:pt>
                <c:pt idx="8241">
                  <c:v>2352</c:v>
                </c:pt>
                <c:pt idx="8242">
                  <c:v>2373</c:v>
                </c:pt>
                <c:pt idx="8243">
                  <c:v>2395</c:v>
                </c:pt>
                <c:pt idx="8244">
                  <c:v>2446</c:v>
                </c:pt>
                <c:pt idx="8245">
                  <c:v>2492</c:v>
                </c:pt>
                <c:pt idx="8246">
                  <c:v>2537</c:v>
                </c:pt>
                <c:pt idx="8247">
                  <c:v>2441</c:v>
                </c:pt>
                <c:pt idx="8248">
                  <c:v>2345</c:v>
                </c:pt>
                <c:pt idx="8249">
                  <c:v>2233</c:v>
                </c:pt>
                <c:pt idx="8250">
                  <c:v>2122</c:v>
                </c:pt>
                <c:pt idx="8251">
                  <c:v>2108</c:v>
                </c:pt>
                <c:pt idx="8252">
                  <c:v>2260</c:v>
                </c:pt>
                <c:pt idx="8253">
                  <c:v>2464</c:v>
                </c:pt>
                <c:pt idx="8254">
                  <c:v>2480</c:v>
                </c:pt>
                <c:pt idx="8255">
                  <c:v>2483</c:v>
                </c:pt>
                <c:pt idx="8256">
                  <c:v>2395</c:v>
                </c:pt>
                <c:pt idx="8257">
                  <c:v>2451</c:v>
                </c:pt>
                <c:pt idx="8258">
                  <c:v>2397</c:v>
                </c:pt>
                <c:pt idx="8259">
                  <c:v>2457</c:v>
                </c:pt>
                <c:pt idx="8260">
                  <c:v>2414</c:v>
                </c:pt>
                <c:pt idx="8261">
                  <c:v>2499</c:v>
                </c:pt>
                <c:pt idx="8262">
                  <c:v>2532</c:v>
                </c:pt>
                <c:pt idx="8263">
                  <c:v>2445</c:v>
                </c:pt>
                <c:pt idx="8264">
                  <c:v>2343</c:v>
                </c:pt>
                <c:pt idx="8265">
                  <c:v>2352</c:v>
                </c:pt>
                <c:pt idx="8266">
                  <c:v>2373</c:v>
                </c:pt>
                <c:pt idx="8267">
                  <c:v>2395</c:v>
                </c:pt>
                <c:pt idx="8268">
                  <c:v>2446</c:v>
                </c:pt>
                <c:pt idx="8269">
                  <c:v>2492</c:v>
                </c:pt>
                <c:pt idx="8270">
                  <c:v>2537</c:v>
                </c:pt>
                <c:pt idx="8271">
                  <c:v>2441</c:v>
                </c:pt>
                <c:pt idx="8272">
                  <c:v>2345</c:v>
                </c:pt>
                <c:pt idx="8273">
                  <c:v>2233</c:v>
                </c:pt>
                <c:pt idx="8274">
                  <c:v>2122</c:v>
                </c:pt>
                <c:pt idx="8275">
                  <c:v>2108</c:v>
                </c:pt>
                <c:pt idx="8276">
                  <c:v>2260</c:v>
                </c:pt>
                <c:pt idx="8277">
                  <c:v>2464</c:v>
                </c:pt>
                <c:pt idx="8278">
                  <c:v>2480</c:v>
                </c:pt>
                <c:pt idx="8279">
                  <c:v>2483</c:v>
                </c:pt>
                <c:pt idx="8280">
                  <c:v>2395</c:v>
                </c:pt>
                <c:pt idx="8281">
                  <c:v>2451</c:v>
                </c:pt>
                <c:pt idx="8282">
                  <c:v>2397</c:v>
                </c:pt>
                <c:pt idx="8283">
                  <c:v>2457</c:v>
                </c:pt>
                <c:pt idx="8284">
                  <c:v>2414</c:v>
                </c:pt>
                <c:pt idx="8285">
                  <c:v>2499</c:v>
                </c:pt>
                <c:pt idx="8286">
                  <c:v>2532</c:v>
                </c:pt>
                <c:pt idx="8287">
                  <c:v>2445</c:v>
                </c:pt>
                <c:pt idx="8288">
                  <c:v>2343</c:v>
                </c:pt>
                <c:pt idx="8289">
                  <c:v>2352</c:v>
                </c:pt>
                <c:pt idx="8290">
                  <c:v>2373</c:v>
                </c:pt>
                <c:pt idx="8291">
                  <c:v>2395</c:v>
                </c:pt>
                <c:pt idx="8292">
                  <c:v>2446</c:v>
                </c:pt>
                <c:pt idx="8293">
                  <c:v>2492</c:v>
                </c:pt>
                <c:pt idx="8294">
                  <c:v>2537</c:v>
                </c:pt>
                <c:pt idx="8295">
                  <c:v>2441</c:v>
                </c:pt>
                <c:pt idx="8296">
                  <c:v>2345</c:v>
                </c:pt>
                <c:pt idx="8297">
                  <c:v>2233</c:v>
                </c:pt>
                <c:pt idx="8298">
                  <c:v>2122</c:v>
                </c:pt>
                <c:pt idx="8299">
                  <c:v>2108</c:v>
                </c:pt>
                <c:pt idx="8300">
                  <c:v>2260</c:v>
                </c:pt>
                <c:pt idx="8301">
                  <c:v>2464</c:v>
                </c:pt>
                <c:pt idx="8302">
                  <c:v>2480</c:v>
                </c:pt>
                <c:pt idx="8303">
                  <c:v>2483</c:v>
                </c:pt>
                <c:pt idx="8304">
                  <c:v>2395</c:v>
                </c:pt>
                <c:pt idx="8305">
                  <c:v>2451</c:v>
                </c:pt>
                <c:pt idx="8306">
                  <c:v>2397</c:v>
                </c:pt>
                <c:pt idx="8307">
                  <c:v>2457</c:v>
                </c:pt>
                <c:pt idx="8308">
                  <c:v>2414</c:v>
                </c:pt>
                <c:pt idx="8309">
                  <c:v>2499</c:v>
                </c:pt>
                <c:pt idx="8310">
                  <c:v>2532</c:v>
                </c:pt>
                <c:pt idx="8311">
                  <c:v>2445</c:v>
                </c:pt>
                <c:pt idx="8312">
                  <c:v>2343</c:v>
                </c:pt>
                <c:pt idx="8313">
                  <c:v>2352</c:v>
                </c:pt>
                <c:pt idx="8314">
                  <c:v>2373</c:v>
                </c:pt>
                <c:pt idx="8315">
                  <c:v>2395</c:v>
                </c:pt>
                <c:pt idx="8316">
                  <c:v>2446</c:v>
                </c:pt>
                <c:pt idx="8317">
                  <c:v>2492</c:v>
                </c:pt>
                <c:pt idx="8318">
                  <c:v>2537</c:v>
                </c:pt>
                <c:pt idx="8319">
                  <c:v>2441</c:v>
                </c:pt>
                <c:pt idx="8320">
                  <c:v>2345</c:v>
                </c:pt>
                <c:pt idx="8321">
                  <c:v>2233</c:v>
                </c:pt>
                <c:pt idx="8322">
                  <c:v>2122</c:v>
                </c:pt>
                <c:pt idx="8323">
                  <c:v>2108</c:v>
                </c:pt>
                <c:pt idx="8324">
                  <c:v>2260</c:v>
                </c:pt>
                <c:pt idx="8325">
                  <c:v>2464</c:v>
                </c:pt>
                <c:pt idx="8326">
                  <c:v>2480</c:v>
                </c:pt>
                <c:pt idx="8327">
                  <c:v>2483</c:v>
                </c:pt>
                <c:pt idx="8328">
                  <c:v>2395</c:v>
                </c:pt>
                <c:pt idx="8329">
                  <c:v>2451</c:v>
                </c:pt>
                <c:pt idx="8330">
                  <c:v>2397</c:v>
                </c:pt>
                <c:pt idx="8331">
                  <c:v>2457</c:v>
                </c:pt>
                <c:pt idx="8332">
                  <c:v>2414</c:v>
                </c:pt>
                <c:pt idx="8333">
                  <c:v>2499</c:v>
                </c:pt>
                <c:pt idx="8334">
                  <c:v>2532</c:v>
                </c:pt>
                <c:pt idx="8335">
                  <c:v>2445</c:v>
                </c:pt>
                <c:pt idx="8336">
                  <c:v>2343</c:v>
                </c:pt>
                <c:pt idx="8337">
                  <c:v>2352</c:v>
                </c:pt>
                <c:pt idx="8338">
                  <c:v>2373</c:v>
                </c:pt>
                <c:pt idx="8339">
                  <c:v>2395</c:v>
                </c:pt>
                <c:pt idx="8340">
                  <c:v>2446</c:v>
                </c:pt>
                <c:pt idx="8341">
                  <c:v>2492</c:v>
                </c:pt>
                <c:pt idx="8342">
                  <c:v>2537</c:v>
                </c:pt>
                <c:pt idx="8343">
                  <c:v>2441</c:v>
                </c:pt>
                <c:pt idx="8344">
                  <c:v>2345</c:v>
                </c:pt>
                <c:pt idx="8345">
                  <c:v>2233</c:v>
                </c:pt>
                <c:pt idx="8346">
                  <c:v>2122</c:v>
                </c:pt>
                <c:pt idx="8347">
                  <c:v>2108</c:v>
                </c:pt>
                <c:pt idx="8348">
                  <c:v>2260</c:v>
                </c:pt>
                <c:pt idx="8349">
                  <c:v>2464</c:v>
                </c:pt>
                <c:pt idx="8350">
                  <c:v>2480</c:v>
                </c:pt>
                <c:pt idx="8351">
                  <c:v>2483</c:v>
                </c:pt>
                <c:pt idx="8352">
                  <c:v>2395</c:v>
                </c:pt>
                <c:pt idx="8353">
                  <c:v>2451</c:v>
                </c:pt>
                <c:pt idx="8354">
                  <c:v>2397</c:v>
                </c:pt>
                <c:pt idx="8355">
                  <c:v>2457</c:v>
                </c:pt>
                <c:pt idx="8356">
                  <c:v>2414</c:v>
                </c:pt>
                <c:pt idx="8357">
                  <c:v>2499</c:v>
                </c:pt>
                <c:pt idx="8358">
                  <c:v>2532</c:v>
                </c:pt>
                <c:pt idx="8359">
                  <c:v>2445</c:v>
                </c:pt>
                <c:pt idx="8360">
                  <c:v>2343</c:v>
                </c:pt>
                <c:pt idx="8361">
                  <c:v>2352</c:v>
                </c:pt>
                <c:pt idx="8362">
                  <c:v>2373</c:v>
                </c:pt>
                <c:pt idx="8363">
                  <c:v>2395</c:v>
                </c:pt>
                <c:pt idx="8364">
                  <c:v>2446</c:v>
                </c:pt>
                <c:pt idx="8365">
                  <c:v>2492</c:v>
                </c:pt>
                <c:pt idx="8366">
                  <c:v>2537</c:v>
                </c:pt>
                <c:pt idx="8367">
                  <c:v>2441</c:v>
                </c:pt>
                <c:pt idx="8368">
                  <c:v>2345</c:v>
                </c:pt>
                <c:pt idx="8369">
                  <c:v>2233</c:v>
                </c:pt>
                <c:pt idx="8370">
                  <c:v>2122</c:v>
                </c:pt>
                <c:pt idx="8371">
                  <c:v>2108</c:v>
                </c:pt>
                <c:pt idx="8372">
                  <c:v>2260</c:v>
                </c:pt>
                <c:pt idx="8373">
                  <c:v>2464</c:v>
                </c:pt>
                <c:pt idx="8374">
                  <c:v>2480</c:v>
                </c:pt>
                <c:pt idx="8375">
                  <c:v>2483</c:v>
                </c:pt>
                <c:pt idx="8376">
                  <c:v>2395</c:v>
                </c:pt>
                <c:pt idx="8377">
                  <c:v>2451</c:v>
                </c:pt>
                <c:pt idx="8378">
                  <c:v>2397</c:v>
                </c:pt>
                <c:pt idx="8379">
                  <c:v>2457</c:v>
                </c:pt>
                <c:pt idx="8380">
                  <c:v>2414</c:v>
                </c:pt>
                <c:pt idx="8381">
                  <c:v>2499</c:v>
                </c:pt>
                <c:pt idx="8382">
                  <c:v>2532</c:v>
                </c:pt>
                <c:pt idx="8383">
                  <c:v>2445</c:v>
                </c:pt>
                <c:pt idx="8384">
                  <c:v>2343</c:v>
                </c:pt>
                <c:pt idx="8385">
                  <c:v>2352</c:v>
                </c:pt>
                <c:pt idx="8386">
                  <c:v>2373</c:v>
                </c:pt>
                <c:pt idx="8387">
                  <c:v>2395</c:v>
                </c:pt>
                <c:pt idx="8388">
                  <c:v>2446</c:v>
                </c:pt>
                <c:pt idx="8389">
                  <c:v>2492</c:v>
                </c:pt>
                <c:pt idx="8390">
                  <c:v>2537</c:v>
                </c:pt>
                <c:pt idx="8391">
                  <c:v>2441</c:v>
                </c:pt>
                <c:pt idx="8392">
                  <c:v>2345</c:v>
                </c:pt>
                <c:pt idx="8393">
                  <c:v>2233</c:v>
                </c:pt>
                <c:pt idx="8394">
                  <c:v>2122</c:v>
                </c:pt>
                <c:pt idx="8395">
                  <c:v>2108</c:v>
                </c:pt>
                <c:pt idx="8396">
                  <c:v>2260</c:v>
                </c:pt>
                <c:pt idx="8397">
                  <c:v>2464</c:v>
                </c:pt>
                <c:pt idx="8398">
                  <c:v>2480</c:v>
                </c:pt>
                <c:pt idx="8399">
                  <c:v>2483</c:v>
                </c:pt>
                <c:pt idx="8400">
                  <c:v>2395</c:v>
                </c:pt>
                <c:pt idx="8401">
                  <c:v>2451</c:v>
                </c:pt>
                <c:pt idx="8402">
                  <c:v>2397</c:v>
                </c:pt>
                <c:pt idx="8403">
                  <c:v>2457</c:v>
                </c:pt>
                <c:pt idx="8404">
                  <c:v>2414</c:v>
                </c:pt>
                <c:pt idx="8405">
                  <c:v>2499</c:v>
                </c:pt>
                <c:pt idx="8406">
                  <c:v>2532</c:v>
                </c:pt>
                <c:pt idx="8407">
                  <c:v>2445</c:v>
                </c:pt>
                <c:pt idx="8408">
                  <c:v>2343</c:v>
                </c:pt>
                <c:pt idx="8409">
                  <c:v>2352</c:v>
                </c:pt>
                <c:pt idx="8410">
                  <c:v>2373</c:v>
                </c:pt>
                <c:pt idx="8411">
                  <c:v>2395</c:v>
                </c:pt>
                <c:pt idx="8412">
                  <c:v>2446</c:v>
                </c:pt>
                <c:pt idx="8413">
                  <c:v>2492</c:v>
                </c:pt>
                <c:pt idx="8414">
                  <c:v>2537</c:v>
                </c:pt>
                <c:pt idx="8415">
                  <c:v>2441</c:v>
                </c:pt>
                <c:pt idx="8416">
                  <c:v>2345</c:v>
                </c:pt>
                <c:pt idx="8417">
                  <c:v>2233</c:v>
                </c:pt>
                <c:pt idx="8418">
                  <c:v>2122</c:v>
                </c:pt>
                <c:pt idx="8419">
                  <c:v>2108</c:v>
                </c:pt>
                <c:pt idx="8420">
                  <c:v>2260</c:v>
                </c:pt>
                <c:pt idx="8421">
                  <c:v>2464</c:v>
                </c:pt>
                <c:pt idx="8422">
                  <c:v>2480</c:v>
                </c:pt>
                <c:pt idx="8423">
                  <c:v>2483</c:v>
                </c:pt>
                <c:pt idx="8424">
                  <c:v>2395</c:v>
                </c:pt>
                <c:pt idx="8425">
                  <c:v>2451</c:v>
                </c:pt>
                <c:pt idx="8426">
                  <c:v>2397</c:v>
                </c:pt>
                <c:pt idx="8427">
                  <c:v>2457</c:v>
                </c:pt>
                <c:pt idx="8428">
                  <c:v>2414</c:v>
                </c:pt>
                <c:pt idx="8429">
                  <c:v>2499</c:v>
                </c:pt>
                <c:pt idx="8430">
                  <c:v>2532</c:v>
                </c:pt>
                <c:pt idx="8431">
                  <c:v>2445</c:v>
                </c:pt>
                <c:pt idx="8432">
                  <c:v>2343</c:v>
                </c:pt>
                <c:pt idx="8433">
                  <c:v>2352</c:v>
                </c:pt>
                <c:pt idx="8434">
                  <c:v>2373</c:v>
                </c:pt>
                <c:pt idx="8435">
                  <c:v>2395</c:v>
                </c:pt>
                <c:pt idx="8436">
                  <c:v>2446</c:v>
                </c:pt>
                <c:pt idx="8437">
                  <c:v>2492</c:v>
                </c:pt>
                <c:pt idx="8438">
                  <c:v>2537</c:v>
                </c:pt>
                <c:pt idx="8439">
                  <c:v>2441</c:v>
                </c:pt>
                <c:pt idx="8440">
                  <c:v>2345</c:v>
                </c:pt>
                <c:pt idx="8441">
                  <c:v>2233</c:v>
                </c:pt>
                <c:pt idx="8442">
                  <c:v>2122</c:v>
                </c:pt>
                <c:pt idx="8443">
                  <c:v>2108</c:v>
                </c:pt>
                <c:pt idx="8444">
                  <c:v>2260</c:v>
                </c:pt>
                <c:pt idx="8445">
                  <c:v>2464</c:v>
                </c:pt>
                <c:pt idx="8446">
                  <c:v>2480</c:v>
                </c:pt>
                <c:pt idx="8447">
                  <c:v>2483</c:v>
                </c:pt>
                <c:pt idx="8448">
                  <c:v>2395</c:v>
                </c:pt>
                <c:pt idx="8449">
                  <c:v>2451</c:v>
                </c:pt>
                <c:pt idx="8450">
                  <c:v>2397</c:v>
                </c:pt>
                <c:pt idx="8451">
                  <c:v>2457</c:v>
                </c:pt>
                <c:pt idx="8452">
                  <c:v>2414</c:v>
                </c:pt>
                <c:pt idx="8453">
                  <c:v>2499</c:v>
                </c:pt>
                <c:pt idx="8454">
                  <c:v>2532</c:v>
                </c:pt>
                <c:pt idx="8455">
                  <c:v>2445</c:v>
                </c:pt>
                <c:pt idx="8456">
                  <c:v>2343</c:v>
                </c:pt>
                <c:pt idx="8457">
                  <c:v>2352</c:v>
                </c:pt>
                <c:pt idx="8458">
                  <c:v>2373</c:v>
                </c:pt>
                <c:pt idx="8459">
                  <c:v>2395</c:v>
                </c:pt>
                <c:pt idx="8460">
                  <c:v>2446</c:v>
                </c:pt>
                <c:pt idx="8461">
                  <c:v>2492</c:v>
                </c:pt>
                <c:pt idx="8462">
                  <c:v>2537</c:v>
                </c:pt>
                <c:pt idx="8463">
                  <c:v>2441</c:v>
                </c:pt>
                <c:pt idx="8464">
                  <c:v>2345</c:v>
                </c:pt>
                <c:pt idx="8465">
                  <c:v>2233</c:v>
                </c:pt>
                <c:pt idx="8466">
                  <c:v>2122</c:v>
                </c:pt>
                <c:pt idx="8467">
                  <c:v>2108</c:v>
                </c:pt>
                <c:pt idx="8468">
                  <c:v>2260</c:v>
                </c:pt>
                <c:pt idx="8469">
                  <c:v>2464</c:v>
                </c:pt>
                <c:pt idx="8470">
                  <c:v>2480</c:v>
                </c:pt>
                <c:pt idx="8471">
                  <c:v>2483</c:v>
                </c:pt>
                <c:pt idx="8472">
                  <c:v>2395</c:v>
                </c:pt>
                <c:pt idx="8473">
                  <c:v>2451</c:v>
                </c:pt>
                <c:pt idx="8474">
                  <c:v>2397</c:v>
                </c:pt>
                <c:pt idx="8475">
                  <c:v>2457</c:v>
                </c:pt>
                <c:pt idx="8476">
                  <c:v>2414</c:v>
                </c:pt>
                <c:pt idx="8477">
                  <c:v>2499</c:v>
                </c:pt>
                <c:pt idx="8478">
                  <c:v>2532</c:v>
                </c:pt>
                <c:pt idx="8479">
                  <c:v>2445</c:v>
                </c:pt>
                <c:pt idx="8480">
                  <c:v>2343</c:v>
                </c:pt>
                <c:pt idx="8481">
                  <c:v>2352</c:v>
                </c:pt>
                <c:pt idx="8482">
                  <c:v>2373</c:v>
                </c:pt>
                <c:pt idx="8483">
                  <c:v>2395</c:v>
                </c:pt>
                <c:pt idx="8484">
                  <c:v>2446</c:v>
                </c:pt>
                <c:pt idx="8485">
                  <c:v>2492</c:v>
                </c:pt>
                <c:pt idx="8486">
                  <c:v>2537</c:v>
                </c:pt>
                <c:pt idx="8487">
                  <c:v>2441</c:v>
                </c:pt>
                <c:pt idx="8488">
                  <c:v>2345</c:v>
                </c:pt>
                <c:pt idx="8489">
                  <c:v>2233</c:v>
                </c:pt>
                <c:pt idx="8490">
                  <c:v>2122</c:v>
                </c:pt>
                <c:pt idx="8491">
                  <c:v>2108</c:v>
                </c:pt>
                <c:pt idx="8492">
                  <c:v>2260</c:v>
                </c:pt>
                <c:pt idx="8493">
                  <c:v>2464</c:v>
                </c:pt>
                <c:pt idx="8494">
                  <c:v>2480</c:v>
                </c:pt>
                <c:pt idx="8495">
                  <c:v>2483</c:v>
                </c:pt>
                <c:pt idx="8496">
                  <c:v>2395</c:v>
                </c:pt>
                <c:pt idx="8497">
                  <c:v>2451</c:v>
                </c:pt>
                <c:pt idx="8498">
                  <c:v>2397</c:v>
                </c:pt>
                <c:pt idx="8499">
                  <c:v>2457</c:v>
                </c:pt>
                <c:pt idx="8500">
                  <c:v>2414</c:v>
                </c:pt>
                <c:pt idx="8501">
                  <c:v>2499</c:v>
                </c:pt>
                <c:pt idx="8502">
                  <c:v>2532</c:v>
                </c:pt>
                <c:pt idx="8503">
                  <c:v>2445</c:v>
                </c:pt>
                <c:pt idx="8504">
                  <c:v>2343</c:v>
                </c:pt>
                <c:pt idx="8505">
                  <c:v>2352</c:v>
                </c:pt>
                <c:pt idx="8506">
                  <c:v>2373</c:v>
                </c:pt>
                <c:pt idx="8507">
                  <c:v>2395</c:v>
                </c:pt>
                <c:pt idx="8508">
                  <c:v>2446</c:v>
                </c:pt>
                <c:pt idx="8509">
                  <c:v>2492</c:v>
                </c:pt>
                <c:pt idx="8510">
                  <c:v>2537</c:v>
                </c:pt>
                <c:pt idx="8511">
                  <c:v>2441</c:v>
                </c:pt>
                <c:pt idx="8512">
                  <c:v>2345</c:v>
                </c:pt>
                <c:pt idx="8513">
                  <c:v>2233</c:v>
                </c:pt>
                <c:pt idx="8514">
                  <c:v>2122</c:v>
                </c:pt>
                <c:pt idx="8515">
                  <c:v>2108</c:v>
                </c:pt>
                <c:pt idx="8516">
                  <c:v>2260</c:v>
                </c:pt>
                <c:pt idx="8517">
                  <c:v>2464</c:v>
                </c:pt>
                <c:pt idx="8518">
                  <c:v>2480</c:v>
                </c:pt>
                <c:pt idx="8519">
                  <c:v>2483</c:v>
                </c:pt>
                <c:pt idx="8520">
                  <c:v>2395</c:v>
                </c:pt>
                <c:pt idx="8521">
                  <c:v>2451</c:v>
                </c:pt>
                <c:pt idx="8522">
                  <c:v>2397</c:v>
                </c:pt>
                <c:pt idx="8523">
                  <c:v>2457</c:v>
                </c:pt>
                <c:pt idx="8524">
                  <c:v>2414</c:v>
                </c:pt>
                <c:pt idx="8525">
                  <c:v>2499</c:v>
                </c:pt>
                <c:pt idx="8526">
                  <c:v>2532</c:v>
                </c:pt>
                <c:pt idx="8527">
                  <c:v>2445</c:v>
                </c:pt>
                <c:pt idx="8528">
                  <c:v>2343</c:v>
                </c:pt>
                <c:pt idx="8529">
                  <c:v>2352</c:v>
                </c:pt>
                <c:pt idx="8530">
                  <c:v>2373</c:v>
                </c:pt>
                <c:pt idx="8531">
                  <c:v>2395</c:v>
                </c:pt>
                <c:pt idx="8532">
                  <c:v>2446</c:v>
                </c:pt>
                <c:pt idx="8533">
                  <c:v>2492</c:v>
                </c:pt>
                <c:pt idx="8534">
                  <c:v>2537</c:v>
                </c:pt>
                <c:pt idx="8535">
                  <c:v>2441</c:v>
                </c:pt>
                <c:pt idx="8536">
                  <c:v>2345</c:v>
                </c:pt>
                <c:pt idx="8537">
                  <c:v>2233</c:v>
                </c:pt>
                <c:pt idx="8538">
                  <c:v>2122</c:v>
                </c:pt>
                <c:pt idx="8539">
                  <c:v>2108</c:v>
                </c:pt>
                <c:pt idx="8540">
                  <c:v>2260</c:v>
                </c:pt>
                <c:pt idx="8541">
                  <c:v>2464</c:v>
                </c:pt>
                <c:pt idx="8542">
                  <c:v>2480</c:v>
                </c:pt>
                <c:pt idx="8543">
                  <c:v>2483</c:v>
                </c:pt>
                <c:pt idx="8544">
                  <c:v>2395</c:v>
                </c:pt>
                <c:pt idx="8545">
                  <c:v>2451</c:v>
                </c:pt>
                <c:pt idx="8546">
                  <c:v>2397</c:v>
                </c:pt>
                <c:pt idx="8547">
                  <c:v>2457</c:v>
                </c:pt>
                <c:pt idx="8548">
                  <c:v>2414</c:v>
                </c:pt>
                <c:pt idx="8549">
                  <c:v>2499</c:v>
                </c:pt>
                <c:pt idx="8550">
                  <c:v>2532</c:v>
                </c:pt>
                <c:pt idx="8551">
                  <c:v>2445</c:v>
                </c:pt>
                <c:pt idx="8552">
                  <c:v>2343</c:v>
                </c:pt>
                <c:pt idx="8553">
                  <c:v>2352</c:v>
                </c:pt>
                <c:pt idx="8554">
                  <c:v>2373</c:v>
                </c:pt>
                <c:pt idx="8555">
                  <c:v>2395</c:v>
                </c:pt>
                <c:pt idx="8556">
                  <c:v>2446</c:v>
                </c:pt>
                <c:pt idx="8557">
                  <c:v>2492</c:v>
                </c:pt>
                <c:pt idx="8558">
                  <c:v>2537</c:v>
                </c:pt>
                <c:pt idx="8559">
                  <c:v>2441</c:v>
                </c:pt>
                <c:pt idx="8560">
                  <c:v>2345</c:v>
                </c:pt>
                <c:pt idx="8561">
                  <c:v>2233</c:v>
                </c:pt>
                <c:pt idx="8562">
                  <c:v>2122</c:v>
                </c:pt>
                <c:pt idx="8563">
                  <c:v>2108</c:v>
                </c:pt>
                <c:pt idx="8564">
                  <c:v>2260</c:v>
                </c:pt>
                <c:pt idx="8565">
                  <c:v>2464</c:v>
                </c:pt>
                <c:pt idx="8566">
                  <c:v>2480</c:v>
                </c:pt>
                <c:pt idx="8567">
                  <c:v>2483</c:v>
                </c:pt>
                <c:pt idx="8568">
                  <c:v>2395</c:v>
                </c:pt>
                <c:pt idx="8569">
                  <c:v>2451</c:v>
                </c:pt>
                <c:pt idx="8570">
                  <c:v>2397</c:v>
                </c:pt>
                <c:pt idx="8571">
                  <c:v>2457</c:v>
                </c:pt>
                <c:pt idx="8572">
                  <c:v>2414</c:v>
                </c:pt>
                <c:pt idx="8573">
                  <c:v>2499</c:v>
                </c:pt>
                <c:pt idx="8574">
                  <c:v>2532</c:v>
                </c:pt>
                <c:pt idx="8575">
                  <c:v>2445</c:v>
                </c:pt>
                <c:pt idx="8576">
                  <c:v>2343</c:v>
                </c:pt>
                <c:pt idx="8577">
                  <c:v>2352</c:v>
                </c:pt>
                <c:pt idx="8578">
                  <c:v>2373</c:v>
                </c:pt>
                <c:pt idx="8579">
                  <c:v>2395</c:v>
                </c:pt>
                <c:pt idx="8580">
                  <c:v>2446</c:v>
                </c:pt>
                <c:pt idx="8581">
                  <c:v>2492</c:v>
                </c:pt>
                <c:pt idx="8582">
                  <c:v>2537</c:v>
                </c:pt>
                <c:pt idx="8583">
                  <c:v>2441</c:v>
                </c:pt>
                <c:pt idx="8584">
                  <c:v>2345</c:v>
                </c:pt>
                <c:pt idx="8585">
                  <c:v>2233</c:v>
                </c:pt>
                <c:pt idx="8586">
                  <c:v>2122</c:v>
                </c:pt>
                <c:pt idx="8587">
                  <c:v>2108</c:v>
                </c:pt>
                <c:pt idx="8588">
                  <c:v>2260</c:v>
                </c:pt>
                <c:pt idx="8589">
                  <c:v>2464</c:v>
                </c:pt>
                <c:pt idx="8590">
                  <c:v>2480</c:v>
                </c:pt>
                <c:pt idx="8591">
                  <c:v>2483</c:v>
                </c:pt>
                <c:pt idx="8592">
                  <c:v>2395</c:v>
                </c:pt>
                <c:pt idx="8593">
                  <c:v>2451</c:v>
                </c:pt>
                <c:pt idx="8594">
                  <c:v>2397</c:v>
                </c:pt>
                <c:pt idx="8595">
                  <c:v>2457</c:v>
                </c:pt>
                <c:pt idx="8596">
                  <c:v>2414</c:v>
                </c:pt>
                <c:pt idx="8597">
                  <c:v>2499</c:v>
                </c:pt>
                <c:pt idx="8598">
                  <c:v>2532</c:v>
                </c:pt>
                <c:pt idx="8599">
                  <c:v>2445</c:v>
                </c:pt>
                <c:pt idx="8600">
                  <c:v>2343</c:v>
                </c:pt>
                <c:pt idx="8601">
                  <c:v>2352</c:v>
                </c:pt>
                <c:pt idx="8602">
                  <c:v>2373</c:v>
                </c:pt>
                <c:pt idx="8603">
                  <c:v>2395</c:v>
                </c:pt>
                <c:pt idx="8604">
                  <c:v>2446</c:v>
                </c:pt>
                <c:pt idx="8605">
                  <c:v>2492</c:v>
                </c:pt>
                <c:pt idx="8606">
                  <c:v>2537</c:v>
                </c:pt>
                <c:pt idx="8607">
                  <c:v>2441</c:v>
                </c:pt>
                <c:pt idx="8608">
                  <c:v>2345</c:v>
                </c:pt>
                <c:pt idx="8609">
                  <c:v>2233</c:v>
                </c:pt>
                <c:pt idx="8610">
                  <c:v>2122</c:v>
                </c:pt>
                <c:pt idx="8611">
                  <c:v>2108</c:v>
                </c:pt>
                <c:pt idx="8612">
                  <c:v>2260</c:v>
                </c:pt>
                <c:pt idx="8613">
                  <c:v>2464</c:v>
                </c:pt>
                <c:pt idx="8614">
                  <c:v>2480</c:v>
                </c:pt>
                <c:pt idx="8615">
                  <c:v>2483</c:v>
                </c:pt>
                <c:pt idx="8616">
                  <c:v>2395</c:v>
                </c:pt>
                <c:pt idx="8617">
                  <c:v>2451</c:v>
                </c:pt>
                <c:pt idx="8618">
                  <c:v>2397</c:v>
                </c:pt>
                <c:pt idx="8619">
                  <c:v>2457</c:v>
                </c:pt>
                <c:pt idx="8620">
                  <c:v>2414</c:v>
                </c:pt>
                <c:pt idx="8621">
                  <c:v>2499</c:v>
                </c:pt>
                <c:pt idx="8622">
                  <c:v>2532</c:v>
                </c:pt>
                <c:pt idx="8623">
                  <c:v>2445</c:v>
                </c:pt>
                <c:pt idx="8624">
                  <c:v>2343</c:v>
                </c:pt>
                <c:pt idx="8625">
                  <c:v>2352</c:v>
                </c:pt>
                <c:pt idx="8626">
                  <c:v>2373</c:v>
                </c:pt>
                <c:pt idx="8627">
                  <c:v>2395</c:v>
                </c:pt>
                <c:pt idx="8628">
                  <c:v>2446</c:v>
                </c:pt>
                <c:pt idx="8629">
                  <c:v>2492</c:v>
                </c:pt>
                <c:pt idx="8630">
                  <c:v>2537</c:v>
                </c:pt>
                <c:pt idx="8631">
                  <c:v>2441</c:v>
                </c:pt>
                <c:pt idx="8632">
                  <c:v>2345</c:v>
                </c:pt>
                <c:pt idx="8633">
                  <c:v>2233</c:v>
                </c:pt>
                <c:pt idx="8634">
                  <c:v>2122</c:v>
                </c:pt>
                <c:pt idx="8635">
                  <c:v>2108</c:v>
                </c:pt>
                <c:pt idx="8636">
                  <c:v>2260</c:v>
                </c:pt>
                <c:pt idx="8637">
                  <c:v>2464</c:v>
                </c:pt>
                <c:pt idx="8638">
                  <c:v>2480</c:v>
                </c:pt>
                <c:pt idx="8639">
                  <c:v>2483</c:v>
                </c:pt>
                <c:pt idx="8640">
                  <c:v>2395</c:v>
                </c:pt>
                <c:pt idx="8641">
                  <c:v>2451</c:v>
                </c:pt>
                <c:pt idx="8642">
                  <c:v>2397</c:v>
                </c:pt>
                <c:pt idx="8643">
                  <c:v>2457</c:v>
                </c:pt>
                <c:pt idx="8644">
                  <c:v>2414</c:v>
                </c:pt>
                <c:pt idx="8645">
                  <c:v>2499</c:v>
                </c:pt>
                <c:pt idx="8646">
                  <c:v>2532</c:v>
                </c:pt>
                <c:pt idx="8647">
                  <c:v>2445</c:v>
                </c:pt>
                <c:pt idx="8648">
                  <c:v>2343</c:v>
                </c:pt>
                <c:pt idx="8649">
                  <c:v>2352</c:v>
                </c:pt>
                <c:pt idx="8650">
                  <c:v>2373</c:v>
                </c:pt>
                <c:pt idx="8651">
                  <c:v>2395</c:v>
                </c:pt>
                <c:pt idx="8652">
                  <c:v>2446</c:v>
                </c:pt>
                <c:pt idx="8653">
                  <c:v>2492</c:v>
                </c:pt>
                <c:pt idx="8654">
                  <c:v>2537</c:v>
                </c:pt>
                <c:pt idx="8655">
                  <c:v>2441</c:v>
                </c:pt>
                <c:pt idx="8656">
                  <c:v>2345</c:v>
                </c:pt>
                <c:pt idx="8657">
                  <c:v>2233</c:v>
                </c:pt>
                <c:pt idx="8658">
                  <c:v>2122</c:v>
                </c:pt>
                <c:pt idx="8659">
                  <c:v>2108</c:v>
                </c:pt>
                <c:pt idx="8660">
                  <c:v>2260</c:v>
                </c:pt>
                <c:pt idx="8661">
                  <c:v>2464</c:v>
                </c:pt>
                <c:pt idx="8662">
                  <c:v>2480</c:v>
                </c:pt>
                <c:pt idx="8663">
                  <c:v>2483</c:v>
                </c:pt>
                <c:pt idx="8664">
                  <c:v>2395</c:v>
                </c:pt>
                <c:pt idx="8665">
                  <c:v>2451</c:v>
                </c:pt>
                <c:pt idx="8666">
                  <c:v>2397</c:v>
                </c:pt>
                <c:pt idx="8667">
                  <c:v>2457</c:v>
                </c:pt>
                <c:pt idx="8668">
                  <c:v>2414</c:v>
                </c:pt>
                <c:pt idx="8669">
                  <c:v>2499</c:v>
                </c:pt>
                <c:pt idx="8670">
                  <c:v>2532</c:v>
                </c:pt>
                <c:pt idx="8671">
                  <c:v>2445</c:v>
                </c:pt>
                <c:pt idx="8672">
                  <c:v>2343</c:v>
                </c:pt>
                <c:pt idx="8673">
                  <c:v>2352</c:v>
                </c:pt>
                <c:pt idx="8674">
                  <c:v>2373</c:v>
                </c:pt>
                <c:pt idx="8675">
                  <c:v>2395</c:v>
                </c:pt>
                <c:pt idx="8676">
                  <c:v>2446</c:v>
                </c:pt>
                <c:pt idx="8677">
                  <c:v>2492</c:v>
                </c:pt>
                <c:pt idx="8678">
                  <c:v>2537</c:v>
                </c:pt>
                <c:pt idx="8679">
                  <c:v>2441</c:v>
                </c:pt>
                <c:pt idx="8680">
                  <c:v>2345</c:v>
                </c:pt>
                <c:pt idx="8681">
                  <c:v>2233</c:v>
                </c:pt>
                <c:pt idx="8682">
                  <c:v>2122</c:v>
                </c:pt>
                <c:pt idx="8683">
                  <c:v>2108</c:v>
                </c:pt>
                <c:pt idx="8684">
                  <c:v>2260</c:v>
                </c:pt>
                <c:pt idx="8685">
                  <c:v>2464</c:v>
                </c:pt>
                <c:pt idx="8686">
                  <c:v>2480</c:v>
                </c:pt>
                <c:pt idx="8687">
                  <c:v>2483</c:v>
                </c:pt>
                <c:pt idx="8688">
                  <c:v>2395</c:v>
                </c:pt>
                <c:pt idx="8689">
                  <c:v>2451</c:v>
                </c:pt>
                <c:pt idx="8690">
                  <c:v>2397</c:v>
                </c:pt>
                <c:pt idx="8691">
                  <c:v>2457</c:v>
                </c:pt>
                <c:pt idx="8692">
                  <c:v>2414</c:v>
                </c:pt>
                <c:pt idx="8693">
                  <c:v>2499</c:v>
                </c:pt>
                <c:pt idx="8694">
                  <c:v>2532</c:v>
                </c:pt>
                <c:pt idx="8695">
                  <c:v>2445</c:v>
                </c:pt>
                <c:pt idx="8696">
                  <c:v>2343</c:v>
                </c:pt>
                <c:pt idx="8697">
                  <c:v>2352</c:v>
                </c:pt>
                <c:pt idx="8698">
                  <c:v>2373</c:v>
                </c:pt>
                <c:pt idx="8699">
                  <c:v>2395</c:v>
                </c:pt>
                <c:pt idx="8700">
                  <c:v>2446</c:v>
                </c:pt>
                <c:pt idx="8701">
                  <c:v>2492</c:v>
                </c:pt>
                <c:pt idx="8702">
                  <c:v>2537</c:v>
                </c:pt>
                <c:pt idx="8703">
                  <c:v>2441</c:v>
                </c:pt>
                <c:pt idx="8704">
                  <c:v>2345</c:v>
                </c:pt>
                <c:pt idx="8705">
                  <c:v>2233</c:v>
                </c:pt>
                <c:pt idx="8706">
                  <c:v>2122</c:v>
                </c:pt>
                <c:pt idx="8707">
                  <c:v>2108</c:v>
                </c:pt>
                <c:pt idx="8708">
                  <c:v>2260</c:v>
                </c:pt>
                <c:pt idx="8709">
                  <c:v>2464</c:v>
                </c:pt>
                <c:pt idx="8710">
                  <c:v>2480</c:v>
                </c:pt>
                <c:pt idx="8711">
                  <c:v>2483</c:v>
                </c:pt>
                <c:pt idx="8712">
                  <c:v>2395</c:v>
                </c:pt>
                <c:pt idx="8713">
                  <c:v>2451</c:v>
                </c:pt>
                <c:pt idx="8714">
                  <c:v>2397</c:v>
                </c:pt>
                <c:pt idx="8715">
                  <c:v>2457</c:v>
                </c:pt>
                <c:pt idx="8716">
                  <c:v>2414</c:v>
                </c:pt>
                <c:pt idx="8717">
                  <c:v>2499</c:v>
                </c:pt>
                <c:pt idx="8718">
                  <c:v>2532</c:v>
                </c:pt>
                <c:pt idx="8719">
                  <c:v>2445</c:v>
                </c:pt>
                <c:pt idx="8720">
                  <c:v>2343</c:v>
                </c:pt>
                <c:pt idx="8721">
                  <c:v>2352</c:v>
                </c:pt>
                <c:pt idx="8722">
                  <c:v>2373</c:v>
                </c:pt>
                <c:pt idx="8723">
                  <c:v>2395</c:v>
                </c:pt>
                <c:pt idx="8724">
                  <c:v>2446</c:v>
                </c:pt>
                <c:pt idx="8725">
                  <c:v>2492</c:v>
                </c:pt>
                <c:pt idx="8726">
                  <c:v>2537</c:v>
                </c:pt>
                <c:pt idx="8727">
                  <c:v>2441</c:v>
                </c:pt>
                <c:pt idx="8728">
                  <c:v>2345</c:v>
                </c:pt>
                <c:pt idx="8729">
                  <c:v>2233</c:v>
                </c:pt>
                <c:pt idx="8730">
                  <c:v>2122</c:v>
                </c:pt>
                <c:pt idx="8731">
                  <c:v>2108</c:v>
                </c:pt>
                <c:pt idx="8732">
                  <c:v>2260</c:v>
                </c:pt>
                <c:pt idx="8733">
                  <c:v>2464</c:v>
                </c:pt>
                <c:pt idx="8734">
                  <c:v>2480</c:v>
                </c:pt>
                <c:pt idx="8735">
                  <c:v>2483</c:v>
                </c:pt>
                <c:pt idx="8736">
                  <c:v>2395</c:v>
                </c:pt>
                <c:pt idx="8737">
                  <c:v>2451</c:v>
                </c:pt>
                <c:pt idx="8738">
                  <c:v>2397</c:v>
                </c:pt>
                <c:pt idx="8739">
                  <c:v>2457</c:v>
                </c:pt>
                <c:pt idx="8740">
                  <c:v>2414</c:v>
                </c:pt>
                <c:pt idx="8741">
                  <c:v>2499</c:v>
                </c:pt>
                <c:pt idx="8742">
                  <c:v>2532</c:v>
                </c:pt>
                <c:pt idx="8743">
                  <c:v>2445</c:v>
                </c:pt>
                <c:pt idx="8744">
                  <c:v>2343</c:v>
                </c:pt>
                <c:pt idx="8745">
                  <c:v>2352</c:v>
                </c:pt>
                <c:pt idx="8746">
                  <c:v>2373</c:v>
                </c:pt>
                <c:pt idx="8747">
                  <c:v>2395</c:v>
                </c:pt>
                <c:pt idx="8748">
                  <c:v>2446</c:v>
                </c:pt>
                <c:pt idx="8749">
                  <c:v>2492</c:v>
                </c:pt>
                <c:pt idx="8750">
                  <c:v>2537</c:v>
                </c:pt>
                <c:pt idx="8751">
                  <c:v>2441</c:v>
                </c:pt>
                <c:pt idx="8752">
                  <c:v>2345</c:v>
                </c:pt>
                <c:pt idx="8753">
                  <c:v>2233</c:v>
                </c:pt>
                <c:pt idx="8754">
                  <c:v>2122</c:v>
                </c:pt>
                <c:pt idx="8755">
                  <c:v>2108</c:v>
                </c:pt>
                <c:pt idx="8756">
                  <c:v>2260</c:v>
                </c:pt>
                <c:pt idx="8757">
                  <c:v>2464</c:v>
                </c:pt>
                <c:pt idx="8758">
                  <c:v>2480</c:v>
                </c:pt>
                <c:pt idx="8759">
                  <c:v>2483</c:v>
                </c:pt>
              </c:numCache>
            </c:numRef>
          </c:val>
          <c:extLst>
            <c:ext xmlns:c16="http://schemas.microsoft.com/office/drawing/2014/chart" uri="{C3380CC4-5D6E-409C-BE32-E72D297353CC}">
              <c16:uniqueId val="{00000006-EFA0-4D99-8367-2580C7DC4923}"/>
            </c:ext>
          </c:extLst>
        </c:ser>
        <c:ser>
          <c:idx val="11"/>
          <c:order val="7"/>
          <c:tx>
            <c:strRef>
              <c:f>Hourly!$L$2</c:f>
              <c:strCache>
                <c:ptCount val="1"/>
                <c:pt idx="0">
                  <c:v>5-Year</c:v>
                </c:pt>
              </c:strCache>
            </c:strRef>
          </c:tx>
          <c:spPr>
            <a:solidFill>
              <a:srgbClr val="0000FF"/>
            </a:solidFill>
            <a:ln w="25400">
              <a:noFill/>
            </a:ln>
          </c:spPr>
          <c:val>
            <c:numRef>
              <c:f>Hourly!$L$3:$L$8762</c:f>
              <c:numCache>
                <c:formatCode>General</c:formatCode>
                <c:ptCount val="8760"/>
              </c:numCache>
            </c:numRef>
          </c:val>
          <c:extLst>
            <c:ext xmlns:c16="http://schemas.microsoft.com/office/drawing/2014/chart" uri="{C3380CC4-5D6E-409C-BE32-E72D297353CC}">
              <c16:uniqueId val="{00000007-EFA0-4D99-8367-2580C7DC4923}"/>
            </c:ext>
          </c:extLst>
        </c:ser>
        <c:ser>
          <c:idx val="9"/>
          <c:order val="8"/>
          <c:tx>
            <c:strRef>
              <c:f>Hourly!$O$2</c:f>
              <c:strCache>
                <c:ptCount val="1"/>
                <c:pt idx="0">
                  <c:v>Provo River</c:v>
                </c:pt>
              </c:strCache>
            </c:strRef>
          </c:tx>
          <c:spPr>
            <a:solidFill>
              <a:srgbClr val="800080"/>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Hourly!$O$3:$O$8762</c:f>
              <c:numCache>
                <c:formatCode>General</c:formatCode>
                <c:ptCount val="8760"/>
              </c:numCache>
            </c:numRef>
          </c:val>
          <c:extLst>
            <c:ext xmlns:c16="http://schemas.microsoft.com/office/drawing/2014/chart" uri="{C3380CC4-5D6E-409C-BE32-E72D297353CC}">
              <c16:uniqueId val="{00000008-EFA0-4D99-8367-2580C7DC4923}"/>
            </c:ext>
          </c:extLst>
        </c:ser>
        <c:ser>
          <c:idx val="13"/>
          <c:order val="9"/>
          <c:tx>
            <c:strRef>
              <c:f>Hourly!$P$2</c:f>
              <c:strCache>
                <c:ptCount val="1"/>
                <c:pt idx="0">
                  <c:v>PV Wind</c:v>
                </c:pt>
              </c:strCache>
            </c:strRef>
          </c:tx>
          <c:spPr>
            <a:solidFill>
              <a:srgbClr val="FF99CC"/>
            </a:solidFill>
            <a:ln w="25400">
              <a:noFill/>
            </a:ln>
          </c:spPr>
          <c:val>
            <c:numRef>
              <c:f>Hourly!$P$3:$P$8762</c:f>
              <c:numCache>
                <c:formatCode>#,##0</c:formatCode>
                <c:ptCount val="8760"/>
                <c:pt idx="0">
                  <c:v>550</c:v>
                </c:pt>
                <c:pt idx="1">
                  <c:v>550</c:v>
                </c:pt>
                <c:pt idx="2">
                  <c:v>550</c:v>
                </c:pt>
                <c:pt idx="3">
                  <c:v>733</c:v>
                </c:pt>
                <c:pt idx="4">
                  <c:v>733</c:v>
                </c:pt>
                <c:pt idx="5">
                  <c:v>733</c:v>
                </c:pt>
                <c:pt idx="6">
                  <c:v>733</c:v>
                </c:pt>
                <c:pt idx="7">
                  <c:v>733</c:v>
                </c:pt>
                <c:pt idx="8">
                  <c:v>733</c:v>
                </c:pt>
                <c:pt idx="9">
                  <c:v>733</c:v>
                </c:pt>
                <c:pt idx="10">
                  <c:v>733</c:v>
                </c:pt>
                <c:pt idx="11">
                  <c:v>916</c:v>
                </c:pt>
                <c:pt idx="12">
                  <c:v>916</c:v>
                </c:pt>
                <c:pt idx="13">
                  <c:v>1099</c:v>
                </c:pt>
                <c:pt idx="14">
                  <c:v>1099</c:v>
                </c:pt>
                <c:pt idx="15">
                  <c:v>1099</c:v>
                </c:pt>
                <c:pt idx="16">
                  <c:v>1099</c:v>
                </c:pt>
                <c:pt idx="17">
                  <c:v>1099</c:v>
                </c:pt>
                <c:pt idx="18">
                  <c:v>1099</c:v>
                </c:pt>
                <c:pt idx="19">
                  <c:v>916</c:v>
                </c:pt>
                <c:pt idx="20">
                  <c:v>916</c:v>
                </c:pt>
                <c:pt idx="21">
                  <c:v>733</c:v>
                </c:pt>
                <c:pt idx="22">
                  <c:v>733</c:v>
                </c:pt>
                <c:pt idx="23">
                  <c:v>733</c:v>
                </c:pt>
                <c:pt idx="24">
                  <c:v>550</c:v>
                </c:pt>
                <c:pt idx="25">
                  <c:v>550</c:v>
                </c:pt>
                <c:pt idx="26">
                  <c:v>550</c:v>
                </c:pt>
                <c:pt idx="27">
                  <c:v>733</c:v>
                </c:pt>
                <c:pt idx="28">
                  <c:v>733</c:v>
                </c:pt>
                <c:pt idx="29">
                  <c:v>733</c:v>
                </c:pt>
                <c:pt idx="30">
                  <c:v>733</c:v>
                </c:pt>
                <c:pt idx="31">
                  <c:v>733</c:v>
                </c:pt>
                <c:pt idx="32">
                  <c:v>733</c:v>
                </c:pt>
                <c:pt idx="33">
                  <c:v>733</c:v>
                </c:pt>
                <c:pt idx="34">
                  <c:v>733</c:v>
                </c:pt>
                <c:pt idx="35">
                  <c:v>916</c:v>
                </c:pt>
                <c:pt idx="36">
                  <c:v>916</c:v>
                </c:pt>
                <c:pt idx="37">
                  <c:v>1099</c:v>
                </c:pt>
                <c:pt idx="38">
                  <c:v>1099</c:v>
                </c:pt>
                <c:pt idx="39">
                  <c:v>1099</c:v>
                </c:pt>
                <c:pt idx="40">
                  <c:v>1099</c:v>
                </c:pt>
                <c:pt idx="41">
                  <c:v>1099</c:v>
                </c:pt>
                <c:pt idx="42">
                  <c:v>1099</c:v>
                </c:pt>
                <c:pt idx="43">
                  <c:v>916</c:v>
                </c:pt>
                <c:pt idx="44">
                  <c:v>916</c:v>
                </c:pt>
                <c:pt idx="45">
                  <c:v>733</c:v>
                </c:pt>
                <c:pt idx="46">
                  <c:v>733</c:v>
                </c:pt>
                <c:pt idx="47">
                  <c:v>733</c:v>
                </c:pt>
                <c:pt idx="48">
                  <c:v>550</c:v>
                </c:pt>
                <c:pt idx="49">
                  <c:v>550</c:v>
                </c:pt>
                <c:pt idx="50">
                  <c:v>550</c:v>
                </c:pt>
                <c:pt idx="51">
                  <c:v>733</c:v>
                </c:pt>
                <c:pt idx="52">
                  <c:v>733</c:v>
                </c:pt>
                <c:pt idx="53">
                  <c:v>733</c:v>
                </c:pt>
                <c:pt idx="54">
                  <c:v>733</c:v>
                </c:pt>
                <c:pt idx="55">
                  <c:v>733</c:v>
                </c:pt>
                <c:pt idx="56">
                  <c:v>733</c:v>
                </c:pt>
                <c:pt idx="57">
                  <c:v>733</c:v>
                </c:pt>
                <c:pt idx="58">
                  <c:v>733</c:v>
                </c:pt>
                <c:pt idx="59">
                  <c:v>916</c:v>
                </c:pt>
                <c:pt idx="60">
                  <c:v>916</c:v>
                </c:pt>
                <c:pt idx="61">
                  <c:v>1099</c:v>
                </c:pt>
                <c:pt idx="62">
                  <c:v>1099</c:v>
                </c:pt>
                <c:pt idx="63">
                  <c:v>1099</c:v>
                </c:pt>
                <c:pt idx="64">
                  <c:v>1099</c:v>
                </c:pt>
                <c:pt idx="65">
                  <c:v>1099</c:v>
                </c:pt>
                <c:pt idx="66">
                  <c:v>1099</c:v>
                </c:pt>
                <c:pt idx="67">
                  <c:v>916</c:v>
                </c:pt>
                <c:pt idx="68">
                  <c:v>916</c:v>
                </c:pt>
                <c:pt idx="69">
                  <c:v>733</c:v>
                </c:pt>
                <c:pt idx="70">
                  <c:v>733</c:v>
                </c:pt>
                <c:pt idx="71">
                  <c:v>733</c:v>
                </c:pt>
                <c:pt idx="72">
                  <c:v>550</c:v>
                </c:pt>
                <c:pt idx="73">
                  <c:v>550</c:v>
                </c:pt>
                <c:pt idx="74">
                  <c:v>550</c:v>
                </c:pt>
                <c:pt idx="75">
                  <c:v>733</c:v>
                </c:pt>
                <c:pt idx="76">
                  <c:v>733</c:v>
                </c:pt>
                <c:pt idx="77">
                  <c:v>733</c:v>
                </c:pt>
                <c:pt idx="78">
                  <c:v>733</c:v>
                </c:pt>
                <c:pt idx="79">
                  <c:v>733</c:v>
                </c:pt>
                <c:pt idx="80">
                  <c:v>733</c:v>
                </c:pt>
                <c:pt idx="81">
                  <c:v>733</c:v>
                </c:pt>
                <c:pt idx="82">
                  <c:v>733</c:v>
                </c:pt>
                <c:pt idx="83">
                  <c:v>916</c:v>
                </c:pt>
                <c:pt idx="84">
                  <c:v>916</c:v>
                </c:pt>
                <c:pt idx="85">
                  <c:v>1099</c:v>
                </c:pt>
                <c:pt idx="86">
                  <c:v>1099</c:v>
                </c:pt>
                <c:pt idx="87">
                  <c:v>1099</c:v>
                </c:pt>
                <c:pt idx="88">
                  <c:v>1099</c:v>
                </c:pt>
                <c:pt idx="89">
                  <c:v>1099</c:v>
                </c:pt>
                <c:pt idx="90">
                  <c:v>1099</c:v>
                </c:pt>
                <c:pt idx="91">
                  <c:v>916</c:v>
                </c:pt>
                <c:pt idx="92">
                  <c:v>916</c:v>
                </c:pt>
                <c:pt idx="93">
                  <c:v>733</c:v>
                </c:pt>
                <c:pt idx="94">
                  <c:v>733</c:v>
                </c:pt>
                <c:pt idx="95">
                  <c:v>733</c:v>
                </c:pt>
                <c:pt idx="96">
                  <c:v>550</c:v>
                </c:pt>
                <c:pt idx="97">
                  <c:v>550</c:v>
                </c:pt>
                <c:pt idx="98">
                  <c:v>550</c:v>
                </c:pt>
                <c:pt idx="99">
                  <c:v>733</c:v>
                </c:pt>
                <c:pt idx="100">
                  <c:v>733</c:v>
                </c:pt>
                <c:pt idx="101">
                  <c:v>733</c:v>
                </c:pt>
                <c:pt idx="102">
                  <c:v>733</c:v>
                </c:pt>
                <c:pt idx="103">
                  <c:v>733</c:v>
                </c:pt>
                <c:pt idx="104">
                  <c:v>733</c:v>
                </c:pt>
                <c:pt idx="105">
                  <c:v>733</c:v>
                </c:pt>
                <c:pt idx="106">
                  <c:v>733</c:v>
                </c:pt>
                <c:pt idx="107">
                  <c:v>916</c:v>
                </c:pt>
                <c:pt idx="108">
                  <c:v>916</c:v>
                </c:pt>
                <c:pt idx="109">
                  <c:v>1099</c:v>
                </c:pt>
                <c:pt idx="110">
                  <c:v>1099</c:v>
                </c:pt>
                <c:pt idx="111">
                  <c:v>1099</c:v>
                </c:pt>
                <c:pt idx="112">
                  <c:v>1099</c:v>
                </c:pt>
                <c:pt idx="113">
                  <c:v>1099</c:v>
                </c:pt>
                <c:pt idx="114">
                  <c:v>1099</c:v>
                </c:pt>
                <c:pt idx="115">
                  <c:v>916</c:v>
                </c:pt>
                <c:pt idx="116">
                  <c:v>916</c:v>
                </c:pt>
                <c:pt idx="117">
                  <c:v>733</c:v>
                </c:pt>
                <c:pt idx="118">
                  <c:v>733</c:v>
                </c:pt>
                <c:pt idx="119">
                  <c:v>733</c:v>
                </c:pt>
                <c:pt idx="120">
                  <c:v>550</c:v>
                </c:pt>
                <c:pt idx="121">
                  <c:v>550</c:v>
                </c:pt>
                <c:pt idx="122">
                  <c:v>550</c:v>
                </c:pt>
                <c:pt idx="123">
                  <c:v>733</c:v>
                </c:pt>
                <c:pt idx="124">
                  <c:v>733</c:v>
                </c:pt>
                <c:pt idx="125">
                  <c:v>733</c:v>
                </c:pt>
                <c:pt idx="126">
                  <c:v>733</c:v>
                </c:pt>
                <c:pt idx="127">
                  <c:v>733</c:v>
                </c:pt>
                <c:pt idx="128">
                  <c:v>733</c:v>
                </c:pt>
                <c:pt idx="129">
                  <c:v>733</c:v>
                </c:pt>
                <c:pt idx="130">
                  <c:v>733</c:v>
                </c:pt>
                <c:pt idx="131">
                  <c:v>916</c:v>
                </c:pt>
                <c:pt idx="132">
                  <c:v>916</c:v>
                </c:pt>
                <c:pt idx="133">
                  <c:v>1099</c:v>
                </c:pt>
                <c:pt idx="134">
                  <c:v>1099</c:v>
                </c:pt>
                <c:pt idx="135">
                  <c:v>1099</c:v>
                </c:pt>
                <c:pt idx="136">
                  <c:v>1099</c:v>
                </c:pt>
                <c:pt idx="137">
                  <c:v>1099</c:v>
                </c:pt>
                <c:pt idx="138">
                  <c:v>1099</c:v>
                </c:pt>
                <c:pt idx="139">
                  <c:v>916</c:v>
                </c:pt>
                <c:pt idx="140">
                  <c:v>916</c:v>
                </c:pt>
                <c:pt idx="141">
                  <c:v>733</c:v>
                </c:pt>
                <c:pt idx="142">
                  <c:v>733</c:v>
                </c:pt>
                <c:pt idx="143">
                  <c:v>733</c:v>
                </c:pt>
                <c:pt idx="144">
                  <c:v>550</c:v>
                </c:pt>
                <c:pt idx="145">
                  <c:v>550</c:v>
                </c:pt>
                <c:pt idx="146">
                  <c:v>550</c:v>
                </c:pt>
                <c:pt idx="147">
                  <c:v>733</c:v>
                </c:pt>
                <c:pt idx="148">
                  <c:v>733</c:v>
                </c:pt>
                <c:pt idx="149">
                  <c:v>733</c:v>
                </c:pt>
                <c:pt idx="150">
                  <c:v>733</c:v>
                </c:pt>
                <c:pt idx="151">
                  <c:v>733</c:v>
                </c:pt>
                <c:pt idx="152">
                  <c:v>733</c:v>
                </c:pt>
                <c:pt idx="153">
                  <c:v>733</c:v>
                </c:pt>
                <c:pt idx="154">
                  <c:v>733</c:v>
                </c:pt>
                <c:pt idx="155">
                  <c:v>916</c:v>
                </c:pt>
                <c:pt idx="156">
                  <c:v>916</c:v>
                </c:pt>
                <c:pt idx="157">
                  <c:v>1099</c:v>
                </c:pt>
                <c:pt idx="158">
                  <c:v>1099</c:v>
                </c:pt>
                <c:pt idx="159">
                  <c:v>1099</c:v>
                </c:pt>
                <c:pt idx="160">
                  <c:v>1099</c:v>
                </c:pt>
                <c:pt idx="161">
                  <c:v>1099</c:v>
                </c:pt>
                <c:pt idx="162">
                  <c:v>1099</c:v>
                </c:pt>
                <c:pt idx="163">
                  <c:v>916</c:v>
                </c:pt>
                <c:pt idx="164">
                  <c:v>916</c:v>
                </c:pt>
                <c:pt idx="165">
                  <c:v>733</c:v>
                </c:pt>
                <c:pt idx="166">
                  <c:v>733</c:v>
                </c:pt>
                <c:pt idx="167">
                  <c:v>733</c:v>
                </c:pt>
                <c:pt idx="168">
                  <c:v>550</c:v>
                </c:pt>
                <c:pt idx="169">
                  <c:v>550</c:v>
                </c:pt>
                <c:pt idx="170">
                  <c:v>550</c:v>
                </c:pt>
                <c:pt idx="171">
                  <c:v>733</c:v>
                </c:pt>
                <c:pt idx="172">
                  <c:v>733</c:v>
                </c:pt>
                <c:pt idx="173">
                  <c:v>733</c:v>
                </c:pt>
                <c:pt idx="174">
                  <c:v>733</c:v>
                </c:pt>
                <c:pt idx="175">
                  <c:v>733</c:v>
                </c:pt>
                <c:pt idx="176">
                  <c:v>733</c:v>
                </c:pt>
                <c:pt idx="177">
                  <c:v>733</c:v>
                </c:pt>
                <c:pt idx="178">
                  <c:v>733</c:v>
                </c:pt>
                <c:pt idx="179">
                  <c:v>916</c:v>
                </c:pt>
                <c:pt idx="180">
                  <c:v>916</c:v>
                </c:pt>
                <c:pt idx="181">
                  <c:v>1099</c:v>
                </c:pt>
                <c:pt idx="182">
                  <c:v>1099</c:v>
                </c:pt>
                <c:pt idx="183">
                  <c:v>1099</c:v>
                </c:pt>
                <c:pt idx="184">
                  <c:v>1099</c:v>
                </c:pt>
                <c:pt idx="185">
                  <c:v>1099</c:v>
                </c:pt>
                <c:pt idx="186">
                  <c:v>1099</c:v>
                </c:pt>
                <c:pt idx="187">
                  <c:v>916</c:v>
                </c:pt>
                <c:pt idx="188">
                  <c:v>916</c:v>
                </c:pt>
                <c:pt idx="189">
                  <c:v>733</c:v>
                </c:pt>
                <c:pt idx="190">
                  <c:v>733</c:v>
                </c:pt>
                <c:pt idx="191">
                  <c:v>733</c:v>
                </c:pt>
                <c:pt idx="192">
                  <c:v>550</c:v>
                </c:pt>
                <c:pt idx="193">
                  <c:v>550</c:v>
                </c:pt>
                <c:pt idx="194">
                  <c:v>550</c:v>
                </c:pt>
                <c:pt idx="195">
                  <c:v>733</c:v>
                </c:pt>
                <c:pt idx="196">
                  <c:v>733</c:v>
                </c:pt>
                <c:pt idx="197">
                  <c:v>733</c:v>
                </c:pt>
                <c:pt idx="198">
                  <c:v>733</c:v>
                </c:pt>
                <c:pt idx="199">
                  <c:v>733</c:v>
                </c:pt>
                <c:pt idx="200">
                  <c:v>733</c:v>
                </c:pt>
                <c:pt idx="201">
                  <c:v>733</c:v>
                </c:pt>
                <c:pt idx="202">
                  <c:v>733</c:v>
                </c:pt>
                <c:pt idx="203">
                  <c:v>916</c:v>
                </c:pt>
                <c:pt idx="204">
                  <c:v>916</c:v>
                </c:pt>
                <c:pt idx="205">
                  <c:v>1099</c:v>
                </c:pt>
                <c:pt idx="206">
                  <c:v>1099</c:v>
                </c:pt>
                <c:pt idx="207">
                  <c:v>1099</c:v>
                </c:pt>
                <c:pt idx="208">
                  <c:v>1099</c:v>
                </c:pt>
                <c:pt idx="209">
                  <c:v>1099</c:v>
                </c:pt>
                <c:pt idx="210">
                  <c:v>1099</c:v>
                </c:pt>
                <c:pt idx="211">
                  <c:v>916</c:v>
                </c:pt>
                <c:pt idx="212">
                  <c:v>916</c:v>
                </c:pt>
                <c:pt idx="213">
                  <c:v>733</c:v>
                </c:pt>
                <c:pt idx="214">
                  <c:v>733</c:v>
                </c:pt>
                <c:pt idx="215">
                  <c:v>733</c:v>
                </c:pt>
                <c:pt idx="216">
                  <c:v>550</c:v>
                </c:pt>
                <c:pt idx="217">
                  <c:v>550</c:v>
                </c:pt>
                <c:pt idx="218">
                  <c:v>550</c:v>
                </c:pt>
                <c:pt idx="219">
                  <c:v>733</c:v>
                </c:pt>
                <c:pt idx="220">
                  <c:v>733</c:v>
                </c:pt>
                <c:pt idx="221">
                  <c:v>733</c:v>
                </c:pt>
                <c:pt idx="222">
                  <c:v>733</c:v>
                </c:pt>
                <c:pt idx="223">
                  <c:v>733</c:v>
                </c:pt>
                <c:pt idx="224">
                  <c:v>733</c:v>
                </c:pt>
                <c:pt idx="225">
                  <c:v>733</c:v>
                </c:pt>
                <c:pt idx="226">
                  <c:v>733</c:v>
                </c:pt>
                <c:pt idx="227">
                  <c:v>916</c:v>
                </c:pt>
                <c:pt idx="228">
                  <c:v>916</c:v>
                </c:pt>
                <c:pt idx="229">
                  <c:v>1099</c:v>
                </c:pt>
                <c:pt idx="230">
                  <c:v>1099</c:v>
                </c:pt>
                <c:pt idx="231">
                  <c:v>1099</c:v>
                </c:pt>
                <c:pt idx="232">
                  <c:v>1099</c:v>
                </c:pt>
                <c:pt idx="233">
                  <c:v>1099</c:v>
                </c:pt>
                <c:pt idx="234">
                  <c:v>1099</c:v>
                </c:pt>
                <c:pt idx="235">
                  <c:v>916</c:v>
                </c:pt>
                <c:pt idx="236">
                  <c:v>916</c:v>
                </c:pt>
                <c:pt idx="237">
                  <c:v>733</c:v>
                </c:pt>
                <c:pt idx="238">
                  <c:v>733</c:v>
                </c:pt>
                <c:pt idx="239">
                  <c:v>733</c:v>
                </c:pt>
                <c:pt idx="240">
                  <c:v>550</c:v>
                </c:pt>
                <c:pt idx="241">
                  <c:v>550</c:v>
                </c:pt>
                <c:pt idx="242">
                  <c:v>550</c:v>
                </c:pt>
                <c:pt idx="243">
                  <c:v>733</c:v>
                </c:pt>
                <c:pt idx="244">
                  <c:v>733</c:v>
                </c:pt>
                <c:pt idx="245">
                  <c:v>733</c:v>
                </c:pt>
                <c:pt idx="246">
                  <c:v>733</c:v>
                </c:pt>
                <c:pt idx="247">
                  <c:v>733</c:v>
                </c:pt>
                <c:pt idx="248">
                  <c:v>733</c:v>
                </c:pt>
                <c:pt idx="249">
                  <c:v>733</c:v>
                </c:pt>
                <c:pt idx="250">
                  <c:v>733</c:v>
                </c:pt>
                <c:pt idx="251">
                  <c:v>916</c:v>
                </c:pt>
                <c:pt idx="252">
                  <c:v>916</c:v>
                </c:pt>
                <c:pt idx="253">
                  <c:v>1099</c:v>
                </c:pt>
                <c:pt idx="254">
                  <c:v>1099</c:v>
                </c:pt>
                <c:pt idx="255">
                  <c:v>1099</c:v>
                </c:pt>
                <c:pt idx="256">
                  <c:v>1099</c:v>
                </c:pt>
                <c:pt idx="257">
                  <c:v>1099</c:v>
                </c:pt>
                <c:pt idx="258">
                  <c:v>1099</c:v>
                </c:pt>
                <c:pt idx="259">
                  <c:v>916</c:v>
                </c:pt>
                <c:pt idx="260">
                  <c:v>916</c:v>
                </c:pt>
                <c:pt idx="261">
                  <c:v>733</c:v>
                </c:pt>
                <c:pt idx="262">
                  <c:v>733</c:v>
                </c:pt>
                <c:pt idx="263">
                  <c:v>733</c:v>
                </c:pt>
                <c:pt idx="264">
                  <c:v>550</c:v>
                </c:pt>
                <c:pt idx="265">
                  <c:v>550</c:v>
                </c:pt>
                <c:pt idx="266">
                  <c:v>550</c:v>
                </c:pt>
                <c:pt idx="267">
                  <c:v>733</c:v>
                </c:pt>
                <c:pt idx="268">
                  <c:v>733</c:v>
                </c:pt>
                <c:pt idx="269">
                  <c:v>733</c:v>
                </c:pt>
                <c:pt idx="270">
                  <c:v>733</c:v>
                </c:pt>
                <c:pt idx="271">
                  <c:v>733</c:v>
                </c:pt>
                <c:pt idx="272">
                  <c:v>733</c:v>
                </c:pt>
                <c:pt idx="273">
                  <c:v>733</c:v>
                </c:pt>
                <c:pt idx="274">
                  <c:v>733</c:v>
                </c:pt>
                <c:pt idx="275">
                  <c:v>916</c:v>
                </c:pt>
                <c:pt idx="276">
                  <c:v>916</c:v>
                </c:pt>
                <c:pt idx="277">
                  <c:v>1099</c:v>
                </c:pt>
                <c:pt idx="278">
                  <c:v>1099</c:v>
                </c:pt>
                <c:pt idx="279">
                  <c:v>1099</c:v>
                </c:pt>
                <c:pt idx="280">
                  <c:v>1099</c:v>
                </c:pt>
                <c:pt idx="281">
                  <c:v>1099</c:v>
                </c:pt>
                <c:pt idx="282">
                  <c:v>1099</c:v>
                </c:pt>
                <c:pt idx="283">
                  <c:v>916</c:v>
                </c:pt>
                <c:pt idx="284">
                  <c:v>916</c:v>
                </c:pt>
                <c:pt idx="285">
                  <c:v>733</c:v>
                </c:pt>
                <c:pt idx="286">
                  <c:v>733</c:v>
                </c:pt>
                <c:pt idx="287">
                  <c:v>733</c:v>
                </c:pt>
                <c:pt idx="288">
                  <c:v>550</c:v>
                </c:pt>
                <c:pt idx="289">
                  <c:v>550</c:v>
                </c:pt>
                <c:pt idx="290">
                  <c:v>550</c:v>
                </c:pt>
                <c:pt idx="291">
                  <c:v>733</c:v>
                </c:pt>
                <c:pt idx="292">
                  <c:v>733</c:v>
                </c:pt>
                <c:pt idx="293">
                  <c:v>733</c:v>
                </c:pt>
                <c:pt idx="294">
                  <c:v>733</c:v>
                </c:pt>
                <c:pt idx="295">
                  <c:v>733</c:v>
                </c:pt>
                <c:pt idx="296">
                  <c:v>733</c:v>
                </c:pt>
                <c:pt idx="297">
                  <c:v>733</c:v>
                </c:pt>
                <c:pt idx="298">
                  <c:v>733</c:v>
                </c:pt>
                <c:pt idx="299">
                  <c:v>916</c:v>
                </c:pt>
                <c:pt idx="300">
                  <c:v>916</c:v>
                </c:pt>
                <c:pt idx="301">
                  <c:v>1099</c:v>
                </c:pt>
                <c:pt idx="302">
                  <c:v>1099</c:v>
                </c:pt>
                <c:pt idx="303">
                  <c:v>1099</c:v>
                </c:pt>
                <c:pt idx="304">
                  <c:v>1099</c:v>
                </c:pt>
                <c:pt idx="305">
                  <c:v>1099</c:v>
                </c:pt>
                <c:pt idx="306">
                  <c:v>1099</c:v>
                </c:pt>
                <c:pt idx="307">
                  <c:v>916</c:v>
                </c:pt>
                <c:pt idx="308">
                  <c:v>916</c:v>
                </c:pt>
                <c:pt idx="309">
                  <c:v>733</c:v>
                </c:pt>
                <c:pt idx="310">
                  <c:v>733</c:v>
                </c:pt>
                <c:pt idx="311">
                  <c:v>733</c:v>
                </c:pt>
                <c:pt idx="312">
                  <c:v>550</c:v>
                </c:pt>
                <c:pt idx="313">
                  <c:v>550</c:v>
                </c:pt>
                <c:pt idx="314">
                  <c:v>550</c:v>
                </c:pt>
                <c:pt idx="315">
                  <c:v>733</c:v>
                </c:pt>
                <c:pt idx="316">
                  <c:v>733</c:v>
                </c:pt>
                <c:pt idx="317">
                  <c:v>733</c:v>
                </c:pt>
                <c:pt idx="318">
                  <c:v>733</c:v>
                </c:pt>
                <c:pt idx="319">
                  <c:v>733</c:v>
                </c:pt>
                <c:pt idx="320">
                  <c:v>733</c:v>
                </c:pt>
                <c:pt idx="321">
                  <c:v>733</c:v>
                </c:pt>
                <c:pt idx="322">
                  <c:v>733</c:v>
                </c:pt>
                <c:pt idx="323">
                  <c:v>916</c:v>
                </c:pt>
                <c:pt idx="324">
                  <c:v>916</c:v>
                </c:pt>
                <c:pt idx="325">
                  <c:v>1099</c:v>
                </c:pt>
                <c:pt idx="326">
                  <c:v>1099</c:v>
                </c:pt>
                <c:pt idx="327">
                  <c:v>1099</c:v>
                </c:pt>
                <c:pt idx="328">
                  <c:v>1099</c:v>
                </c:pt>
                <c:pt idx="329">
                  <c:v>1099</c:v>
                </c:pt>
                <c:pt idx="330">
                  <c:v>1099</c:v>
                </c:pt>
                <c:pt idx="331">
                  <c:v>916</c:v>
                </c:pt>
                <c:pt idx="332">
                  <c:v>916</c:v>
                </c:pt>
                <c:pt idx="333">
                  <c:v>733</c:v>
                </c:pt>
                <c:pt idx="334">
                  <c:v>733</c:v>
                </c:pt>
                <c:pt idx="335">
                  <c:v>733</c:v>
                </c:pt>
                <c:pt idx="336">
                  <c:v>550</c:v>
                </c:pt>
                <c:pt idx="337">
                  <c:v>550</c:v>
                </c:pt>
                <c:pt idx="338">
                  <c:v>550</c:v>
                </c:pt>
                <c:pt idx="339">
                  <c:v>733</c:v>
                </c:pt>
                <c:pt idx="340">
                  <c:v>733</c:v>
                </c:pt>
                <c:pt idx="341">
                  <c:v>733</c:v>
                </c:pt>
                <c:pt idx="342">
                  <c:v>733</c:v>
                </c:pt>
                <c:pt idx="343">
                  <c:v>733</c:v>
                </c:pt>
                <c:pt idx="344">
                  <c:v>733</c:v>
                </c:pt>
                <c:pt idx="345">
                  <c:v>733</c:v>
                </c:pt>
                <c:pt idx="346">
                  <c:v>733</c:v>
                </c:pt>
                <c:pt idx="347">
                  <c:v>916</c:v>
                </c:pt>
                <c:pt idx="348">
                  <c:v>916</c:v>
                </c:pt>
                <c:pt idx="349">
                  <c:v>1099</c:v>
                </c:pt>
                <c:pt idx="350">
                  <c:v>1099</c:v>
                </c:pt>
                <c:pt idx="351">
                  <c:v>1099</c:v>
                </c:pt>
                <c:pt idx="352">
                  <c:v>1099</c:v>
                </c:pt>
                <c:pt idx="353">
                  <c:v>1099</c:v>
                </c:pt>
                <c:pt idx="354">
                  <c:v>1099</c:v>
                </c:pt>
                <c:pt idx="355">
                  <c:v>916</c:v>
                </c:pt>
                <c:pt idx="356">
                  <c:v>916</c:v>
                </c:pt>
                <c:pt idx="357">
                  <c:v>733</c:v>
                </c:pt>
                <c:pt idx="358">
                  <c:v>733</c:v>
                </c:pt>
                <c:pt idx="359">
                  <c:v>733</c:v>
                </c:pt>
                <c:pt idx="360">
                  <c:v>550</c:v>
                </c:pt>
                <c:pt idx="361">
                  <c:v>550</c:v>
                </c:pt>
                <c:pt idx="362">
                  <c:v>550</c:v>
                </c:pt>
                <c:pt idx="363">
                  <c:v>733</c:v>
                </c:pt>
                <c:pt idx="364">
                  <c:v>733</c:v>
                </c:pt>
                <c:pt idx="365">
                  <c:v>733</c:v>
                </c:pt>
                <c:pt idx="366">
                  <c:v>733</c:v>
                </c:pt>
                <c:pt idx="367">
                  <c:v>733</c:v>
                </c:pt>
                <c:pt idx="368">
                  <c:v>733</c:v>
                </c:pt>
                <c:pt idx="369">
                  <c:v>733</c:v>
                </c:pt>
                <c:pt idx="370">
                  <c:v>733</c:v>
                </c:pt>
                <c:pt idx="371">
                  <c:v>916</c:v>
                </c:pt>
                <c:pt idx="372">
                  <c:v>916</c:v>
                </c:pt>
                <c:pt idx="373">
                  <c:v>1099</c:v>
                </c:pt>
                <c:pt idx="374">
                  <c:v>1099</c:v>
                </c:pt>
                <c:pt idx="375">
                  <c:v>1099</c:v>
                </c:pt>
                <c:pt idx="376">
                  <c:v>1099</c:v>
                </c:pt>
                <c:pt idx="377">
                  <c:v>1099</c:v>
                </c:pt>
                <c:pt idx="378">
                  <c:v>1099</c:v>
                </c:pt>
                <c:pt idx="379">
                  <c:v>916</c:v>
                </c:pt>
                <c:pt idx="380">
                  <c:v>916</c:v>
                </c:pt>
                <c:pt idx="381">
                  <c:v>733</c:v>
                </c:pt>
                <c:pt idx="382">
                  <c:v>733</c:v>
                </c:pt>
                <c:pt idx="383">
                  <c:v>733</c:v>
                </c:pt>
                <c:pt idx="384">
                  <c:v>550</c:v>
                </c:pt>
                <c:pt idx="385">
                  <c:v>550</c:v>
                </c:pt>
                <c:pt idx="386">
                  <c:v>550</c:v>
                </c:pt>
                <c:pt idx="387">
                  <c:v>733</c:v>
                </c:pt>
                <c:pt idx="388">
                  <c:v>733</c:v>
                </c:pt>
                <c:pt idx="389">
                  <c:v>733</c:v>
                </c:pt>
                <c:pt idx="390">
                  <c:v>733</c:v>
                </c:pt>
                <c:pt idx="391">
                  <c:v>733</c:v>
                </c:pt>
                <c:pt idx="392">
                  <c:v>733</c:v>
                </c:pt>
                <c:pt idx="393">
                  <c:v>733</c:v>
                </c:pt>
                <c:pt idx="394">
                  <c:v>733</c:v>
                </c:pt>
                <c:pt idx="395">
                  <c:v>916</c:v>
                </c:pt>
                <c:pt idx="396">
                  <c:v>916</c:v>
                </c:pt>
                <c:pt idx="397">
                  <c:v>1099</c:v>
                </c:pt>
                <c:pt idx="398">
                  <c:v>1099</c:v>
                </c:pt>
                <c:pt idx="399">
                  <c:v>1099</c:v>
                </c:pt>
                <c:pt idx="400">
                  <c:v>1099</c:v>
                </c:pt>
                <c:pt idx="401">
                  <c:v>1099</c:v>
                </c:pt>
                <c:pt idx="402">
                  <c:v>1099</c:v>
                </c:pt>
                <c:pt idx="403">
                  <c:v>916</c:v>
                </c:pt>
                <c:pt idx="404">
                  <c:v>916</c:v>
                </c:pt>
                <c:pt idx="405">
                  <c:v>733</c:v>
                </c:pt>
                <c:pt idx="406">
                  <c:v>733</c:v>
                </c:pt>
                <c:pt idx="407">
                  <c:v>733</c:v>
                </c:pt>
                <c:pt idx="408">
                  <c:v>550</c:v>
                </c:pt>
                <c:pt idx="409">
                  <c:v>550</c:v>
                </c:pt>
                <c:pt idx="410">
                  <c:v>550</c:v>
                </c:pt>
                <c:pt idx="411">
                  <c:v>733</c:v>
                </c:pt>
                <c:pt idx="412">
                  <c:v>733</c:v>
                </c:pt>
                <c:pt idx="413">
                  <c:v>733</c:v>
                </c:pt>
                <c:pt idx="414">
                  <c:v>733</c:v>
                </c:pt>
                <c:pt idx="415">
                  <c:v>733</c:v>
                </c:pt>
                <c:pt idx="416">
                  <c:v>733</c:v>
                </c:pt>
                <c:pt idx="417">
                  <c:v>733</c:v>
                </c:pt>
                <c:pt idx="418">
                  <c:v>733</c:v>
                </c:pt>
                <c:pt idx="419">
                  <c:v>916</c:v>
                </c:pt>
                <c:pt idx="420">
                  <c:v>916</c:v>
                </c:pt>
                <c:pt idx="421">
                  <c:v>1099</c:v>
                </c:pt>
                <c:pt idx="422">
                  <c:v>1099</c:v>
                </c:pt>
                <c:pt idx="423">
                  <c:v>1099</c:v>
                </c:pt>
                <c:pt idx="424">
                  <c:v>1099</c:v>
                </c:pt>
                <c:pt idx="425">
                  <c:v>1099</c:v>
                </c:pt>
                <c:pt idx="426">
                  <c:v>1099</c:v>
                </c:pt>
                <c:pt idx="427">
                  <c:v>916</c:v>
                </c:pt>
                <c:pt idx="428">
                  <c:v>916</c:v>
                </c:pt>
                <c:pt idx="429">
                  <c:v>733</c:v>
                </c:pt>
                <c:pt idx="430">
                  <c:v>733</c:v>
                </c:pt>
                <c:pt idx="431">
                  <c:v>733</c:v>
                </c:pt>
                <c:pt idx="432">
                  <c:v>550</c:v>
                </c:pt>
                <c:pt idx="433">
                  <c:v>550</c:v>
                </c:pt>
                <c:pt idx="434">
                  <c:v>550</c:v>
                </c:pt>
                <c:pt idx="435">
                  <c:v>733</c:v>
                </c:pt>
                <c:pt idx="436">
                  <c:v>733</c:v>
                </c:pt>
                <c:pt idx="437">
                  <c:v>733</c:v>
                </c:pt>
                <c:pt idx="438">
                  <c:v>733</c:v>
                </c:pt>
                <c:pt idx="439">
                  <c:v>733</c:v>
                </c:pt>
                <c:pt idx="440">
                  <c:v>733</c:v>
                </c:pt>
                <c:pt idx="441">
                  <c:v>733</c:v>
                </c:pt>
                <c:pt idx="442">
                  <c:v>733</c:v>
                </c:pt>
                <c:pt idx="443">
                  <c:v>916</c:v>
                </c:pt>
                <c:pt idx="444">
                  <c:v>916</c:v>
                </c:pt>
                <c:pt idx="445">
                  <c:v>1099</c:v>
                </c:pt>
                <c:pt idx="446">
                  <c:v>1099</c:v>
                </c:pt>
                <c:pt idx="447">
                  <c:v>1099</c:v>
                </c:pt>
                <c:pt idx="448">
                  <c:v>1099</c:v>
                </c:pt>
                <c:pt idx="449">
                  <c:v>1099</c:v>
                </c:pt>
                <c:pt idx="450">
                  <c:v>1099</c:v>
                </c:pt>
                <c:pt idx="451">
                  <c:v>916</c:v>
                </c:pt>
                <c:pt idx="452">
                  <c:v>916</c:v>
                </c:pt>
                <c:pt idx="453">
                  <c:v>733</c:v>
                </c:pt>
                <c:pt idx="454">
                  <c:v>733</c:v>
                </c:pt>
                <c:pt idx="455">
                  <c:v>733</c:v>
                </c:pt>
                <c:pt idx="456">
                  <c:v>550</c:v>
                </c:pt>
                <c:pt idx="457">
                  <c:v>550</c:v>
                </c:pt>
                <c:pt idx="458">
                  <c:v>550</c:v>
                </c:pt>
                <c:pt idx="459">
                  <c:v>733</c:v>
                </c:pt>
                <c:pt idx="460">
                  <c:v>733</c:v>
                </c:pt>
                <c:pt idx="461">
                  <c:v>733</c:v>
                </c:pt>
                <c:pt idx="462">
                  <c:v>733</c:v>
                </c:pt>
                <c:pt idx="463">
                  <c:v>733</c:v>
                </c:pt>
                <c:pt idx="464">
                  <c:v>733</c:v>
                </c:pt>
                <c:pt idx="465">
                  <c:v>733</c:v>
                </c:pt>
                <c:pt idx="466">
                  <c:v>733</c:v>
                </c:pt>
                <c:pt idx="467">
                  <c:v>916</c:v>
                </c:pt>
                <c:pt idx="468">
                  <c:v>916</c:v>
                </c:pt>
                <c:pt idx="469">
                  <c:v>1099</c:v>
                </c:pt>
                <c:pt idx="470">
                  <c:v>1099</c:v>
                </c:pt>
                <c:pt idx="471">
                  <c:v>1099</c:v>
                </c:pt>
                <c:pt idx="472">
                  <c:v>1099</c:v>
                </c:pt>
                <c:pt idx="473">
                  <c:v>1099</c:v>
                </c:pt>
                <c:pt idx="474">
                  <c:v>1099</c:v>
                </c:pt>
                <c:pt idx="475">
                  <c:v>916</c:v>
                </c:pt>
                <c:pt idx="476">
                  <c:v>916</c:v>
                </c:pt>
                <c:pt idx="477">
                  <c:v>733</c:v>
                </c:pt>
                <c:pt idx="478">
                  <c:v>733</c:v>
                </c:pt>
                <c:pt idx="479">
                  <c:v>733</c:v>
                </c:pt>
                <c:pt idx="480">
                  <c:v>550</c:v>
                </c:pt>
                <c:pt idx="481">
                  <c:v>550</c:v>
                </c:pt>
                <c:pt idx="482">
                  <c:v>550</c:v>
                </c:pt>
                <c:pt idx="483">
                  <c:v>733</c:v>
                </c:pt>
                <c:pt idx="484">
                  <c:v>733</c:v>
                </c:pt>
                <c:pt idx="485">
                  <c:v>733</c:v>
                </c:pt>
                <c:pt idx="486">
                  <c:v>733</c:v>
                </c:pt>
                <c:pt idx="487">
                  <c:v>733</c:v>
                </c:pt>
                <c:pt idx="488">
                  <c:v>733</c:v>
                </c:pt>
                <c:pt idx="489">
                  <c:v>733</c:v>
                </c:pt>
                <c:pt idx="490">
                  <c:v>733</c:v>
                </c:pt>
                <c:pt idx="491">
                  <c:v>916</c:v>
                </c:pt>
                <c:pt idx="492">
                  <c:v>916</c:v>
                </c:pt>
                <c:pt idx="493">
                  <c:v>1099</c:v>
                </c:pt>
                <c:pt idx="494">
                  <c:v>1099</c:v>
                </c:pt>
                <c:pt idx="495">
                  <c:v>1099</c:v>
                </c:pt>
                <c:pt idx="496">
                  <c:v>1099</c:v>
                </c:pt>
                <c:pt idx="497">
                  <c:v>1099</c:v>
                </c:pt>
                <c:pt idx="498">
                  <c:v>1099</c:v>
                </c:pt>
                <c:pt idx="499">
                  <c:v>916</c:v>
                </c:pt>
                <c:pt idx="500">
                  <c:v>916</c:v>
                </c:pt>
                <c:pt idx="501">
                  <c:v>733</c:v>
                </c:pt>
                <c:pt idx="502">
                  <c:v>733</c:v>
                </c:pt>
                <c:pt idx="503">
                  <c:v>733</c:v>
                </c:pt>
                <c:pt idx="504">
                  <c:v>550</c:v>
                </c:pt>
                <c:pt idx="505">
                  <c:v>550</c:v>
                </c:pt>
                <c:pt idx="506">
                  <c:v>550</c:v>
                </c:pt>
                <c:pt idx="507">
                  <c:v>733</c:v>
                </c:pt>
                <c:pt idx="508">
                  <c:v>733</c:v>
                </c:pt>
                <c:pt idx="509">
                  <c:v>733</c:v>
                </c:pt>
                <c:pt idx="510">
                  <c:v>733</c:v>
                </c:pt>
                <c:pt idx="511">
                  <c:v>733</c:v>
                </c:pt>
                <c:pt idx="512">
                  <c:v>733</c:v>
                </c:pt>
                <c:pt idx="513">
                  <c:v>733</c:v>
                </c:pt>
                <c:pt idx="514">
                  <c:v>733</c:v>
                </c:pt>
                <c:pt idx="515">
                  <c:v>916</c:v>
                </c:pt>
                <c:pt idx="516">
                  <c:v>916</c:v>
                </c:pt>
                <c:pt idx="517">
                  <c:v>1099</c:v>
                </c:pt>
                <c:pt idx="518">
                  <c:v>1099</c:v>
                </c:pt>
                <c:pt idx="519">
                  <c:v>1099</c:v>
                </c:pt>
                <c:pt idx="520">
                  <c:v>1099</c:v>
                </c:pt>
                <c:pt idx="521">
                  <c:v>1099</c:v>
                </c:pt>
                <c:pt idx="522">
                  <c:v>1099</c:v>
                </c:pt>
                <c:pt idx="523">
                  <c:v>916</c:v>
                </c:pt>
                <c:pt idx="524">
                  <c:v>916</c:v>
                </c:pt>
                <c:pt idx="525">
                  <c:v>733</c:v>
                </c:pt>
                <c:pt idx="526">
                  <c:v>733</c:v>
                </c:pt>
                <c:pt idx="527">
                  <c:v>733</c:v>
                </c:pt>
                <c:pt idx="528">
                  <c:v>550</c:v>
                </c:pt>
                <c:pt idx="529">
                  <c:v>550</c:v>
                </c:pt>
                <c:pt idx="530">
                  <c:v>550</c:v>
                </c:pt>
                <c:pt idx="531">
                  <c:v>733</c:v>
                </c:pt>
                <c:pt idx="532">
                  <c:v>733</c:v>
                </c:pt>
                <c:pt idx="533">
                  <c:v>733</c:v>
                </c:pt>
                <c:pt idx="534">
                  <c:v>733</c:v>
                </c:pt>
                <c:pt idx="535">
                  <c:v>733</c:v>
                </c:pt>
                <c:pt idx="536">
                  <c:v>733</c:v>
                </c:pt>
                <c:pt idx="537">
                  <c:v>733</c:v>
                </c:pt>
                <c:pt idx="538">
                  <c:v>733</c:v>
                </c:pt>
                <c:pt idx="539">
                  <c:v>916</c:v>
                </c:pt>
                <c:pt idx="540">
                  <c:v>916</c:v>
                </c:pt>
                <c:pt idx="541">
                  <c:v>1099</c:v>
                </c:pt>
                <c:pt idx="542">
                  <c:v>1099</c:v>
                </c:pt>
                <c:pt idx="543">
                  <c:v>1099</c:v>
                </c:pt>
                <c:pt idx="544">
                  <c:v>1099</c:v>
                </c:pt>
                <c:pt idx="545">
                  <c:v>1099</c:v>
                </c:pt>
                <c:pt idx="546">
                  <c:v>1099</c:v>
                </c:pt>
                <c:pt idx="547">
                  <c:v>916</c:v>
                </c:pt>
                <c:pt idx="548">
                  <c:v>916</c:v>
                </c:pt>
                <c:pt idx="549">
                  <c:v>733</c:v>
                </c:pt>
                <c:pt idx="550">
                  <c:v>733</c:v>
                </c:pt>
                <c:pt idx="551">
                  <c:v>733</c:v>
                </c:pt>
                <c:pt idx="552">
                  <c:v>550</c:v>
                </c:pt>
                <c:pt idx="553">
                  <c:v>550</c:v>
                </c:pt>
                <c:pt idx="554">
                  <c:v>550</c:v>
                </c:pt>
                <c:pt idx="555">
                  <c:v>733</c:v>
                </c:pt>
                <c:pt idx="556">
                  <c:v>733</c:v>
                </c:pt>
                <c:pt idx="557">
                  <c:v>733</c:v>
                </c:pt>
                <c:pt idx="558">
                  <c:v>733</c:v>
                </c:pt>
                <c:pt idx="559">
                  <c:v>733</c:v>
                </c:pt>
                <c:pt idx="560">
                  <c:v>733</c:v>
                </c:pt>
                <c:pt idx="561">
                  <c:v>733</c:v>
                </c:pt>
                <c:pt idx="562">
                  <c:v>733</c:v>
                </c:pt>
                <c:pt idx="563">
                  <c:v>916</c:v>
                </c:pt>
                <c:pt idx="564">
                  <c:v>916</c:v>
                </c:pt>
                <c:pt idx="565">
                  <c:v>1099</c:v>
                </c:pt>
                <c:pt idx="566">
                  <c:v>1099</c:v>
                </c:pt>
                <c:pt idx="567">
                  <c:v>1099</c:v>
                </c:pt>
                <c:pt idx="568">
                  <c:v>1099</c:v>
                </c:pt>
                <c:pt idx="569">
                  <c:v>1099</c:v>
                </c:pt>
                <c:pt idx="570">
                  <c:v>1099</c:v>
                </c:pt>
                <c:pt idx="571">
                  <c:v>916</c:v>
                </c:pt>
                <c:pt idx="572">
                  <c:v>916</c:v>
                </c:pt>
                <c:pt idx="573">
                  <c:v>733</c:v>
                </c:pt>
                <c:pt idx="574">
                  <c:v>733</c:v>
                </c:pt>
                <c:pt idx="575">
                  <c:v>733</c:v>
                </c:pt>
                <c:pt idx="576">
                  <c:v>550</c:v>
                </c:pt>
                <c:pt idx="577">
                  <c:v>550</c:v>
                </c:pt>
                <c:pt idx="578">
                  <c:v>550</c:v>
                </c:pt>
                <c:pt idx="579">
                  <c:v>733</c:v>
                </c:pt>
                <c:pt idx="580">
                  <c:v>733</c:v>
                </c:pt>
                <c:pt idx="581">
                  <c:v>733</c:v>
                </c:pt>
                <c:pt idx="582">
                  <c:v>733</c:v>
                </c:pt>
                <c:pt idx="583">
                  <c:v>733</c:v>
                </c:pt>
                <c:pt idx="584">
                  <c:v>733</c:v>
                </c:pt>
                <c:pt idx="585">
                  <c:v>733</c:v>
                </c:pt>
                <c:pt idx="586">
                  <c:v>733</c:v>
                </c:pt>
                <c:pt idx="587">
                  <c:v>916</c:v>
                </c:pt>
                <c:pt idx="588">
                  <c:v>916</c:v>
                </c:pt>
                <c:pt idx="589">
                  <c:v>1099</c:v>
                </c:pt>
                <c:pt idx="590">
                  <c:v>1099</c:v>
                </c:pt>
                <c:pt idx="591">
                  <c:v>1099</c:v>
                </c:pt>
                <c:pt idx="592">
                  <c:v>1099</c:v>
                </c:pt>
                <c:pt idx="593">
                  <c:v>1099</c:v>
                </c:pt>
                <c:pt idx="594">
                  <c:v>1099</c:v>
                </c:pt>
                <c:pt idx="595">
                  <c:v>916</c:v>
                </c:pt>
                <c:pt idx="596">
                  <c:v>916</c:v>
                </c:pt>
                <c:pt idx="597">
                  <c:v>733</c:v>
                </c:pt>
                <c:pt idx="598">
                  <c:v>733</c:v>
                </c:pt>
                <c:pt idx="599">
                  <c:v>733</c:v>
                </c:pt>
                <c:pt idx="600">
                  <c:v>550</c:v>
                </c:pt>
                <c:pt idx="601">
                  <c:v>550</c:v>
                </c:pt>
                <c:pt idx="602">
                  <c:v>550</c:v>
                </c:pt>
                <c:pt idx="603">
                  <c:v>733</c:v>
                </c:pt>
                <c:pt idx="604">
                  <c:v>733</c:v>
                </c:pt>
                <c:pt idx="605">
                  <c:v>733</c:v>
                </c:pt>
                <c:pt idx="606">
                  <c:v>733</c:v>
                </c:pt>
                <c:pt idx="607">
                  <c:v>733</c:v>
                </c:pt>
                <c:pt idx="608">
                  <c:v>733</c:v>
                </c:pt>
                <c:pt idx="609">
                  <c:v>733</c:v>
                </c:pt>
                <c:pt idx="610">
                  <c:v>733</c:v>
                </c:pt>
                <c:pt idx="611">
                  <c:v>916</c:v>
                </c:pt>
                <c:pt idx="612">
                  <c:v>916</c:v>
                </c:pt>
                <c:pt idx="613">
                  <c:v>1099</c:v>
                </c:pt>
                <c:pt idx="614">
                  <c:v>1099</c:v>
                </c:pt>
                <c:pt idx="615">
                  <c:v>1099</c:v>
                </c:pt>
                <c:pt idx="616">
                  <c:v>1099</c:v>
                </c:pt>
                <c:pt idx="617">
                  <c:v>1099</c:v>
                </c:pt>
                <c:pt idx="618">
                  <c:v>1099</c:v>
                </c:pt>
                <c:pt idx="619">
                  <c:v>916</c:v>
                </c:pt>
                <c:pt idx="620">
                  <c:v>916</c:v>
                </c:pt>
                <c:pt idx="621">
                  <c:v>733</c:v>
                </c:pt>
                <c:pt idx="622">
                  <c:v>733</c:v>
                </c:pt>
                <c:pt idx="623">
                  <c:v>733</c:v>
                </c:pt>
                <c:pt idx="624">
                  <c:v>550</c:v>
                </c:pt>
                <c:pt idx="625">
                  <c:v>550</c:v>
                </c:pt>
                <c:pt idx="626">
                  <c:v>550</c:v>
                </c:pt>
                <c:pt idx="627">
                  <c:v>733</c:v>
                </c:pt>
                <c:pt idx="628">
                  <c:v>733</c:v>
                </c:pt>
                <c:pt idx="629">
                  <c:v>733</c:v>
                </c:pt>
                <c:pt idx="630">
                  <c:v>733</c:v>
                </c:pt>
                <c:pt idx="631">
                  <c:v>733</c:v>
                </c:pt>
                <c:pt idx="632">
                  <c:v>733</c:v>
                </c:pt>
                <c:pt idx="633">
                  <c:v>733</c:v>
                </c:pt>
                <c:pt idx="634">
                  <c:v>733</c:v>
                </c:pt>
                <c:pt idx="635">
                  <c:v>916</c:v>
                </c:pt>
                <c:pt idx="636">
                  <c:v>916</c:v>
                </c:pt>
                <c:pt idx="637">
                  <c:v>1099</c:v>
                </c:pt>
                <c:pt idx="638">
                  <c:v>1099</c:v>
                </c:pt>
                <c:pt idx="639">
                  <c:v>1099</c:v>
                </c:pt>
                <c:pt idx="640">
                  <c:v>1099</c:v>
                </c:pt>
                <c:pt idx="641">
                  <c:v>1099</c:v>
                </c:pt>
                <c:pt idx="642">
                  <c:v>1099</c:v>
                </c:pt>
                <c:pt idx="643">
                  <c:v>916</c:v>
                </c:pt>
                <c:pt idx="644">
                  <c:v>916</c:v>
                </c:pt>
                <c:pt idx="645">
                  <c:v>733</c:v>
                </c:pt>
                <c:pt idx="646">
                  <c:v>733</c:v>
                </c:pt>
                <c:pt idx="647">
                  <c:v>733</c:v>
                </c:pt>
                <c:pt idx="648">
                  <c:v>550</c:v>
                </c:pt>
                <c:pt idx="649">
                  <c:v>550</c:v>
                </c:pt>
                <c:pt idx="650">
                  <c:v>550</c:v>
                </c:pt>
                <c:pt idx="651">
                  <c:v>733</c:v>
                </c:pt>
                <c:pt idx="652">
                  <c:v>733</c:v>
                </c:pt>
                <c:pt idx="653">
                  <c:v>733</c:v>
                </c:pt>
                <c:pt idx="654">
                  <c:v>733</c:v>
                </c:pt>
                <c:pt idx="655">
                  <c:v>733</c:v>
                </c:pt>
                <c:pt idx="656">
                  <c:v>733</c:v>
                </c:pt>
                <c:pt idx="657">
                  <c:v>733</c:v>
                </c:pt>
                <c:pt idx="658">
                  <c:v>733</c:v>
                </c:pt>
                <c:pt idx="659">
                  <c:v>916</c:v>
                </c:pt>
                <c:pt idx="660">
                  <c:v>916</c:v>
                </c:pt>
                <c:pt idx="661">
                  <c:v>1099</c:v>
                </c:pt>
                <c:pt idx="662">
                  <c:v>1099</c:v>
                </c:pt>
                <c:pt idx="663">
                  <c:v>1099</c:v>
                </c:pt>
                <c:pt idx="664">
                  <c:v>1099</c:v>
                </c:pt>
                <c:pt idx="665">
                  <c:v>1099</c:v>
                </c:pt>
                <c:pt idx="666">
                  <c:v>1099</c:v>
                </c:pt>
                <c:pt idx="667">
                  <c:v>916</c:v>
                </c:pt>
                <c:pt idx="668">
                  <c:v>916</c:v>
                </c:pt>
                <c:pt idx="669">
                  <c:v>733</c:v>
                </c:pt>
                <c:pt idx="670">
                  <c:v>733</c:v>
                </c:pt>
                <c:pt idx="671">
                  <c:v>733</c:v>
                </c:pt>
                <c:pt idx="672">
                  <c:v>550</c:v>
                </c:pt>
                <c:pt idx="673">
                  <c:v>550</c:v>
                </c:pt>
                <c:pt idx="674">
                  <c:v>550</c:v>
                </c:pt>
                <c:pt idx="675">
                  <c:v>733</c:v>
                </c:pt>
                <c:pt idx="676">
                  <c:v>733</c:v>
                </c:pt>
                <c:pt idx="677">
                  <c:v>733</c:v>
                </c:pt>
                <c:pt idx="678">
                  <c:v>733</c:v>
                </c:pt>
                <c:pt idx="679">
                  <c:v>733</c:v>
                </c:pt>
                <c:pt idx="680">
                  <c:v>733</c:v>
                </c:pt>
                <c:pt idx="681">
                  <c:v>733</c:v>
                </c:pt>
                <c:pt idx="682">
                  <c:v>733</c:v>
                </c:pt>
                <c:pt idx="683">
                  <c:v>916</c:v>
                </c:pt>
                <c:pt idx="684">
                  <c:v>916</c:v>
                </c:pt>
                <c:pt idx="685">
                  <c:v>1099</c:v>
                </c:pt>
                <c:pt idx="686">
                  <c:v>1099</c:v>
                </c:pt>
                <c:pt idx="687">
                  <c:v>1099</c:v>
                </c:pt>
                <c:pt idx="688">
                  <c:v>1099</c:v>
                </c:pt>
                <c:pt idx="689">
                  <c:v>1099</c:v>
                </c:pt>
                <c:pt idx="690">
                  <c:v>1099</c:v>
                </c:pt>
                <c:pt idx="691">
                  <c:v>916</c:v>
                </c:pt>
                <c:pt idx="692">
                  <c:v>916</c:v>
                </c:pt>
                <c:pt idx="693">
                  <c:v>733</c:v>
                </c:pt>
                <c:pt idx="694">
                  <c:v>733</c:v>
                </c:pt>
                <c:pt idx="695">
                  <c:v>733</c:v>
                </c:pt>
                <c:pt idx="696">
                  <c:v>550</c:v>
                </c:pt>
                <c:pt idx="697">
                  <c:v>550</c:v>
                </c:pt>
                <c:pt idx="698">
                  <c:v>550</c:v>
                </c:pt>
                <c:pt idx="699">
                  <c:v>733</c:v>
                </c:pt>
                <c:pt idx="700">
                  <c:v>733</c:v>
                </c:pt>
                <c:pt idx="701">
                  <c:v>733</c:v>
                </c:pt>
                <c:pt idx="702">
                  <c:v>733</c:v>
                </c:pt>
                <c:pt idx="703">
                  <c:v>733</c:v>
                </c:pt>
                <c:pt idx="704">
                  <c:v>733</c:v>
                </c:pt>
                <c:pt idx="705">
                  <c:v>733</c:v>
                </c:pt>
                <c:pt idx="706">
                  <c:v>733</c:v>
                </c:pt>
                <c:pt idx="707">
                  <c:v>916</c:v>
                </c:pt>
                <c:pt idx="708">
                  <c:v>916</c:v>
                </c:pt>
                <c:pt idx="709">
                  <c:v>1099</c:v>
                </c:pt>
                <c:pt idx="710">
                  <c:v>1099</c:v>
                </c:pt>
                <c:pt idx="711">
                  <c:v>1099</c:v>
                </c:pt>
                <c:pt idx="712">
                  <c:v>1099</c:v>
                </c:pt>
                <c:pt idx="713">
                  <c:v>1099</c:v>
                </c:pt>
                <c:pt idx="714">
                  <c:v>1099</c:v>
                </c:pt>
                <c:pt idx="715">
                  <c:v>916</c:v>
                </c:pt>
                <c:pt idx="716">
                  <c:v>916</c:v>
                </c:pt>
                <c:pt idx="717">
                  <c:v>733</c:v>
                </c:pt>
                <c:pt idx="718">
                  <c:v>733</c:v>
                </c:pt>
                <c:pt idx="719">
                  <c:v>733</c:v>
                </c:pt>
                <c:pt idx="720">
                  <c:v>366</c:v>
                </c:pt>
                <c:pt idx="721">
                  <c:v>366</c:v>
                </c:pt>
                <c:pt idx="722">
                  <c:v>366</c:v>
                </c:pt>
                <c:pt idx="723">
                  <c:v>366</c:v>
                </c:pt>
                <c:pt idx="724">
                  <c:v>550</c:v>
                </c:pt>
                <c:pt idx="725">
                  <c:v>550</c:v>
                </c:pt>
                <c:pt idx="726">
                  <c:v>550</c:v>
                </c:pt>
                <c:pt idx="727">
                  <c:v>366</c:v>
                </c:pt>
                <c:pt idx="728">
                  <c:v>366</c:v>
                </c:pt>
                <c:pt idx="729">
                  <c:v>550</c:v>
                </c:pt>
                <c:pt idx="730">
                  <c:v>550</c:v>
                </c:pt>
                <c:pt idx="731">
                  <c:v>550</c:v>
                </c:pt>
                <c:pt idx="732">
                  <c:v>733</c:v>
                </c:pt>
                <c:pt idx="733">
                  <c:v>916</c:v>
                </c:pt>
                <c:pt idx="734">
                  <c:v>916</c:v>
                </c:pt>
                <c:pt idx="735">
                  <c:v>916</c:v>
                </c:pt>
                <c:pt idx="736">
                  <c:v>916</c:v>
                </c:pt>
                <c:pt idx="737">
                  <c:v>916</c:v>
                </c:pt>
                <c:pt idx="738">
                  <c:v>916</c:v>
                </c:pt>
                <c:pt idx="739">
                  <c:v>733</c:v>
                </c:pt>
                <c:pt idx="740">
                  <c:v>733</c:v>
                </c:pt>
                <c:pt idx="741">
                  <c:v>550</c:v>
                </c:pt>
                <c:pt idx="742">
                  <c:v>550</c:v>
                </c:pt>
                <c:pt idx="743">
                  <c:v>366</c:v>
                </c:pt>
                <c:pt idx="744">
                  <c:v>366</c:v>
                </c:pt>
                <c:pt idx="745">
                  <c:v>366</c:v>
                </c:pt>
                <c:pt idx="746">
                  <c:v>366</c:v>
                </c:pt>
                <c:pt idx="747">
                  <c:v>366</c:v>
                </c:pt>
                <c:pt idx="748">
                  <c:v>550</c:v>
                </c:pt>
                <c:pt idx="749">
                  <c:v>550</c:v>
                </c:pt>
                <c:pt idx="750">
                  <c:v>550</c:v>
                </c:pt>
                <c:pt idx="751">
                  <c:v>366</c:v>
                </c:pt>
                <c:pt idx="752">
                  <c:v>366</c:v>
                </c:pt>
                <c:pt idx="753">
                  <c:v>550</c:v>
                </c:pt>
                <c:pt idx="754">
                  <c:v>550</c:v>
                </c:pt>
                <c:pt idx="755">
                  <c:v>550</c:v>
                </c:pt>
                <c:pt idx="756">
                  <c:v>733</c:v>
                </c:pt>
                <c:pt idx="757">
                  <c:v>916</c:v>
                </c:pt>
                <c:pt idx="758">
                  <c:v>916</c:v>
                </c:pt>
                <c:pt idx="759">
                  <c:v>916</c:v>
                </c:pt>
                <c:pt idx="760">
                  <c:v>916</c:v>
                </c:pt>
                <c:pt idx="761">
                  <c:v>916</c:v>
                </c:pt>
                <c:pt idx="762">
                  <c:v>916</c:v>
                </c:pt>
                <c:pt idx="763">
                  <c:v>733</c:v>
                </c:pt>
                <c:pt idx="764">
                  <c:v>733</c:v>
                </c:pt>
                <c:pt idx="765">
                  <c:v>550</c:v>
                </c:pt>
                <c:pt idx="766">
                  <c:v>550</c:v>
                </c:pt>
                <c:pt idx="767">
                  <c:v>366</c:v>
                </c:pt>
                <c:pt idx="768">
                  <c:v>366</c:v>
                </c:pt>
                <c:pt idx="769">
                  <c:v>366</c:v>
                </c:pt>
                <c:pt idx="770">
                  <c:v>366</c:v>
                </c:pt>
                <c:pt idx="771">
                  <c:v>366</c:v>
                </c:pt>
                <c:pt idx="772">
                  <c:v>550</c:v>
                </c:pt>
                <c:pt idx="773">
                  <c:v>550</c:v>
                </c:pt>
                <c:pt idx="774">
                  <c:v>550</c:v>
                </c:pt>
                <c:pt idx="775">
                  <c:v>366</c:v>
                </c:pt>
                <c:pt idx="776">
                  <c:v>366</c:v>
                </c:pt>
                <c:pt idx="777">
                  <c:v>550</c:v>
                </c:pt>
                <c:pt idx="778">
                  <c:v>550</c:v>
                </c:pt>
                <c:pt idx="779">
                  <c:v>550</c:v>
                </c:pt>
                <c:pt idx="780">
                  <c:v>733</c:v>
                </c:pt>
                <c:pt idx="781">
                  <c:v>916</c:v>
                </c:pt>
                <c:pt idx="782">
                  <c:v>916</c:v>
                </c:pt>
                <c:pt idx="783">
                  <c:v>916</c:v>
                </c:pt>
                <c:pt idx="784">
                  <c:v>916</c:v>
                </c:pt>
                <c:pt idx="785">
                  <c:v>916</c:v>
                </c:pt>
                <c:pt idx="786">
                  <c:v>916</c:v>
                </c:pt>
                <c:pt idx="787">
                  <c:v>733</c:v>
                </c:pt>
                <c:pt idx="788">
                  <c:v>733</c:v>
                </c:pt>
                <c:pt idx="789">
                  <c:v>550</c:v>
                </c:pt>
                <c:pt idx="790">
                  <c:v>550</c:v>
                </c:pt>
                <c:pt idx="791">
                  <c:v>366</c:v>
                </c:pt>
                <c:pt idx="792">
                  <c:v>366</c:v>
                </c:pt>
                <c:pt idx="793">
                  <c:v>366</c:v>
                </c:pt>
                <c:pt idx="794">
                  <c:v>366</c:v>
                </c:pt>
                <c:pt idx="795">
                  <c:v>366</c:v>
                </c:pt>
                <c:pt idx="796">
                  <c:v>550</c:v>
                </c:pt>
                <c:pt idx="797">
                  <c:v>550</c:v>
                </c:pt>
                <c:pt idx="798">
                  <c:v>550</c:v>
                </c:pt>
                <c:pt idx="799">
                  <c:v>366</c:v>
                </c:pt>
                <c:pt idx="800">
                  <c:v>366</c:v>
                </c:pt>
                <c:pt idx="801">
                  <c:v>550</c:v>
                </c:pt>
                <c:pt idx="802">
                  <c:v>550</c:v>
                </c:pt>
                <c:pt idx="803">
                  <c:v>550</c:v>
                </c:pt>
                <c:pt idx="804">
                  <c:v>733</c:v>
                </c:pt>
                <c:pt idx="805">
                  <c:v>916</c:v>
                </c:pt>
                <c:pt idx="806">
                  <c:v>916</c:v>
                </c:pt>
                <c:pt idx="807">
                  <c:v>916</c:v>
                </c:pt>
                <c:pt idx="808">
                  <c:v>916</c:v>
                </c:pt>
                <c:pt idx="809">
                  <c:v>916</c:v>
                </c:pt>
                <c:pt idx="810">
                  <c:v>916</c:v>
                </c:pt>
                <c:pt idx="811">
                  <c:v>733</c:v>
                </c:pt>
                <c:pt idx="812">
                  <c:v>733</c:v>
                </c:pt>
                <c:pt idx="813">
                  <c:v>550</c:v>
                </c:pt>
                <c:pt idx="814">
                  <c:v>550</c:v>
                </c:pt>
                <c:pt idx="815">
                  <c:v>366</c:v>
                </c:pt>
                <c:pt idx="816">
                  <c:v>366</c:v>
                </c:pt>
                <c:pt idx="817">
                  <c:v>366</c:v>
                </c:pt>
                <c:pt idx="818">
                  <c:v>366</c:v>
                </c:pt>
                <c:pt idx="819">
                  <c:v>366</c:v>
                </c:pt>
                <c:pt idx="820">
                  <c:v>550</c:v>
                </c:pt>
                <c:pt idx="821">
                  <c:v>550</c:v>
                </c:pt>
                <c:pt idx="822">
                  <c:v>550</c:v>
                </c:pt>
                <c:pt idx="823">
                  <c:v>366</c:v>
                </c:pt>
                <c:pt idx="824">
                  <c:v>366</c:v>
                </c:pt>
                <c:pt idx="825">
                  <c:v>550</c:v>
                </c:pt>
                <c:pt idx="826">
                  <c:v>550</c:v>
                </c:pt>
                <c:pt idx="827">
                  <c:v>550</c:v>
                </c:pt>
                <c:pt idx="828">
                  <c:v>733</c:v>
                </c:pt>
                <c:pt idx="829">
                  <c:v>916</c:v>
                </c:pt>
                <c:pt idx="830">
                  <c:v>916</c:v>
                </c:pt>
                <c:pt idx="831">
                  <c:v>916</c:v>
                </c:pt>
                <c:pt idx="832">
                  <c:v>916</c:v>
                </c:pt>
                <c:pt idx="833">
                  <c:v>916</c:v>
                </c:pt>
                <c:pt idx="834">
                  <c:v>916</c:v>
                </c:pt>
                <c:pt idx="835">
                  <c:v>733</c:v>
                </c:pt>
                <c:pt idx="836">
                  <c:v>733</c:v>
                </c:pt>
                <c:pt idx="837">
                  <c:v>550</c:v>
                </c:pt>
                <c:pt idx="838">
                  <c:v>550</c:v>
                </c:pt>
                <c:pt idx="839">
                  <c:v>366</c:v>
                </c:pt>
                <c:pt idx="840">
                  <c:v>366</c:v>
                </c:pt>
                <c:pt idx="841">
                  <c:v>366</c:v>
                </c:pt>
                <c:pt idx="842">
                  <c:v>366</c:v>
                </c:pt>
                <c:pt idx="843">
                  <c:v>366</c:v>
                </c:pt>
                <c:pt idx="844">
                  <c:v>550</c:v>
                </c:pt>
                <c:pt idx="845">
                  <c:v>550</c:v>
                </c:pt>
                <c:pt idx="846">
                  <c:v>550</c:v>
                </c:pt>
                <c:pt idx="847">
                  <c:v>366</c:v>
                </c:pt>
                <c:pt idx="848">
                  <c:v>366</c:v>
                </c:pt>
                <c:pt idx="849">
                  <c:v>550</c:v>
                </c:pt>
                <c:pt idx="850">
                  <c:v>550</c:v>
                </c:pt>
                <c:pt idx="851">
                  <c:v>550</c:v>
                </c:pt>
                <c:pt idx="852">
                  <c:v>733</c:v>
                </c:pt>
                <c:pt idx="853">
                  <c:v>916</c:v>
                </c:pt>
                <c:pt idx="854">
                  <c:v>916</c:v>
                </c:pt>
                <c:pt idx="855">
                  <c:v>916</c:v>
                </c:pt>
                <c:pt idx="856">
                  <c:v>916</c:v>
                </c:pt>
                <c:pt idx="857">
                  <c:v>916</c:v>
                </c:pt>
                <c:pt idx="858">
                  <c:v>916</c:v>
                </c:pt>
                <c:pt idx="859">
                  <c:v>733</c:v>
                </c:pt>
                <c:pt idx="860">
                  <c:v>733</c:v>
                </c:pt>
                <c:pt idx="861">
                  <c:v>550</c:v>
                </c:pt>
                <c:pt idx="862">
                  <c:v>550</c:v>
                </c:pt>
                <c:pt idx="863">
                  <c:v>366</c:v>
                </c:pt>
                <c:pt idx="864">
                  <c:v>366</c:v>
                </c:pt>
                <c:pt idx="865">
                  <c:v>366</c:v>
                </c:pt>
                <c:pt idx="866">
                  <c:v>366</c:v>
                </c:pt>
                <c:pt idx="867">
                  <c:v>366</c:v>
                </c:pt>
                <c:pt idx="868">
                  <c:v>550</c:v>
                </c:pt>
                <c:pt idx="869">
                  <c:v>550</c:v>
                </c:pt>
                <c:pt idx="870">
                  <c:v>550</c:v>
                </c:pt>
                <c:pt idx="871">
                  <c:v>366</c:v>
                </c:pt>
                <c:pt idx="872">
                  <c:v>366</c:v>
                </c:pt>
                <c:pt idx="873">
                  <c:v>550</c:v>
                </c:pt>
                <c:pt idx="874">
                  <c:v>550</c:v>
                </c:pt>
                <c:pt idx="875">
                  <c:v>550</c:v>
                </c:pt>
                <c:pt idx="876">
                  <c:v>733</c:v>
                </c:pt>
                <c:pt idx="877">
                  <c:v>916</c:v>
                </c:pt>
                <c:pt idx="878">
                  <c:v>916</c:v>
                </c:pt>
                <c:pt idx="879">
                  <c:v>916</c:v>
                </c:pt>
                <c:pt idx="880">
                  <c:v>916</c:v>
                </c:pt>
                <c:pt idx="881">
                  <c:v>916</c:v>
                </c:pt>
                <c:pt idx="882">
                  <c:v>916</c:v>
                </c:pt>
                <c:pt idx="883">
                  <c:v>733</c:v>
                </c:pt>
                <c:pt idx="884">
                  <c:v>733</c:v>
                </c:pt>
                <c:pt idx="885">
                  <c:v>550</c:v>
                </c:pt>
                <c:pt idx="886">
                  <c:v>550</c:v>
                </c:pt>
                <c:pt idx="887">
                  <c:v>366</c:v>
                </c:pt>
                <c:pt idx="888">
                  <c:v>366</c:v>
                </c:pt>
                <c:pt idx="889">
                  <c:v>366</c:v>
                </c:pt>
                <c:pt idx="890">
                  <c:v>366</c:v>
                </c:pt>
                <c:pt idx="891">
                  <c:v>366</c:v>
                </c:pt>
                <c:pt idx="892">
                  <c:v>550</c:v>
                </c:pt>
                <c:pt idx="893">
                  <c:v>550</c:v>
                </c:pt>
                <c:pt idx="894">
                  <c:v>550</c:v>
                </c:pt>
                <c:pt idx="895">
                  <c:v>366</c:v>
                </c:pt>
                <c:pt idx="896">
                  <c:v>366</c:v>
                </c:pt>
                <c:pt idx="897">
                  <c:v>550</c:v>
                </c:pt>
                <c:pt idx="898">
                  <c:v>550</c:v>
                </c:pt>
                <c:pt idx="899">
                  <c:v>550</c:v>
                </c:pt>
                <c:pt idx="900">
                  <c:v>733</c:v>
                </c:pt>
                <c:pt idx="901">
                  <c:v>916</c:v>
                </c:pt>
                <c:pt idx="902">
                  <c:v>916</c:v>
                </c:pt>
                <c:pt idx="903">
                  <c:v>916</c:v>
                </c:pt>
                <c:pt idx="904">
                  <c:v>916</c:v>
                </c:pt>
                <c:pt idx="905">
                  <c:v>916</c:v>
                </c:pt>
                <c:pt idx="906">
                  <c:v>916</c:v>
                </c:pt>
                <c:pt idx="907">
                  <c:v>733</c:v>
                </c:pt>
                <c:pt idx="908">
                  <c:v>733</c:v>
                </c:pt>
                <c:pt idx="909">
                  <c:v>550</c:v>
                </c:pt>
                <c:pt idx="910">
                  <c:v>550</c:v>
                </c:pt>
                <c:pt idx="911">
                  <c:v>366</c:v>
                </c:pt>
                <c:pt idx="912">
                  <c:v>366</c:v>
                </c:pt>
                <c:pt idx="913">
                  <c:v>366</c:v>
                </c:pt>
                <c:pt idx="914">
                  <c:v>366</c:v>
                </c:pt>
                <c:pt idx="915">
                  <c:v>366</c:v>
                </c:pt>
                <c:pt idx="916">
                  <c:v>550</c:v>
                </c:pt>
                <c:pt idx="917">
                  <c:v>550</c:v>
                </c:pt>
                <c:pt idx="918">
                  <c:v>550</c:v>
                </c:pt>
                <c:pt idx="919">
                  <c:v>366</c:v>
                </c:pt>
                <c:pt idx="920">
                  <c:v>366</c:v>
                </c:pt>
                <c:pt idx="921">
                  <c:v>550</c:v>
                </c:pt>
                <c:pt idx="922">
                  <c:v>550</c:v>
                </c:pt>
                <c:pt idx="923">
                  <c:v>550</c:v>
                </c:pt>
                <c:pt idx="924">
                  <c:v>733</c:v>
                </c:pt>
                <c:pt idx="925">
                  <c:v>916</c:v>
                </c:pt>
                <c:pt idx="926">
                  <c:v>916</c:v>
                </c:pt>
                <c:pt idx="927">
                  <c:v>916</c:v>
                </c:pt>
                <c:pt idx="928">
                  <c:v>916</c:v>
                </c:pt>
                <c:pt idx="929">
                  <c:v>916</c:v>
                </c:pt>
                <c:pt idx="930">
                  <c:v>916</c:v>
                </c:pt>
                <c:pt idx="931">
                  <c:v>733</c:v>
                </c:pt>
                <c:pt idx="932">
                  <c:v>733</c:v>
                </c:pt>
                <c:pt idx="933">
                  <c:v>550</c:v>
                </c:pt>
                <c:pt idx="934">
                  <c:v>550</c:v>
                </c:pt>
                <c:pt idx="935">
                  <c:v>366</c:v>
                </c:pt>
                <c:pt idx="936">
                  <c:v>366</c:v>
                </c:pt>
                <c:pt idx="937">
                  <c:v>366</c:v>
                </c:pt>
                <c:pt idx="938">
                  <c:v>366</c:v>
                </c:pt>
                <c:pt idx="939">
                  <c:v>366</c:v>
                </c:pt>
                <c:pt idx="940">
                  <c:v>550</c:v>
                </c:pt>
                <c:pt idx="941">
                  <c:v>550</c:v>
                </c:pt>
                <c:pt idx="942">
                  <c:v>550</c:v>
                </c:pt>
                <c:pt idx="943">
                  <c:v>366</c:v>
                </c:pt>
                <c:pt idx="944">
                  <c:v>366</c:v>
                </c:pt>
                <c:pt idx="945">
                  <c:v>550</c:v>
                </c:pt>
                <c:pt idx="946">
                  <c:v>550</c:v>
                </c:pt>
                <c:pt idx="947">
                  <c:v>550</c:v>
                </c:pt>
                <c:pt idx="948">
                  <c:v>733</c:v>
                </c:pt>
                <c:pt idx="949">
                  <c:v>916</c:v>
                </c:pt>
                <c:pt idx="950">
                  <c:v>916</c:v>
                </c:pt>
                <c:pt idx="951">
                  <c:v>916</c:v>
                </c:pt>
                <c:pt idx="952">
                  <c:v>916</c:v>
                </c:pt>
                <c:pt idx="953">
                  <c:v>916</c:v>
                </c:pt>
                <c:pt idx="954">
                  <c:v>916</c:v>
                </c:pt>
                <c:pt idx="955">
                  <c:v>733</c:v>
                </c:pt>
                <c:pt idx="956">
                  <c:v>733</c:v>
                </c:pt>
                <c:pt idx="957">
                  <c:v>550</c:v>
                </c:pt>
                <c:pt idx="958">
                  <c:v>550</c:v>
                </c:pt>
                <c:pt idx="959">
                  <c:v>366</c:v>
                </c:pt>
                <c:pt idx="960">
                  <c:v>366</c:v>
                </c:pt>
                <c:pt idx="961">
                  <c:v>366</c:v>
                </c:pt>
                <c:pt idx="962">
                  <c:v>366</c:v>
                </c:pt>
                <c:pt idx="963">
                  <c:v>366</c:v>
                </c:pt>
                <c:pt idx="964">
                  <c:v>550</c:v>
                </c:pt>
                <c:pt idx="965">
                  <c:v>550</c:v>
                </c:pt>
                <c:pt idx="966">
                  <c:v>550</c:v>
                </c:pt>
                <c:pt idx="967">
                  <c:v>366</c:v>
                </c:pt>
                <c:pt idx="968">
                  <c:v>366</c:v>
                </c:pt>
                <c:pt idx="969">
                  <c:v>550</c:v>
                </c:pt>
                <c:pt idx="970">
                  <c:v>550</c:v>
                </c:pt>
                <c:pt idx="971">
                  <c:v>550</c:v>
                </c:pt>
                <c:pt idx="972">
                  <c:v>733</c:v>
                </c:pt>
                <c:pt idx="973">
                  <c:v>916</c:v>
                </c:pt>
                <c:pt idx="974">
                  <c:v>916</c:v>
                </c:pt>
                <c:pt idx="975">
                  <c:v>916</c:v>
                </c:pt>
                <c:pt idx="976">
                  <c:v>916</c:v>
                </c:pt>
                <c:pt idx="977">
                  <c:v>916</c:v>
                </c:pt>
                <c:pt idx="978">
                  <c:v>916</c:v>
                </c:pt>
                <c:pt idx="979">
                  <c:v>733</c:v>
                </c:pt>
                <c:pt idx="980">
                  <c:v>733</c:v>
                </c:pt>
                <c:pt idx="981">
                  <c:v>550</c:v>
                </c:pt>
                <c:pt idx="982">
                  <c:v>550</c:v>
                </c:pt>
                <c:pt idx="983">
                  <c:v>366</c:v>
                </c:pt>
                <c:pt idx="984">
                  <c:v>366</c:v>
                </c:pt>
                <c:pt idx="985">
                  <c:v>366</c:v>
                </c:pt>
                <c:pt idx="986">
                  <c:v>366</c:v>
                </c:pt>
                <c:pt idx="987">
                  <c:v>366</c:v>
                </c:pt>
                <c:pt idx="988">
                  <c:v>550</c:v>
                </c:pt>
                <c:pt idx="989">
                  <c:v>550</c:v>
                </c:pt>
                <c:pt idx="990">
                  <c:v>550</c:v>
                </c:pt>
                <c:pt idx="991">
                  <c:v>366</c:v>
                </c:pt>
                <c:pt idx="992">
                  <c:v>366</c:v>
                </c:pt>
                <c:pt idx="993">
                  <c:v>550</c:v>
                </c:pt>
                <c:pt idx="994">
                  <c:v>550</c:v>
                </c:pt>
                <c:pt idx="995">
                  <c:v>550</c:v>
                </c:pt>
                <c:pt idx="996">
                  <c:v>733</c:v>
                </c:pt>
                <c:pt idx="997">
                  <c:v>916</c:v>
                </c:pt>
                <c:pt idx="998">
                  <c:v>916</c:v>
                </c:pt>
                <c:pt idx="999">
                  <c:v>916</c:v>
                </c:pt>
                <c:pt idx="1000">
                  <c:v>916</c:v>
                </c:pt>
                <c:pt idx="1001">
                  <c:v>916</c:v>
                </c:pt>
                <c:pt idx="1002">
                  <c:v>916</c:v>
                </c:pt>
                <c:pt idx="1003">
                  <c:v>733</c:v>
                </c:pt>
                <c:pt idx="1004">
                  <c:v>733</c:v>
                </c:pt>
                <c:pt idx="1005">
                  <c:v>550</c:v>
                </c:pt>
                <c:pt idx="1006">
                  <c:v>550</c:v>
                </c:pt>
                <c:pt idx="1007">
                  <c:v>366</c:v>
                </c:pt>
                <c:pt idx="1008">
                  <c:v>366</c:v>
                </c:pt>
                <c:pt idx="1009">
                  <c:v>366</c:v>
                </c:pt>
                <c:pt idx="1010">
                  <c:v>366</c:v>
                </c:pt>
                <c:pt idx="1011">
                  <c:v>366</c:v>
                </c:pt>
                <c:pt idx="1012">
                  <c:v>550</c:v>
                </c:pt>
                <c:pt idx="1013">
                  <c:v>550</c:v>
                </c:pt>
                <c:pt idx="1014">
                  <c:v>550</c:v>
                </c:pt>
                <c:pt idx="1015">
                  <c:v>366</c:v>
                </c:pt>
                <c:pt idx="1016">
                  <c:v>366</c:v>
                </c:pt>
                <c:pt idx="1017">
                  <c:v>550</c:v>
                </c:pt>
                <c:pt idx="1018">
                  <c:v>550</c:v>
                </c:pt>
                <c:pt idx="1019">
                  <c:v>550</c:v>
                </c:pt>
                <c:pt idx="1020">
                  <c:v>733</c:v>
                </c:pt>
                <c:pt idx="1021">
                  <c:v>916</c:v>
                </c:pt>
                <c:pt idx="1022">
                  <c:v>916</c:v>
                </c:pt>
                <c:pt idx="1023">
                  <c:v>916</c:v>
                </c:pt>
                <c:pt idx="1024">
                  <c:v>916</c:v>
                </c:pt>
                <c:pt idx="1025">
                  <c:v>916</c:v>
                </c:pt>
                <c:pt idx="1026">
                  <c:v>916</c:v>
                </c:pt>
                <c:pt idx="1027">
                  <c:v>733</c:v>
                </c:pt>
                <c:pt idx="1028">
                  <c:v>733</c:v>
                </c:pt>
                <c:pt idx="1029">
                  <c:v>550</c:v>
                </c:pt>
                <c:pt idx="1030">
                  <c:v>550</c:v>
                </c:pt>
                <c:pt idx="1031">
                  <c:v>366</c:v>
                </c:pt>
                <c:pt idx="1032">
                  <c:v>366</c:v>
                </c:pt>
                <c:pt idx="1033">
                  <c:v>366</c:v>
                </c:pt>
                <c:pt idx="1034">
                  <c:v>366</c:v>
                </c:pt>
                <c:pt idx="1035">
                  <c:v>366</c:v>
                </c:pt>
                <c:pt idx="1036">
                  <c:v>550</c:v>
                </c:pt>
                <c:pt idx="1037">
                  <c:v>550</c:v>
                </c:pt>
                <c:pt idx="1038">
                  <c:v>550</c:v>
                </c:pt>
                <c:pt idx="1039">
                  <c:v>366</c:v>
                </c:pt>
                <c:pt idx="1040">
                  <c:v>366</c:v>
                </c:pt>
                <c:pt idx="1041">
                  <c:v>550</c:v>
                </c:pt>
                <c:pt idx="1042">
                  <c:v>550</c:v>
                </c:pt>
                <c:pt idx="1043">
                  <c:v>550</c:v>
                </c:pt>
                <c:pt idx="1044">
                  <c:v>733</c:v>
                </c:pt>
                <c:pt idx="1045">
                  <c:v>916</c:v>
                </c:pt>
                <c:pt idx="1046">
                  <c:v>916</c:v>
                </c:pt>
                <c:pt idx="1047">
                  <c:v>916</c:v>
                </c:pt>
                <c:pt idx="1048">
                  <c:v>916</c:v>
                </c:pt>
                <c:pt idx="1049">
                  <c:v>916</c:v>
                </c:pt>
                <c:pt idx="1050">
                  <c:v>916</c:v>
                </c:pt>
                <c:pt idx="1051">
                  <c:v>733</c:v>
                </c:pt>
                <c:pt idx="1052">
                  <c:v>733</c:v>
                </c:pt>
                <c:pt idx="1053">
                  <c:v>550</c:v>
                </c:pt>
                <c:pt idx="1054">
                  <c:v>550</c:v>
                </c:pt>
                <c:pt idx="1055">
                  <c:v>366</c:v>
                </c:pt>
                <c:pt idx="1056">
                  <c:v>366</c:v>
                </c:pt>
                <c:pt idx="1057">
                  <c:v>366</c:v>
                </c:pt>
                <c:pt idx="1058">
                  <c:v>366</c:v>
                </c:pt>
                <c:pt idx="1059">
                  <c:v>366</c:v>
                </c:pt>
                <c:pt idx="1060">
                  <c:v>550</c:v>
                </c:pt>
                <c:pt idx="1061">
                  <c:v>550</c:v>
                </c:pt>
                <c:pt idx="1062">
                  <c:v>550</c:v>
                </c:pt>
                <c:pt idx="1063">
                  <c:v>366</c:v>
                </c:pt>
                <c:pt idx="1064">
                  <c:v>366</c:v>
                </c:pt>
                <c:pt idx="1065">
                  <c:v>550</c:v>
                </c:pt>
                <c:pt idx="1066">
                  <c:v>550</c:v>
                </c:pt>
                <c:pt idx="1067">
                  <c:v>550</c:v>
                </c:pt>
                <c:pt idx="1068">
                  <c:v>733</c:v>
                </c:pt>
                <c:pt idx="1069">
                  <c:v>916</c:v>
                </c:pt>
                <c:pt idx="1070">
                  <c:v>916</c:v>
                </c:pt>
                <c:pt idx="1071">
                  <c:v>916</c:v>
                </c:pt>
                <c:pt idx="1072">
                  <c:v>916</c:v>
                </c:pt>
                <c:pt idx="1073">
                  <c:v>916</c:v>
                </c:pt>
                <c:pt idx="1074">
                  <c:v>916</c:v>
                </c:pt>
                <c:pt idx="1075">
                  <c:v>733</c:v>
                </c:pt>
                <c:pt idx="1076">
                  <c:v>733</c:v>
                </c:pt>
                <c:pt idx="1077">
                  <c:v>550</c:v>
                </c:pt>
                <c:pt idx="1078">
                  <c:v>550</c:v>
                </c:pt>
                <c:pt idx="1079">
                  <c:v>366</c:v>
                </c:pt>
                <c:pt idx="1080">
                  <c:v>366</c:v>
                </c:pt>
                <c:pt idx="1081">
                  <c:v>366</c:v>
                </c:pt>
                <c:pt idx="1082">
                  <c:v>366</c:v>
                </c:pt>
                <c:pt idx="1083">
                  <c:v>366</c:v>
                </c:pt>
                <c:pt idx="1084">
                  <c:v>550</c:v>
                </c:pt>
                <c:pt idx="1085">
                  <c:v>550</c:v>
                </c:pt>
                <c:pt idx="1086">
                  <c:v>550</c:v>
                </c:pt>
                <c:pt idx="1087">
                  <c:v>366</c:v>
                </c:pt>
                <c:pt idx="1088">
                  <c:v>366</c:v>
                </c:pt>
                <c:pt idx="1089">
                  <c:v>550</c:v>
                </c:pt>
                <c:pt idx="1090">
                  <c:v>550</c:v>
                </c:pt>
                <c:pt idx="1091">
                  <c:v>550</c:v>
                </c:pt>
                <c:pt idx="1092">
                  <c:v>733</c:v>
                </c:pt>
                <c:pt idx="1093">
                  <c:v>916</c:v>
                </c:pt>
                <c:pt idx="1094">
                  <c:v>916</c:v>
                </c:pt>
                <c:pt idx="1095">
                  <c:v>916</c:v>
                </c:pt>
                <c:pt idx="1096">
                  <c:v>916</c:v>
                </c:pt>
                <c:pt idx="1097">
                  <c:v>916</c:v>
                </c:pt>
                <c:pt idx="1098">
                  <c:v>916</c:v>
                </c:pt>
                <c:pt idx="1099">
                  <c:v>733</c:v>
                </c:pt>
                <c:pt idx="1100">
                  <c:v>733</c:v>
                </c:pt>
                <c:pt idx="1101">
                  <c:v>550</c:v>
                </c:pt>
                <c:pt idx="1102">
                  <c:v>550</c:v>
                </c:pt>
                <c:pt idx="1103">
                  <c:v>366</c:v>
                </c:pt>
                <c:pt idx="1104">
                  <c:v>366</c:v>
                </c:pt>
                <c:pt idx="1105">
                  <c:v>366</c:v>
                </c:pt>
                <c:pt idx="1106">
                  <c:v>366</c:v>
                </c:pt>
                <c:pt idx="1107">
                  <c:v>366</c:v>
                </c:pt>
                <c:pt idx="1108">
                  <c:v>550</c:v>
                </c:pt>
                <c:pt idx="1109">
                  <c:v>550</c:v>
                </c:pt>
                <c:pt idx="1110">
                  <c:v>550</c:v>
                </c:pt>
                <c:pt idx="1111">
                  <c:v>366</c:v>
                </c:pt>
                <c:pt idx="1112">
                  <c:v>366</c:v>
                </c:pt>
                <c:pt idx="1113">
                  <c:v>550</c:v>
                </c:pt>
                <c:pt idx="1114">
                  <c:v>550</c:v>
                </c:pt>
                <c:pt idx="1115">
                  <c:v>550</c:v>
                </c:pt>
                <c:pt idx="1116">
                  <c:v>733</c:v>
                </c:pt>
                <c:pt idx="1117">
                  <c:v>916</c:v>
                </c:pt>
                <c:pt idx="1118">
                  <c:v>916</c:v>
                </c:pt>
                <c:pt idx="1119">
                  <c:v>916</c:v>
                </c:pt>
                <c:pt idx="1120">
                  <c:v>916</c:v>
                </c:pt>
                <c:pt idx="1121">
                  <c:v>916</c:v>
                </c:pt>
                <c:pt idx="1122">
                  <c:v>916</c:v>
                </c:pt>
                <c:pt idx="1123">
                  <c:v>733</c:v>
                </c:pt>
                <c:pt idx="1124">
                  <c:v>733</c:v>
                </c:pt>
                <c:pt idx="1125">
                  <c:v>550</c:v>
                </c:pt>
                <c:pt idx="1126">
                  <c:v>550</c:v>
                </c:pt>
                <c:pt idx="1127">
                  <c:v>366</c:v>
                </c:pt>
                <c:pt idx="1128">
                  <c:v>366</c:v>
                </c:pt>
                <c:pt idx="1129">
                  <c:v>366</c:v>
                </c:pt>
                <c:pt idx="1130">
                  <c:v>366</c:v>
                </c:pt>
                <c:pt idx="1131">
                  <c:v>366</c:v>
                </c:pt>
                <c:pt idx="1132">
                  <c:v>550</c:v>
                </c:pt>
                <c:pt idx="1133">
                  <c:v>550</c:v>
                </c:pt>
                <c:pt idx="1134">
                  <c:v>550</c:v>
                </c:pt>
                <c:pt idx="1135">
                  <c:v>366</c:v>
                </c:pt>
                <c:pt idx="1136">
                  <c:v>366</c:v>
                </c:pt>
                <c:pt idx="1137">
                  <c:v>550</c:v>
                </c:pt>
                <c:pt idx="1138">
                  <c:v>550</c:v>
                </c:pt>
                <c:pt idx="1139">
                  <c:v>550</c:v>
                </c:pt>
                <c:pt idx="1140">
                  <c:v>733</c:v>
                </c:pt>
                <c:pt idx="1141">
                  <c:v>916</c:v>
                </c:pt>
                <c:pt idx="1142">
                  <c:v>916</c:v>
                </c:pt>
                <c:pt idx="1143">
                  <c:v>916</c:v>
                </c:pt>
                <c:pt idx="1144">
                  <c:v>916</c:v>
                </c:pt>
                <c:pt idx="1145">
                  <c:v>916</c:v>
                </c:pt>
                <c:pt idx="1146">
                  <c:v>916</c:v>
                </c:pt>
                <c:pt idx="1147">
                  <c:v>733</c:v>
                </c:pt>
                <c:pt idx="1148">
                  <c:v>733</c:v>
                </c:pt>
                <c:pt idx="1149">
                  <c:v>550</c:v>
                </c:pt>
                <c:pt idx="1150">
                  <c:v>550</c:v>
                </c:pt>
                <c:pt idx="1151">
                  <c:v>366</c:v>
                </c:pt>
                <c:pt idx="1152">
                  <c:v>366</c:v>
                </c:pt>
                <c:pt idx="1153">
                  <c:v>366</c:v>
                </c:pt>
                <c:pt idx="1154">
                  <c:v>366</c:v>
                </c:pt>
                <c:pt idx="1155">
                  <c:v>366</c:v>
                </c:pt>
                <c:pt idx="1156">
                  <c:v>550</c:v>
                </c:pt>
                <c:pt idx="1157">
                  <c:v>550</c:v>
                </c:pt>
                <c:pt idx="1158">
                  <c:v>550</c:v>
                </c:pt>
                <c:pt idx="1159">
                  <c:v>366</c:v>
                </c:pt>
                <c:pt idx="1160">
                  <c:v>366</c:v>
                </c:pt>
                <c:pt idx="1161">
                  <c:v>550</c:v>
                </c:pt>
                <c:pt idx="1162">
                  <c:v>550</c:v>
                </c:pt>
                <c:pt idx="1163">
                  <c:v>550</c:v>
                </c:pt>
                <c:pt idx="1164">
                  <c:v>733</c:v>
                </c:pt>
                <c:pt idx="1165">
                  <c:v>916</c:v>
                </c:pt>
                <c:pt idx="1166">
                  <c:v>916</c:v>
                </c:pt>
                <c:pt idx="1167">
                  <c:v>916</c:v>
                </c:pt>
                <c:pt idx="1168">
                  <c:v>916</c:v>
                </c:pt>
                <c:pt idx="1169">
                  <c:v>916</c:v>
                </c:pt>
                <c:pt idx="1170">
                  <c:v>916</c:v>
                </c:pt>
                <c:pt idx="1171">
                  <c:v>733</c:v>
                </c:pt>
                <c:pt idx="1172">
                  <c:v>733</c:v>
                </c:pt>
                <c:pt idx="1173">
                  <c:v>550</c:v>
                </c:pt>
                <c:pt idx="1174">
                  <c:v>550</c:v>
                </c:pt>
                <c:pt idx="1175">
                  <c:v>366</c:v>
                </c:pt>
                <c:pt idx="1176">
                  <c:v>366</c:v>
                </c:pt>
                <c:pt idx="1177">
                  <c:v>366</c:v>
                </c:pt>
                <c:pt idx="1178">
                  <c:v>366</c:v>
                </c:pt>
                <c:pt idx="1179">
                  <c:v>366</c:v>
                </c:pt>
                <c:pt idx="1180">
                  <c:v>550</c:v>
                </c:pt>
                <c:pt idx="1181">
                  <c:v>550</c:v>
                </c:pt>
                <c:pt idx="1182">
                  <c:v>550</c:v>
                </c:pt>
                <c:pt idx="1183">
                  <c:v>366</c:v>
                </c:pt>
                <c:pt idx="1184">
                  <c:v>366</c:v>
                </c:pt>
                <c:pt idx="1185">
                  <c:v>550</c:v>
                </c:pt>
                <c:pt idx="1186">
                  <c:v>550</c:v>
                </c:pt>
                <c:pt idx="1187">
                  <c:v>550</c:v>
                </c:pt>
                <c:pt idx="1188">
                  <c:v>733</c:v>
                </c:pt>
                <c:pt idx="1189">
                  <c:v>916</c:v>
                </c:pt>
                <c:pt idx="1190">
                  <c:v>916</c:v>
                </c:pt>
                <c:pt idx="1191">
                  <c:v>916</c:v>
                </c:pt>
                <c:pt idx="1192">
                  <c:v>916</c:v>
                </c:pt>
                <c:pt idx="1193">
                  <c:v>916</c:v>
                </c:pt>
                <c:pt idx="1194">
                  <c:v>916</c:v>
                </c:pt>
                <c:pt idx="1195">
                  <c:v>733</c:v>
                </c:pt>
                <c:pt idx="1196">
                  <c:v>733</c:v>
                </c:pt>
                <c:pt idx="1197">
                  <c:v>550</c:v>
                </c:pt>
                <c:pt idx="1198">
                  <c:v>550</c:v>
                </c:pt>
                <c:pt idx="1199">
                  <c:v>366</c:v>
                </c:pt>
                <c:pt idx="1200">
                  <c:v>366</c:v>
                </c:pt>
                <c:pt idx="1201">
                  <c:v>366</c:v>
                </c:pt>
                <c:pt idx="1202">
                  <c:v>366</c:v>
                </c:pt>
                <c:pt idx="1203">
                  <c:v>366</c:v>
                </c:pt>
                <c:pt idx="1204">
                  <c:v>550</c:v>
                </c:pt>
                <c:pt idx="1205">
                  <c:v>550</c:v>
                </c:pt>
                <c:pt idx="1206">
                  <c:v>550</c:v>
                </c:pt>
                <c:pt idx="1207">
                  <c:v>366</c:v>
                </c:pt>
                <c:pt idx="1208">
                  <c:v>366</c:v>
                </c:pt>
                <c:pt idx="1209">
                  <c:v>550</c:v>
                </c:pt>
                <c:pt idx="1210">
                  <c:v>550</c:v>
                </c:pt>
                <c:pt idx="1211">
                  <c:v>550</c:v>
                </c:pt>
                <c:pt idx="1212">
                  <c:v>733</c:v>
                </c:pt>
                <c:pt idx="1213">
                  <c:v>916</c:v>
                </c:pt>
                <c:pt idx="1214">
                  <c:v>916</c:v>
                </c:pt>
                <c:pt idx="1215">
                  <c:v>916</c:v>
                </c:pt>
                <c:pt idx="1216">
                  <c:v>916</c:v>
                </c:pt>
                <c:pt idx="1217">
                  <c:v>916</c:v>
                </c:pt>
                <c:pt idx="1218">
                  <c:v>916</c:v>
                </c:pt>
                <c:pt idx="1219">
                  <c:v>733</c:v>
                </c:pt>
                <c:pt idx="1220">
                  <c:v>733</c:v>
                </c:pt>
                <c:pt idx="1221">
                  <c:v>550</c:v>
                </c:pt>
                <c:pt idx="1222">
                  <c:v>550</c:v>
                </c:pt>
                <c:pt idx="1223">
                  <c:v>366</c:v>
                </c:pt>
                <c:pt idx="1224">
                  <c:v>366</c:v>
                </c:pt>
                <c:pt idx="1225">
                  <c:v>366</c:v>
                </c:pt>
                <c:pt idx="1226">
                  <c:v>366</c:v>
                </c:pt>
                <c:pt idx="1227">
                  <c:v>366</c:v>
                </c:pt>
                <c:pt idx="1228">
                  <c:v>550</c:v>
                </c:pt>
                <c:pt idx="1229">
                  <c:v>550</c:v>
                </c:pt>
                <c:pt idx="1230">
                  <c:v>550</c:v>
                </c:pt>
                <c:pt idx="1231">
                  <c:v>366</c:v>
                </c:pt>
                <c:pt idx="1232">
                  <c:v>366</c:v>
                </c:pt>
                <c:pt idx="1233">
                  <c:v>550</c:v>
                </c:pt>
                <c:pt idx="1234">
                  <c:v>550</c:v>
                </c:pt>
                <c:pt idx="1235">
                  <c:v>550</c:v>
                </c:pt>
                <c:pt idx="1236">
                  <c:v>733</c:v>
                </c:pt>
                <c:pt idx="1237">
                  <c:v>916</c:v>
                </c:pt>
                <c:pt idx="1238">
                  <c:v>916</c:v>
                </c:pt>
                <c:pt idx="1239">
                  <c:v>916</c:v>
                </c:pt>
                <c:pt idx="1240">
                  <c:v>916</c:v>
                </c:pt>
                <c:pt idx="1241">
                  <c:v>916</c:v>
                </c:pt>
                <c:pt idx="1242">
                  <c:v>916</c:v>
                </c:pt>
                <c:pt idx="1243">
                  <c:v>733</c:v>
                </c:pt>
                <c:pt idx="1244">
                  <c:v>733</c:v>
                </c:pt>
                <c:pt idx="1245">
                  <c:v>550</c:v>
                </c:pt>
                <c:pt idx="1246">
                  <c:v>550</c:v>
                </c:pt>
                <c:pt idx="1247">
                  <c:v>366</c:v>
                </c:pt>
                <c:pt idx="1248">
                  <c:v>366</c:v>
                </c:pt>
                <c:pt idx="1249">
                  <c:v>366</c:v>
                </c:pt>
                <c:pt idx="1250">
                  <c:v>366</c:v>
                </c:pt>
                <c:pt idx="1251">
                  <c:v>366</c:v>
                </c:pt>
                <c:pt idx="1252">
                  <c:v>550</c:v>
                </c:pt>
                <c:pt idx="1253">
                  <c:v>550</c:v>
                </c:pt>
                <c:pt idx="1254">
                  <c:v>550</c:v>
                </c:pt>
                <c:pt idx="1255">
                  <c:v>366</c:v>
                </c:pt>
                <c:pt idx="1256">
                  <c:v>366</c:v>
                </c:pt>
                <c:pt idx="1257">
                  <c:v>550</c:v>
                </c:pt>
                <c:pt idx="1258">
                  <c:v>550</c:v>
                </c:pt>
                <c:pt idx="1259">
                  <c:v>550</c:v>
                </c:pt>
                <c:pt idx="1260">
                  <c:v>733</c:v>
                </c:pt>
                <c:pt idx="1261">
                  <c:v>916</c:v>
                </c:pt>
                <c:pt idx="1262">
                  <c:v>916</c:v>
                </c:pt>
                <c:pt idx="1263">
                  <c:v>916</c:v>
                </c:pt>
                <c:pt idx="1264">
                  <c:v>916</c:v>
                </c:pt>
                <c:pt idx="1265">
                  <c:v>916</c:v>
                </c:pt>
                <c:pt idx="1266">
                  <c:v>916</c:v>
                </c:pt>
                <c:pt idx="1267">
                  <c:v>733</c:v>
                </c:pt>
                <c:pt idx="1268">
                  <c:v>733</c:v>
                </c:pt>
                <c:pt idx="1269">
                  <c:v>550</c:v>
                </c:pt>
                <c:pt idx="1270">
                  <c:v>550</c:v>
                </c:pt>
                <c:pt idx="1271">
                  <c:v>366</c:v>
                </c:pt>
                <c:pt idx="1272">
                  <c:v>366</c:v>
                </c:pt>
                <c:pt idx="1273">
                  <c:v>366</c:v>
                </c:pt>
                <c:pt idx="1274">
                  <c:v>366</c:v>
                </c:pt>
                <c:pt idx="1275">
                  <c:v>366</c:v>
                </c:pt>
                <c:pt idx="1276">
                  <c:v>550</c:v>
                </c:pt>
                <c:pt idx="1277">
                  <c:v>550</c:v>
                </c:pt>
                <c:pt idx="1278">
                  <c:v>550</c:v>
                </c:pt>
                <c:pt idx="1279">
                  <c:v>366</c:v>
                </c:pt>
                <c:pt idx="1280">
                  <c:v>366</c:v>
                </c:pt>
                <c:pt idx="1281">
                  <c:v>550</c:v>
                </c:pt>
                <c:pt idx="1282">
                  <c:v>550</c:v>
                </c:pt>
                <c:pt idx="1283">
                  <c:v>550</c:v>
                </c:pt>
                <c:pt idx="1284">
                  <c:v>733</c:v>
                </c:pt>
                <c:pt idx="1285">
                  <c:v>916</c:v>
                </c:pt>
                <c:pt idx="1286">
                  <c:v>916</c:v>
                </c:pt>
                <c:pt idx="1287">
                  <c:v>916</c:v>
                </c:pt>
                <c:pt idx="1288">
                  <c:v>916</c:v>
                </c:pt>
                <c:pt idx="1289">
                  <c:v>916</c:v>
                </c:pt>
                <c:pt idx="1290">
                  <c:v>916</c:v>
                </c:pt>
                <c:pt idx="1291">
                  <c:v>733</c:v>
                </c:pt>
                <c:pt idx="1292">
                  <c:v>733</c:v>
                </c:pt>
                <c:pt idx="1293">
                  <c:v>550</c:v>
                </c:pt>
                <c:pt idx="1294">
                  <c:v>550</c:v>
                </c:pt>
                <c:pt idx="1295">
                  <c:v>366</c:v>
                </c:pt>
                <c:pt idx="1296">
                  <c:v>366</c:v>
                </c:pt>
                <c:pt idx="1297">
                  <c:v>366</c:v>
                </c:pt>
                <c:pt idx="1298">
                  <c:v>366</c:v>
                </c:pt>
                <c:pt idx="1299">
                  <c:v>366</c:v>
                </c:pt>
                <c:pt idx="1300">
                  <c:v>550</c:v>
                </c:pt>
                <c:pt idx="1301">
                  <c:v>550</c:v>
                </c:pt>
                <c:pt idx="1302">
                  <c:v>550</c:v>
                </c:pt>
                <c:pt idx="1303">
                  <c:v>366</c:v>
                </c:pt>
                <c:pt idx="1304">
                  <c:v>366</c:v>
                </c:pt>
                <c:pt idx="1305">
                  <c:v>550</c:v>
                </c:pt>
                <c:pt idx="1306">
                  <c:v>550</c:v>
                </c:pt>
                <c:pt idx="1307">
                  <c:v>550</c:v>
                </c:pt>
                <c:pt idx="1308">
                  <c:v>733</c:v>
                </c:pt>
                <c:pt idx="1309">
                  <c:v>916</c:v>
                </c:pt>
                <c:pt idx="1310">
                  <c:v>916</c:v>
                </c:pt>
                <c:pt idx="1311">
                  <c:v>916</c:v>
                </c:pt>
                <c:pt idx="1312">
                  <c:v>916</c:v>
                </c:pt>
                <c:pt idx="1313">
                  <c:v>916</c:v>
                </c:pt>
                <c:pt idx="1314">
                  <c:v>916</c:v>
                </c:pt>
                <c:pt idx="1315">
                  <c:v>733</c:v>
                </c:pt>
                <c:pt idx="1316">
                  <c:v>733</c:v>
                </c:pt>
                <c:pt idx="1317">
                  <c:v>550</c:v>
                </c:pt>
                <c:pt idx="1318">
                  <c:v>550</c:v>
                </c:pt>
                <c:pt idx="1319">
                  <c:v>366</c:v>
                </c:pt>
                <c:pt idx="1320">
                  <c:v>366</c:v>
                </c:pt>
                <c:pt idx="1321">
                  <c:v>366</c:v>
                </c:pt>
                <c:pt idx="1322">
                  <c:v>366</c:v>
                </c:pt>
                <c:pt idx="1323">
                  <c:v>366</c:v>
                </c:pt>
                <c:pt idx="1324">
                  <c:v>550</c:v>
                </c:pt>
                <c:pt idx="1325">
                  <c:v>550</c:v>
                </c:pt>
                <c:pt idx="1326">
                  <c:v>550</c:v>
                </c:pt>
                <c:pt idx="1327">
                  <c:v>366</c:v>
                </c:pt>
                <c:pt idx="1328">
                  <c:v>366</c:v>
                </c:pt>
                <c:pt idx="1329">
                  <c:v>550</c:v>
                </c:pt>
                <c:pt idx="1330">
                  <c:v>550</c:v>
                </c:pt>
                <c:pt idx="1331">
                  <c:v>550</c:v>
                </c:pt>
                <c:pt idx="1332">
                  <c:v>733</c:v>
                </c:pt>
                <c:pt idx="1333">
                  <c:v>916</c:v>
                </c:pt>
                <c:pt idx="1334">
                  <c:v>916</c:v>
                </c:pt>
                <c:pt idx="1335">
                  <c:v>916</c:v>
                </c:pt>
                <c:pt idx="1336">
                  <c:v>916</c:v>
                </c:pt>
                <c:pt idx="1337">
                  <c:v>916</c:v>
                </c:pt>
                <c:pt idx="1338">
                  <c:v>916</c:v>
                </c:pt>
                <c:pt idx="1339">
                  <c:v>733</c:v>
                </c:pt>
                <c:pt idx="1340">
                  <c:v>733</c:v>
                </c:pt>
                <c:pt idx="1341">
                  <c:v>550</c:v>
                </c:pt>
                <c:pt idx="1342">
                  <c:v>550</c:v>
                </c:pt>
                <c:pt idx="1343">
                  <c:v>366</c:v>
                </c:pt>
                <c:pt idx="1344">
                  <c:v>366</c:v>
                </c:pt>
                <c:pt idx="1345">
                  <c:v>366</c:v>
                </c:pt>
                <c:pt idx="1346">
                  <c:v>366</c:v>
                </c:pt>
                <c:pt idx="1347">
                  <c:v>366</c:v>
                </c:pt>
                <c:pt idx="1348">
                  <c:v>550</c:v>
                </c:pt>
                <c:pt idx="1349">
                  <c:v>550</c:v>
                </c:pt>
                <c:pt idx="1350">
                  <c:v>550</c:v>
                </c:pt>
                <c:pt idx="1351">
                  <c:v>366</c:v>
                </c:pt>
                <c:pt idx="1352">
                  <c:v>366</c:v>
                </c:pt>
                <c:pt idx="1353">
                  <c:v>550</c:v>
                </c:pt>
                <c:pt idx="1354">
                  <c:v>550</c:v>
                </c:pt>
                <c:pt idx="1355">
                  <c:v>550</c:v>
                </c:pt>
                <c:pt idx="1356">
                  <c:v>733</c:v>
                </c:pt>
                <c:pt idx="1357">
                  <c:v>916</c:v>
                </c:pt>
                <c:pt idx="1358">
                  <c:v>916</c:v>
                </c:pt>
                <c:pt idx="1359">
                  <c:v>916</c:v>
                </c:pt>
                <c:pt idx="1360">
                  <c:v>916</c:v>
                </c:pt>
                <c:pt idx="1361">
                  <c:v>916</c:v>
                </c:pt>
                <c:pt idx="1362">
                  <c:v>916</c:v>
                </c:pt>
                <c:pt idx="1363">
                  <c:v>733</c:v>
                </c:pt>
                <c:pt idx="1364">
                  <c:v>733</c:v>
                </c:pt>
                <c:pt idx="1365">
                  <c:v>550</c:v>
                </c:pt>
                <c:pt idx="1366">
                  <c:v>550</c:v>
                </c:pt>
                <c:pt idx="1367">
                  <c:v>366</c:v>
                </c:pt>
                <c:pt idx="1368">
                  <c:v>366</c:v>
                </c:pt>
                <c:pt idx="1369">
                  <c:v>366</c:v>
                </c:pt>
                <c:pt idx="1370">
                  <c:v>366</c:v>
                </c:pt>
                <c:pt idx="1371">
                  <c:v>366</c:v>
                </c:pt>
                <c:pt idx="1372">
                  <c:v>550</c:v>
                </c:pt>
                <c:pt idx="1373">
                  <c:v>550</c:v>
                </c:pt>
                <c:pt idx="1374">
                  <c:v>550</c:v>
                </c:pt>
                <c:pt idx="1375">
                  <c:v>366</c:v>
                </c:pt>
                <c:pt idx="1376">
                  <c:v>366</c:v>
                </c:pt>
                <c:pt idx="1377">
                  <c:v>550</c:v>
                </c:pt>
                <c:pt idx="1378">
                  <c:v>550</c:v>
                </c:pt>
                <c:pt idx="1379">
                  <c:v>550</c:v>
                </c:pt>
                <c:pt idx="1380">
                  <c:v>733</c:v>
                </c:pt>
                <c:pt idx="1381">
                  <c:v>916</c:v>
                </c:pt>
                <c:pt idx="1382">
                  <c:v>916</c:v>
                </c:pt>
                <c:pt idx="1383">
                  <c:v>916</c:v>
                </c:pt>
                <c:pt idx="1384">
                  <c:v>916</c:v>
                </c:pt>
                <c:pt idx="1385">
                  <c:v>916</c:v>
                </c:pt>
                <c:pt idx="1386">
                  <c:v>916</c:v>
                </c:pt>
                <c:pt idx="1387">
                  <c:v>733</c:v>
                </c:pt>
                <c:pt idx="1388">
                  <c:v>733</c:v>
                </c:pt>
                <c:pt idx="1389">
                  <c:v>550</c:v>
                </c:pt>
                <c:pt idx="1390">
                  <c:v>550</c:v>
                </c:pt>
                <c:pt idx="1391">
                  <c:v>366</c:v>
                </c:pt>
                <c:pt idx="1392">
                  <c:v>366</c:v>
                </c:pt>
                <c:pt idx="1393">
                  <c:v>366</c:v>
                </c:pt>
                <c:pt idx="1394">
                  <c:v>366</c:v>
                </c:pt>
                <c:pt idx="1395">
                  <c:v>366</c:v>
                </c:pt>
                <c:pt idx="1396">
                  <c:v>550</c:v>
                </c:pt>
                <c:pt idx="1397">
                  <c:v>550</c:v>
                </c:pt>
                <c:pt idx="1398">
                  <c:v>550</c:v>
                </c:pt>
                <c:pt idx="1399">
                  <c:v>366</c:v>
                </c:pt>
                <c:pt idx="1400">
                  <c:v>366</c:v>
                </c:pt>
                <c:pt idx="1401">
                  <c:v>550</c:v>
                </c:pt>
                <c:pt idx="1402">
                  <c:v>550</c:v>
                </c:pt>
                <c:pt idx="1403">
                  <c:v>550</c:v>
                </c:pt>
                <c:pt idx="1404">
                  <c:v>733</c:v>
                </c:pt>
                <c:pt idx="1405">
                  <c:v>916</c:v>
                </c:pt>
                <c:pt idx="1406">
                  <c:v>916</c:v>
                </c:pt>
                <c:pt idx="1407">
                  <c:v>916</c:v>
                </c:pt>
                <c:pt idx="1408">
                  <c:v>916</c:v>
                </c:pt>
                <c:pt idx="1409">
                  <c:v>916</c:v>
                </c:pt>
                <c:pt idx="1410">
                  <c:v>916</c:v>
                </c:pt>
                <c:pt idx="1411">
                  <c:v>733</c:v>
                </c:pt>
                <c:pt idx="1412">
                  <c:v>733</c:v>
                </c:pt>
                <c:pt idx="1413">
                  <c:v>550</c:v>
                </c:pt>
                <c:pt idx="1414">
                  <c:v>550</c:v>
                </c:pt>
                <c:pt idx="1415">
                  <c:v>366</c:v>
                </c:pt>
                <c:pt idx="1416">
                  <c:v>366</c:v>
                </c:pt>
                <c:pt idx="1417">
                  <c:v>366</c:v>
                </c:pt>
                <c:pt idx="1418">
                  <c:v>366</c:v>
                </c:pt>
                <c:pt idx="1419">
                  <c:v>366</c:v>
                </c:pt>
                <c:pt idx="1420">
                  <c:v>550</c:v>
                </c:pt>
                <c:pt idx="1421">
                  <c:v>550</c:v>
                </c:pt>
                <c:pt idx="1422">
                  <c:v>550</c:v>
                </c:pt>
                <c:pt idx="1423">
                  <c:v>366</c:v>
                </c:pt>
                <c:pt idx="1424">
                  <c:v>366</c:v>
                </c:pt>
                <c:pt idx="1425">
                  <c:v>550</c:v>
                </c:pt>
                <c:pt idx="1426">
                  <c:v>550</c:v>
                </c:pt>
                <c:pt idx="1427">
                  <c:v>550</c:v>
                </c:pt>
                <c:pt idx="1428">
                  <c:v>733</c:v>
                </c:pt>
                <c:pt idx="1429">
                  <c:v>916</c:v>
                </c:pt>
                <c:pt idx="1430">
                  <c:v>916</c:v>
                </c:pt>
                <c:pt idx="1431">
                  <c:v>916</c:v>
                </c:pt>
                <c:pt idx="1432">
                  <c:v>916</c:v>
                </c:pt>
                <c:pt idx="1433">
                  <c:v>916</c:v>
                </c:pt>
                <c:pt idx="1434">
                  <c:v>916</c:v>
                </c:pt>
                <c:pt idx="1435">
                  <c:v>733</c:v>
                </c:pt>
                <c:pt idx="1436">
                  <c:v>733</c:v>
                </c:pt>
                <c:pt idx="1437">
                  <c:v>550</c:v>
                </c:pt>
                <c:pt idx="1438">
                  <c:v>550</c:v>
                </c:pt>
                <c:pt idx="1439">
                  <c:v>366</c:v>
                </c:pt>
                <c:pt idx="1440">
                  <c:v>366</c:v>
                </c:pt>
                <c:pt idx="1441">
                  <c:v>366</c:v>
                </c:pt>
                <c:pt idx="1442">
                  <c:v>366</c:v>
                </c:pt>
                <c:pt idx="1443">
                  <c:v>366</c:v>
                </c:pt>
                <c:pt idx="1444">
                  <c:v>550</c:v>
                </c:pt>
                <c:pt idx="1445">
                  <c:v>550</c:v>
                </c:pt>
                <c:pt idx="1446">
                  <c:v>550</c:v>
                </c:pt>
                <c:pt idx="1447">
                  <c:v>366</c:v>
                </c:pt>
                <c:pt idx="1448">
                  <c:v>366</c:v>
                </c:pt>
                <c:pt idx="1449">
                  <c:v>550</c:v>
                </c:pt>
                <c:pt idx="1450">
                  <c:v>550</c:v>
                </c:pt>
                <c:pt idx="1451">
                  <c:v>550</c:v>
                </c:pt>
                <c:pt idx="1452">
                  <c:v>733</c:v>
                </c:pt>
                <c:pt idx="1453">
                  <c:v>916</c:v>
                </c:pt>
                <c:pt idx="1454">
                  <c:v>916</c:v>
                </c:pt>
                <c:pt idx="1455">
                  <c:v>916</c:v>
                </c:pt>
                <c:pt idx="1456">
                  <c:v>916</c:v>
                </c:pt>
                <c:pt idx="1457">
                  <c:v>916</c:v>
                </c:pt>
                <c:pt idx="1458">
                  <c:v>916</c:v>
                </c:pt>
                <c:pt idx="1459">
                  <c:v>733</c:v>
                </c:pt>
                <c:pt idx="1460">
                  <c:v>733</c:v>
                </c:pt>
                <c:pt idx="1461">
                  <c:v>550</c:v>
                </c:pt>
                <c:pt idx="1462">
                  <c:v>550</c:v>
                </c:pt>
                <c:pt idx="1463">
                  <c:v>366</c:v>
                </c:pt>
                <c:pt idx="1464">
                  <c:v>366</c:v>
                </c:pt>
                <c:pt idx="1465">
                  <c:v>366</c:v>
                </c:pt>
                <c:pt idx="1466">
                  <c:v>366</c:v>
                </c:pt>
                <c:pt idx="1467">
                  <c:v>366</c:v>
                </c:pt>
                <c:pt idx="1468">
                  <c:v>366</c:v>
                </c:pt>
                <c:pt idx="1469">
                  <c:v>366</c:v>
                </c:pt>
                <c:pt idx="1470">
                  <c:v>366</c:v>
                </c:pt>
                <c:pt idx="1471">
                  <c:v>366</c:v>
                </c:pt>
                <c:pt idx="1472">
                  <c:v>366</c:v>
                </c:pt>
                <c:pt idx="1473">
                  <c:v>366</c:v>
                </c:pt>
                <c:pt idx="1474">
                  <c:v>550</c:v>
                </c:pt>
                <c:pt idx="1475">
                  <c:v>550</c:v>
                </c:pt>
                <c:pt idx="1476">
                  <c:v>733</c:v>
                </c:pt>
                <c:pt idx="1477">
                  <c:v>916</c:v>
                </c:pt>
                <c:pt idx="1478">
                  <c:v>1099</c:v>
                </c:pt>
                <c:pt idx="1479">
                  <c:v>1099</c:v>
                </c:pt>
                <c:pt idx="1480">
                  <c:v>1099</c:v>
                </c:pt>
                <c:pt idx="1481">
                  <c:v>1099</c:v>
                </c:pt>
                <c:pt idx="1482">
                  <c:v>1099</c:v>
                </c:pt>
                <c:pt idx="1483">
                  <c:v>916</c:v>
                </c:pt>
                <c:pt idx="1484">
                  <c:v>733</c:v>
                </c:pt>
                <c:pt idx="1485">
                  <c:v>550</c:v>
                </c:pt>
                <c:pt idx="1486">
                  <c:v>366</c:v>
                </c:pt>
                <c:pt idx="1487">
                  <c:v>366</c:v>
                </c:pt>
                <c:pt idx="1488">
                  <c:v>366</c:v>
                </c:pt>
                <c:pt idx="1489">
                  <c:v>366</c:v>
                </c:pt>
                <c:pt idx="1490">
                  <c:v>366</c:v>
                </c:pt>
                <c:pt idx="1491">
                  <c:v>366</c:v>
                </c:pt>
                <c:pt idx="1492">
                  <c:v>366</c:v>
                </c:pt>
                <c:pt idx="1493">
                  <c:v>366</c:v>
                </c:pt>
                <c:pt idx="1494">
                  <c:v>366</c:v>
                </c:pt>
                <c:pt idx="1495">
                  <c:v>366</c:v>
                </c:pt>
                <c:pt idx="1496">
                  <c:v>366</c:v>
                </c:pt>
                <c:pt idx="1497">
                  <c:v>366</c:v>
                </c:pt>
                <c:pt idx="1498">
                  <c:v>550</c:v>
                </c:pt>
                <c:pt idx="1499">
                  <c:v>550</c:v>
                </c:pt>
                <c:pt idx="1500">
                  <c:v>733</c:v>
                </c:pt>
                <c:pt idx="1501">
                  <c:v>916</c:v>
                </c:pt>
                <c:pt idx="1502">
                  <c:v>1099</c:v>
                </c:pt>
                <c:pt idx="1503">
                  <c:v>1099</c:v>
                </c:pt>
                <c:pt idx="1504">
                  <c:v>1099</c:v>
                </c:pt>
                <c:pt idx="1505">
                  <c:v>1099</c:v>
                </c:pt>
                <c:pt idx="1506">
                  <c:v>1099</c:v>
                </c:pt>
                <c:pt idx="1507">
                  <c:v>916</c:v>
                </c:pt>
                <c:pt idx="1508">
                  <c:v>733</c:v>
                </c:pt>
                <c:pt idx="1509">
                  <c:v>550</c:v>
                </c:pt>
                <c:pt idx="1510">
                  <c:v>366</c:v>
                </c:pt>
                <c:pt idx="1511">
                  <c:v>366</c:v>
                </c:pt>
                <c:pt idx="1512">
                  <c:v>366</c:v>
                </c:pt>
                <c:pt idx="1513">
                  <c:v>366</c:v>
                </c:pt>
                <c:pt idx="1514">
                  <c:v>366</c:v>
                </c:pt>
                <c:pt idx="1515">
                  <c:v>366</c:v>
                </c:pt>
                <c:pt idx="1516">
                  <c:v>366</c:v>
                </c:pt>
                <c:pt idx="1517">
                  <c:v>366</c:v>
                </c:pt>
                <c:pt idx="1518">
                  <c:v>366</c:v>
                </c:pt>
                <c:pt idx="1519">
                  <c:v>366</c:v>
                </c:pt>
                <c:pt idx="1520">
                  <c:v>366</c:v>
                </c:pt>
                <c:pt idx="1521">
                  <c:v>366</c:v>
                </c:pt>
                <c:pt idx="1522">
                  <c:v>550</c:v>
                </c:pt>
                <c:pt idx="1523">
                  <c:v>550</c:v>
                </c:pt>
                <c:pt idx="1524">
                  <c:v>733</c:v>
                </c:pt>
                <c:pt idx="1525">
                  <c:v>916</c:v>
                </c:pt>
                <c:pt idx="1526">
                  <c:v>1099</c:v>
                </c:pt>
                <c:pt idx="1527">
                  <c:v>1099</c:v>
                </c:pt>
                <c:pt idx="1528">
                  <c:v>1099</c:v>
                </c:pt>
                <c:pt idx="1529">
                  <c:v>1099</c:v>
                </c:pt>
                <c:pt idx="1530">
                  <c:v>1099</c:v>
                </c:pt>
                <c:pt idx="1531">
                  <c:v>916</c:v>
                </c:pt>
                <c:pt idx="1532">
                  <c:v>733</c:v>
                </c:pt>
                <c:pt idx="1533">
                  <c:v>550</c:v>
                </c:pt>
                <c:pt idx="1534">
                  <c:v>366</c:v>
                </c:pt>
                <c:pt idx="1535">
                  <c:v>366</c:v>
                </c:pt>
                <c:pt idx="1536">
                  <c:v>366</c:v>
                </c:pt>
                <c:pt idx="1537">
                  <c:v>366</c:v>
                </c:pt>
                <c:pt idx="1538">
                  <c:v>366</c:v>
                </c:pt>
                <c:pt idx="1539">
                  <c:v>366</c:v>
                </c:pt>
                <c:pt idx="1540">
                  <c:v>366</c:v>
                </c:pt>
                <c:pt idx="1541">
                  <c:v>366</c:v>
                </c:pt>
                <c:pt idx="1542">
                  <c:v>366</c:v>
                </c:pt>
                <c:pt idx="1543">
                  <c:v>366</c:v>
                </c:pt>
                <c:pt idx="1544">
                  <c:v>366</c:v>
                </c:pt>
                <c:pt idx="1545">
                  <c:v>366</c:v>
                </c:pt>
                <c:pt idx="1546">
                  <c:v>550</c:v>
                </c:pt>
                <c:pt idx="1547">
                  <c:v>550</c:v>
                </c:pt>
                <c:pt idx="1548">
                  <c:v>733</c:v>
                </c:pt>
                <c:pt idx="1549">
                  <c:v>916</c:v>
                </c:pt>
                <c:pt idx="1550">
                  <c:v>1099</c:v>
                </c:pt>
                <c:pt idx="1551">
                  <c:v>1099</c:v>
                </c:pt>
                <c:pt idx="1552">
                  <c:v>1099</c:v>
                </c:pt>
                <c:pt idx="1553">
                  <c:v>1099</c:v>
                </c:pt>
                <c:pt idx="1554">
                  <c:v>1099</c:v>
                </c:pt>
                <c:pt idx="1555">
                  <c:v>916</c:v>
                </c:pt>
                <c:pt idx="1556">
                  <c:v>733</c:v>
                </c:pt>
                <c:pt idx="1557">
                  <c:v>550</c:v>
                </c:pt>
                <c:pt idx="1558">
                  <c:v>366</c:v>
                </c:pt>
                <c:pt idx="1559">
                  <c:v>366</c:v>
                </c:pt>
                <c:pt idx="1560">
                  <c:v>366</c:v>
                </c:pt>
                <c:pt idx="1561">
                  <c:v>366</c:v>
                </c:pt>
                <c:pt idx="1562">
                  <c:v>366</c:v>
                </c:pt>
                <c:pt idx="1563">
                  <c:v>366</c:v>
                </c:pt>
                <c:pt idx="1564">
                  <c:v>366</c:v>
                </c:pt>
                <c:pt idx="1565">
                  <c:v>366</c:v>
                </c:pt>
                <c:pt idx="1566">
                  <c:v>366</c:v>
                </c:pt>
                <c:pt idx="1567">
                  <c:v>366</c:v>
                </c:pt>
                <c:pt idx="1568">
                  <c:v>366</c:v>
                </c:pt>
                <c:pt idx="1569">
                  <c:v>366</c:v>
                </c:pt>
                <c:pt idx="1570">
                  <c:v>550</c:v>
                </c:pt>
                <c:pt idx="1571">
                  <c:v>550</c:v>
                </c:pt>
                <c:pt idx="1572">
                  <c:v>733</c:v>
                </c:pt>
                <c:pt idx="1573">
                  <c:v>916</c:v>
                </c:pt>
                <c:pt idx="1574">
                  <c:v>1099</c:v>
                </c:pt>
                <c:pt idx="1575">
                  <c:v>1099</c:v>
                </c:pt>
                <c:pt idx="1576">
                  <c:v>1099</c:v>
                </c:pt>
                <c:pt idx="1577">
                  <c:v>1099</c:v>
                </c:pt>
                <c:pt idx="1578">
                  <c:v>1099</c:v>
                </c:pt>
                <c:pt idx="1579">
                  <c:v>916</c:v>
                </c:pt>
                <c:pt idx="1580">
                  <c:v>733</c:v>
                </c:pt>
                <c:pt idx="1581">
                  <c:v>550</c:v>
                </c:pt>
                <c:pt idx="1582">
                  <c:v>366</c:v>
                </c:pt>
                <c:pt idx="1583">
                  <c:v>366</c:v>
                </c:pt>
                <c:pt idx="1584">
                  <c:v>366</c:v>
                </c:pt>
                <c:pt idx="1585">
                  <c:v>366</c:v>
                </c:pt>
                <c:pt idx="1586">
                  <c:v>366</c:v>
                </c:pt>
                <c:pt idx="1587">
                  <c:v>366</c:v>
                </c:pt>
                <c:pt idx="1588">
                  <c:v>366</c:v>
                </c:pt>
                <c:pt idx="1589">
                  <c:v>366</c:v>
                </c:pt>
                <c:pt idx="1590">
                  <c:v>366</c:v>
                </c:pt>
                <c:pt idx="1591">
                  <c:v>366</c:v>
                </c:pt>
                <c:pt idx="1592">
                  <c:v>366</c:v>
                </c:pt>
                <c:pt idx="1593">
                  <c:v>366</c:v>
                </c:pt>
                <c:pt idx="1594">
                  <c:v>550</c:v>
                </c:pt>
                <c:pt idx="1595">
                  <c:v>550</c:v>
                </c:pt>
                <c:pt idx="1596">
                  <c:v>733</c:v>
                </c:pt>
                <c:pt idx="1597">
                  <c:v>916</c:v>
                </c:pt>
                <c:pt idx="1598">
                  <c:v>1099</c:v>
                </c:pt>
                <c:pt idx="1599">
                  <c:v>1099</c:v>
                </c:pt>
                <c:pt idx="1600">
                  <c:v>1099</c:v>
                </c:pt>
                <c:pt idx="1601">
                  <c:v>1099</c:v>
                </c:pt>
                <c:pt idx="1602">
                  <c:v>1099</c:v>
                </c:pt>
                <c:pt idx="1603">
                  <c:v>916</c:v>
                </c:pt>
                <c:pt idx="1604">
                  <c:v>733</c:v>
                </c:pt>
                <c:pt idx="1605">
                  <c:v>550</c:v>
                </c:pt>
                <c:pt idx="1606">
                  <c:v>366</c:v>
                </c:pt>
                <c:pt idx="1607">
                  <c:v>366</c:v>
                </c:pt>
                <c:pt idx="1608">
                  <c:v>366</c:v>
                </c:pt>
                <c:pt idx="1609">
                  <c:v>366</c:v>
                </c:pt>
                <c:pt idx="1610">
                  <c:v>366</c:v>
                </c:pt>
                <c:pt idx="1611">
                  <c:v>366</c:v>
                </c:pt>
                <c:pt idx="1612">
                  <c:v>366</c:v>
                </c:pt>
                <c:pt idx="1613">
                  <c:v>366</c:v>
                </c:pt>
                <c:pt idx="1614">
                  <c:v>366</c:v>
                </c:pt>
                <c:pt idx="1615">
                  <c:v>366</c:v>
                </c:pt>
                <c:pt idx="1616">
                  <c:v>366</c:v>
                </c:pt>
                <c:pt idx="1617">
                  <c:v>366</c:v>
                </c:pt>
                <c:pt idx="1618">
                  <c:v>550</c:v>
                </c:pt>
                <c:pt idx="1619">
                  <c:v>550</c:v>
                </c:pt>
                <c:pt idx="1620">
                  <c:v>733</c:v>
                </c:pt>
                <c:pt idx="1621">
                  <c:v>916</c:v>
                </c:pt>
                <c:pt idx="1622">
                  <c:v>1099</c:v>
                </c:pt>
                <c:pt idx="1623">
                  <c:v>1099</c:v>
                </c:pt>
                <c:pt idx="1624">
                  <c:v>1099</c:v>
                </c:pt>
                <c:pt idx="1625">
                  <c:v>1099</c:v>
                </c:pt>
                <c:pt idx="1626">
                  <c:v>1099</c:v>
                </c:pt>
                <c:pt idx="1627">
                  <c:v>916</c:v>
                </c:pt>
                <c:pt idx="1628">
                  <c:v>733</c:v>
                </c:pt>
                <c:pt idx="1629">
                  <c:v>550</c:v>
                </c:pt>
                <c:pt idx="1630">
                  <c:v>366</c:v>
                </c:pt>
                <c:pt idx="1631">
                  <c:v>366</c:v>
                </c:pt>
                <c:pt idx="1632">
                  <c:v>366</c:v>
                </c:pt>
                <c:pt idx="1633">
                  <c:v>366</c:v>
                </c:pt>
                <c:pt idx="1634">
                  <c:v>366</c:v>
                </c:pt>
                <c:pt idx="1635">
                  <c:v>366</c:v>
                </c:pt>
                <c:pt idx="1636">
                  <c:v>366</c:v>
                </c:pt>
                <c:pt idx="1637">
                  <c:v>366</c:v>
                </c:pt>
                <c:pt idx="1638">
                  <c:v>366</c:v>
                </c:pt>
                <c:pt idx="1639">
                  <c:v>366</c:v>
                </c:pt>
                <c:pt idx="1640">
                  <c:v>366</c:v>
                </c:pt>
                <c:pt idx="1641">
                  <c:v>366</c:v>
                </c:pt>
                <c:pt idx="1642">
                  <c:v>550</c:v>
                </c:pt>
                <c:pt idx="1643">
                  <c:v>550</c:v>
                </c:pt>
                <c:pt idx="1644">
                  <c:v>733</c:v>
                </c:pt>
                <c:pt idx="1645">
                  <c:v>916</c:v>
                </c:pt>
                <c:pt idx="1646">
                  <c:v>1099</c:v>
                </c:pt>
                <c:pt idx="1647">
                  <c:v>1099</c:v>
                </c:pt>
                <c:pt idx="1648">
                  <c:v>1099</c:v>
                </c:pt>
                <c:pt idx="1649">
                  <c:v>1099</c:v>
                </c:pt>
                <c:pt idx="1650">
                  <c:v>1099</c:v>
                </c:pt>
                <c:pt idx="1651">
                  <c:v>916</c:v>
                </c:pt>
                <c:pt idx="1652">
                  <c:v>733</c:v>
                </c:pt>
                <c:pt idx="1653">
                  <c:v>550</c:v>
                </c:pt>
                <c:pt idx="1654">
                  <c:v>366</c:v>
                </c:pt>
                <c:pt idx="1655">
                  <c:v>366</c:v>
                </c:pt>
                <c:pt idx="1656">
                  <c:v>366</c:v>
                </c:pt>
                <c:pt idx="1657">
                  <c:v>366</c:v>
                </c:pt>
                <c:pt idx="1658">
                  <c:v>366</c:v>
                </c:pt>
                <c:pt idx="1659">
                  <c:v>366</c:v>
                </c:pt>
                <c:pt idx="1660">
                  <c:v>366</c:v>
                </c:pt>
                <c:pt idx="1661">
                  <c:v>366</c:v>
                </c:pt>
                <c:pt idx="1662">
                  <c:v>366</c:v>
                </c:pt>
                <c:pt idx="1663">
                  <c:v>366</c:v>
                </c:pt>
                <c:pt idx="1664">
                  <c:v>366</c:v>
                </c:pt>
                <c:pt idx="1665">
                  <c:v>366</c:v>
                </c:pt>
                <c:pt idx="1666">
                  <c:v>550</c:v>
                </c:pt>
                <c:pt idx="1667">
                  <c:v>550</c:v>
                </c:pt>
                <c:pt idx="1668">
                  <c:v>733</c:v>
                </c:pt>
                <c:pt idx="1669">
                  <c:v>916</c:v>
                </c:pt>
                <c:pt idx="1670">
                  <c:v>1099</c:v>
                </c:pt>
                <c:pt idx="1671">
                  <c:v>1099</c:v>
                </c:pt>
                <c:pt idx="1672">
                  <c:v>1099</c:v>
                </c:pt>
                <c:pt idx="1673">
                  <c:v>1099</c:v>
                </c:pt>
                <c:pt idx="1674">
                  <c:v>1099</c:v>
                </c:pt>
                <c:pt idx="1675">
                  <c:v>916</c:v>
                </c:pt>
                <c:pt idx="1676">
                  <c:v>733</c:v>
                </c:pt>
                <c:pt idx="1677">
                  <c:v>550</c:v>
                </c:pt>
                <c:pt idx="1678">
                  <c:v>366</c:v>
                </c:pt>
                <c:pt idx="1679">
                  <c:v>366</c:v>
                </c:pt>
                <c:pt idx="1680">
                  <c:v>366</c:v>
                </c:pt>
                <c:pt idx="1681">
                  <c:v>366</c:v>
                </c:pt>
                <c:pt idx="1682">
                  <c:v>366</c:v>
                </c:pt>
                <c:pt idx="1683">
                  <c:v>366</c:v>
                </c:pt>
                <c:pt idx="1684">
                  <c:v>366</c:v>
                </c:pt>
                <c:pt idx="1685">
                  <c:v>366</c:v>
                </c:pt>
                <c:pt idx="1686">
                  <c:v>366</c:v>
                </c:pt>
                <c:pt idx="1687">
                  <c:v>366</c:v>
                </c:pt>
                <c:pt idx="1688">
                  <c:v>366</c:v>
                </c:pt>
                <c:pt idx="1689">
                  <c:v>366</c:v>
                </c:pt>
                <c:pt idx="1690">
                  <c:v>550</c:v>
                </c:pt>
                <c:pt idx="1691">
                  <c:v>550</c:v>
                </c:pt>
                <c:pt idx="1692">
                  <c:v>733</c:v>
                </c:pt>
                <c:pt idx="1693">
                  <c:v>916</c:v>
                </c:pt>
                <c:pt idx="1694">
                  <c:v>1099</c:v>
                </c:pt>
                <c:pt idx="1695">
                  <c:v>1099</c:v>
                </c:pt>
                <c:pt idx="1696">
                  <c:v>1099</c:v>
                </c:pt>
                <c:pt idx="1697">
                  <c:v>1099</c:v>
                </c:pt>
                <c:pt idx="1698">
                  <c:v>1099</c:v>
                </c:pt>
                <c:pt idx="1699">
                  <c:v>916</c:v>
                </c:pt>
                <c:pt idx="1700">
                  <c:v>733</c:v>
                </c:pt>
                <c:pt idx="1701">
                  <c:v>550</c:v>
                </c:pt>
                <c:pt idx="1702">
                  <c:v>366</c:v>
                </c:pt>
                <c:pt idx="1703">
                  <c:v>366</c:v>
                </c:pt>
                <c:pt idx="1704">
                  <c:v>366</c:v>
                </c:pt>
                <c:pt idx="1705">
                  <c:v>366</c:v>
                </c:pt>
                <c:pt idx="1706">
                  <c:v>366</c:v>
                </c:pt>
                <c:pt idx="1707">
                  <c:v>366</c:v>
                </c:pt>
                <c:pt idx="1708">
                  <c:v>366</c:v>
                </c:pt>
                <c:pt idx="1709">
                  <c:v>366</c:v>
                </c:pt>
                <c:pt idx="1710">
                  <c:v>366</c:v>
                </c:pt>
                <c:pt idx="1711">
                  <c:v>366</c:v>
                </c:pt>
                <c:pt idx="1712">
                  <c:v>366</c:v>
                </c:pt>
                <c:pt idx="1713">
                  <c:v>366</c:v>
                </c:pt>
                <c:pt idx="1714">
                  <c:v>550</c:v>
                </c:pt>
                <c:pt idx="1715">
                  <c:v>550</c:v>
                </c:pt>
                <c:pt idx="1716">
                  <c:v>733</c:v>
                </c:pt>
                <c:pt idx="1717">
                  <c:v>916</c:v>
                </c:pt>
                <c:pt idx="1718">
                  <c:v>1099</c:v>
                </c:pt>
                <c:pt idx="1719">
                  <c:v>1099</c:v>
                </c:pt>
                <c:pt idx="1720">
                  <c:v>1099</c:v>
                </c:pt>
                <c:pt idx="1721">
                  <c:v>1099</c:v>
                </c:pt>
                <c:pt idx="1722">
                  <c:v>1099</c:v>
                </c:pt>
                <c:pt idx="1723">
                  <c:v>916</c:v>
                </c:pt>
                <c:pt idx="1724">
                  <c:v>733</c:v>
                </c:pt>
                <c:pt idx="1725">
                  <c:v>550</c:v>
                </c:pt>
                <c:pt idx="1726">
                  <c:v>366</c:v>
                </c:pt>
                <c:pt idx="1727">
                  <c:v>366</c:v>
                </c:pt>
                <c:pt idx="1728">
                  <c:v>366</c:v>
                </c:pt>
                <c:pt idx="1729">
                  <c:v>366</c:v>
                </c:pt>
                <c:pt idx="1730">
                  <c:v>366</c:v>
                </c:pt>
                <c:pt idx="1731">
                  <c:v>366</c:v>
                </c:pt>
                <c:pt idx="1732">
                  <c:v>366</c:v>
                </c:pt>
                <c:pt idx="1733">
                  <c:v>366</c:v>
                </c:pt>
                <c:pt idx="1734">
                  <c:v>366</c:v>
                </c:pt>
                <c:pt idx="1735">
                  <c:v>366</c:v>
                </c:pt>
                <c:pt idx="1736">
                  <c:v>366</c:v>
                </c:pt>
                <c:pt idx="1737">
                  <c:v>366</c:v>
                </c:pt>
                <c:pt idx="1738">
                  <c:v>550</c:v>
                </c:pt>
                <c:pt idx="1739">
                  <c:v>550</c:v>
                </c:pt>
                <c:pt idx="1740">
                  <c:v>733</c:v>
                </c:pt>
                <c:pt idx="1741">
                  <c:v>916</c:v>
                </c:pt>
                <c:pt idx="1742">
                  <c:v>1099</c:v>
                </c:pt>
                <c:pt idx="1743">
                  <c:v>1099</c:v>
                </c:pt>
                <c:pt idx="1744">
                  <c:v>1099</c:v>
                </c:pt>
                <c:pt idx="1745">
                  <c:v>1099</c:v>
                </c:pt>
                <c:pt idx="1746">
                  <c:v>1099</c:v>
                </c:pt>
                <c:pt idx="1747">
                  <c:v>916</c:v>
                </c:pt>
                <c:pt idx="1748">
                  <c:v>733</c:v>
                </c:pt>
                <c:pt idx="1749">
                  <c:v>550</c:v>
                </c:pt>
                <c:pt idx="1750">
                  <c:v>366</c:v>
                </c:pt>
                <c:pt idx="1751">
                  <c:v>366</c:v>
                </c:pt>
                <c:pt idx="1752">
                  <c:v>366</c:v>
                </c:pt>
                <c:pt idx="1753">
                  <c:v>366</c:v>
                </c:pt>
                <c:pt idx="1754">
                  <c:v>366</c:v>
                </c:pt>
                <c:pt idx="1755">
                  <c:v>366</c:v>
                </c:pt>
                <c:pt idx="1756">
                  <c:v>366</c:v>
                </c:pt>
                <c:pt idx="1757">
                  <c:v>366</c:v>
                </c:pt>
                <c:pt idx="1758">
                  <c:v>366</c:v>
                </c:pt>
                <c:pt idx="1759">
                  <c:v>366</c:v>
                </c:pt>
                <c:pt idx="1760">
                  <c:v>366</c:v>
                </c:pt>
                <c:pt idx="1761">
                  <c:v>366</c:v>
                </c:pt>
                <c:pt idx="1762">
                  <c:v>550</c:v>
                </c:pt>
                <c:pt idx="1763">
                  <c:v>550</c:v>
                </c:pt>
                <c:pt idx="1764">
                  <c:v>733</c:v>
                </c:pt>
                <c:pt idx="1765">
                  <c:v>916</c:v>
                </c:pt>
                <c:pt idx="1766">
                  <c:v>1099</c:v>
                </c:pt>
                <c:pt idx="1767">
                  <c:v>1099</c:v>
                </c:pt>
                <c:pt idx="1768">
                  <c:v>1099</c:v>
                </c:pt>
                <c:pt idx="1769">
                  <c:v>1099</c:v>
                </c:pt>
                <c:pt idx="1770">
                  <c:v>1099</c:v>
                </c:pt>
                <c:pt idx="1771">
                  <c:v>916</c:v>
                </c:pt>
                <c:pt idx="1772">
                  <c:v>733</c:v>
                </c:pt>
                <c:pt idx="1773">
                  <c:v>550</c:v>
                </c:pt>
                <c:pt idx="1774">
                  <c:v>366</c:v>
                </c:pt>
                <c:pt idx="1775">
                  <c:v>366</c:v>
                </c:pt>
                <c:pt idx="1776">
                  <c:v>366</c:v>
                </c:pt>
                <c:pt idx="1777">
                  <c:v>366</c:v>
                </c:pt>
                <c:pt idx="1778">
                  <c:v>366</c:v>
                </c:pt>
                <c:pt idx="1779">
                  <c:v>366</c:v>
                </c:pt>
                <c:pt idx="1780">
                  <c:v>366</c:v>
                </c:pt>
                <c:pt idx="1781">
                  <c:v>366</c:v>
                </c:pt>
                <c:pt idx="1782">
                  <c:v>366</c:v>
                </c:pt>
                <c:pt idx="1783">
                  <c:v>366</c:v>
                </c:pt>
                <c:pt idx="1784">
                  <c:v>366</c:v>
                </c:pt>
                <c:pt idx="1785">
                  <c:v>366</c:v>
                </c:pt>
                <c:pt idx="1786">
                  <c:v>550</c:v>
                </c:pt>
                <c:pt idx="1787">
                  <c:v>550</c:v>
                </c:pt>
                <c:pt idx="1788">
                  <c:v>733</c:v>
                </c:pt>
                <c:pt idx="1789">
                  <c:v>916</c:v>
                </c:pt>
                <c:pt idx="1790">
                  <c:v>1099</c:v>
                </c:pt>
                <c:pt idx="1791">
                  <c:v>1099</c:v>
                </c:pt>
                <c:pt idx="1792">
                  <c:v>1099</c:v>
                </c:pt>
                <c:pt idx="1793">
                  <c:v>1099</c:v>
                </c:pt>
                <c:pt idx="1794">
                  <c:v>1099</c:v>
                </c:pt>
                <c:pt idx="1795">
                  <c:v>916</c:v>
                </c:pt>
                <c:pt idx="1796">
                  <c:v>733</c:v>
                </c:pt>
                <c:pt idx="1797">
                  <c:v>550</c:v>
                </c:pt>
                <c:pt idx="1798">
                  <c:v>366</c:v>
                </c:pt>
                <c:pt idx="1799">
                  <c:v>366</c:v>
                </c:pt>
                <c:pt idx="1800">
                  <c:v>366</c:v>
                </c:pt>
                <c:pt idx="1801">
                  <c:v>366</c:v>
                </c:pt>
                <c:pt idx="1802">
                  <c:v>366</c:v>
                </c:pt>
                <c:pt idx="1803">
                  <c:v>366</c:v>
                </c:pt>
                <c:pt idx="1804">
                  <c:v>366</c:v>
                </c:pt>
                <c:pt idx="1805">
                  <c:v>366</c:v>
                </c:pt>
                <c:pt idx="1806">
                  <c:v>366</c:v>
                </c:pt>
                <c:pt idx="1807">
                  <c:v>366</c:v>
                </c:pt>
                <c:pt idx="1808">
                  <c:v>366</c:v>
                </c:pt>
                <c:pt idx="1809">
                  <c:v>366</c:v>
                </c:pt>
                <c:pt idx="1810">
                  <c:v>550</c:v>
                </c:pt>
                <c:pt idx="1811">
                  <c:v>550</c:v>
                </c:pt>
                <c:pt idx="1812">
                  <c:v>733</c:v>
                </c:pt>
                <c:pt idx="1813">
                  <c:v>916</c:v>
                </c:pt>
                <c:pt idx="1814">
                  <c:v>1099</c:v>
                </c:pt>
                <c:pt idx="1815">
                  <c:v>1099</c:v>
                </c:pt>
                <c:pt idx="1816">
                  <c:v>1099</c:v>
                </c:pt>
                <c:pt idx="1817">
                  <c:v>1099</c:v>
                </c:pt>
                <c:pt idx="1818">
                  <c:v>1099</c:v>
                </c:pt>
                <c:pt idx="1819">
                  <c:v>916</c:v>
                </c:pt>
                <c:pt idx="1820">
                  <c:v>733</c:v>
                </c:pt>
                <c:pt idx="1821">
                  <c:v>550</c:v>
                </c:pt>
                <c:pt idx="1822">
                  <c:v>366</c:v>
                </c:pt>
                <c:pt idx="1823">
                  <c:v>366</c:v>
                </c:pt>
                <c:pt idx="1824">
                  <c:v>366</c:v>
                </c:pt>
                <c:pt idx="1825">
                  <c:v>366</c:v>
                </c:pt>
                <c:pt idx="1826">
                  <c:v>366</c:v>
                </c:pt>
                <c:pt idx="1827">
                  <c:v>366</c:v>
                </c:pt>
                <c:pt idx="1828">
                  <c:v>366</c:v>
                </c:pt>
                <c:pt idx="1829">
                  <c:v>366</c:v>
                </c:pt>
                <c:pt idx="1830">
                  <c:v>366</c:v>
                </c:pt>
                <c:pt idx="1831">
                  <c:v>366</c:v>
                </c:pt>
                <c:pt idx="1832">
                  <c:v>366</c:v>
                </c:pt>
                <c:pt idx="1833">
                  <c:v>366</c:v>
                </c:pt>
                <c:pt idx="1834">
                  <c:v>550</c:v>
                </c:pt>
                <c:pt idx="1835">
                  <c:v>550</c:v>
                </c:pt>
                <c:pt idx="1836">
                  <c:v>733</c:v>
                </c:pt>
                <c:pt idx="1837">
                  <c:v>916</c:v>
                </c:pt>
                <c:pt idx="1838">
                  <c:v>1099</c:v>
                </c:pt>
                <c:pt idx="1839">
                  <c:v>1099</c:v>
                </c:pt>
                <c:pt idx="1840">
                  <c:v>1099</c:v>
                </c:pt>
                <c:pt idx="1841">
                  <c:v>1099</c:v>
                </c:pt>
                <c:pt idx="1842">
                  <c:v>1099</c:v>
                </c:pt>
                <c:pt idx="1843">
                  <c:v>916</c:v>
                </c:pt>
                <c:pt idx="1844">
                  <c:v>733</c:v>
                </c:pt>
                <c:pt idx="1845">
                  <c:v>550</c:v>
                </c:pt>
                <c:pt idx="1846">
                  <c:v>366</c:v>
                </c:pt>
                <c:pt idx="1847">
                  <c:v>366</c:v>
                </c:pt>
                <c:pt idx="1848">
                  <c:v>366</c:v>
                </c:pt>
                <c:pt idx="1849">
                  <c:v>366</c:v>
                </c:pt>
                <c:pt idx="1850">
                  <c:v>366</c:v>
                </c:pt>
                <c:pt idx="1851">
                  <c:v>366</c:v>
                </c:pt>
                <c:pt idx="1852">
                  <c:v>366</c:v>
                </c:pt>
                <c:pt idx="1853">
                  <c:v>366</c:v>
                </c:pt>
                <c:pt idx="1854">
                  <c:v>366</c:v>
                </c:pt>
                <c:pt idx="1855">
                  <c:v>366</c:v>
                </c:pt>
                <c:pt idx="1856">
                  <c:v>366</c:v>
                </c:pt>
                <c:pt idx="1857">
                  <c:v>366</c:v>
                </c:pt>
                <c:pt idx="1858">
                  <c:v>550</c:v>
                </c:pt>
                <c:pt idx="1859">
                  <c:v>550</c:v>
                </c:pt>
                <c:pt idx="1860">
                  <c:v>733</c:v>
                </c:pt>
                <c:pt idx="1861">
                  <c:v>916</c:v>
                </c:pt>
                <c:pt idx="1862">
                  <c:v>1099</c:v>
                </c:pt>
                <c:pt idx="1863">
                  <c:v>1099</c:v>
                </c:pt>
                <c:pt idx="1864">
                  <c:v>1099</c:v>
                </c:pt>
                <c:pt idx="1865">
                  <c:v>1099</c:v>
                </c:pt>
                <c:pt idx="1866">
                  <c:v>1099</c:v>
                </c:pt>
                <c:pt idx="1867">
                  <c:v>916</c:v>
                </c:pt>
                <c:pt idx="1868">
                  <c:v>733</c:v>
                </c:pt>
                <c:pt idx="1869">
                  <c:v>550</c:v>
                </c:pt>
                <c:pt idx="1870">
                  <c:v>366</c:v>
                </c:pt>
                <c:pt idx="1871">
                  <c:v>366</c:v>
                </c:pt>
                <c:pt idx="1872">
                  <c:v>366</c:v>
                </c:pt>
                <c:pt idx="1873">
                  <c:v>366</c:v>
                </c:pt>
                <c:pt idx="1874">
                  <c:v>366</c:v>
                </c:pt>
                <c:pt idx="1875">
                  <c:v>366</c:v>
                </c:pt>
                <c:pt idx="1876">
                  <c:v>366</c:v>
                </c:pt>
                <c:pt idx="1877">
                  <c:v>366</c:v>
                </c:pt>
                <c:pt idx="1878">
                  <c:v>366</c:v>
                </c:pt>
                <c:pt idx="1879">
                  <c:v>366</c:v>
                </c:pt>
                <c:pt idx="1880">
                  <c:v>366</c:v>
                </c:pt>
                <c:pt idx="1881">
                  <c:v>366</c:v>
                </c:pt>
                <c:pt idx="1882">
                  <c:v>550</c:v>
                </c:pt>
                <c:pt idx="1883">
                  <c:v>550</c:v>
                </c:pt>
                <c:pt idx="1884">
                  <c:v>733</c:v>
                </c:pt>
                <c:pt idx="1885">
                  <c:v>916</c:v>
                </c:pt>
                <c:pt idx="1886">
                  <c:v>1099</c:v>
                </c:pt>
                <c:pt idx="1887">
                  <c:v>1099</c:v>
                </c:pt>
                <c:pt idx="1888">
                  <c:v>1099</c:v>
                </c:pt>
                <c:pt idx="1889">
                  <c:v>1099</c:v>
                </c:pt>
                <c:pt idx="1890">
                  <c:v>1099</c:v>
                </c:pt>
                <c:pt idx="1891">
                  <c:v>916</c:v>
                </c:pt>
                <c:pt idx="1892">
                  <c:v>733</c:v>
                </c:pt>
                <c:pt idx="1893">
                  <c:v>550</c:v>
                </c:pt>
                <c:pt idx="1894">
                  <c:v>366</c:v>
                </c:pt>
                <c:pt idx="1895">
                  <c:v>366</c:v>
                </c:pt>
                <c:pt idx="1896">
                  <c:v>366</c:v>
                </c:pt>
                <c:pt idx="1897">
                  <c:v>366</c:v>
                </c:pt>
                <c:pt idx="1898">
                  <c:v>366</c:v>
                </c:pt>
                <c:pt idx="1899">
                  <c:v>366</c:v>
                </c:pt>
                <c:pt idx="1900">
                  <c:v>366</c:v>
                </c:pt>
                <c:pt idx="1901">
                  <c:v>366</c:v>
                </c:pt>
                <c:pt idx="1902">
                  <c:v>366</c:v>
                </c:pt>
                <c:pt idx="1903">
                  <c:v>366</c:v>
                </c:pt>
                <c:pt idx="1904">
                  <c:v>366</c:v>
                </c:pt>
                <c:pt idx="1905">
                  <c:v>366</c:v>
                </c:pt>
                <c:pt idx="1906">
                  <c:v>550</c:v>
                </c:pt>
                <c:pt idx="1907">
                  <c:v>550</c:v>
                </c:pt>
                <c:pt idx="1908">
                  <c:v>733</c:v>
                </c:pt>
                <c:pt idx="1909">
                  <c:v>916</c:v>
                </c:pt>
                <c:pt idx="1910">
                  <c:v>1099</c:v>
                </c:pt>
                <c:pt idx="1911">
                  <c:v>1099</c:v>
                </c:pt>
                <c:pt idx="1912">
                  <c:v>1099</c:v>
                </c:pt>
                <c:pt idx="1913">
                  <c:v>1099</c:v>
                </c:pt>
                <c:pt idx="1914">
                  <c:v>1099</c:v>
                </c:pt>
                <c:pt idx="1915">
                  <c:v>916</c:v>
                </c:pt>
                <c:pt idx="1916">
                  <c:v>733</c:v>
                </c:pt>
                <c:pt idx="1917">
                  <c:v>550</c:v>
                </c:pt>
                <c:pt idx="1918">
                  <c:v>366</c:v>
                </c:pt>
                <c:pt idx="1919">
                  <c:v>366</c:v>
                </c:pt>
                <c:pt idx="1920">
                  <c:v>366</c:v>
                </c:pt>
                <c:pt idx="1921">
                  <c:v>366</c:v>
                </c:pt>
                <c:pt idx="1922">
                  <c:v>366</c:v>
                </c:pt>
                <c:pt idx="1923">
                  <c:v>366</c:v>
                </c:pt>
                <c:pt idx="1924">
                  <c:v>366</c:v>
                </c:pt>
                <c:pt idx="1925">
                  <c:v>366</c:v>
                </c:pt>
                <c:pt idx="1926">
                  <c:v>366</c:v>
                </c:pt>
                <c:pt idx="1927">
                  <c:v>366</c:v>
                </c:pt>
                <c:pt idx="1928">
                  <c:v>366</c:v>
                </c:pt>
                <c:pt idx="1929">
                  <c:v>366</c:v>
                </c:pt>
                <c:pt idx="1930">
                  <c:v>550</c:v>
                </c:pt>
                <c:pt idx="1931">
                  <c:v>550</c:v>
                </c:pt>
                <c:pt idx="1932">
                  <c:v>733</c:v>
                </c:pt>
                <c:pt idx="1933">
                  <c:v>916</c:v>
                </c:pt>
                <c:pt idx="1934">
                  <c:v>1099</c:v>
                </c:pt>
                <c:pt idx="1935">
                  <c:v>1099</c:v>
                </c:pt>
                <c:pt idx="1936">
                  <c:v>1099</c:v>
                </c:pt>
                <c:pt idx="1937">
                  <c:v>1099</c:v>
                </c:pt>
                <c:pt idx="1938">
                  <c:v>1099</c:v>
                </c:pt>
                <c:pt idx="1939">
                  <c:v>916</c:v>
                </c:pt>
                <c:pt idx="1940">
                  <c:v>733</c:v>
                </c:pt>
                <c:pt idx="1941">
                  <c:v>550</c:v>
                </c:pt>
                <c:pt idx="1942">
                  <c:v>366</c:v>
                </c:pt>
                <c:pt idx="1943">
                  <c:v>366</c:v>
                </c:pt>
                <c:pt idx="1944">
                  <c:v>366</c:v>
                </c:pt>
                <c:pt idx="1945">
                  <c:v>366</c:v>
                </c:pt>
                <c:pt idx="1946">
                  <c:v>366</c:v>
                </c:pt>
                <c:pt idx="1947">
                  <c:v>366</c:v>
                </c:pt>
                <c:pt idx="1948">
                  <c:v>366</c:v>
                </c:pt>
                <c:pt idx="1949">
                  <c:v>366</c:v>
                </c:pt>
                <c:pt idx="1950">
                  <c:v>366</c:v>
                </c:pt>
                <c:pt idx="1951">
                  <c:v>366</c:v>
                </c:pt>
                <c:pt idx="1952">
                  <c:v>366</c:v>
                </c:pt>
                <c:pt idx="1953">
                  <c:v>366</c:v>
                </c:pt>
                <c:pt idx="1954">
                  <c:v>550</c:v>
                </c:pt>
                <c:pt idx="1955">
                  <c:v>550</c:v>
                </c:pt>
                <c:pt idx="1956">
                  <c:v>733</c:v>
                </c:pt>
                <c:pt idx="1957">
                  <c:v>916</c:v>
                </c:pt>
                <c:pt idx="1958">
                  <c:v>1099</c:v>
                </c:pt>
                <c:pt idx="1959">
                  <c:v>1099</c:v>
                </c:pt>
                <c:pt idx="1960">
                  <c:v>1099</c:v>
                </c:pt>
                <c:pt idx="1961">
                  <c:v>1099</c:v>
                </c:pt>
                <c:pt idx="1962">
                  <c:v>1099</c:v>
                </c:pt>
                <c:pt idx="1963">
                  <c:v>916</c:v>
                </c:pt>
                <c:pt idx="1964">
                  <c:v>733</c:v>
                </c:pt>
                <c:pt idx="1965">
                  <c:v>550</c:v>
                </c:pt>
                <c:pt idx="1966">
                  <c:v>366</c:v>
                </c:pt>
                <c:pt idx="1967">
                  <c:v>366</c:v>
                </c:pt>
                <c:pt idx="1968">
                  <c:v>366</c:v>
                </c:pt>
                <c:pt idx="1969">
                  <c:v>366</c:v>
                </c:pt>
                <c:pt idx="1970">
                  <c:v>366</c:v>
                </c:pt>
                <c:pt idx="1971">
                  <c:v>366</c:v>
                </c:pt>
                <c:pt idx="1972">
                  <c:v>366</c:v>
                </c:pt>
                <c:pt idx="1973">
                  <c:v>366</c:v>
                </c:pt>
                <c:pt idx="1974">
                  <c:v>366</c:v>
                </c:pt>
                <c:pt idx="1975">
                  <c:v>366</c:v>
                </c:pt>
                <c:pt idx="1976">
                  <c:v>366</c:v>
                </c:pt>
                <c:pt idx="1977">
                  <c:v>366</c:v>
                </c:pt>
                <c:pt idx="1978">
                  <c:v>550</c:v>
                </c:pt>
                <c:pt idx="1979">
                  <c:v>550</c:v>
                </c:pt>
                <c:pt idx="1980">
                  <c:v>733</c:v>
                </c:pt>
                <c:pt idx="1981">
                  <c:v>916</c:v>
                </c:pt>
                <c:pt idx="1982">
                  <c:v>1099</c:v>
                </c:pt>
                <c:pt idx="1983">
                  <c:v>1099</c:v>
                </c:pt>
                <c:pt idx="1984">
                  <c:v>1099</c:v>
                </c:pt>
                <c:pt idx="1985">
                  <c:v>1099</c:v>
                </c:pt>
                <c:pt idx="1986">
                  <c:v>1099</c:v>
                </c:pt>
                <c:pt idx="1987">
                  <c:v>916</c:v>
                </c:pt>
                <c:pt idx="1988">
                  <c:v>733</c:v>
                </c:pt>
                <c:pt idx="1989">
                  <c:v>550</c:v>
                </c:pt>
                <c:pt idx="1990">
                  <c:v>366</c:v>
                </c:pt>
                <c:pt idx="1991">
                  <c:v>366</c:v>
                </c:pt>
                <c:pt idx="1992">
                  <c:v>366</c:v>
                </c:pt>
                <c:pt idx="1993">
                  <c:v>366</c:v>
                </c:pt>
                <c:pt idx="1994">
                  <c:v>366</c:v>
                </c:pt>
                <c:pt idx="1995">
                  <c:v>366</c:v>
                </c:pt>
                <c:pt idx="1996">
                  <c:v>366</c:v>
                </c:pt>
                <c:pt idx="1997">
                  <c:v>366</c:v>
                </c:pt>
                <c:pt idx="1998">
                  <c:v>366</c:v>
                </c:pt>
                <c:pt idx="1999">
                  <c:v>366</c:v>
                </c:pt>
                <c:pt idx="2000">
                  <c:v>366</c:v>
                </c:pt>
                <c:pt idx="2001">
                  <c:v>366</c:v>
                </c:pt>
                <c:pt idx="2002">
                  <c:v>550</c:v>
                </c:pt>
                <c:pt idx="2003">
                  <c:v>550</c:v>
                </c:pt>
                <c:pt idx="2004">
                  <c:v>733</c:v>
                </c:pt>
                <c:pt idx="2005">
                  <c:v>916</c:v>
                </c:pt>
                <c:pt idx="2006">
                  <c:v>1099</c:v>
                </c:pt>
                <c:pt idx="2007">
                  <c:v>1099</c:v>
                </c:pt>
                <c:pt idx="2008">
                  <c:v>1099</c:v>
                </c:pt>
                <c:pt idx="2009">
                  <c:v>1099</c:v>
                </c:pt>
                <c:pt idx="2010">
                  <c:v>1099</c:v>
                </c:pt>
                <c:pt idx="2011">
                  <c:v>916</c:v>
                </c:pt>
                <c:pt idx="2012">
                  <c:v>733</c:v>
                </c:pt>
                <c:pt idx="2013">
                  <c:v>550</c:v>
                </c:pt>
                <c:pt idx="2014">
                  <c:v>366</c:v>
                </c:pt>
                <c:pt idx="2015">
                  <c:v>366</c:v>
                </c:pt>
                <c:pt idx="2016">
                  <c:v>366</c:v>
                </c:pt>
                <c:pt idx="2017">
                  <c:v>366</c:v>
                </c:pt>
                <c:pt idx="2018">
                  <c:v>366</c:v>
                </c:pt>
                <c:pt idx="2019">
                  <c:v>366</c:v>
                </c:pt>
                <c:pt idx="2020">
                  <c:v>366</c:v>
                </c:pt>
                <c:pt idx="2021">
                  <c:v>366</c:v>
                </c:pt>
                <c:pt idx="2022">
                  <c:v>366</c:v>
                </c:pt>
                <c:pt idx="2023">
                  <c:v>366</c:v>
                </c:pt>
                <c:pt idx="2024">
                  <c:v>366</c:v>
                </c:pt>
                <c:pt idx="2025">
                  <c:v>366</c:v>
                </c:pt>
                <c:pt idx="2026">
                  <c:v>550</c:v>
                </c:pt>
                <c:pt idx="2027">
                  <c:v>550</c:v>
                </c:pt>
                <c:pt idx="2028">
                  <c:v>733</c:v>
                </c:pt>
                <c:pt idx="2029">
                  <c:v>916</c:v>
                </c:pt>
                <c:pt idx="2030">
                  <c:v>1099</c:v>
                </c:pt>
                <c:pt idx="2031">
                  <c:v>1099</c:v>
                </c:pt>
                <c:pt idx="2032">
                  <c:v>1099</c:v>
                </c:pt>
                <c:pt idx="2033">
                  <c:v>1099</c:v>
                </c:pt>
                <c:pt idx="2034">
                  <c:v>1099</c:v>
                </c:pt>
                <c:pt idx="2035">
                  <c:v>916</c:v>
                </c:pt>
                <c:pt idx="2036">
                  <c:v>733</c:v>
                </c:pt>
                <c:pt idx="2037">
                  <c:v>550</c:v>
                </c:pt>
                <c:pt idx="2038">
                  <c:v>366</c:v>
                </c:pt>
                <c:pt idx="2039">
                  <c:v>366</c:v>
                </c:pt>
                <c:pt idx="2040">
                  <c:v>366</c:v>
                </c:pt>
                <c:pt idx="2041">
                  <c:v>366</c:v>
                </c:pt>
                <c:pt idx="2042">
                  <c:v>366</c:v>
                </c:pt>
                <c:pt idx="2043">
                  <c:v>366</c:v>
                </c:pt>
                <c:pt idx="2044">
                  <c:v>366</c:v>
                </c:pt>
                <c:pt idx="2045">
                  <c:v>366</c:v>
                </c:pt>
                <c:pt idx="2046">
                  <c:v>366</c:v>
                </c:pt>
                <c:pt idx="2047">
                  <c:v>366</c:v>
                </c:pt>
                <c:pt idx="2048">
                  <c:v>366</c:v>
                </c:pt>
                <c:pt idx="2049">
                  <c:v>366</c:v>
                </c:pt>
                <c:pt idx="2050">
                  <c:v>550</c:v>
                </c:pt>
                <c:pt idx="2051">
                  <c:v>550</c:v>
                </c:pt>
                <c:pt idx="2052">
                  <c:v>733</c:v>
                </c:pt>
                <c:pt idx="2053">
                  <c:v>916</c:v>
                </c:pt>
                <c:pt idx="2054">
                  <c:v>1099</c:v>
                </c:pt>
                <c:pt idx="2055">
                  <c:v>1099</c:v>
                </c:pt>
                <c:pt idx="2056">
                  <c:v>1099</c:v>
                </c:pt>
                <c:pt idx="2057">
                  <c:v>1099</c:v>
                </c:pt>
                <c:pt idx="2058">
                  <c:v>1099</c:v>
                </c:pt>
                <c:pt idx="2059">
                  <c:v>916</c:v>
                </c:pt>
                <c:pt idx="2060">
                  <c:v>733</c:v>
                </c:pt>
                <c:pt idx="2061">
                  <c:v>550</c:v>
                </c:pt>
                <c:pt idx="2062">
                  <c:v>366</c:v>
                </c:pt>
                <c:pt idx="2063">
                  <c:v>366</c:v>
                </c:pt>
                <c:pt idx="2064">
                  <c:v>366</c:v>
                </c:pt>
                <c:pt idx="2065">
                  <c:v>366</c:v>
                </c:pt>
                <c:pt idx="2066">
                  <c:v>366</c:v>
                </c:pt>
                <c:pt idx="2067">
                  <c:v>366</c:v>
                </c:pt>
                <c:pt idx="2068">
                  <c:v>366</c:v>
                </c:pt>
                <c:pt idx="2069">
                  <c:v>366</c:v>
                </c:pt>
                <c:pt idx="2070">
                  <c:v>366</c:v>
                </c:pt>
                <c:pt idx="2071">
                  <c:v>366</c:v>
                </c:pt>
                <c:pt idx="2072">
                  <c:v>366</c:v>
                </c:pt>
                <c:pt idx="2073">
                  <c:v>366</c:v>
                </c:pt>
                <c:pt idx="2074">
                  <c:v>550</c:v>
                </c:pt>
                <c:pt idx="2075">
                  <c:v>550</c:v>
                </c:pt>
                <c:pt idx="2076">
                  <c:v>733</c:v>
                </c:pt>
                <c:pt idx="2077">
                  <c:v>916</c:v>
                </c:pt>
                <c:pt idx="2078">
                  <c:v>1099</c:v>
                </c:pt>
                <c:pt idx="2079">
                  <c:v>1099</c:v>
                </c:pt>
                <c:pt idx="2080">
                  <c:v>1099</c:v>
                </c:pt>
                <c:pt idx="2081">
                  <c:v>1099</c:v>
                </c:pt>
                <c:pt idx="2082">
                  <c:v>1099</c:v>
                </c:pt>
                <c:pt idx="2083">
                  <c:v>916</c:v>
                </c:pt>
                <c:pt idx="2084">
                  <c:v>733</c:v>
                </c:pt>
                <c:pt idx="2085">
                  <c:v>550</c:v>
                </c:pt>
                <c:pt idx="2086">
                  <c:v>366</c:v>
                </c:pt>
                <c:pt idx="2087">
                  <c:v>366</c:v>
                </c:pt>
                <c:pt idx="2088">
                  <c:v>366</c:v>
                </c:pt>
                <c:pt idx="2089">
                  <c:v>366</c:v>
                </c:pt>
                <c:pt idx="2090">
                  <c:v>366</c:v>
                </c:pt>
                <c:pt idx="2091">
                  <c:v>366</c:v>
                </c:pt>
                <c:pt idx="2092">
                  <c:v>366</c:v>
                </c:pt>
                <c:pt idx="2093">
                  <c:v>366</c:v>
                </c:pt>
                <c:pt idx="2094">
                  <c:v>366</c:v>
                </c:pt>
                <c:pt idx="2095">
                  <c:v>366</c:v>
                </c:pt>
                <c:pt idx="2096">
                  <c:v>366</c:v>
                </c:pt>
                <c:pt idx="2097">
                  <c:v>366</c:v>
                </c:pt>
                <c:pt idx="2098">
                  <c:v>550</c:v>
                </c:pt>
                <c:pt idx="2099">
                  <c:v>550</c:v>
                </c:pt>
                <c:pt idx="2100">
                  <c:v>733</c:v>
                </c:pt>
                <c:pt idx="2101">
                  <c:v>916</c:v>
                </c:pt>
                <c:pt idx="2102">
                  <c:v>1099</c:v>
                </c:pt>
                <c:pt idx="2103">
                  <c:v>1099</c:v>
                </c:pt>
                <c:pt idx="2104">
                  <c:v>1099</c:v>
                </c:pt>
                <c:pt idx="2105">
                  <c:v>1099</c:v>
                </c:pt>
                <c:pt idx="2106">
                  <c:v>1099</c:v>
                </c:pt>
                <c:pt idx="2107">
                  <c:v>916</c:v>
                </c:pt>
                <c:pt idx="2108">
                  <c:v>733</c:v>
                </c:pt>
                <c:pt idx="2109">
                  <c:v>550</c:v>
                </c:pt>
                <c:pt idx="2110">
                  <c:v>366</c:v>
                </c:pt>
                <c:pt idx="2111">
                  <c:v>366</c:v>
                </c:pt>
                <c:pt idx="2112">
                  <c:v>366</c:v>
                </c:pt>
                <c:pt idx="2113">
                  <c:v>366</c:v>
                </c:pt>
                <c:pt idx="2114">
                  <c:v>366</c:v>
                </c:pt>
                <c:pt idx="2115">
                  <c:v>366</c:v>
                </c:pt>
                <c:pt idx="2116">
                  <c:v>366</c:v>
                </c:pt>
                <c:pt idx="2117">
                  <c:v>366</c:v>
                </c:pt>
                <c:pt idx="2118">
                  <c:v>366</c:v>
                </c:pt>
                <c:pt idx="2119">
                  <c:v>366</c:v>
                </c:pt>
                <c:pt idx="2120">
                  <c:v>366</c:v>
                </c:pt>
                <c:pt idx="2121">
                  <c:v>366</c:v>
                </c:pt>
                <c:pt idx="2122">
                  <c:v>550</c:v>
                </c:pt>
                <c:pt idx="2123">
                  <c:v>550</c:v>
                </c:pt>
                <c:pt idx="2124">
                  <c:v>733</c:v>
                </c:pt>
                <c:pt idx="2125">
                  <c:v>916</c:v>
                </c:pt>
                <c:pt idx="2126">
                  <c:v>1099</c:v>
                </c:pt>
                <c:pt idx="2127">
                  <c:v>1099</c:v>
                </c:pt>
                <c:pt idx="2128">
                  <c:v>1099</c:v>
                </c:pt>
                <c:pt idx="2129">
                  <c:v>1099</c:v>
                </c:pt>
                <c:pt idx="2130">
                  <c:v>1099</c:v>
                </c:pt>
                <c:pt idx="2131">
                  <c:v>916</c:v>
                </c:pt>
                <c:pt idx="2132">
                  <c:v>733</c:v>
                </c:pt>
                <c:pt idx="2133">
                  <c:v>550</c:v>
                </c:pt>
                <c:pt idx="2134">
                  <c:v>366</c:v>
                </c:pt>
                <c:pt idx="2135">
                  <c:v>366</c:v>
                </c:pt>
                <c:pt idx="2136">
                  <c:v>366</c:v>
                </c:pt>
                <c:pt idx="2137">
                  <c:v>366</c:v>
                </c:pt>
                <c:pt idx="2138">
                  <c:v>366</c:v>
                </c:pt>
                <c:pt idx="2139">
                  <c:v>366</c:v>
                </c:pt>
                <c:pt idx="2140">
                  <c:v>366</c:v>
                </c:pt>
                <c:pt idx="2141">
                  <c:v>366</c:v>
                </c:pt>
                <c:pt idx="2142">
                  <c:v>366</c:v>
                </c:pt>
                <c:pt idx="2143">
                  <c:v>366</c:v>
                </c:pt>
                <c:pt idx="2144">
                  <c:v>366</c:v>
                </c:pt>
                <c:pt idx="2145">
                  <c:v>366</c:v>
                </c:pt>
                <c:pt idx="2146">
                  <c:v>550</c:v>
                </c:pt>
                <c:pt idx="2147">
                  <c:v>550</c:v>
                </c:pt>
                <c:pt idx="2148">
                  <c:v>733</c:v>
                </c:pt>
                <c:pt idx="2149">
                  <c:v>916</c:v>
                </c:pt>
                <c:pt idx="2150">
                  <c:v>1099</c:v>
                </c:pt>
                <c:pt idx="2151">
                  <c:v>1099</c:v>
                </c:pt>
                <c:pt idx="2152">
                  <c:v>1099</c:v>
                </c:pt>
                <c:pt idx="2153">
                  <c:v>1099</c:v>
                </c:pt>
                <c:pt idx="2154">
                  <c:v>1099</c:v>
                </c:pt>
                <c:pt idx="2155">
                  <c:v>916</c:v>
                </c:pt>
                <c:pt idx="2156">
                  <c:v>733</c:v>
                </c:pt>
                <c:pt idx="2157">
                  <c:v>550</c:v>
                </c:pt>
                <c:pt idx="2158">
                  <c:v>366</c:v>
                </c:pt>
                <c:pt idx="2159">
                  <c:v>366</c:v>
                </c:pt>
                <c:pt idx="2160">
                  <c:v>366</c:v>
                </c:pt>
                <c:pt idx="2161">
                  <c:v>366</c:v>
                </c:pt>
                <c:pt idx="2162">
                  <c:v>366</c:v>
                </c:pt>
                <c:pt idx="2163">
                  <c:v>366</c:v>
                </c:pt>
                <c:pt idx="2164">
                  <c:v>366</c:v>
                </c:pt>
                <c:pt idx="2165">
                  <c:v>366</c:v>
                </c:pt>
                <c:pt idx="2166">
                  <c:v>366</c:v>
                </c:pt>
                <c:pt idx="2167">
                  <c:v>366</c:v>
                </c:pt>
                <c:pt idx="2168">
                  <c:v>366</c:v>
                </c:pt>
                <c:pt idx="2169">
                  <c:v>366</c:v>
                </c:pt>
                <c:pt idx="2170">
                  <c:v>550</c:v>
                </c:pt>
                <c:pt idx="2171">
                  <c:v>550</c:v>
                </c:pt>
                <c:pt idx="2172">
                  <c:v>733</c:v>
                </c:pt>
                <c:pt idx="2173">
                  <c:v>916</c:v>
                </c:pt>
                <c:pt idx="2174">
                  <c:v>1099</c:v>
                </c:pt>
                <c:pt idx="2175">
                  <c:v>1099</c:v>
                </c:pt>
                <c:pt idx="2176">
                  <c:v>1099</c:v>
                </c:pt>
                <c:pt idx="2177">
                  <c:v>1099</c:v>
                </c:pt>
                <c:pt idx="2178">
                  <c:v>1099</c:v>
                </c:pt>
                <c:pt idx="2179">
                  <c:v>916</c:v>
                </c:pt>
                <c:pt idx="2180">
                  <c:v>733</c:v>
                </c:pt>
                <c:pt idx="2181">
                  <c:v>550</c:v>
                </c:pt>
                <c:pt idx="2182">
                  <c:v>366</c:v>
                </c:pt>
                <c:pt idx="2183">
                  <c:v>366</c:v>
                </c:pt>
                <c:pt idx="2184">
                  <c:v>366</c:v>
                </c:pt>
                <c:pt idx="2185">
                  <c:v>366</c:v>
                </c:pt>
                <c:pt idx="2186">
                  <c:v>183</c:v>
                </c:pt>
                <c:pt idx="2187">
                  <c:v>183</c:v>
                </c:pt>
                <c:pt idx="2188">
                  <c:v>366</c:v>
                </c:pt>
                <c:pt idx="2189">
                  <c:v>366</c:v>
                </c:pt>
                <c:pt idx="2190">
                  <c:v>366</c:v>
                </c:pt>
                <c:pt idx="2191">
                  <c:v>183</c:v>
                </c:pt>
                <c:pt idx="2192">
                  <c:v>183</c:v>
                </c:pt>
                <c:pt idx="2193">
                  <c:v>183</c:v>
                </c:pt>
                <c:pt idx="2194">
                  <c:v>366</c:v>
                </c:pt>
                <c:pt idx="2195">
                  <c:v>366</c:v>
                </c:pt>
                <c:pt idx="2196">
                  <c:v>366</c:v>
                </c:pt>
                <c:pt idx="2197">
                  <c:v>550</c:v>
                </c:pt>
                <c:pt idx="2198">
                  <c:v>550</c:v>
                </c:pt>
                <c:pt idx="2199">
                  <c:v>733</c:v>
                </c:pt>
                <c:pt idx="2200">
                  <c:v>733</c:v>
                </c:pt>
                <c:pt idx="2201">
                  <c:v>733</c:v>
                </c:pt>
                <c:pt idx="2202">
                  <c:v>733</c:v>
                </c:pt>
                <c:pt idx="2203">
                  <c:v>550</c:v>
                </c:pt>
                <c:pt idx="2204">
                  <c:v>550</c:v>
                </c:pt>
                <c:pt idx="2205">
                  <c:v>366</c:v>
                </c:pt>
                <c:pt idx="2206">
                  <c:v>366</c:v>
                </c:pt>
                <c:pt idx="2207">
                  <c:v>366</c:v>
                </c:pt>
                <c:pt idx="2208">
                  <c:v>366</c:v>
                </c:pt>
                <c:pt idx="2209">
                  <c:v>366</c:v>
                </c:pt>
                <c:pt idx="2210">
                  <c:v>183</c:v>
                </c:pt>
                <c:pt idx="2211">
                  <c:v>183</c:v>
                </c:pt>
                <c:pt idx="2212">
                  <c:v>366</c:v>
                </c:pt>
                <c:pt idx="2213">
                  <c:v>366</c:v>
                </c:pt>
                <c:pt idx="2214">
                  <c:v>366</c:v>
                </c:pt>
                <c:pt idx="2215">
                  <c:v>183</c:v>
                </c:pt>
                <c:pt idx="2216">
                  <c:v>183</c:v>
                </c:pt>
                <c:pt idx="2217">
                  <c:v>183</c:v>
                </c:pt>
                <c:pt idx="2218">
                  <c:v>366</c:v>
                </c:pt>
                <c:pt idx="2219">
                  <c:v>366</c:v>
                </c:pt>
                <c:pt idx="2220">
                  <c:v>366</c:v>
                </c:pt>
                <c:pt idx="2221">
                  <c:v>550</c:v>
                </c:pt>
                <c:pt idx="2222">
                  <c:v>550</c:v>
                </c:pt>
                <c:pt idx="2223">
                  <c:v>733</c:v>
                </c:pt>
                <c:pt idx="2224">
                  <c:v>733</c:v>
                </c:pt>
                <c:pt idx="2225">
                  <c:v>733</c:v>
                </c:pt>
                <c:pt idx="2226">
                  <c:v>733</c:v>
                </c:pt>
                <c:pt idx="2227">
                  <c:v>550</c:v>
                </c:pt>
                <c:pt idx="2228">
                  <c:v>550</c:v>
                </c:pt>
                <c:pt idx="2229">
                  <c:v>366</c:v>
                </c:pt>
                <c:pt idx="2230">
                  <c:v>366</c:v>
                </c:pt>
                <c:pt idx="2231">
                  <c:v>366</c:v>
                </c:pt>
                <c:pt idx="2232">
                  <c:v>366</c:v>
                </c:pt>
                <c:pt idx="2233">
                  <c:v>366</c:v>
                </c:pt>
                <c:pt idx="2234">
                  <c:v>183</c:v>
                </c:pt>
                <c:pt idx="2235">
                  <c:v>183</c:v>
                </c:pt>
                <c:pt idx="2236">
                  <c:v>366</c:v>
                </c:pt>
                <c:pt idx="2237">
                  <c:v>366</c:v>
                </c:pt>
                <c:pt idx="2238">
                  <c:v>366</c:v>
                </c:pt>
                <c:pt idx="2239">
                  <c:v>183</c:v>
                </c:pt>
                <c:pt idx="2240">
                  <c:v>183</c:v>
                </c:pt>
                <c:pt idx="2241">
                  <c:v>183</c:v>
                </c:pt>
                <c:pt idx="2242">
                  <c:v>366</c:v>
                </c:pt>
                <c:pt idx="2243">
                  <c:v>366</c:v>
                </c:pt>
                <c:pt idx="2244">
                  <c:v>366</c:v>
                </c:pt>
                <c:pt idx="2245">
                  <c:v>550</c:v>
                </c:pt>
                <c:pt idx="2246">
                  <c:v>550</c:v>
                </c:pt>
                <c:pt idx="2247">
                  <c:v>733</c:v>
                </c:pt>
                <c:pt idx="2248">
                  <c:v>733</c:v>
                </c:pt>
                <c:pt idx="2249">
                  <c:v>733</c:v>
                </c:pt>
                <c:pt idx="2250">
                  <c:v>733</c:v>
                </c:pt>
                <c:pt idx="2251">
                  <c:v>550</c:v>
                </c:pt>
                <c:pt idx="2252">
                  <c:v>550</c:v>
                </c:pt>
                <c:pt idx="2253">
                  <c:v>366</c:v>
                </c:pt>
                <c:pt idx="2254">
                  <c:v>366</c:v>
                </c:pt>
                <c:pt idx="2255">
                  <c:v>366</c:v>
                </c:pt>
                <c:pt idx="2256">
                  <c:v>366</c:v>
                </c:pt>
                <c:pt idx="2257">
                  <c:v>366</c:v>
                </c:pt>
                <c:pt idx="2258">
                  <c:v>183</c:v>
                </c:pt>
                <c:pt idx="2259">
                  <c:v>183</c:v>
                </c:pt>
                <c:pt idx="2260">
                  <c:v>366</c:v>
                </c:pt>
                <c:pt idx="2261">
                  <c:v>366</c:v>
                </c:pt>
                <c:pt idx="2262">
                  <c:v>366</c:v>
                </c:pt>
                <c:pt idx="2263">
                  <c:v>183</c:v>
                </c:pt>
                <c:pt idx="2264">
                  <c:v>183</c:v>
                </c:pt>
                <c:pt idx="2265">
                  <c:v>183</c:v>
                </c:pt>
                <c:pt idx="2266">
                  <c:v>366</c:v>
                </c:pt>
                <c:pt idx="2267">
                  <c:v>366</c:v>
                </c:pt>
                <c:pt idx="2268">
                  <c:v>366</c:v>
                </c:pt>
                <c:pt idx="2269">
                  <c:v>550</c:v>
                </c:pt>
                <c:pt idx="2270">
                  <c:v>550</c:v>
                </c:pt>
                <c:pt idx="2271">
                  <c:v>733</c:v>
                </c:pt>
                <c:pt idx="2272">
                  <c:v>733</c:v>
                </c:pt>
                <c:pt idx="2273">
                  <c:v>733</c:v>
                </c:pt>
                <c:pt idx="2274">
                  <c:v>733</c:v>
                </c:pt>
                <c:pt idx="2275">
                  <c:v>550</c:v>
                </c:pt>
                <c:pt idx="2276">
                  <c:v>550</c:v>
                </c:pt>
                <c:pt idx="2277">
                  <c:v>366</c:v>
                </c:pt>
                <c:pt idx="2278">
                  <c:v>366</c:v>
                </c:pt>
                <c:pt idx="2279">
                  <c:v>366</c:v>
                </c:pt>
                <c:pt idx="2280">
                  <c:v>366</c:v>
                </c:pt>
                <c:pt idx="2281">
                  <c:v>366</c:v>
                </c:pt>
                <c:pt idx="2282">
                  <c:v>183</c:v>
                </c:pt>
                <c:pt idx="2283">
                  <c:v>183</c:v>
                </c:pt>
                <c:pt idx="2284">
                  <c:v>366</c:v>
                </c:pt>
                <c:pt idx="2285">
                  <c:v>366</c:v>
                </c:pt>
                <c:pt idx="2286">
                  <c:v>366</c:v>
                </c:pt>
                <c:pt idx="2287">
                  <c:v>183</c:v>
                </c:pt>
                <c:pt idx="2288">
                  <c:v>183</c:v>
                </c:pt>
                <c:pt idx="2289">
                  <c:v>183</c:v>
                </c:pt>
                <c:pt idx="2290">
                  <c:v>366</c:v>
                </c:pt>
                <c:pt idx="2291">
                  <c:v>366</c:v>
                </c:pt>
                <c:pt idx="2292">
                  <c:v>366</c:v>
                </c:pt>
                <c:pt idx="2293">
                  <c:v>550</c:v>
                </c:pt>
                <c:pt idx="2294">
                  <c:v>550</c:v>
                </c:pt>
                <c:pt idx="2295">
                  <c:v>733</c:v>
                </c:pt>
                <c:pt idx="2296">
                  <c:v>733</c:v>
                </c:pt>
                <c:pt idx="2297">
                  <c:v>733</c:v>
                </c:pt>
                <c:pt idx="2298">
                  <c:v>733</c:v>
                </c:pt>
                <c:pt idx="2299">
                  <c:v>550</c:v>
                </c:pt>
                <c:pt idx="2300">
                  <c:v>550</c:v>
                </c:pt>
                <c:pt idx="2301">
                  <c:v>366</c:v>
                </c:pt>
                <c:pt idx="2302">
                  <c:v>366</c:v>
                </c:pt>
                <c:pt idx="2303">
                  <c:v>366</c:v>
                </c:pt>
                <c:pt idx="2304">
                  <c:v>366</c:v>
                </c:pt>
                <c:pt idx="2305">
                  <c:v>366</c:v>
                </c:pt>
                <c:pt idx="2306">
                  <c:v>183</c:v>
                </c:pt>
                <c:pt idx="2307">
                  <c:v>183</c:v>
                </c:pt>
                <c:pt idx="2308">
                  <c:v>366</c:v>
                </c:pt>
                <c:pt idx="2309">
                  <c:v>366</c:v>
                </c:pt>
                <c:pt idx="2310">
                  <c:v>366</c:v>
                </c:pt>
                <c:pt idx="2311">
                  <c:v>183</c:v>
                </c:pt>
                <c:pt idx="2312">
                  <c:v>183</c:v>
                </c:pt>
                <c:pt idx="2313">
                  <c:v>183</c:v>
                </c:pt>
                <c:pt idx="2314">
                  <c:v>366</c:v>
                </c:pt>
                <c:pt idx="2315">
                  <c:v>366</c:v>
                </c:pt>
                <c:pt idx="2316">
                  <c:v>366</c:v>
                </c:pt>
                <c:pt idx="2317">
                  <c:v>550</c:v>
                </c:pt>
                <c:pt idx="2318">
                  <c:v>550</c:v>
                </c:pt>
                <c:pt idx="2319">
                  <c:v>733</c:v>
                </c:pt>
                <c:pt idx="2320">
                  <c:v>733</c:v>
                </c:pt>
                <c:pt idx="2321">
                  <c:v>733</c:v>
                </c:pt>
                <c:pt idx="2322">
                  <c:v>733</c:v>
                </c:pt>
                <c:pt idx="2323">
                  <c:v>550</c:v>
                </c:pt>
                <c:pt idx="2324">
                  <c:v>550</c:v>
                </c:pt>
                <c:pt idx="2325">
                  <c:v>366</c:v>
                </c:pt>
                <c:pt idx="2326">
                  <c:v>366</c:v>
                </c:pt>
                <c:pt idx="2327">
                  <c:v>366</c:v>
                </c:pt>
                <c:pt idx="2328">
                  <c:v>366</c:v>
                </c:pt>
                <c:pt idx="2329">
                  <c:v>366</c:v>
                </c:pt>
                <c:pt idx="2330">
                  <c:v>183</c:v>
                </c:pt>
                <c:pt idx="2331">
                  <c:v>183</c:v>
                </c:pt>
                <c:pt idx="2332">
                  <c:v>366</c:v>
                </c:pt>
                <c:pt idx="2333">
                  <c:v>366</c:v>
                </c:pt>
                <c:pt idx="2334">
                  <c:v>366</c:v>
                </c:pt>
                <c:pt idx="2335">
                  <c:v>183</c:v>
                </c:pt>
                <c:pt idx="2336">
                  <c:v>183</c:v>
                </c:pt>
                <c:pt idx="2337">
                  <c:v>183</c:v>
                </c:pt>
                <c:pt idx="2338">
                  <c:v>366</c:v>
                </c:pt>
                <c:pt idx="2339">
                  <c:v>366</c:v>
                </c:pt>
                <c:pt idx="2340">
                  <c:v>366</c:v>
                </c:pt>
                <c:pt idx="2341">
                  <c:v>550</c:v>
                </c:pt>
                <c:pt idx="2342">
                  <c:v>550</c:v>
                </c:pt>
                <c:pt idx="2343">
                  <c:v>733</c:v>
                </c:pt>
                <c:pt idx="2344">
                  <c:v>733</c:v>
                </c:pt>
                <c:pt idx="2345">
                  <c:v>733</c:v>
                </c:pt>
                <c:pt idx="2346">
                  <c:v>733</c:v>
                </c:pt>
                <c:pt idx="2347">
                  <c:v>550</c:v>
                </c:pt>
                <c:pt idx="2348">
                  <c:v>550</c:v>
                </c:pt>
                <c:pt idx="2349">
                  <c:v>366</c:v>
                </c:pt>
                <c:pt idx="2350">
                  <c:v>366</c:v>
                </c:pt>
                <c:pt idx="2351">
                  <c:v>366</c:v>
                </c:pt>
                <c:pt idx="2352">
                  <c:v>366</c:v>
                </c:pt>
                <c:pt idx="2353">
                  <c:v>366</c:v>
                </c:pt>
                <c:pt idx="2354">
                  <c:v>183</c:v>
                </c:pt>
                <c:pt idx="2355">
                  <c:v>183</c:v>
                </c:pt>
                <c:pt idx="2356">
                  <c:v>366</c:v>
                </c:pt>
                <c:pt idx="2357">
                  <c:v>366</c:v>
                </c:pt>
                <c:pt idx="2358">
                  <c:v>366</c:v>
                </c:pt>
                <c:pt idx="2359">
                  <c:v>183</c:v>
                </c:pt>
                <c:pt idx="2360">
                  <c:v>183</c:v>
                </c:pt>
                <c:pt idx="2361">
                  <c:v>183</c:v>
                </c:pt>
                <c:pt idx="2362">
                  <c:v>366</c:v>
                </c:pt>
                <c:pt idx="2363">
                  <c:v>366</c:v>
                </c:pt>
                <c:pt idx="2364">
                  <c:v>366</c:v>
                </c:pt>
                <c:pt idx="2365">
                  <c:v>550</c:v>
                </c:pt>
                <c:pt idx="2366">
                  <c:v>550</c:v>
                </c:pt>
                <c:pt idx="2367">
                  <c:v>733</c:v>
                </c:pt>
                <c:pt idx="2368">
                  <c:v>733</c:v>
                </c:pt>
                <c:pt idx="2369">
                  <c:v>733</c:v>
                </c:pt>
                <c:pt idx="2370">
                  <c:v>733</c:v>
                </c:pt>
                <c:pt idx="2371">
                  <c:v>550</c:v>
                </c:pt>
                <c:pt idx="2372">
                  <c:v>550</c:v>
                </c:pt>
                <c:pt idx="2373">
                  <c:v>366</c:v>
                </c:pt>
                <c:pt idx="2374">
                  <c:v>366</c:v>
                </c:pt>
                <c:pt idx="2375">
                  <c:v>366</c:v>
                </c:pt>
                <c:pt idx="2376">
                  <c:v>366</c:v>
                </c:pt>
                <c:pt idx="2377">
                  <c:v>366</c:v>
                </c:pt>
                <c:pt idx="2378">
                  <c:v>183</c:v>
                </c:pt>
                <c:pt idx="2379">
                  <c:v>183</c:v>
                </c:pt>
                <c:pt idx="2380">
                  <c:v>366</c:v>
                </c:pt>
                <c:pt idx="2381">
                  <c:v>366</c:v>
                </c:pt>
                <c:pt idx="2382">
                  <c:v>366</c:v>
                </c:pt>
                <c:pt idx="2383">
                  <c:v>183</c:v>
                </c:pt>
                <c:pt idx="2384">
                  <c:v>183</c:v>
                </c:pt>
                <c:pt idx="2385">
                  <c:v>183</c:v>
                </c:pt>
                <c:pt idx="2386">
                  <c:v>366</c:v>
                </c:pt>
                <c:pt idx="2387">
                  <c:v>366</c:v>
                </c:pt>
                <c:pt idx="2388">
                  <c:v>366</c:v>
                </c:pt>
                <c:pt idx="2389">
                  <c:v>550</c:v>
                </c:pt>
                <c:pt idx="2390">
                  <c:v>550</c:v>
                </c:pt>
                <c:pt idx="2391">
                  <c:v>733</c:v>
                </c:pt>
                <c:pt idx="2392">
                  <c:v>733</c:v>
                </c:pt>
                <c:pt idx="2393">
                  <c:v>733</c:v>
                </c:pt>
                <c:pt idx="2394">
                  <c:v>733</c:v>
                </c:pt>
                <c:pt idx="2395">
                  <c:v>550</c:v>
                </c:pt>
                <c:pt idx="2396">
                  <c:v>550</c:v>
                </c:pt>
                <c:pt idx="2397">
                  <c:v>366</c:v>
                </c:pt>
                <c:pt idx="2398">
                  <c:v>366</c:v>
                </c:pt>
                <c:pt idx="2399">
                  <c:v>366</c:v>
                </c:pt>
                <c:pt idx="2400">
                  <c:v>366</c:v>
                </c:pt>
                <c:pt idx="2401">
                  <c:v>366</c:v>
                </c:pt>
                <c:pt idx="2402">
                  <c:v>183</c:v>
                </c:pt>
                <c:pt idx="2403">
                  <c:v>183</c:v>
                </c:pt>
                <c:pt idx="2404">
                  <c:v>366</c:v>
                </c:pt>
                <c:pt idx="2405">
                  <c:v>366</c:v>
                </c:pt>
                <c:pt idx="2406">
                  <c:v>366</c:v>
                </c:pt>
                <c:pt idx="2407">
                  <c:v>183</c:v>
                </c:pt>
                <c:pt idx="2408">
                  <c:v>183</c:v>
                </c:pt>
                <c:pt idx="2409">
                  <c:v>183</c:v>
                </c:pt>
                <c:pt idx="2410">
                  <c:v>366</c:v>
                </c:pt>
                <c:pt idx="2411">
                  <c:v>366</c:v>
                </c:pt>
                <c:pt idx="2412">
                  <c:v>366</c:v>
                </c:pt>
                <c:pt idx="2413">
                  <c:v>550</c:v>
                </c:pt>
                <c:pt idx="2414">
                  <c:v>550</c:v>
                </c:pt>
                <c:pt idx="2415">
                  <c:v>733</c:v>
                </c:pt>
                <c:pt idx="2416">
                  <c:v>733</c:v>
                </c:pt>
                <c:pt idx="2417">
                  <c:v>733</c:v>
                </c:pt>
                <c:pt idx="2418">
                  <c:v>733</c:v>
                </c:pt>
                <c:pt idx="2419">
                  <c:v>550</c:v>
                </c:pt>
                <c:pt idx="2420">
                  <c:v>550</c:v>
                </c:pt>
                <c:pt idx="2421">
                  <c:v>366</c:v>
                </c:pt>
                <c:pt idx="2422">
                  <c:v>366</c:v>
                </c:pt>
                <c:pt idx="2423">
                  <c:v>366</c:v>
                </c:pt>
                <c:pt idx="2424">
                  <c:v>366</c:v>
                </c:pt>
                <c:pt idx="2425">
                  <c:v>366</c:v>
                </c:pt>
                <c:pt idx="2426">
                  <c:v>183</c:v>
                </c:pt>
                <c:pt idx="2427">
                  <c:v>183</c:v>
                </c:pt>
                <c:pt idx="2428">
                  <c:v>366</c:v>
                </c:pt>
                <c:pt idx="2429">
                  <c:v>366</c:v>
                </c:pt>
                <c:pt idx="2430">
                  <c:v>366</c:v>
                </c:pt>
                <c:pt idx="2431">
                  <c:v>183</c:v>
                </c:pt>
                <c:pt idx="2432">
                  <c:v>183</c:v>
                </c:pt>
                <c:pt idx="2433">
                  <c:v>183</c:v>
                </c:pt>
                <c:pt idx="2434">
                  <c:v>366</c:v>
                </c:pt>
                <c:pt idx="2435">
                  <c:v>366</c:v>
                </c:pt>
                <c:pt idx="2436">
                  <c:v>366</c:v>
                </c:pt>
                <c:pt idx="2437">
                  <c:v>550</c:v>
                </c:pt>
                <c:pt idx="2438">
                  <c:v>550</c:v>
                </c:pt>
                <c:pt idx="2439">
                  <c:v>733</c:v>
                </c:pt>
                <c:pt idx="2440">
                  <c:v>733</c:v>
                </c:pt>
                <c:pt idx="2441">
                  <c:v>733</c:v>
                </c:pt>
                <c:pt idx="2442">
                  <c:v>733</c:v>
                </c:pt>
                <c:pt idx="2443">
                  <c:v>550</c:v>
                </c:pt>
                <c:pt idx="2444">
                  <c:v>550</c:v>
                </c:pt>
                <c:pt idx="2445">
                  <c:v>366</c:v>
                </c:pt>
                <c:pt idx="2446">
                  <c:v>366</c:v>
                </c:pt>
                <c:pt idx="2447">
                  <c:v>366</c:v>
                </c:pt>
                <c:pt idx="2448">
                  <c:v>366</c:v>
                </c:pt>
                <c:pt idx="2449">
                  <c:v>366</c:v>
                </c:pt>
                <c:pt idx="2450">
                  <c:v>183</c:v>
                </c:pt>
                <c:pt idx="2451">
                  <c:v>183</c:v>
                </c:pt>
                <c:pt idx="2452">
                  <c:v>366</c:v>
                </c:pt>
                <c:pt idx="2453">
                  <c:v>366</c:v>
                </c:pt>
                <c:pt idx="2454">
                  <c:v>366</c:v>
                </c:pt>
                <c:pt idx="2455">
                  <c:v>183</c:v>
                </c:pt>
                <c:pt idx="2456">
                  <c:v>183</c:v>
                </c:pt>
                <c:pt idx="2457">
                  <c:v>183</c:v>
                </c:pt>
                <c:pt idx="2458">
                  <c:v>366</c:v>
                </c:pt>
                <c:pt idx="2459">
                  <c:v>366</c:v>
                </c:pt>
                <c:pt idx="2460">
                  <c:v>366</c:v>
                </c:pt>
                <c:pt idx="2461">
                  <c:v>550</c:v>
                </c:pt>
                <c:pt idx="2462">
                  <c:v>550</c:v>
                </c:pt>
                <c:pt idx="2463">
                  <c:v>733</c:v>
                </c:pt>
                <c:pt idx="2464">
                  <c:v>733</c:v>
                </c:pt>
                <c:pt idx="2465">
                  <c:v>733</c:v>
                </c:pt>
                <c:pt idx="2466">
                  <c:v>733</c:v>
                </c:pt>
                <c:pt idx="2467">
                  <c:v>550</c:v>
                </c:pt>
                <c:pt idx="2468">
                  <c:v>550</c:v>
                </c:pt>
                <c:pt idx="2469">
                  <c:v>366</c:v>
                </c:pt>
                <c:pt idx="2470">
                  <c:v>366</c:v>
                </c:pt>
                <c:pt idx="2471">
                  <c:v>366</c:v>
                </c:pt>
                <c:pt idx="2472">
                  <c:v>366</c:v>
                </c:pt>
                <c:pt idx="2473">
                  <c:v>366</c:v>
                </c:pt>
                <c:pt idx="2474">
                  <c:v>183</c:v>
                </c:pt>
                <c:pt idx="2475">
                  <c:v>183</c:v>
                </c:pt>
                <c:pt idx="2476">
                  <c:v>366</c:v>
                </c:pt>
                <c:pt idx="2477">
                  <c:v>366</c:v>
                </c:pt>
                <c:pt idx="2478">
                  <c:v>366</c:v>
                </c:pt>
                <c:pt idx="2479">
                  <c:v>183</c:v>
                </c:pt>
                <c:pt idx="2480">
                  <c:v>183</c:v>
                </c:pt>
                <c:pt idx="2481">
                  <c:v>183</c:v>
                </c:pt>
                <c:pt idx="2482">
                  <c:v>366</c:v>
                </c:pt>
                <c:pt idx="2483">
                  <c:v>366</c:v>
                </c:pt>
                <c:pt idx="2484">
                  <c:v>366</c:v>
                </c:pt>
                <c:pt idx="2485">
                  <c:v>550</c:v>
                </c:pt>
                <c:pt idx="2486">
                  <c:v>550</c:v>
                </c:pt>
                <c:pt idx="2487">
                  <c:v>733</c:v>
                </c:pt>
                <c:pt idx="2488">
                  <c:v>733</c:v>
                </c:pt>
                <c:pt idx="2489">
                  <c:v>733</c:v>
                </c:pt>
                <c:pt idx="2490">
                  <c:v>733</c:v>
                </c:pt>
                <c:pt idx="2491">
                  <c:v>550</c:v>
                </c:pt>
                <c:pt idx="2492">
                  <c:v>550</c:v>
                </c:pt>
                <c:pt idx="2493">
                  <c:v>366</c:v>
                </c:pt>
                <c:pt idx="2494">
                  <c:v>366</c:v>
                </c:pt>
                <c:pt idx="2495">
                  <c:v>366</c:v>
                </c:pt>
                <c:pt idx="2496">
                  <c:v>366</c:v>
                </c:pt>
                <c:pt idx="2497">
                  <c:v>366</c:v>
                </c:pt>
                <c:pt idx="2498">
                  <c:v>183</c:v>
                </c:pt>
                <c:pt idx="2499">
                  <c:v>183</c:v>
                </c:pt>
                <c:pt idx="2500">
                  <c:v>366</c:v>
                </c:pt>
                <c:pt idx="2501">
                  <c:v>366</c:v>
                </c:pt>
                <c:pt idx="2502">
                  <c:v>366</c:v>
                </c:pt>
                <c:pt idx="2503">
                  <c:v>183</c:v>
                </c:pt>
                <c:pt idx="2504">
                  <c:v>183</c:v>
                </c:pt>
                <c:pt idx="2505">
                  <c:v>183</c:v>
                </c:pt>
                <c:pt idx="2506">
                  <c:v>366</c:v>
                </c:pt>
                <c:pt idx="2507">
                  <c:v>366</c:v>
                </c:pt>
                <c:pt idx="2508">
                  <c:v>366</c:v>
                </c:pt>
                <c:pt idx="2509">
                  <c:v>550</c:v>
                </c:pt>
                <c:pt idx="2510">
                  <c:v>550</c:v>
                </c:pt>
                <c:pt idx="2511">
                  <c:v>733</c:v>
                </c:pt>
                <c:pt idx="2512">
                  <c:v>733</c:v>
                </c:pt>
                <c:pt idx="2513">
                  <c:v>733</c:v>
                </c:pt>
                <c:pt idx="2514">
                  <c:v>733</c:v>
                </c:pt>
                <c:pt idx="2515">
                  <c:v>550</c:v>
                </c:pt>
                <c:pt idx="2516">
                  <c:v>550</c:v>
                </c:pt>
                <c:pt idx="2517">
                  <c:v>366</c:v>
                </c:pt>
                <c:pt idx="2518">
                  <c:v>366</c:v>
                </c:pt>
                <c:pt idx="2519">
                  <c:v>366</c:v>
                </c:pt>
                <c:pt idx="2520">
                  <c:v>366</c:v>
                </c:pt>
                <c:pt idx="2521">
                  <c:v>366</c:v>
                </c:pt>
                <c:pt idx="2522">
                  <c:v>183</c:v>
                </c:pt>
                <c:pt idx="2523">
                  <c:v>183</c:v>
                </c:pt>
                <c:pt idx="2524">
                  <c:v>366</c:v>
                </c:pt>
                <c:pt idx="2525">
                  <c:v>366</c:v>
                </c:pt>
                <c:pt idx="2526">
                  <c:v>366</c:v>
                </c:pt>
                <c:pt idx="2527">
                  <c:v>183</c:v>
                </c:pt>
                <c:pt idx="2528">
                  <c:v>183</c:v>
                </c:pt>
                <c:pt idx="2529">
                  <c:v>183</c:v>
                </c:pt>
                <c:pt idx="2530">
                  <c:v>366</c:v>
                </c:pt>
                <c:pt idx="2531">
                  <c:v>366</c:v>
                </c:pt>
                <c:pt idx="2532">
                  <c:v>366</c:v>
                </c:pt>
                <c:pt idx="2533">
                  <c:v>550</c:v>
                </c:pt>
                <c:pt idx="2534">
                  <c:v>550</c:v>
                </c:pt>
                <c:pt idx="2535">
                  <c:v>733</c:v>
                </c:pt>
                <c:pt idx="2536">
                  <c:v>733</c:v>
                </c:pt>
                <c:pt idx="2537">
                  <c:v>733</c:v>
                </c:pt>
                <c:pt idx="2538">
                  <c:v>733</c:v>
                </c:pt>
                <c:pt idx="2539">
                  <c:v>550</c:v>
                </c:pt>
                <c:pt idx="2540">
                  <c:v>550</c:v>
                </c:pt>
                <c:pt idx="2541">
                  <c:v>366</c:v>
                </c:pt>
                <c:pt idx="2542">
                  <c:v>366</c:v>
                </c:pt>
                <c:pt idx="2543">
                  <c:v>366</c:v>
                </c:pt>
                <c:pt idx="2544">
                  <c:v>366</c:v>
                </c:pt>
                <c:pt idx="2545">
                  <c:v>366</c:v>
                </c:pt>
                <c:pt idx="2546">
                  <c:v>183</c:v>
                </c:pt>
                <c:pt idx="2547">
                  <c:v>183</c:v>
                </c:pt>
                <c:pt idx="2548">
                  <c:v>366</c:v>
                </c:pt>
                <c:pt idx="2549">
                  <c:v>366</c:v>
                </c:pt>
                <c:pt idx="2550">
                  <c:v>366</c:v>
                </c:pt>
                <c:pt idx="2551">
                  <c:v>183</c:v>
                </c:pt>
                <c:pt idx="2552">
                  <c:v>183</c:v>
                </c:pt>
                <c:pt idx="2553">
                  <c:v>183</c:v>
                </c:pt>
                <c:pt idx="2554">
                  <c:v>366</c:v>
                </c:pt>
                <c:pt idx="2555">
                  <c:v>366</c:v>
                </c:pt>
                <c:pt idx="2556">
                  <c:v>366</c:v>
                </c:pt>
                <c:pt idx="2557">
                  <c:v>550</c:v>
                </c:pt>
                <c:pt idx="2558">
                  <c:v>550</c:v>
                </c:pt>
                <c:pt idx="2559">
                  <c:v>733</c:v>
                </c:pt>
                <c:pt idx="2560">
                  <c:v>733</c:v>
                </c:pt>
                <c:pt idx="2561">
                  <c:v>733</c:v>
                </c:pt>
                <c:pt idx="2562">
                  <c:v>733</c:v>
                </c:pt>
                <c:pt idx="2563">
                  <c:v>550</c:v>
                </c:pt>
                <c:pt idx="2564">
                  <c:v>550</c:v>
                </c:pt>
                <c:pt idx="2565">
                  <c:v>366</c:v>
                </c:pt>
                <c:pt idx="2566">
                  <c:v>366</c:v>
                </c:pt>
                <c:pt idx="2567">
                  <c:v>366</c:v>
                </c:pt>
                <c:pt idx="2568">
                  <c:v>366</c:v>
                </c:pt>
                <c:pt idx="2569">
                  <c:v>366</c:v>
                </c:pt>
                <c:pt idx="2570">
                  <c:v>183</c:v>
                </c:pt>
                <c:pt idx="2571">
                  <c:v>183</c:v>
                </c:pt>
                <c:pt idx="2572">
                  <c:v>366</c:v>
                </c:pt>
                <c:pt idx="2573">
                  <c:v>366</c:v>
                </c:pt>
                <c:pt idx="2574">
                  <c:v>366</c:v>
                </c:pt>
                <c:pt idx="2575">
                  <c:v>183</c:v>
                </c:pt>
                <c:pt idx="2576">
                  <c:v>183</c:v>
                </c:pt>
                <c:pt idx="2577">
                  <c:v>183</c:v>
                </c:pt>
                <c:pt idx="2578">
                  <c:v>366</c:v>
                </c:pt>
                <c:pt idx="2579">
                  <c:v>366</c:v>
                </c:pt>
                <c:pt idx="2580">
                  <c:v>366</c:v>
                </c:pt>
                <c:pt idx="2581">
                  <c:v>550</c:v>
                </c:pt>
                <c:pt idx="2582">
                  <c:v>550</c:v>
                </c:pt>
                <c:pt idx="2583">
                  <c:v>733</c:v>
                </c:pt>
                <c:pt idx="2584">
                  <c:v>733</c:v>
                </c:pt>
                <c:pt idx="2585">
                  <c:v>733</c:v>
                </c:pt>
                <c:pt idx="2586">
                  <c:v>733</c:v>
                </c:pt>
                <c:pt idx="2587">
                  <c:v>550</c:v>
                </c:pt>
                <c:pt idx="2588">
                  <c:v>550</c:v>
                </c:pt>
                <c:pt idx="2589">
                  <c:v>366</c:v>
                </c:pt>
                <c:pt idx="2590">
                  <c:v>366</c:v>
                </c:pt>
                <c:pt idx="2591">
                  <c:v>366</c:v>
                </c:pt>
                <c:pt idx="2592">
                  <c:v>366</c:v>
                </c:pt>
                <c:pt idx="2593">
                  <c:v>366</c:v>
                </c:pt>
                <c:pt idx="2594">
                  <c:v>183</c:v>
                </c:pt>
                <c:pt idx="2595">
                  <c:v>183</c:v>
                </c:pt>
                <c:pt idx="2596">
                  <c:v>366</c:v>
                </c:pt>
                <c:pt idx="2597">
                  <c:v>366</c:v>
                </c:pt>
                <c:pt idx="2598">
                  <c:v>366</c:v>
                </c:pt>
                <c:pt idx="2599">
                  <c:v>183</c:v>
                </c:pt>
                <c:pt idx="2600">
                  <c:v>183</c:v>
                </c:pt>
                <c:pt idx="2601">
                  <c:v>183</c:v>
                </c:pt>
                <c:pt idx="2602">
                  <c:v>366</c:v>
                </c:pt>
                <c:pt idx="2603">
                  <c:v>366</c:v>
                </c:pt>
                <c:pt idx="2604">
                  <c:v>366</c:v>
                </c:pt>
                <c:pt idx="2605">
                  <c:v>550</c:v>
                </c:pt>
                <c:pt idx="2606">
                  <c:v>550</c:v>
                </c:pt>
                <c:pt idx="2607">
                  <c:v>733</c:v>
                </c:pt>
                <c:pt idx="2608">
                  <c:v>733</c:v>
                </c:pt>
                <c:pt idx="2609">
                  <c:v>733</c:v>
                </c:pt>
                <c:pt idx="2610">
                  <c:v>733</c:v>
                </c:pt>
                <c:pt idx="2611">
                  <c:v>550</c:v>
                </c:pt>
                <c:pt idx="2612">
                  <c:v>550</c:v>
                </c:pt>
                <c:pt idx="2613">
                  <c:v>366</c:v>
                </c:pt>
                <c:pt idx="2614">
                  <c:v>366</c:v>
                </c:pt>
                <c:pt idx="2615">
                  <c:v>366</c:v>
                </c:pt>
                <c:pt idx="2616">
                  <c:v>366</c:v>
                </c:pt>
                <c:pt idx="2617">
                  <c:v>366</c:v>
                </c:pt>
                <c:pt idx="2618">
                  <c:v>183</c:v>
                </c:pt>
                <c:pt idx="2619">
                  <c:v>183</c:v>
                </c:pt>
                <c:pt idx="2620">
                  <c:v>366</c:v>
                </c:pt>
                <c:pt idx="2621">
                  <c:v>366</c:v>
                </c:pt>
                <c:pt idx="2622">
                  <c:v>366</c:v>
                </c:pt>
                <c:pt idx="2623">
                  <c:v>183</c:v>
                </c:pt>
                <c:pt idx="2624">
                  <c:v>183</c:v>
                </c:pt>
                <c:pt idx="2625">
                  <c:v>183</c:v>
                </c:pt>
                <c:pt idx="2626">
                  <c:v>366</c:v>
                </c:pt>
                <c:pt idx="2627">
                  <c:v>366</c:v>
                </c:pt>
                <c:pt idx="2628">
                  <c:v>366</c:v>
                </c:pt>
                <c:pt idx="2629">
                  <c:v>550</c:v>
                </c:pt>
                <c:pt idx="2630">
                  <c:v>550</c:v>
                </c:pt>
                <c:pt idx="2631">
                  <c:v>733</c:v>
                </c:pt>
                <c:pt idx="2632">
                  <c:v>733</c:v>
                </c:pt>
                <c:pt idx="2633">
                  <c:v>733</c:v>
                </c:pt>
                <c:pt idx="2634">
                  <c:v>733</c:v>
                </c:pt>
                <c:pt idx="2635">
                  <c:v>550</c:v>
                </c:pt>
                <c:pt idx="2636">
                  <c:v>550</c:v>
                </c:pt>
                <c:pt idx="2637">
                  <c:v>366</c:v>
                </c:pt>
                <c:pt idx="2638">
                  <c:v>366</c:v>
                </c:pt>
                <c:pt idx="2639">
                  <c:v>366</c:v>
                </c:pt>
                <c:pt idx="2640">
                  <c:v>366</c:v>
                </c:pt>
                <c:pt idx="2641">
                  <c:v>366</c:v>
                </c:pt>
                <c:pt idx="2642">
                  <c:v>183</c:v>
                </c:pt>
                <c:pt idx="2643">
                  <c:v>183</c:v>
                </c:pt>
                <c:pt idx="2644">
                  <c:v>366</c:v>
                </c:pt>
                <c:pt idx="2645">
                  <c:v>366</c:v>
                </c:pt>
                <c:pt idx="2646">
                  <c:v>366</c:v>
                </c:pt>
                <c:pt idx="2647">
                  <c:v>183</c:v>
                </c:pt>
                <c:pt idx="2648">
                  <c:v>183</c:v>
                </c:pt>
                <c:pt idx="2649">
                  <c:v>183</c:v>
                </c:pt>
                <c:pt idx="2650">
                  <c:v>366</c:v>
                </c:pt>
                <c:pt idx="2651">
                  <c:v>366</c:v>
                </c:pt>
                <c:pt idx="2652">
                  <c:v>366</c:v>
                </c:pt>
                <c:pt idx="2653">
                  <c:v>550</c:v>
                </c:pt>
                <c:pt idx="2654">
                  <c:v>550</c:v>
                </c:pt>
                <c:pt idx="2655">
                  <c:v>733</c:v>
                </c:pt>
                <c:pt idx="2656">
                  <c:v>733</c:v>
                </c:pt>
                <c:pt idx="2657">
                  <c:v>733</c:v>
                </c:pt>
                <c:pt idx="2658">
                  <c:v>733</c:v>
                </c:pt>
                <c:pt idx="2659">
                  <c:v>550</c:v>
                </c:pt>
                <c:pt idx="2660">
                  <c:v>550</c:v>
                </c:pt>
                <c:pt idx="2661">
                  <c:v>366</c:v>
                </c:pt>
                <c:pt idx="2662">
                  <c:v>366</c:v>
                </c:pt>
                <c:pt idx="2663">
                  <c:v>366</c:v>
                </c:pt>
                <c:pt idx="2664">
                  <c:v>366</c:v>
                </c:pt>
                <c:pt idx="2665">
                  <c:v>366</c:v>
                </c:pt>
                <c:pt idx="2666">
                  <c:v>183</c:v>
                </c:pt>
                <c:pt idx="2667">
                  <c:v>183</c:v>
                </c:pt>
                <c:pt idx="2668">
                  <c:v>366</c:v>
                </c:pt>
                <c:pt idx="2669">
                  <c:v>366</c:v>
                </c:pt>
                <c:pt idx="2670">
                  <c:v>366</c:v>
                </c:pt>
                <c:pt idx="2671">
                  <c:v>183</c:v>
                </c:pt>
                <c:pt idx="2672">
                  <c:v>183</c:v>
                </c:pt>
                <c:pt idx="2673">
                  <c:v>183</c:v>
                </c:pt>
                <c:pt idx="2674">
                  <c:v>366</c:v>
                </c:pt>
                <c:pt idx="2675">
                  <c:v>366</c:v>
                </c:pt>
                <c:pt idx="2676">
                  <c:v>366</c:v>
                </c:pt>
                <c:pt idx="2677">
                  <c:v>550</c:v>
                </c:pt>
                <c:pt idx="2678">
                  <c:v>550</c:v>
                </c:pt>
                <c:pt idx="2679">
                  <c:v>733</c:v>
                </c:pt>
                <c:pt idx="2680">
                  <c:v>733</c:v>
                </c:pt>
                <c:pt idx="2681">
                  <c:v>733</c:v>
                </c:pt>
                <c:pt idx="2682">
                  <c:v>733</c:v>
                </c:pt>
                <c:pt idx="2683">
                  <c:v>550</c:v>
                </c:pt>
                <c:pt idx="2684">
                  <c:v>550</c:v>
                </c:pt>
                <c:pt idx="2685">
                  <c:v>366</c:v>
                </c:pt>
                <c:pt idx="2686">
                  <c:v>366</c:v>
                </c:pt>
                <c:pt idx="2687">
                  <c:v>366</c:v>
                </c:pt>
                <c:pt idx="2688">
                  <c:v>366</c:v>
                </c:pt>
                <c:pt idx="2689">
                  <c:v>366</c:v>
                </c:pt>
                <c:pt idx="2690">
                  <c:v>183</c:v>
                </c:pt>
                <c:pt idx="2691">
                  <c:v>183</c:v>
                </c:pt>
                <c:pt idx="2692">
                  <c:v>366</c:v>
                </c:pt>
                <c:pt idx="2693">
                  <c:v>366</c:v>
                </c:pt>
                <c:pt idx="2694">
                  <c:v>366</c:v>
                </c:pt>
                <c:pt idx="2695">
                  <c:v>183</c:v>
                </c:pt>
                <c:pt idx="2696">
                  <c:v>183</c:v>
                </c:pt>
                <c:pt idx="2697">
                  <c:v>183</c:v>
                </c:pt>
                <c:pt idx="2698">
                  <c:v>366</c:v>
                </c:pt>
                <c:pt idx="2699">
                  <c:v>366</c:v>
                </c:pt>
                <c:pt idx="2700">
                  <c:v>366</c:v>
                </c:pt>
                <c:pt idx="2701">
                  <c:v>550</c:v>
                </c:pt>
                <c:pt idx="2702">
                  <c:v>550</c:v>
                </c:pt>
                <c:pt idx="2703">
                  <c:v>733</c:v>
                </c:pt>
                <c:pt idx="2704">
                  <c:v>733</c:v>
                </c:pt>
                <c:pt idx="2705">
                  <c:v>733</c:v>
                </c:pt>
                <c:pt idx="2706">
                  <c:v>733</c:v>
                </c:pt>
                <c:pt idx="2707">
                  <c:v>550</c:v>
                </c:pt>
                <c:pt idx="2708">
                  <c:v>550</c:v>
                </c:pt>
                <c:pt idx="2709">
                  <c:v>366</c:v>
                </c:pt>
                <c:pt idx="2710">
                  <c:v>366</c:v>
                </c:pt>
                <c:pt idx="2711">
                  <c:v>366</c:v>
                </c:pt>
                <c:pt idx="2712">
                  <c:v>366</c:v>
                </c:pt>
                <c:pt idx="2713">
                  <c:v>366</c:v>
                </c:pt>
                <c:pt idx="2714">
                  <c:v>183</c:v>
                </c:pt>
                <c:pt idx="2715">
                  <c:v>183</c:v>
                </c:pt>
                <c:pt idx="2716">
                  <c:v>366</c:v>
                </c:pt>
                <c:pt idx="2717">
                  <c:v>366</c:v>
                </c:pt>
                <c:pt idx="2718">
                  <c:v>366</c:v>
                </c:pt>
                <c:pt idx="2719">
                  <c:v>183</c:v>
                </c:pt>
                <c:pt idx="2720">
                  <c:v>183</c:v>
                </c:pt>
                <c:pt idx="2721">
                  <c:v>183</c:v>
                </c:pt>
                <c:pt idx="2722">
                  <c:v>366</c:v>
                </c:pt>
                <c:pt idx="2723">
                  <c:v>366</c:v>
                </c:pt>
                <c:pt idx="2724">
                  <c:v>366</c:v>
                </c:pt>
                <c:pt idx="2725">
                  <c:v>550</c:v>
                </c:pt>
                <c:pt idx="2726">
                  <c:v>550</c:v>
                </c:pt>
                <c:pt idx="2727">
                  <c:v>733</c:v>
                </c:pt>
                <c:pt idx="2728">
                  <c:v>733</c:v>
                </c:pt>
                <c:pt idx="2729">
                  <c:v>733</c:v>
                </c:pt>
                <c:pt idx="2730">
                  <c:v>733</c:v>
                </c:pt>
                <c:pt idx="2731">
                  <c:v>550</c:v>
                </c:pt>
                <c:pt idx="2732">
                  <c:v>550</c:v>
                </c:pt>
                <c:pt idx="2733">
                  <c:v>366</c:v>
                </c:pt>
                <c:pt idx="2734">
                  <c:v>366</c:v>
                </c:pt>
                <c:pt idx="2735">
                  <c:v>366</c:v>
                </c:pt>
                <c:pt idx="2736">
                  <c:v>366</c:v>
                </c:pt>
                <c:pt idx="2737">
                  <c:v>366</c:v>
                </c:pt>
                <c:pt idx="2738">
                  <c:v>183</c:v>
                </c:pt>
                <c:pt idx="2739">
                  <c:v>183</c:v>
                </c:pt>
                <c:pt idx="2740">
                  <c:v>366</c:v>
                </c:pt>
                <c:pt idx="2741">
                  <c:v>366</c:v>
                </c:pt>
                <c:pt idx="2742">
                  <c:v>366</c:v>
                </c:pt>
                <c:pt idx="2743">
                  <c:v>183</c:v>
                </c:pt>
                <c:pt idx="2744">
                  <c:v>183</c:v>
                </c:pt>
                <c:pt idx="2745">
                  <c:v>183</c:v>
                </c:pt>
                <c:pt idx="2746">
                  <c:v>366</c:v>
                </c:pt>
                <c:pt idx="2747">
                  <c:v>366</c:v>
                </c:pt>
                <c:pt idx="2748">
                  <c:v>366</c:v>
                </c:pt>
                <c:pt idx="2749">
                  <c:v>550</c:v>
                </c:pt>
                <c:pt idx="2750">
                  <c:v>550</c:v>
                </c:pt>
                <c:pt idx="2751">
                  <c:v>733</c:v>
                </c:pt>
                <c:pt idx="2752">
                  <c:v>733</c:v>
                </c:pt>
                <c:pt idx="2753">
                  <c:v>733</c:v>
                </c:pt>
                <c:pt idx="2754">
                  <c:v>733</c:v>
                </c:pt>
                <c:pt idx="2755">
                  <c:v>550</c:v>
                </c:pt>
                <c:pt idx="2756">
                  <c:v>550</c:v>
                </c:pt>
                <c:pt idx="2757">
                  <c:v>366</c:v>
                </c:pt>
                <c:pt idx="2758">
                  <c:v>366</c:v>
                </c:pt>
                <c:pt idx="2759">
                  <c:v>366</c:v>
                </c:pt>
                <c:pt idx="2760">
                  <c:v>366</c:v>
                </c:pt>
                <c:pt idx="2761">
                  <c:v>366</c:v>
                </c:pt>
                <c:pt idx="2762">
                  <c:v>183</c:v>
                </c:pt>
                <c:pt idx="2763">
                  <c:v>183</c:v>
                </c:pt>
                <c:pt idx="2764">
                  <c:v>366</c:v>
                </c:pt>
                <c:pt idx="2765">
                  <c:v>366</c:v>
                </c:pt>
                <c:pt idx="2766">
                  <c:v>366</c:v>
                </c:pt>
                <c:pt idx="2767">
                  <c:v>183</c:v>
                </c:pt>
                <c:pt idx="2768">
                  <c:v>183</c:v>
                </c:pt>
                <c:pt idx="2769">
                  <c:v>183</c:v>
                </c:pt>
                <c:pt idx="2770">
                  <c:v>366</c:v>
                </c:pt>
                <c:pt idx="2771">
                  <c:v>366</c:v>
                </c:pt>
                <c:pt idx="2772">
                  <c:v>366</c:v>
                </c:pt>
                <c:pt idx="2773">
                  <c:v>550</c:v>
                </c:pt>
                <c:pt idx="2774">
                  <c:v>550</c:v>
                </c:pt>
                <c:pt idx="2775">
                  <c:v>733</c:v>
                </c:pt>
                <c:pt idx="2776">
                  <c:v>733</c:v>
                </c:pt>
                <c:pt idx="2777">
                  <c:v>733</c:v>
                </c:pt>
                <c:pt idx="2778">
                  <c:v>733</c:v>
                </c:pt>
                <c:pt idx="2779">
                  <c:v>550</c:v>
                </c:pt>
                <c:pt idx="2780">
                  <c:v>550</c:v>
                </c:pt>
                <c:pt idx="2781">
                  <c:v>366</c:v>
                </c:pt>
                <c:pt idx="2782">
                  <c:v>366</c:v>
                </c:pt>
                <c:pt idx="2783">
                  <c:v>366</c:v>
                </c:pt>
                <c:pt idx="2784">
                  <c:v>366</c:v>
                </c:pt>
                <c:pt idx="2785">
                  <c:v>366</c:v>
                </c:pt>
                <c:pt idx="2786">
                  <c:v>183</c:v>
                </c:pt>
                <c:pt idx="2787">
                  <c:v>183</c:v>
                </c:pt>
                <c:pt idx="2788">
                  <c:v>366</c:v>
                </c:pt>
                <c:pt idx="2789">
                  <c:v>366</c:v>
                </c:pt>
                <c:pt idx="2790">
                  <c:v>366</c:v>
                </c:pt>
                <c:pt idx="2791">
                  <c:v>183</c:v>
                </c:pt>
                <c:pt idx="2792">
                  <c:v>183</c:v>
                </c:pt>
                <c:pt idx="2793">
                  <c:v>183</c:v>
                </c:pt>
                <c:pt idx="2794">
                  <c:v>366</c:v>
                </c:pt>
                <c:pt idx="2795">
                  <c:v>366</c:v>
                </c:pt>
                <c:pt idx="2796">
                  <c:v>366</c:v>
                </c:pt>
                <c:pt idx="2797">
                  <c:v>550</c:v>
                </c:pt>
                <c:pt idx="2798">
                  <c:v>550</c:v>
                </c:pt>
                <c:pt idx="2799">
                  <c:v>733</c:v>
                </c:pt>
                <c:pt idx="2800">
                  <c:v>733</c:v>
                </c:pt>
                <c:pt idx="2801">
                  <c:v>733</c:v>
                </c:pt>
                <c:pt idx="2802">
                  <c:v>733</c:v>
                </c:pt>
                <c:pt idx="2803">
                  <c:v>550</c:v>
                </c:pt>
                <c:pt idx="2804">
                  <c:v>550</c:v>
                </c:pt>
                <c:pt idx="2805">
                  <c:v>366</c:v>
                </c:pt>
                <c:pt idx="2806">
                  <c:v>366</c:v>
                </c:pt>
                <c:pt idx="2807">
                  <c:v>366</c:v>
                </c:pt>
                <c:pt idx="2808">
                  <c:v>366</c:v>
                </c:pt>
                <c:pt idx="2809">
                  <c:v>366</c:v>
                </c:pt>
                <c:pt idx="2810">
                  <c:v>183</c:v>
                </c:pt>
                <c:pt idx="2811">
                  <c:v>183</c:v>
                </c:pt>
                <c:pt idx="2812">
                  <c:v>366</c:v>
                </c:pt>
                <c:pt idx="2813">
                  <c:v>366</c:v>
                </c:pt>
                <c:pt idx="2814">
                  <c:v>366</c:v>
                </c:pt>
                <c:pt idx="2815">
                  <c:v>183</c:v>
                </c:pt>
                <c:pt idx="2816">
                  <c:v>183</c:v>
                </c:pt>
                <c:pt idx="2817">
                  <c:v>183</c:v>
                </c:pt>
                <c:pt idx="2818">
                  <c:v>366</c:v>
                </c:pt>
                <c:pt idx="2819">
                  <c:v>366</c:v>
                </c:pt>
                <c:pt idx="2820">
                  <c:v>366</c:v>
                </c:pt>
                <c:pt idx="2821">
                  <c:v>550</c:v>
                </c:pt>
                <c:pt idx="2822">
                  <c:v>550</c:v>
                </c:pt>
                <c:pt idx="2823">
                  <c:v>733</c:v>
                </c:pt>
                <c:pt idx="2824">
                  <c:v>733</c:v>
                </c:pt>
                <c:pt idx="2825">
                  <c:v>733</c:v>
                </c:pt>
                <c:pt idx="2826">
                  <c:v>733</c:v>
                </c:pt>
                <c:pt idx="2827">
                  <c:v>550</c:v>
                </c:pt>
                <c:pt idx="2828">
                  <c:v>550</c:v>
                </c:pt>
                <c:pt idx="2829">
                  <c:v>366</c:v>
                </c:pt>
                <c:pt idx="2830">
                  <c:v>366</c:v>
                </c:pt>
                <c:pt idx="2831">
                  <c:v>366</c:v>
                </c:pt>
                <c:pt idx="2832">
                  <c:v>366</c:v>
                </c:pt>
                <c:pt idx="2833">
                  <c:v>366</c:v>
                </c:pt>
                <c:pt idx="2834">
                  <c:v>183</c:v>
                </c:pt>
                <c:pt idx="2835">
                  <c:v>183</c:v>
                </c:pt>
                <c:pt idx="2836">
                  <c:v>366</c:v>
                </c:pt>
                <c:pt idx="2837">
                  <c:v>366</c:v>
                </c:pt>
                <c:pt idx="2838">
                  <c:v>366</c:v>
                </c:pt>
                <c:pt idx="2839">
                  <c:v>183</c:v>
                </c:pt>
                <c:pt idx="2840">
                  <c:v>183</c:v>
                </c:pt>
                <c:pt idx="2841">
                  <c:v>183</c:v>
                </c:pt>
                <c:pt idx="2842">
                  <c:v>366</c:v>
                </c:pt>
                <c:pt idx="2843">
                  <c:v>366</c:v>
                </c:pt>
                <c:pt idx="2844">
                  <c:v>366</c:v>
                </c:pt>
                <c:pt idx="2845">
                  <c:v>550</c:v>
                </c:pt>
                <c:pt idx="2846">
                  <c:v>550</c:v>
                </c:pt>
                <c:pt idx="2847">
                  <c:v>733</c:v>
                </c:pt>
                <c:pt idx="2848">
                  <c:v>733</c:v>
                </c:pt>
                <c:pt idx="2849">
                  <c:v>733</c:v>
                </c:pt>
                <c:pt idx="2850">
                  <c:v>733</c:v>
                </c:pt>
                <c:pt idx="2851">
                  <c:v>550</c:v>
                </c:pt>
                <c:pt idx="2852">
                  <c:v>550</c:v>
                </c:pt>
                <c:pt idx="2853">
                  <c:v>366</c:v>
                </c:pt>
                <c:pt idx="2854">
                  <c:v>366</c:v>
                </c:pt>
                <c:pt idx="2855">
                  <c:v>366</c:v>
                </c:pt>
                <c:pt idx="2856">
                  <c:v>366</c:v>
                </c:pt>
                <c:pt idx="2857">
                  <c:v>366</c:v>
                </c:pt>
                <c:pt idx="2858">
                  <c:v>183</c:v>
                </c:pt>
                <c:pt idx="2859">
                  <c:v>183</c:v>
                </c:pt>
                <c:pt idx="2860">
                  <c:v>366</c:v>
                </c:pt>
                <c:pt idx="2861">
                  <c:v>366</c:v>
                </c:pt>
                <c:pt idx="2862">
                  <c:v>366</c:v>
                </c:pt>
                <c:pt idx="2863">
                  <c:v>183</c:v>
                </c:pt>
                <c:pt idx="2864">
                  <c:v>183</c:v>
                </c:pt>
                <c:pt idx="2865">
                  <c:v>183</c:v>
                </c:pt>
                <c:pt idx="2866">
                  <c:v>366</c:v>
                </c:pt>
                <c:pt idx="2867">
                  <c:v>366</c:v>
                </c:pt>
                <c:pt idx="2868">
                  <c:v>366</c:v>
                </c:pt>
                <c:pt idx="2869">
                  <c:v>550</c:v>
                </c:pt>
                <c:pt idx="2870">
                  <c:v>550</c:v>
                </c:pt>
                <c:pt idx="2871">
                  <c:v>733</c:v>
                </c:pt>
                <c:pt idx="2872">
                  <c:v>733</c:v>
                </c:pt>
                <c:pt idx="2873">
                  <c:v>733</c:v>
                </c:pt>
                <c:pt idx="2874">
                  <c:v>733</c:v>
                </c:pt>
                <c:pt idx="2875">
                  <c:v>550</c:v>
                </c:pt>
                <c:pt idx="2876">
                  <c:v>550</c:v>
                </c:pt>
                <c:pt idx="2877">
                  <c:v>366</c:v>
                </c:pt>
                <c:pt idx="2878">
                  <c:v>366</c:v>
                </c:pt>
                <c:pt idx="2879">
                  <c:v>366</c:v>
                </c:pt>
                <c:pt idx="2880">
                  <c:v>366</c:v>
                </c:pt>
                <c:pt idx="2881">
                  <c:v>366</c:v>
                </c:pt>
                <c:pt idx="2882">
                  <c:v>183</c:v>
                </c:pt>
                <c:pt idx="2883">
                  <c:v>183</c:v>
                </c:pt>
                <c:pt idx="2884">
                  <c:v>366</c:v>
                </c:pt>
                <c:pt idx="2885">
                  <c:v>366</c:v>
                </c:pt>
                <c:pt idx="2886">
                  <c:v>366</c:v>
                </c:pt>
                <c:pt idx="2887">
                  <c:v>183</c:v>
                </c:pt>
                <c:pt idx="2888">
                  <c:v>183</c:v>
                </c:pt>
                <c:pt idx="2889">
                  <c:v>183</c:v>
                </c:pt>
                <c:pt idx="2890">
                  <c:v>366</c:v>
                </c:pt>
                <c:pt idx="2891">
                  <c:v>366</c:v>
                </c:pt>
                <c:pt idx="2892">
                  <c:v>366</c:v>
                </c:pt>
                <c:pt idx="2893">
                  <c:v>550</c:v>
                </c:pt>
                <c:pt idx="2894">
                  <c:v>550</c:v>
                </c:pt>
                <c:pt idx="2895">
                  <c:v>733</c:v>
                </c:pt>
                <c:pt idx="2896">
                  <c:v>733</c:v>
                </c:pt>
                <c:pt idx="2897">
                  <c:v>733</c:v>
                </c:pt>
                <c:pt idx="2898">
                  <c:v>733</c:v>
                </c:pt>
                <c:pt idx="2899">
                  <c:v>550</c:v>
                </c:pt>
                <c:pt idx="2900">
                  <c:v>550</c:v>
                </c:pt>
                <c:pt idx="2901">
                  <c:v>366</c:v>
                </c:pt>
                <c:pt idx="2902">
                  <c:v>366</c:v>
                </c:pt>
                <c:pt idx="2903">
                  <c:v>366</c:v>
                </c:pt>
                <c:pt idx="2904">
                  <c:v>366</c:v>
                </c:pt>
                <c:pt idx="2905">
                  <c:v>366</c:v>
                </c:pt>
                <c:pt idx="2906">
                  <c:v>183</c:v>
                </c:pt>
                <c:pt idx="2907">
                  <c:v>183</c:v>
                </c:pt>
                <c:pt idx="2908">
                  <c:v>366</c:v>
                </c:pt>
                <c:pt idx="2909">
                  <c:v>366</c:v>
                </c:pt>
                <c:pt idx="2910">
                  <c:v>366</c:v>
                </c:pt>
                <c:pt idx="2911">
                  <c:v>183</c:v>
                </c:pt>
                <c:pt idx="2912">
                  <c:v>183</c:v>
                </c:pt>
                <c:pt idx="2913">
                  <c:v>183</c:v>
                </c:pt>
                <c:pt idx="2914">
                  <c:v>366</c:v>
                </c:pt>
                <c:pt idx="2915">
                  <c:v>366</c:v>
                </c:pt>
                <c:pt idx="2916">
                  <c:v>366</c:v>
                </c:pt>
                <c:pt idx="2917">
                  <c:v>550</c:v>
                </c:pt>
                <c:pt idx="2918">
                  <c:v>550</c:v>
                </c:pt>
                <c:pt idx="2919">
                  <c:v>733</c:v>
                </c:pt>
                <c:pt idx="2920">
                  <c:v>733</c:v>
                </c:pt>
                <c:pt idx="2921">
                  <c:v>733</c:v>
                </c:pt>
                <c:pt idx="2922">
                  <c:v>733</c:v>
                </c:pt>
                <c:pt idx="2923">
                  <c:v>550</c:v>
                </c:pt>
                <c:pt idx="2924">
                  <c:v>550</c:v>
                </c:pt>
                <c:pt idx="2925">
                  <c:v>366</c:v>
                </c:pt>
                <c:pt idx="2926">
                  <c:v>366</c:v>
                </c:pt>
                <c:pt idx="2927">
                  <c:v>366</c:v>
                </c:pt>
                <c:pt idx="2928">
                  <c:v>366</c:v>
                </c:pt>
                <c:pt idx="2929">
                  <c:v>366</c:v>
                </c:pt>
                <c:pt idx="2930">
                  <c:v>366</c:v>
                </c:pt>
                <c:pt idx="2931">
                  <c:v>366</c:v>
                </c:pt>
                <c:pt idx="2932">
                  <c:v>366</c:v>
                </c:pt>
                <c:pt idx="2933">
                  <c:v>366</c:v>
                </c:pt>
                <c:pt idx="2934">
                  <c:v>366</c:v>
                </c:pt>
                <c:pt idx="2935">
                  <c:v>366</c:v>
                </c:pt>
                <c:pt idx="2936">
                  <c:v>366</c:v>
                </c:pt>
                <c:pt idx="2937">
                  <c:v>366</c:v>
                </c:pt>
                <c:pt idx="2938">
                  <c:v>366</c:v>
                </c:pt>
                <c:pt idx="2939">
                  <c:v>366</c:v>
                </c:pt>
                <c:pt idx="2940">
                  <c:v>550</c:v>
                </c:pt>
                <c:pt idx="2941">
                  <c:v>733</c:v>
                </c:pt>
                <c:pt idx="2942">
                  <c:v>733</c:v>
                </c:pt>
                <c:pt idx="2943">
                  <c:v>733</c:v>
                </c:pt>
                <c:pt idx="2944">
                  <c:v>733</c:v>
                </c:pt>
                <c:pt idx="2945">
                  <c:v>916</c:v>
                </c:pt>
                <c:pt idx="2946">
                  <c:v>733</c:v>
                </c:pt>
                <c:pt idx="2947">
                  <c:v>733</c:v>
                </c:pt>
                <c:pt idx="2948">
                  <c:v>550</c:v>
                </c:pt>
                <c:pt idx="2949">
                  <c:v>366</c:v>
                </c:pt>
                <c:pt idx="2950">
                  <c:v>366</c:v>
                </c:pt>
                <c:pt idx="2951">
                  <c:v>366</c:v>
                </c:pt>
                <c:pt idx="2952">
                  <c:v>366</c:v>
                </c:pt>
                <c:pt idx="2953">
                  <c:v>366</c:v>
                </c:pt>
                <c:pt idx="2954">
                  <c:v>366</c:v>
                </c:pt>
                <c:pt idx="2955">
                  <c:v>366</c:v>
                </c:pt>
                <c:pt idx="2956">
                  <c:v>366</c:v>
                </c:pt>
                <c:pt idx="2957">
                  <c:v>366</c:v>
                </c:pt>
                <c:pt idx="2958">
                  <c:v>366</c:v>
                </c:pt>
                <c:pt idx="2959">
                  <c:v>366</c:v>
                </c:pt>
                <c:pt idx="2960">
                  <c:v>366</c:v>
                </c:pt>
                <c:pt idx="2961">
                  <c:v>366</c:v>
                </c:pt>
                <c:pt idx="2962">
                  <c:v>366</c:v>
                </c:pt>
                <c:pt idx="2963">
                  <c:v>366</c:v>
                </c:pt>
                <c:pt idx="2964">
                  <c:v>550</c:v>
                </c:pt>
                <c:pt idx="2965">
                  <c:v>733</c:v>
                </c:pt>
                <c:pt idx="2966">
                  <c:v>733</c:v>
                </c:pt>
                <c:pt idx="2967">
                  <c:v>733</c:v>
                </c:pt>
                <c:pt idx="2968">
                  <c:v>733</c:v>
                </c:pt>
                <c:pt idx="2969">
                  <c:v>916</c:v>
                </c:pt>
                <c:pt idx="2970">
                  <c:v>733</c:v>
                </c:pt>
                <c:pt idx="2971">
                  <c:v>733</c:v>
                </c:pt>
                <c:pt idx="2972">
                  <c:v>550</c:v>
                </c:pt>
                <c:pt idx="2973">
                  <c:v>366</c:v>
                </c:pt>
                <c:pt idx="2974">
                  <c:v>366</c:v>
                </c:pt>
                <c:pt idx="2975">
                  <c:v>366</c:v>
                </c:pt>
                <c:pt idx="2976">
                  <c:v>366</c:v>
                </c:pt>
                <c:pt idx="2977">
                  <c:v>366</c:v>
                </c:pt>
                <c:pt idx="2978">
                  <c:v>366</c:v>
                </c:pt>
                <c:pt idx="2979">
                  <c:v>366</c:v>
                </c:pt>
                <c:pt idx="2980">
                  <c:v>366</c:v>
                </c:pt>
                <c:pt idx="2981">
                  <c:v>366</c:v>
                </c:pt>
                <c:pt idx="2982">
                  <c:v>366</c:v>
                </c:pt>
                <c:pt idx="2983">
                  <c:v>366</c:v>
                </c:pt>
                <c:pt idx="2984">
                  <c:v>366</c:v>
                </c:pt>
                <c:pt idx="2985">
                  <c:v>366</c:v>
                </c:pt>
                <c:pt idx="2986">
                  <c:v>366</c:v>
                </c:pt>
                <c:pt idx="2987">
                  <c:v>366</c:v>
                </c:pt>
                <c:pt idx="2988">
                  <c:v>550</c:v>
                </c:pt>
                <c:pt idx="2989">
                  <c:v>733</c:v>
                </c:pt>
                <c:pt idx="2990">
                  <c:v>733</c:v>
                </c:pt>
                <c:pt idx="2991">
                  <c:v>733</c:v>
                </c:pt>
                <c:pt idx="2992">
                  <c:v>733</c:v>
                </c:pt>
                <c:pt idx="2993">
                  <c:v>916</c:v>
                </c:pt>
                <c:pt idx="2994">
                  <c:v>733</c:v>
                </c:pt>
                <c:pt idx="2995">
                  <c:v>733</c:v>
                </c:pt>
                <c:pt idx="2996">
                  <c:v>550</c:v>
                </c:pt>
                <c:pt idx="2997">
                  <c:v>366</c:v>
                </c:pt>
                <c:pt idx="2998">
                  <c:v>366</c:v>
                </c:pt>
                <c:pt idx="2999">
                  <c:v>366</c:v>
                </c:pt>
                <c:pt idx="3000">
                  <c:v>366</c:v>
                </c:pt>
                <c:pt idx="3001">
                  <c:v>366</c:v>
                </c:pt>
                <c:pt idx="3002">
                  <c:v>366</c:v>
                </c:pt>
                <c:pt idx="3003">
                  <c:v>366</c:v>
                </c:pt>
                <c:pt idx="3004">
                  <c:v>366</c:v>
                </c:pt>
                <c:pt idx="3005">
                  <c:v>366</c:v>
                </c:pt>
                <c:pt idx="3006">
                  <c:v>366</c:v>
                </c:pt>
                <c:pt idx="3007">
                  <c:v>366</c:v>
                </c:pt>
                <c:pt idx="3008">
                  <c:v>366</c:v>
                </c:pt>
                <c:pt idx="3009">
                  <c:v>366</c:v>
                </c:pt>
                <c:pt idx="3010">
                  <c:v>366</c:v>
                </c:pt>
                <c:pt idx="3011">
                  <c:v>366</c:v>
                </c:pt>
                <c:pt idx="3012">
                  <c:v>550</c:v>
                </c:pt>
                <c:pt idx="3013">
                  <c:v>733</c:v>
                </c:pt>
                <c:pt idx="3014">
                  <c:v>733</c:v>
                </c:pt>
                <c:pt idx="3015">
                  <c:v>733</c:v>
                </c:pt>
                <c:pt idx="3016">
                  <c:v>733</c:v>
                </c:pt>
                <c:pt idx="3017">
                  <c:v>916</c:v>
                </c:pt>
                <c:pt idx="3018">
                  <c:v>733</c:v>
                </c:pt>
                <c:pt idx="3019">
                  <c:v>733</c:v>
                </c:pt>
                <c:pt idx="3020">
                  <c:v>550</c:v>
                </c:pt>
                <c:pt idx="3021">
                  <c:v>366</c:v>
                </c:pt>
                <c:pt idx="3022">
                  <c:v>366</c:v>
                </c:pt>
                <c:pt idx="3023">
                  <c:v>366</c:v>
                </c:pt>
                <c:pt idx="3024">
                  <c:v>366</c:v>
                </c:pt>
                <c:pt idx="3025">
                  <c:v>366</c:v>
                </c:pt>
                <c:pt idx="3026">
                  <c:v>366</c:v>
                </c:pt>
                <c:pt idx="3027">
                  <c:v>366</c:v>
                </c:pt>
                <c:pt idx="3028">
                  <c:v>366</c:v>
                </c:pt>
                <c:pt idx="3029">
                  <c:v>366</c:v>
                </c:pt>
                <c:pt idx="3030">
                  <c:v>366</c:v>
                </c:pt>
                <c:pt idx="3031">
                  <c:v>366</c:v>
                </c:pt>
                <c:pt idx="3032">
                  <c:v>366</c:v>
                </c:pt>
                <c:pt idx="3033">
                  <c:v>366</c:v>
                </c:pt>
                <c:pt idx="3034">
                  <c:v>366</c:v>
                </c:pt>
                <c:pt idx="3035">
                  <c:v>366</c:v>
                </c:pt>
                <c:pt idx="3036">
                  <c:v>550</c:v>
                </c:pt>
                <c:pt idx="3037">
                  <c:v>733</c:v>
                </c:pt>
                <c:pt idx="3038">
                  <c:v>733</c:v>
                </c:pt>
                <c:pt idx="3039">
                  <c:v>733</c:v>
                </c:pt>
                <c:pt idx="3040">
                  <c:v>733</c:v>
                </c:pt>
                <c:pt idx="3041">
                  <c:v>916</c:v>
                </c:pt>
                <c:pt idx="3042">
                  <c:v>733</c:v>
                </c:pt>
                <c:pt idx="3043">
                  <c:v>733</c:v>
                </c:pt>
                <c:pt idx="3044">
                  <c:v>550</c:v>
                </c:pt>
                <c:pt idx="3045">
                  <c:v>366</c:v>
                </c:pt>
                <c:pt idx="3046">
                  <c:v>366</c:v>
                </c:pt>
                <c:pt idx="3047">
                  <c:v>366</c:v>
                </c:pt>
                <c:pt idx="3048">
                  <c:v>366</c:v>
                </c:pt>
                <c:pt idx="3049">
                  <c:v>366</c:v>
                </c:pt>
                <c:pt idx="3050">
                  <c:v>366</c:v>
                </c:pt>
                <c:pt idx="3051">
                  <c:v>366</c:v>
                </c:pt>
                <c:pt idx="3052">
                  <c:v>366</c:v>
                </c:pt>
                <c:pt idx="3053">
                  <c:v>366</c:v>
                </c:pt>
                <c:pt idx="3054">
                  <c:v>366</c:v>
                </c:pt>
                <c:pt idx="3055">
                  <c:v>366</c:v>
                </c:pt>
                <c:pt idx="3056">
                  <c:v>366</c:v>
                </c:pt>
                <c:pt idx="3057">
                  <c:v>366</c:v>
                </c:pt>
                <c:pt idx="3058">
                  <c:v>366</c:v>
                </c:pt>
                <c:pt idx="3059">
                  <c:v>366</c:v>
                </c:pt>
                <c:pt idx="3060">
                  <c:v>550</c:v>
                </c:pt>
                <c:pt idx="3061">
                  <c:v>733</c:v>
                </c:pt>
                <c:pt idx="3062">
                  <c:v>733</c:v>
                </c:pt>
                <c:pt idx="3063">
                  <c:v>733</c:v>
                </c:pt>
                <c:pt idx="3064">
                  <c:v>733</c:v>
                </c:pt>
                <c:pt idx="3065">
                  <c:v>916</c:v>
                </c:pt>
                <c:pt idx="3066">
                  <c:v>733</c:v>
                </c:pt>
                <c:pt idx="3067">
                  <c:v>733</c:v>
                </c:pt>
                <c:pt idx="3068">
                  <c:v>550</c:v>
                </c:pt>
                <c:pt idx="3069">
                  <c:v>366</c:v>
                </c:pt>
                <c:pt idx="3070">
                  <c:v>366</c:v>
                </c:pt>
                <c:pt idx="3071">
                  <c:v>366</c:v>
                </c:pt>
                <c:pt idx="3072">
                  <c:v>366</c:v>
                </c:pt>
                <c:pt idx="3073">
                  <c:v>366</c:v>
                </c:pt>
                <c:pt idx="3074">
                  <c:v>366</c:v>
                </c:pt>
                <c:pt idx="3075">
                  <c:v>366</c:v>
                </c:pt>
                <c:pt idx="3076">
                  <c:v>366</c:v>
                </c:pt>
                <c:pt idx="3077">
                  <c:v>366</c:v>
                </c:pt>
                <c:pt idx="3078">
                  <c:v>366</c:v>
                </c:pt>
                <c:pt idx="3079">
                  <c:v>366</c:v>
                </c:pt>
                <c:pt idx="3080">
                  <c:v>366</c:v>
                </c:pt>
                <c:pt idx="3081">
                  <c:v>366</c:v>
                </c:pt>
                <c:pt idx="3082">
                  <c:v>366</c:v>
                </c:pt>
                <c:pt idx="3083">
                  <c:v>366</c:v>
                </c:pt>
                <c:pt idx="3084">
                  <c:v>550</c:v>
                </c:pt>
                <c:pt idx="3085">
                  <c:v>733</c:v>
                </c:pt>
                <c:pt idx="3086">
                  <c:v>733</c:v>
                </c:pt>
                <c:pt idx="3087">
                  <c:v>733</c:v>
                </c:pt>
                <c:pt idx="3088">
                  <c:v>733</c:v>
                </c:pt>
                <c:pt idx="3089">
                  <c:v>916</c:v>
                </c:pt>
                <c:pt idx="3090">
                  <c:v>733</c:v>
                </c:pt>
                <c:pt idx="3091">
                  <c:v>733</c:v>
                </c:pt>
                <c:pt idx="3092">
                  <c:v>550</c:v>
                </c:pt>
                <c:pt idx="3093">
                  <c:v>366</c:v>
                </c:pt>
                <c:pt idx="3094">
                  <c:v>366</c:v>
                </c:pt>
                <c:pt idx="3095">
                  <c:v>366</c:v>
                </c:pt>
                <c:pt idx="3096">
                  <c:v>366</c:v>
                </c:pt>
                <c:pt idx="3097">
                  <c:v>366</c:v>
                </c:pt>
                <c:pt idx="3098">
                  <c:v>366</c:v>
                </c:pt>
                <c:pt idx="3099">
                  <c:v>366</c:v>
                </c:pt>
                <c:pt idx="3100">
                  <c:v>366</c:v>
                </c:pt>
                <c:pt idx="3101">
                  <c:v>366</c:v>
                </c:pt>
                <c:pt idx="3102">
                  <c:v>366</c:v>
                </c:pt>
                <c:pt idx="3103">
                  <c:v>366</c:v>
                </c:pt>
                <c:pt idx="3104">
                  <c:v>366</c:v>
                </c:pt>
                <c:pt idx="3105">
                  <c:v>366</c:v>
                </c:pt>
                <c:pt idx="3106">
                  <c:v>366</c:v>
                </c:pt>
                <c:pt idx="3107">
                  <c:v>366</c:v>
                </c:pt>
                <c:pt idx="3108">
                  <c:v>550</c:v>
                </c:pt>
                <c:pt idx="3109">
                  <c:v>733</c:v>
                </c:pt>
                <c:pt idx="3110">
                  <c:v>733</c:v>
                </c:pt>
                <c:pt idx="3111">
                  <c:v>733</c:v>
                </c:pt>
                <c:pt idx="3112">
                  <c:v>733</c:v>
                </c:pt>
                <c:pt idx="3113">
                  <c:v>916</c:v>
                </c:pt>
                <c:pt idx="3114">
                  <c:v>733</c:v>
                </c:pt>
                <c:pt idx="3115">
                  <c:v>733</c:v>
                </c:pt>
                <c:pt idx="3116">
                  <c:v>550</c:v>
                </c:pt>
                <c:pt idx="3117">
                  <c:v>366</c:v>
                </c:pt>
                <c:pt idx="3118">
                  <c:v>366</c:v>
                </c:pt>
                <c:pt idx="3119">
                  <c:v>366</c:v>
                </c:pt>
                <c:pt idx="3120">
                  <c:v>366</c:v>
                </c:pt>
                <c:pt idx="3121">
                  <c:v>366</c:v>
                </c:pt>
                <c:pt idx="3122">
                  <c:v>366</c:v>
                </c:pt>
                <c:pt idx="3123">
                  <c:v>366</c:v>
                </c:pt>
                <c:pt idx="3124">
                  <c:v>366</c:v>
                </c:pt>
                <c:pt idx="3125">
                  <c:v>366</c:v>
                </c:pt>
                <c:pt idx="3126">
                  <c:v>366</c:v>
                </c:pt>
                <c:pt idx="3127">
                  <c:v>366</c:v>
                </c:pt>
                <c:pt idx="3128">
                  <c:v>366</c:v>
                </c:pt>
                <c:pt idx="3129">
                  <c:v>366</c:v>
                </c:pt>
                <c:pt idx="3130">
                  <c:v>366</c:v>
                </c:pt>
                <c:pt idx="3131">
                  <c:v>366</c:v>
                </c:pt>
                <c:pt idx="3132">
                  <c:v>550</c:v>
                </c:pt>
                <c:pt idx="3133">
                  <c:v>733</c:v>
                </c:pt>
                <c:pt idx="3134">
                  <c:v>733</c:v>
                </c:pt>
                <c:pt idx="3135">
                  <c:v>733</c:v>
                </c:pt>
                <c:pt idx="3136">
                  <c:v>733</c:v>
                </c:pt>
                <c:pt idx="3137">
                  <c:v>916</c:v>
                </c:pt>
                <c:pt idx="3138">
                  <c:v>733</c:v>
                </c:pt>
                <c:pt idx="3139">
                  <c:v>733</c:v>
                </c:pt>
                <c:pt idx="3140">
                  <c:v>550</c:v>
                </c:pt>
                <c:pt idx="3141">
                  <c:v>366</c:v>
                </c:pt>
                <c:pt idx="3142">
                  <c:v>366</c:v>
                </c:pt>
                <c:pt idx="3143">
                  <c:v>366</c:v>
                </c:pt>
                <c:pt idx="3144">
                  <c:v>366</c:v>
                </c:pt>
                <c:pt idx="3145">
                  <c:v>366</c:v>
                </c:pt>
                <c:pt idx="3146">
                  <c:v>366</c:v>
                </c:pt>
                <c:pt idx="3147">
                  <c:v>366</c:v>
                </c:pt>
                <c:pt idx="3148">
                  <c:v>366</c:v>
                </c:pt>
                <c:pt idx="3149">
                  <c:v>366</c:v>
                </c:pt>
                <c:pt idx="3150">
                  <c:v>366</c:v>
                </c:pt>
                <c:pt idx="3151">
                  <c:v>366</c:v>
                </c:pt>
                <c:pt idx="3152">
                  <c:v>366</c:v>
                </c:pt>
                <c:pt idx="3153">
                  <c:v>366</c:v>
                </c:pt>
                <c:pt idx="3154">
                  <c:v>366</c:v>
                </c:pt>
                <c:pt idx="3155">
                  <c:v>366</c:v>
                </c:pt>
                <c:pt idx="3156">
                  <c:v>550</c:v>
                </c:pt>
                <c:pt idx="3157">
                  <c:v>733</c:v>
                </c:pt>
                <c:pt idx="3158">
                  <c:v>733</c:v>
                </c:pt>
                <c:pt idx="3159">
                  <c:v>733</c:v>
                </c:pt>
                <c:pt idx="3160">
                  <c:v>733</c:v>
                </c:pt>
                <c:pt idx="3161">
                  <c:v>916</c:v>
                </c:pt>
                <c:pt idx="3162">
                  <c:v>733</c:v>
                </c:pt>
                <c:pt idx="3163">
                  <c:v>733</c:v>
                </c:pt>
                <c:pt idx="3164">
                  <c:v>550</c:v>
                </c:pt>
                <c:pt idx="3165">
                  <c:v>366</c:v>
                </c:pt>
                <c:pt idx="3166">
                  <c:v>366</c:v>
                </c:pt>
                <c:pt idx="3167">
                  <c:v>366</c:v>
                </c:pt>
                <c:pt idx="3168">
                  <c:v>366</c:v>
                </c:pt>
                <c:pt idx="3169">
                  <c:v>366</c:v>
                </c:pt>
                <c:pt idx="3170">
                  <c:v>366</c:v>
                </c:pt>
                <c:pt idx="3171">
                  <c:v>366</c:v>
                </c:pt>
                <c:pt idx="3172">
                  <c:v>366</c:v>
                </c:pt>
                <c:pt idx="3173">
                  <c:v>366</c:v>
                </c:pt>
                <c:pt idx="3174">
                  <c:v>366</c:v>
                </c:pt>
                <c:pt idx="3175">
                  <c:v>366</c:v>
                </c:pt>
                <c:pt idx="3176">
                  <c:v>366</c:v>
                </c:pt>
                <c:pt idx="3177">
                  <c:v>366</c:v>
                </c:pt>
                <c:pt idx="3178">
                  <c:v>366</c:v>
                </c:pt>
                <c:pt idx="3179">
                  <c:v>366</c:v>
                </c:pt>
                <c:pt idx="3180">
                  <c:v>550</c:v>
                </c:pt>
                <c:pt idx="3181">
                  <c:v>733</c:v>
                </c:pt>
                <c:pt idx="3182">
                  <c:v>733</c:v>
                </c:pt>
                <c:pt idx="3183">
                  <c:v>733</c:v>
                </c:pt>
                <c:pt idx="3184">
                  <c:v>733</c:v>
                </c:pt>
                <c:pt idx="3185">
                  <c:v>916</c:v>
                </c:pt>
                <c:pt idx="3186">
                  <c:v>733</c:v>
                </c:pt>
                <c:pt idx="3187">
                  <c:v>733</c:v>
                </c:pt>
                <c:pt idx="3188">
                  <c:v>550</c:v>
                </c:pt>
                <c:pt idx="3189">
                  <c:v>366</c:v>
                </c:pt>
                <c:pt idx="3190">
                  <c:v>366</c:v>
                </c:pt>
                <c:pt idx="3191">
                  <c:v>366</c:v>
                </c:pt>
                <c:pt idx="3192">
                  <c:v>366</c:v>
                </c:pt>
                <c:pt idx="3193">
                  <c:v>366</c:v>
                </c:pt>
                <c:pt idx="3194">
                  <c:v>366</c:v>
                </c:pt>
                <c:pt idx="3195">
                  <c:v>366</c:v>
                </c:pt>
                <c:pt idx="3196">
                  <c:v>366</c:v>
                </c:pt>
                <c:pt idx="3197">
                  <c:v>366</c:v>
                </c:pt>
                <c:pt idx="3198">
                  <c:v>366</c:v>
                </c:pt>
                <c:pt idx="3199">
                  <c:v>366</c:v>
                </c:pt>
                <c:pt idx="3200">
                  <c:v>366</c:v>
                </c:pt>
                <c:pt idx="3201">
                  <c:v>366</c:v>
                </c:pt>
                <c:pt idx="3202">
                  <c:v>366</c:v>
                </c:pt>
                <c:pt idx="3203">
                  <c:v>366</c:v>
                </c:pt>
                <c:pt idx="3204">
                  <c:v>550</c:v>
                </c:pt>
                <c:pt idx="3205">
                  <c:v>733</c:v>
                </c:pt>
                <c:pt idx="3206">
                  <c:v>733</c:v>
                </c:pt>
                <c:pt idx="3207">
                  <c:v>733</c:v>
                </c:pt>
                <c:pt idx="3208">
                  <c:v>733</c:v>
                </c:pt>
                <c:pt idx="3209">
                  <c:v>916</c:v>
                </c:pt>
                <c:pt idx="3210">
                  <c:v>733</c:v>
                </c:pt>
                <c:pt idx="3211">
                  <c:v>733</c:v>
                </c:pt>
                <c:pt idx="3212">
                  <c:v>550</c:v>
                </c:pt>
                <c:pt idx="3213">
                  <c:v>366</c:v>
                </c:pt>
                <c:pt idx="3214">
                  <c:v>366</c:v>
                </c:pt>
                <c:pt idx="3215">
                  <c:v>366</c:v>
                </c:pt>
                <c:pt idx="3216">
                  <c:v>366</c:v>
                </c:pt>
                <c:pt idx="3217">
                  <c:v>366</c:v>
                </c:pt>
                <c:pt idx="3218">
                  <c:v>366</c:v>
                </c:pt>
                <c:pt idx="3219">
                  <c:v>366</c:v>
                </c:pt>
                <c:pt idx="3220">
                  <c:v>366</c:v>
                </c:pt>
                <c:pt idx="3221">
                  <c:v>366</c:v>
                </c:pt>
                <c:pt idx="3222">
                  <c:v>366</c:v>
                </c:pt>
                <c:pt idx="3223">
                  <c:v>366</c:v>
                </c:pt>
                <c:pt idx="3224">
                  <c:v>366</c:v>
                </c:pt>
                <c:pt idx="3225">
                  <c:v>366</c:v>
                </c:pt>
                <c:pt idx="3226">
                  <c:v>366</c:v>
                </c:pt>
                <c:pt idx="3227">
                  <c:v>366</c:v>
                </c:pt>
                <c:pt idx="3228">
                  <c:v>550</c:v>
                </c:pt>
                <c:pt idx="3229">
                  <c:v>733</c:v>
                </c:pt>
                <c:pt idx="3230">
                  <c:v>733</c:v>
                </c:pt>
                <c:pt idx="3231">
                  <c:v>733</c:v>
                </c:pt>
                <c:pt idx="3232">
                  <c:v>733</c:v>
                </c:pt>
                <c:pt idx="3233">
                  <c:v>916</c:v>
                </c:pt>
                <c:pt idx="3234">
                  <c:v>733</c:v>
                </c:pt>
                <c:pt idx="3235">
                  <c:v>733</c:v>
                </c:pt>
                <c:pt idx="3236">
                  <c:v>550</c:v>
                </c:pt>
                <c:pt idx="3237">
                  <c:v>366</c:v>
                </c:pt>
                <c:pt idx="3238">
                  <c:v>366</c:v>
                </c:pt>
                <c:pt idx="3239">
                  <c:v>366</c:v>
                </c:pt>
                <c:pt idx="3240">
                  <c:v>366</c:v>
                </c:pt>
                <c:pt idx="3241">
                  <c:v>366</c:v>
                </c:pt>
                <c:pt idx="3242">
                  <c:v>366</c:v>
                </c:pt>
                <c:pt idx="3243">
                  <c:v>366</c:v>
                </c:pt>
                <c:pt idx="3244">
                  <c:v>366</c:v>
                </c:pt>
                <c:pt idx="3245">
                  <c:v>366</c:v>
                </c:pt>
                <c:pt idx="3246">
                  <c:v>366</c:v>
                </c:pt>
                <c:pt idx="3247">
                  <c:v>366</c:v>
                </c:pt>
                <c:pt idx="3248">
                  <c:v>366</c:v>
                </c:pt>
                <c:pt idx="3249">
                  <c:v>366</c:v>
                </c:pt>
                <c:pt idx="3250">
                  <c:v>366</c:v>
                </c:pt>
                <c:pt idx="3251">
                  <c:v>366</c:v>
                </c:pt>
                <c:pt idx="3252">
                  <c:v>550</c:v>
                </c:pt>
                <c:pt idx="3253">
                  <c:v>733</c:v>
                </c:pt>
                <c:pt idx="3254">
                  <c:v>733</c:v>
                </c:pt>
                <c:pt idx="3255">
                  <c:v>733</c:v>
                </c:pt>
                <c:pt idx="3256">
                  <c:v>733</c:v>
                </c:pt>
                <c:pt idx="3257">
                  <c:v>916</c:v>
                </c:pt>
                <c:pt idx="3258">
                  <c:v>733</c:v>
                </c:pt>
                <c:pt idx="3259">
                  <c:v>733</c:v>
                </c:pt>
                <c:pt idx="3260">
                  <c:v>550</c:v>
                </c:pt>
                <c:pt idx="3261">
                  <c:v>366</c:v>
                </c:pt>
                <c:pt idx="3262">
                  <c:v>366</c:v>
                </c:pt>
                <c:pt idx="3263">
                  <c:v>366</c:v>
                </c:pt>
                <c:pt idx="3264">
                  <c:v>366</c:v>
                </c:pt>
                <c:pt idx="3265">
                  <c:v>366</c:v>
                </c:pt>
                <c:pt idx="3266">
                  <c:v>366</c:v>
                </c:pt>
                <c:pt idx="3267">
                  <c:v>366</c:v>
                </c:pt>
                <c:pt idx="3268">
                  <c:v>366</c:v>
                </c:pt>
                <c:pt idx="3269">
                  <c:v>366</c:v>
                </c:pt>
                <c:pt idx="3270">
                  <c:v>366</c:v>
                </c:pt>
                <c:pt idx="3271">
                  <c:v>366</c:v>
                </c:pt>
                <c:pt idx="3272">
                  <c:v>366</c:v>
                </c:pt>
                <c:pt idx="3273">
                  <c:v>366</c:v>
                </c:pt>
                <c:pt idx="3274">
                  <c:v>366</c:v>
                </c:pt>
                <c:pt idx="3275">
                  <c:v>366</c:v>
                </c:pt>
                <c:pt idx="3276">
                  <c:v>550</c:v>
                </c:pt>
                <c:pt idx="3277">
                  <c:v>733</c:v>
                </c:pt>
                <c:pt idx="3278">
                  <c:v>733</c:v>
                </c:pt>
                <c:pt idx="3279">
                  <c:v>733</c:v>
                </c:pt>
                <c:pt idx="3280">
                  <c:v>733</c:v>
                </c:pt>
                <c:pt idx="3281">
                  <c:v>916</c:v>
                </c:pt>
                <c:pt idx="3282">
                  <c:v>733</c:v>
                </c:pt>
                <c:pt idx="3283">
                  <c:v>733</c:v>
                </c:pt>
                <c:pt idx="3284">
                  <c:v>550</c:v>
                </c:pt>
                <c:pt idx="3285">
                  <c:v>366</c:v>
                </c:pt>
                <c:pt idx="3286">
                  <c:v>366</c:v>
                </c:pt>
                <c:pt idx="3287">
                  <c:v>366</c:v>
                </c:pt>
                <c:pt idx="3288">
                  <c:v>366</c:v>
                </c:pt>
                <c:pt idx="3289">
                  <c:v>366</c:v>
                </c:pt>
                <c:pt idx="3290">
                  <c:v>366</c:v>
                </c:pt>
                <c:pt idx="3291">
                  <c:v>366</c:v>
                </c:pt>
                <c:pt idx="3292">
                  <c:v>366</c:v>
                </c:pt>
                <c:pt idx="3293">
                  <c:v>366</c:v>
                </c:pt>
                <c:pt idx="3294">
                  <c:v>366</c:v>
                </c:pt>
                <c:pt idx="3295">
                  <c:v>366</c:v>
                </c:pt>
                <c:pt idx="3296">
                  <c:v>366</c:v>
                </c:pt>
                <c:pt idx="3297">
                  <c:v>366</c:v>
                </c:pt>
                <c:pt idx="3298">
                  <c:v>366</c:v>
                </c:pt>
                <c:pt idx="3299">
                  <c:v>366</c:v>
                </c:pt>
                <c:pt idx="3300">
                  <c:v>550</c:v>
                </c:pt>
                <c:pt idx="3301">
                  <c:v>733</c:v>
                </c:pt>
                <c:pt idx="3302">
                  <c:v>733</c:v>
                </c:pt>
                <c:pt idx="3303">
                  <c:v>733</c:v>
                </c:pt>
                <c:pt idx="3304">
                  <c:v>733</c:v>
                </c:pt>
                <c:pt idx="3305">
                  <c:v>916</c:v>
                </c:pt>
                <c:pt idx="3306">
                  <c:v>733</c:v>
                </c:pt>
                <c:pt idx="3307">
                  <c:v>733</c:v>
                </c:pt>
                <c:pt idx="3308">
                  <c:v>550</c:v>
                </c:pt>
                <c:pt idx="3309">
                  <c:v>366</c:v>
                </c:pt>
                <c:pt idx="3310">
                  <c:v>366</c:v>
                </c:pt>
                <c:pt idx="3311">
                  <c:v>366</c:v>
                </c:pt>
                <c:pt idx="3312">
                  <c:v>366</c:v>
                </c:pt>
                <c:pt idx="3313">
                  <c:v>366</c:v>
                </c:pt>
                <c:pt idx="3314">
                  <c:v>366</c:v>
                </c:pt>
                <c:pt idx="3315">
                  <c:v>366</c:v>
                </c:pt>
                <c:pt idx="3316">
                  <c:v>366</c:v>
                </c:pt>
                <c:pt idx="3317">
                  <c:v>366</c:v>
                </c:pt>
                <c:pt idx="3318">
                  <c:v>366</c:v>
                </c:pt>
                <c:pt idx="3319">
                  <c:v>366</c:v>
                </c:pt>
                <c:pt idx="3320">
                  <c:v>366</c:v>
                </c:pt>
                <c:pt idx="3321">
                  <c:v>366</c:v>
                </c:pt>
                <c:pt idx="3322">
                  <c:v>366</c:v>
                </c:pt>
                <c:pt idx="3323">
                  <c:v>366</c:v>
                </c:pt>
                <c:pt idx="3324">
                  <c:v>550</c:v>
                </c:pt>
                <c:pt idx="3325">
                  <c:v>733</c:v>
                </c:pt>
                <c:pt idx="3326">
                  <c:v>733</c:v>
                </c:pt>
                <c:pt idx="3327">
                  <c:v>733</c:v>
                </c:pt>
                <c:pt idx="3328">
                  <c:v>733</c:v>
                </c:pt>
                <c:pt idx="3329">
                  <c:v>916</c:v>
                </c:pt>
                <c:pt idx="3330">
                  <c:v>733</c:v>
                </c:pt>
                <c:pt idx="3331">
                  <c:v>733</c:v>
                </c:pt>
                <c:pt idx="3332">
                  <c:v>550</c:v>
                </c:pt>
                <c:pt idx="3333">
                  <c:v>366</c:v>
                </c:pt>
                <c:pt idx="3334">
                  <c:v>366</c:v>
                </c:pt>
                <c:pt idx="3335">
                  <c:v>366</c:v>
                </c:pt>
                <c:pt idx="3336">
                  <c:v>366</c:v>
                </c:pt>
                <c:pt idx="3337">
                  <c:v>366</c:v>
                </c:pt>
                <c:pt idx="3338">
                  <c:v>366</c:v>
                </c:pt>
                <c:pt idx="3339">
                  <c:v>366</c:v>
                </c:pt>
                <c:pt idx="3340">
                  <c:v>366</c:v>
                </c:pt>
                <c:pt idx="3341">
                  <c:v>366</c:v>
                </c:pt>
                <c:pt idx="3342">
                  <c:v>366</c:v>
                </c:pt>
                <c:pt idx="3343">
                  <c:v>366</c:v>
                </c:pt>
                <c:pt idx="3344">
                  <c:v>366</c:v>
                </c:pt>
                <c:pt idx="3345">
                  <c:v>366</c:v>
                </c:pt>
                <c:pt idx="3346">
                  <c:v>366</c:v>
                </c:pt>
                <c:pt idx="3347">
                  <c:v>366</c:v>
                </c:pt>
                <c:pt idx="3348">
                  <c:v>550</c:v>
                </c:pt>
                <c:pt idx="3349">
                  <c:v>733</c:v>
                </c:pt>
                <c:pt idx="3350">
                  <c:v>733</c:v>
                </c:pt>
                <c:pt idx="3351">
                  <c:v>733</c:v>
                </c:pt>
                <c:pt idx="3352">
                  <c:v>733</c:v>
                </c:pt>
                <c:pt idx="3353">
                  <c:v>916</c:v>
                </c:pt>
                <c:pt idx="3354">
                  <c:v>733</c:v>
                </c:pt>
                <c:pt idx="3355">
                  <c:v>733</c:v>
                </c:pt>
                <c:pt idx="3356">
                  <c:v>550</c:v>
                </c:pt>
                <c:pt idx="3357">
                  <c:v>366</c:v>
                </c:pt>
                <c:pt idx="3358">
                  <c:v>366</c:v>
                </c:pt>
                <c:pt idx="3359">
                  <c:v>366</c:v>
                </c:pt>
                <c:pt idx="3360">
                  <c:v>366</c:v>
                </c:pt>
                <c:pt idx="3361">
                  <c:v>366</c:v>
                </c:pt>
                <c:pt idx="3362">
                  <c:v>366</c:v>
                </c:pt>
                <c:pt idx="3363">
                  <c:v>366</c:v>
                </c:pt>
                <c:pt idx="3364">
                  <c:v>366</c:v>
                </c:pt>
                <c:pt idx="3365">
                  <c:v>366</c:v>
                </c:pt>
                <c:pt idx="3366">
                  <c:v>366</c:v>
                </c:pt>
                <c:pt idx="3367">
                  <c:v>366</c:v>
                </c:pt>
                <c:pt idx="3368">
                  <c:v>366</c:v>
                </c:pt>
                <c:pt idx="3369">
                  <c:v>366</c:v>
                </c:pt>
                <c:pt idx="3370">
                  <c:v>366</c:v>
                </c:pt>
                <c:pt idx="3371">
                  <c:v>366</c:v>
                </c:pt>
                <c:pt idx="3372">
                  <c:v>550</c:v>
                </c:pt>
                <c:pt idx="3373">
                  <c:v>733</c:v>
                </c:pt>
                <c:pt idx="3374">
                  <c:v>733</c:v>
                </c:pt>
                <c:pt idx="3375">
                  <c:v>733</c:v>
                </c:pt>
                <c:pt idx="3376">
                  <c:v>733</c:v>
                </c:pt>
                <c:pt idx="3377">
                  <c:v>916</c:v>
                </c:pt>
                <c:pt idx="3378">
                  <c:v>733</c:v>
                </c:pt>
                <c:pt idx="3379">
                  <c:v>733</c:v>
                </c:pt>
                <c:pt idx="3380">
                  <c:v>550</c:v>
                </c:pt>
                <c:pt idx="3381">
                  <c:v>366</c:v>
                </c:pt>
                <c:pt idx="3382">
                  <c:v>366</c:v>
                </c:pt>
                <c:pt idx="3383">
                  <c:v>366</c:v>
                </c:pt>
                <c:pt idx="3384">
                  <c:v>366</c:v>
                </c:pt>
                <c:pt idx="3385">
                  <c:v>366</c:v>
                </c:pt>
                <c:pt idx="3386">
                  <c:v>366</c:v>
                </c:pt>
                <c:pt idx="3387">
                  <c:v>366</c:v>
                </c:pt>
                <c:pt idx="3388">
                  <c:v>366</c:v>
                </c:pt>
                <c:pt idx="3389">
                  <c:v>366</c:v>
                </c:pt>
                <c:pt idx="3390">
                  <c:v>366</c:v>
                </c:pt>
                <c:pt idx="3391">
                  <c:v>366</c:v>
                </c:pt>
                <c:pt idx="3392">
                  <c:v>366</c:v>
                </c:pt>
                <c:pt idx="3393">
                  <c:v>366</c:v>
                </c:pt>
                <c:pt idx="3394">
                  <c:v>366</c:v>
                </c:pt>
                <c:pt idx="3395">
                  <c:v>366</c:v>
                </c:pt>
                <c:pt idx="3396">
                  <c:v>550</c:v>
                </c:pt>
                <c:pt idx="3397">
                  <c:v>733</c:v>
                </c:pt>
                <c:pt idx="3398">
                  <c:v>733</c:v>
                </c:pt>
                <c:pt idx="3399">
                  <c:v>733</c:v>
                </c:pt>
                <c:pt idx="3400">
                  <c:v>733</c:v>
                </c:pt>
                <c:pt idx="3401">
                  <c:v>916</c:v>
                </c:pt>
                <c:pt idx="3402">
                  <c:v>733</c:v>
                </c:pt>
                <c:pt idx="3403">
                  <c:v>733</c:v>
                </c:pt>
                <c:pt idx="3404">
                  <c:v>550</c:v>
                </c:pt>
                <c:pt idx="3405">
                  <c:v>366</c:v>
                </c:pt>
                <c:pt idx="3406">
                  <c:v>366</c:v>
                </c:pt>
                <c:pt idx="3407">
                  <c:v>366</c:v>
                </c:pt>
                <c:pt idx="3408">
                  <c:v>366</c:v>
                </c:pt>
                <c:pt idx="3409">
                  <c:v>366</c:v>
                </c:pt>
                <c:pt idx="3410">
                  <c:v>366</c:v>
                </c:pt>
                <c:pt idx="3411">
                  <c:v>366</c:v>
                </c:pt>
                <c:pt idx="3412">
                  <c:v>366</c:v>
                </c:pt>
                <c:pt idx="3413">
                  <c:v>366</c:v>
                </c:pt>
                <c:pt idx="3414">
                  <c:v>366</c:v>
                </c:pt>
                <c:pt idx="3415">
                  <c:v>366</c:v>
                </c:pt>
                <c:pt idx="3416">
                  <c:v>366</c:v>
                </c:pt>
                <c:pt idx="3417">
                  <c:v>366</c:v>
                </c:pt>
                <c:pt idx="3418">
                  <c:v>366</c:v>
                </c:pt>
                <c:pt idx="3419">
                  <c:v>366</c:v>
                </c:pt>
                <c:pt idx="3420">
                  <c:v>550</c:v>
                </c:pt>
                <c:pt idx="3421">
                  <c:v>733</c:v>
                </c:pt>
                <c:pt idx="3422">
                  <c:v>733</c:v>
                </c:pt>
                <c:pt idx="3423">
                  <c:v>733</c:v>
                </c:pt>
                <c:pt idx="3424">
                  <c:v>733</c:v>
                </c:pt>
                <c:pt idx="3425">
                  <c:v>916</c:v>
                </c:pt>
                <c:pt idx="3426">
                  <c:v>733</c:v>
                </c:pt>
                <c:pt idx="3427">
                  <c:v>733</c:v>
                </c:pt>
                <c:pt idx="3428">
                  <c:v>550</c:v>
                </c:pt>
                <c:pt idx="3429">
                  <c:v>366</c:v>
                </c:pt>
                <c:pt idx="3430">
                  <c:v>366</c:v>
                </c:pt>
                <c:pt idx="3431">
                  <c:v>366</c:v>
                </c:pt>
                <c:pt idx="3432">
                  <c:v>366</c:v>
                </c:pt>
                <c:pt idx="3433">
                  <c:v>366</c:v>
                </c:pt>
                <c:pt idx="3434">
                  <c:v>366</c:v>
                </c:pt>
                <c:pt idx="3435">
                  <c:v>366</c:v>
                </c:pt>
                <c:pt idx="3436">
                  <c:v>366</c:v>
                </c:pt>
                <c:pt idx="3437">
                  <c:v>366</c:v>
                </c:pt>
                <c:pt idx="3438">
                  <c:v>366</c:v>
                </c:pt>
                <c:pt idx="3439">
                  <c:v>366</c:v>
                </c:pt>
                <c:pt idx="3440">
                  <c:v>366</c:v>
                </c:pt>
                <c:pt idx="3441">
                  <c:v>366</c:v>
                </c:pt>
                <c:pt idx="3442">
                  <c:v>366</c:v>
                </c:pt>
                <c:pt idx="3443">
                  <c:v>366</c:v>
                </c:pt>
                <c:pt idx="3444">
                  <c:v>550</c:v>
                </c:pt>
                <c:pt idx="3445">
                  <c:v>733</c:v>
                </c:pt>
                <c:pt idx="3446">
                  <c:v>733</c:v>
                </c:pt>
                <c:pt idx="3447">
                  <c:v>733</c:v>
                </c:pt>
                <c:pt idx="3448">
                  <c:v>733</c:v>
                </c:pt>
                <c:pt idx="3449">
                  <c:v>916</c:v>
                </c:pt>
                <c:pt idx="3450">
                  <c:v>733</c:v>
                </c:pt>
                <c:pt idx="3451">
                  <c:v>733</c:v>
                </c:pt>
                <c:pt idx="3452">
                  <c:v>550</c:v>
                </c:pt>
                <c:pt idx="3453">
                  <c:v>366</c:v>
                </c:pt>
                <c:pt idx="3454">
                  <c:v>366</c:v>
                </c:pt>
                <c:pt idx="3455">
                  <c:v>366</c:v>
                </c:pt>
                <c:pt idx="3456">
                  <c:v>366</c:v>
                </c:pt>
                <c:pt idx="3457">
                  <c:v>366</c:v>
                </c:pt>
                <c:pt idx="3458">
                  <c:v>366</c:v>
                </c:pt>
                <c:pt idx="3459">
                  <c:v>366</c:v>
                </c:pt>
                <c:pt idx="3460">
                  <c:v>366</c:v>
                </c:pt>
                <c:pt idx="3461">
                  <c:v>366</c:v>
                </c:pt>
                <c:pt idx="3462">
                  <c:v>366</c:v>
                </c:pt>
                <c:pt idx="3463">
                  <c:v>366</c:v>
                </c:pt>
                <c:pt idx="3464">
                  <c:v>366</c:v>
                </c:pt>
                <c:pt idx="3465">
                  <c:v>366</c:v>
                </c:pt>
                <c:pt idx="3466">
                  <c:v>366</c:v>
                </c:pt>
                <c:pt idx="3467">
                  <c:v>366</c:v>
                </c:pt>
                <c:pt idx="3468">
                  <c:v>550</c:v>
                </c:pt>
                <c:pt idx="3469">
                  <c:v>733</c:v>
                </c:pt>
                <c:pt idx="3470">
                  <c:v>733</c:v>
                </c:pt>
                <c:pt idx="3471">
                  <c:v>733</c:v>
                </c:pt>
                <c:pt idx="3472">
                  <c:v>733</c:v>
                </c:pt>
                <c:pt idx="3473">
                  <c:v>916</c:v>
                </c:pt>
                <c:pt idx="3474">
                  <c:v>733</c:v>
                </c:pt>
                <c:pt idx="3475">
                  <c:v>733</c:v>
                </c:pt>
                <c:pt idx="3476">
                  <c:v>550</c:v>
                </c:pt>
                <c:pt idx="3477">
                  <c:v>366</c:v>
                </c:pt>
                <c:pt idx="3478">
                  <c:v>366</c:v>
                </c:pt>
                <c:pt idx="3479">
                  <c:v>366</c:v>
                </c:pt>
                <c:pt idx="3480">
                  <c:v>366</c:v>
                </c:pt>
                <c:pt idx="3481">
                  <c:v>366</c:v>
                </c:pt>
                <c:pt idx="3482">
                  <c:v>366</c:v>
                </c:pt>
                <c:pt idx="3483">
                  <c:v>366</c:v>
                </c:pt>
                <c:pt idx="3484">
                  <c:v>366</c:v>
                </c:pt>
                <c:pt idx="3485">
                  <c:v>366</c:v>
                </c:pt>
                <c:pt idx="3486">
                  <c:v>366</c:v>
                </c:pt>
                <c:pt idx="3487">
                  <c:v>366</c:v>
                </c:pt>
                <c:pt idx="3488">
                  <c:v>366</c:v>
                </c:pt>
                <c:pt idx="3489">
                  <c:v>366</c:v>
                </c:pt>
                <c:pt idx="3490">
                  <c:v>366</c:v>
                </c:pt>
                <c:pt idx="3491">
                  <c:v>366</c:v>
                </c:pt>
                <c:pt idx="3492">
                  <c:v>550</c:v>
                </c:pt>
                <c:pt idx="3493">
                  <c:v>733</c:v>
                </c:pt>
                <c:pt idx="3494">
                  <c:v>733</c:v>
                </c:pt>
                <c:pt idx="3495">
                  <c:v>733</c:v>
                </c:pt>
                <c:pt idx="3496">
                  <c:v>733</c:v>
                </c:pt>
                <c:pt idx="3497">
                  <c:v>916</c:v>
                </c:pt>
                <c:pt idx="3498">
                  <c:v>733</c:v>
                </c:pt>
                <c:pt idx="3499">
                  <c:v>733</c:v>
                </c:pt>
                <c:pt idx="3500">
                  <c:v>550</c:v>
                </c:pt>
                <c:pt idx="3501">
                  <c:v>366</c:v>
                </c:pt>
                <c:pt idx="3502">
                  <c:v>366</c:v>
                </c:pt>
                <c:pt idx="3503">
                  <c:v>366</c:v>
                </c:pt>
                <c:pt idx="3504">
                  <c:v>366</c:v>
                </c:pt>
                <c:pt idx="3505">
                  <c:v>366</c:v>
                </c:pt>
                <c:pt idx="3506">
                  <c:v>366</c:v>
                </c:pt>
                <c:pt idx="3507">
                  <c:v>366</c:v>
                </c:pt>
                <c:pt idx="3508">
                  <c:v>366</c:v>
                </c:pt>
                <c:pt idx="3509">
                  <c:v>366</c:v>
                </c:pt>
                <c:pt idx="3510">
                  <c:v>366</c:v>
                </c:pt>
                <c:pt idx="3511">
                  <c:v>366</c:v>
                </c:pt>
                <c:pt idx="3512">
                  <c:v>366</c:v>
                </c:pt>
                <c:pt idx="3513">
                  <c:v>366</c:v>
                </c:pt>
                <c:pt idx="3514">
                  <c:v>366</c:v>
                </c:pt>
                <c:pt idx="3515">
                  <c:v>366</c:v>
                </c:pt>
                <c:pt idx="3516">
                  <c:v>550</c:v>
                </c:pt>
                <c:pt idx="3517">
                  <c:v>733</c:v>
                </c:pt>
                <c:pt idx="3518">
                  <c:v>733</c:v>
                </c:pt>
                <c:pt idx="3519">
                  <c:v>733</c:v>
                </c:pt>
                <c:pt idx="3520">
                  <c:v>733</c:v>
                </c:pt>
                <c:pt idx="3521">
                  <c:v>916</c:v>
                </c:pt>
                <c:pt idx="3522">
                  <c:v>733</c:v>
                </c:pt>
                <c:pt idx="3523">
                  <c:v>733</c:v>
                </c:pt>
                <c:pt idx="3524">
                  <c:v>550</c:v>
                </c:pt>
                <c:pt idx="3525">
                  <c:v>366</c:v>
                </c:pt>
                <c:pt idx="3526">
                  <c:v>366</c:v>
                </c:pt>
                <c:pt idx="3527">
                  <c:v>366</c:v>
                </c:pt>
                <c:pt idx="3528">
                  <c:v>366</c:v>
                </c:pt>
                <c:pt idx="3529">
                  <c:v>366</c:v>
                </c:pt>
                <c:pt idx="3530">
                  <c:v>366</c:v>
                </c:pt>
                <c:pt idx="3531">
                  <c:v>366</c:v>
                </c:pt>
                <c:pt idx="3532">
                  <c:v>366</c:v>
                </c:pt>
                <c:pt idx="3533">
                  <c:v>366</c:v>
                </c:pt>
                <c:pt idx="3534">
                  <c:v>366</c:v>
                </c:pt>
                <c:pt idx="3535">
                  <c:v>366</c:v>
                </c:pt>
                <c:pt idx="3536">
                  <c:v>366</c:v>
                </c:pt>
                <c:pt idx="3537">
                  <c:v>366</c:v>
                </c:pt>
                <c:pt idx="3538">
                  <c:v>366</c:v>
                </c:pt>
                <c:pt idx="3539">
                  <c:v>366</c:v>
                </c:pt>
                <c:pt idx="3540">
                  <c:v>550</c:v>
                </c:pt>
                <c:pt idx="3541">
                  <c:v>733</c:v>
                </c:pt>
                <c:pt idx="3542">
                  <c:v>733</c:v>
                </c:pt>
                <c:pt idx="3543">
                  <c:v>733</c:v>
                </c:pt>
                <c:pt idx="3544">
                  <c:v>733</c:v>
                </c:pt>
                <c:pt idx="3545">
                  <c:v>916</c:v>
                </c:pt>
                <c:pt idx="3546">
                  <c:v>733</c:v>
                </c:pt>
                <c:pt idx="3547">
                  <c:v>733</c:v>
                </c:pt>
                <c:pt idx="3548">
                  <c:v>550</c:v>
                </c:pt>
                <c:pt idx="3549">
                  <c:v>366</c:v>
                </c:pt>
                <c:pt idx="3550">
                  <c:v>366</c:v>
                </c:pt>
                <c:pt idx="3551">
                  <c:v>366</c:v>
                </c:pt>
                <c:pt idx="3552">
                  <c:v>366</c:v>
                </c:pt>
                <c:pt idx="3553">
                  <c:v>366</c:v>
                </c:pt>
                <c:pt idx="3554">
                  <c:v>366</c:v>
                </c:pt>
                <c:pt idx="3555">
                  <c:v>366</c:v>
                </c:pt>
                <c:pt idx="3556">
                  <c:v>366</c:v>
                </c:pt>
                <c:pt idx="3557">
                  <c:v>366</c:v>
                </c:pt>
                <c:pt idx="3558">
                  <c:v>366</c:v>
                </c:pt>
                <c:pt idx="3559">
                  <c:v>366</c:v>
                </c:pt>
                <c:pt idx="3560">
                  <c:v>366</c:v>
                </c:pt>
                <c:pt idx="3561">
                  <c:v>366</c:v>
                </c:pt>
                <c:pt idx="3562">
                  <c:v>366</c:v>
                </c:pt>
                <c:pt idx="3563">
                  <c:v>366</c:v>
                </c:pt>
                <c:pt idx="3564">
                  <c:v>550</c:v>
                </c:pt>
                <c:pt idx="3565">
                  <c:v>733</c:v>
                </c:pt>
                <c:pt idx="3566">
                  <c:v>733</c:v>
                </c:pt>
                <c:pt idx="3567">
                  <c:v>733</c:v>
                </c:pt>
                <c:pt idx="3568">
                  <c:v>733</c:v>
                </c:pt>
                <c:pt idx="3569">
                  <c:v>916</c:v>
                </c:pt>
                <c:pt idx="3570">
                  <c:v>733</c:v>
                </c:pt>
                <c:pt idx="3571">
                  <c:v>733</c:v>
                </c:pt>
                <c:pt idx="3572">
                  <c:v>550</c:v>
                </c:pt>
                <c:pt idx="3573">
                  <c:v>366</c:v>
                </c:pt>
                <c:pt idx="3574">
                  <c:v>366</c:v>
                </c:pt>
                <c:pt idx="3575">
                  <c:v>366</c:v>
                </c:pt>
                <c:pt idx="3576">
                  <c:v>366</c:v>
                </c:pt>
                <c:pt idx="3577">
                  <c:v>366</c:v>
                </c:pt>
                <c:pt idx="3578">
                  <c:v>366</c:v>
                </c:pt>
                <c:pt idx="3579">
                  <c:v>366</c:v>
                </c:pt>
                <c:pt idx="3580">
                  <c:v>366</c:v>
                </c:pt>
                <c:pt idx="3581">
                  <c:v>366</c:v>
                </c:pt>
                <c:pt idx="3582">
                  <c:v>366</c:v>
                </c:pt>
                <c:pt idx="3583">
                  <c:v>366</c:v>
                </c:pt>
                <c:pt idx="3584">
                  <c:v>366</c:v>
                </c:pt>
                <c:pt idx="3585">
                  <c:v>366</c:v>
                </c:pt>
                <c:pt idx="3586">
                  <c:v>366</c:v>
                </c:pt>
                <c:pt idx="3587">
                  <c:v>366</c:v>
                </c:pt>
                <c:pt idx="3588">
                  <c:v>550</c:v>
                </c:pt>
                <c:pt idx="3589">
                  <c:v>733</c:v>
                </c:pt>
                <c:pt idx="3590">
                  <c:v>733</c:v>
                </c:pt>
                <c:pt idx="3591">
                  <c:v>733</c:v>
                </c:pt>
                <c:pt idx="3592">
                  <c:v>733</c:v>
                </c:pt>
                <c:pt idx="3593">
                  <c:v>916</c:v>
                </c:pt>
                <c:pt idx="3594">
                  <c:v>733</c:v>
                </c:pt>
                <c:pt idx="3595">
                  <c:v>733</c:v>
                </c:pt>
                <c:pt idx="3596">
                  <c:v>550</c:v>
                </c:pt>
                <c:pt idx="3597">
                  <c:v>366</c:v>
                </c:pt>
                <c:pt idx="3598">
                  <c:v>366</c:v>
                </c:pt>
                <c:pt idx="3599">
                  <c:v>366</c:v>
                </c:pt>
                <c:pt idx="3600">
                  <c:v>366</c:v>
                </c:pt>
                <c:pt idx="3601">
                  <c:v>366</c:v>
                </c:pt>
                <c:pt idx="3602">
                  <c:v>366</c:v>
                </c:pt>
                <c:pt idx="3603">
                  <c:v>366</c:v>
                </c:pt>
                <c:pt idx="3604">
                  <c:v>366</c:v>
                </c:pt>
                <c:pt idx="3605">
                  <c:v>366</c:v>
                </c:pt>
                <c:pt idx="3606">
                  <c:v>366</c:v>
                </c:pt>
                <c:pt idx="3607">
                  <c:v>366</c:v>
                </c:pt>
                <c:pt idx="3608">
                  <c:v>366</c:v>
                </c:pt>
                <c:pt idx="3609">
                  <c:v>366</c:v>
                </c:pt>
                <c:pt idx="3610">
                  <c:v>366</c:v>
                </c:pt>
                <c:pt idx="3611">
                  <c:v>366</c:v>
                </c:pt>
                <c:pt idx="3612">
                  <c:v>550</c:v>
                </c:pt>
                <c:pt idx="3613">
                  <c:v>733</c:v>
                </c:pt>
                <c:pt idx="3614">
                  <c:v>733</c:v>
                </c:pt>
                <c:pt idx="3615">
                  <c:v>733</c:v>
                </c:pt>
                <c:pt idx="3616">
                  <c:v>733</c:v>
                </c:pt>
                <c:pt idx="3617">
                  <c:v>916</c:v>
                </c:pt>
                <c:pt idx="3618">
                  <c:v>733</c:v>
                </c:pt>
                <c:pt idx="3619">
                  <c:v>733</c:v>
                </c:pt>
                <c:pt idx="3620">
                  <c:v>550</c:v>
                </c:pt>
                <c:pt idx="3621">
                  <c:v>366</c:v>
                </c:pt>
                <c:pt idx="3622">
                  <c:v>366</c:v>
                </c:pt>
                <c:pt idx="3623">
                  <c:v>366</c:v>
                </c:pt>
                <c:pt idx="3624">
                  <c:v>366</c:v>
                </c:pt>
                <c:pt idx="3625">
                  <c:v>366</c:v>
                </c:pt>
                <c:pt idx="3626">
                  <c:v>366</c:v>
                </c:pt>
                <c:pt idx="3627">
                  <c:v>366</c:v>
                </c:pt>
                <c:pt idx="3628">
                  <c:v>366</c:v>
                </c:pt>
                <c:pt idx="3629">
                  <c:v>366</c:v>
                </c:pt>
                <c:pt idx="3630">
                  <c:v>366</c:v>
                </c:pt>
                <c:pt idx="3631">
                  <c:v>366</c:v>
                </c:pt>
                <c:pt idx="3632">
                  <c:v>366</c:v>
                </c:pt>
                <c:pt idx="3633">
                  <c:v>366</c:v>
                </c:pt>
                <c:pt idx="3634">
                  <c:v>366</c:v>
                </c:pt>
                <c:pt idx="3635">
                  <c:v>366</c:v>
                </c:pt>
                <c:pt idx="3636">
                  <c:v>550</c:v>
                </c:pt>
                <c:pt idx="3637">
                  <c:v>733</c:v>
                </c:pt>
                <c:pt idx="3638">
                  <c:v>733</c:v>
                </c:pt>
                <c:pt idx="3639">
                  <c:v>733</c:v>
                </c:pt>
                <c:pt idx="3640">
                  <c:v>733</c:v>
                </c:pt>
                <c:pt idx="3641">
                  <c:v>916</c:v>
                </c:pt>
                <c:pt idx="3642">
                  <c:v>733</c:v>
                </c:pt>
                <c:pt idx="3643">
                  <c:v>733</c:v>
                </c:pt>
                <c:pt idx="3644">
                  <c:v>550</c:v>
                </c:pt>
                <c:pt idx="3645">
                  <c:v>366</c:v>
                </c:pt>
                <c:pt idx="3646">
                  <c:v>366</c:v>
                </c:pt>
                <c:pt idx="3647">
                  <c:v>366</c:v>
                </c:pt>
                <c:pt idx="3648">
                  <c:v>366</c:v>
                </c:pt>
                <c:pt idx="3649">
                  <c:v>366</c:v>
                </c:pt>
                <c:pt idx="3650">
                  <c:v>366</c:v>
                </c:pt>
                <c:pt idx="3651">
                  <c:v>366</c:v>
                </c:pt>
                <c:pt idx="3652">
                  <c:v>366</c:v>
                </c:pt>
                <c:pt idx="3653">
                  <c:v>366</c:v>
                </c:pt>
                <c:pt idx="3654">
                  <c:v>366</c:v>
                </c:pt>
                <c:pt idx="3655">
                  <c:v>366</c:v>
                </c:pt>
                <c:pt idx="3656">
                  <c:v>366</c:v>
                </c:pt>
                <c:pt idx="3657">
                  <c:v>366</c:v>
                </c:pt>
                <c:pt idx="3658">
                  <c:v>366</c:v>
                </c:pt>
                <c:pt idx="3659">
                  <c:v>366</c:v>
                </c:pt>
                <c:pt idx="3660">
                  <c:v>550</c:v>
                </c:pt>
                <c:pt idx="3661">
                  <c:v>733</c:v>
                </c:pt>
                <c:pt idx="3662">
                  <c:v>733</c:v>
                </c:pt>
                <c:pt idx="3663">
                  <c:v>733</c:v>
                </c:pt>
                <c:pt idx="3664">
                  <c:v>733</c:v>
                </c:pt>
                <c:pt idx="3665">
                  <c:v>916</c:v>
                </c:pt>
                <c:pt idx="3666">
                  <c:v>733</c:v>
                </c:pt>
                <c:pt idx="3667">
                  <c:v>733</c:v>
                </c:pt>
                <c:pt idx="3668">
                  <c:v>550</c:v>
                </c:pt>
                <c:pt idx="3669">
                  <c:v>366</c:v>
                </c:pt>
                <c:pt idx="3670">
                  <c:v>366</c:v>
                </c:pt>
                <c:pt idx="3671">
                  <c:v>366</c:v>
                </c:pt>
                <c:pt idx="3672">
                  <c:v>366</c:v>
                </c:pt>
                <c:pt idx="3673">
                  <c:v>366</c:v>
                </c:pt>
                <c:pt idx="3674">
                  <c:v>366</c:v>
                </c:pt>
                <c:pt idx="3675">
                  <c:v>366</c:v>
                </c:pt>
                <c:pt idx="3676">
                  <c:v>366</c:v>
                </c:pt>
                <c:pt idx="3677">
                  <c:v>366</c:v>
                </c:pt>
                <c:pt idx="3678">
                  <c:v>366</c:v>
                </c:pt>
                <c:pt idx="3679">
                  <c:v>366</c:v>
                </c:pt>
                <c:pt idx="3680">
                  <c:v>366</c:v>
                </c:pt>
                <c:pt idx="3681">
                  <c:v>366</c:v>
                </c:pt>
                <c:pt idx="3682">
                  <c:v>366</c:v>
                </c:pt>
                <c:pt idx="3683">
                  <c:v>550</c:v>
                </c:pt>
                <c:pt idx="3684">
                  <c:v>550</c:v>
                </c:pt>
                <c:pt idx="3685">
                  <c:v>733</c:v>
                </c:pt>
                <c:pt idx="3686">
                  <c:v>733</c:v>
                </c:pt>
                <c:pt idx="3687">
                  <c:v>916</c:v>
                </c:pt>
                <c:pt idx="3688">
                  <c:v>916</c:v>
                </c:pt>
                <c:pt idx="3689">
                  <c:v>916</c:v>
                </c:pt>
                <c:pt idx="3690">
                  <c:v>733</c:v>
                </c:pt>
                <c:pt idx="3691">
                  <c:v>733</c:v>
                </c:pt>
                <c:pt idx="3692">
                  <c:v>550</c:v>
                </c:pt>
                <c:pt idx="3693">
                  <c:v>366</c:v>
                </c:pt>
                <c:pt idx="3694">
                  <c:v>366</c:v>
                </c:pt>
                <c:pt idx="3695">
                  <c:v>366</c:v>
                </c:pt>
                <c:pt idx="3696">
                  <c:v>366</c:v>
                </c:pt>
                <c:pt idx="3697">
                  <c:v>366</c:v>
                </c:pt>
                <c:pt idx="3698">
                  <c:v>366</c:v>
                </c:pt>
                <c:pt idx="3699">
                  <c:v>366</c:v>
                </c:pt>
                <c:pt idx="3700">
                  <c:v>366</c:v>
                </c:pt>
                <c:pt idx="3701">
                  <c:v>366</c:v>
                </c:pt>
                <c:pt idx="3702">
                  <c:v>366</c:v>
                </c:pt>
                <c:pt idx="3703">
                  <c:v>366</c:v>
                </c:pt>
                <c:pt idx="3704">
                  <c:v>366</c:v>
                </c:pt>
                <c:pt idx="3705">
                  <c:v>366</c:v>
                </c:pt>
                <c:pt idx="3706">
                  <c:v>366</c:v>
                </c:pt>
                <c:pt idx="3707">
                  <c:v>550</c:v>
                </c:pt>
                <c:pt idx="3708">
                  <c:v>550</c:v>
                </c:pt>
                <c:pt idx="3709">
                  <c:v>733</c:v>
                </c:pt>
                <c:pt idx="3710">
                  <c:v>733</c:v>
                </c:pt>
                <c:pt idx="3711">
                  <c:v>916</c:v>
                </c:pt>
                <c:pt idx="3712">
                  <c:v>916</c:v>
                </c:pt>
                <c:pt idx="3713">
                  <c:v>916</c:v>
                </c:pt>
                <c:pt idx="3714">
                  <c:v>733</c:v>
                </c:pt>
                <c:pt idx="3715">
                  <c:v>733</c:v>
                </c:pt>
                <c:pt idx="3716">
                  <c:v>550</c:v>
                </c:pt>
                <c:pt idx="3717">
                  <c:v>366</c:v>
                </c:pt>
                <c:pt idx="3718">
                  <c:v>366</c:v>
                </c:pt>
                <c:pt idx="3719">
                  <c:v>366</c:v>
                </c:pt>
                <c:pt idx="3720">
                  <c:v>366</c:v>
                </c:pt>
                <c:pt idx="3721">
                  <c:v>366</c:v>
                </c:pt>
                <c:pt idx="3722">
                  <c:v>366</c:v>
                </c:pt>
                <c:pt idx="3723">
                  <c:v>366</c:v>
                </c:pt>
                <c:pt idx="3724">
                  <c:v>366</c:v>
                </c:pt>
                <c:pt idx="3725">
                  <c:v>366</c:v>
                </c:pt>
                <c:pt idx="3726">
                  <c:v>366</c:v>
                </c:pt>
                <c:pt idx="3727">
                  <c:v>366</c:v>
                </c:pt>
                <c:pt idx="3728">
                  <c:v>366</c:v>
                </c:pt>
                <c:pt idx="3729">
                  <c:v>366</c:v>
                </c:pt>
                <c:pt idx="3730">
                  <c:v>366</c:v>
                </c:pt>
                <c:pt idx="3731">
                  <c:v>550</c:v>
                </c:pt>
                <c:pt idx="3732">
                  <c:v>550</c:v>
                </c:pt>
                <c:pt idx="3733">
                  <c:v>733</c:v>
                </c:pt>
                <c:pt idx="3734">
                  <c:v>733</c:v>
                </c:pt>
                <c:pt idx="3735">
                  <c:v>916</c:v>
                </c:pt>
                <c:pt idx="3736">
                  <c:v>916</c:v>
                </c:pt>
                <c:pt idx="3737">
                  <c:v>916</c:v>
                </c:pt>
                <c:pt idx="3738">
                  <c:v>733</c:v>
                </c:pt>
                <c:pt idx="3739">
                  <c:v>733</c:v>
                </c:pt>
                <c:pt idx="3740">
                  <c:v>550</c:v>
                </c:pt>
                <c:pt idx="3741">
                  <c:v>366</c:v>
                </c:pt>
                <c:pt idx="3742">
                  <c:v>366</c:v>
                </c:pt>
                <c:pt idx="3743">
                  <c:v>366</c:v>
                </c:pt>
                <c:pt idx="3744">
                  <c:v>366</c:v>
                </c:pt>
                <c:pt idx="3745">
                  <c:v>366</c:v>
                </c:pt>
                <c:pt idx="3746">
                  <c:v>366</c:v>
                </c:pt>
                <c:pt idx="3747">
                  <c:v>366</c:v>
                </c:pt>
                <c:pt idx="3748">
                  <c:v>366</c:v>
                </c:pt>
                <c:pt idx="3749">
                  <c:v>366</c:v>
                </c:pt>
                <c:pt idx="3750">
                  <c:v>366</c:v>
                </c:pt>
                <c:pt idx="3751">
                  <c:v>366</c:v>
                </c:pt>
                <c:pt idx="3752">
                  <c:v>366</c:v>
                </c:pt>
                <c:pt idx="3753">
                  <c:v>366</c:v>
                </c:pt>
                <c:pt idx="3754">
                  <c:v>366</c:v>
                </c:pt>
                <c:pt idx="3755">
                  <c:v>550</c:v>
                </c:pt>
                <c:pt idx="3756">
                  <c:v>550</c:v>
                </c:pt>
                <c:pt idx="3757">
                  <c:v>733</c:v>
                </c:pt>
                <c:pt idx="3758">
                  <c:v>733</c:v>
                </c:pt>
                <c:pt idx="3759">
                  <c:v>916</c:v>
                </c:pt>
                <c:pt idx="3760">
                  <c:v>916</c:v>
                </c:pt>
                <c:pt idx="3761">
                  <c:v>916</c:v>
                </c:pt>
                <c:pt idx="3762">
                  <c:v>733</c:v>
                </c:pt>
                <c:pt idx="3763">
                  <c:v>733</c:v>
                </c:pt>
                <c:pt idx="3764">
                  <c:v>550</c:v>
                </c:pt>
                <c:pt idx="3765">
                  <c:v>366</c:v>
                </c:pt>
                <c:pt idx="3766">
                  <c:v>366</c:v>
                </c:pt>
                <c:pt idx="3767">
                  <c:v>366</c:v>
                </c:pt>
                <c:pt idx="3768">
                  <c:v>366</c:v>
                </c:pt>
                <c:pt idx="3769">
                  <c:v>366</c:v>
                </c:pt>
                <c:pt idx="3770">
                  <c:v>366</c:v>
                </c:pt>
                <c:pt idx="3771">
                  <c:v>366</c:v>
                </c:pt>
                <c:pt idx="3772">
                  <c:v>366</c:v>
                </c:pt>
                <c:pt idx="3773">
                  <c:v>366</c:v>
                </c:pt>
                <c:pt idx="3774">
                  <c:v>366</c:v>
                </c:pt>
                <c:pt idx="3775">
                  <c:v>366</c:v>
                </c:pt>
                <c:pt idx="3776">
                  <c:v>366</c:v>
                </c:pt>
                <c:pt idx="3777">
                  <c:v>366</c:v>
                </c:pt>
                <c:pt idx="3778">
                  <c:v>366</c:v>
                </c:pt>
                <c:pt idx="3779">
                  <c:v>550</c:v>
                </c:pt>
                <c:pt idx="3780">
                  <c:v>550</c:v>
                </c:pt>
                <c:pt idx="3781">
                  <c:v>733</c:v>
                </c:pt>
                <c:pt idx="3782">
                  <c:v>733</c:v>
                </c:pt>
                <c:pt idx="3783">
                  <c:v>916</c:v>
                </c:pt>
                <c:pt idx="3784">
                  <c:v>916</c:v>
                </c:pt>
                <c:pt idx="3785">
                  <c:v>916</c:v>
                </c:pt>
                <c:pt idx="3786">
                  <c:v>733</c:v>
                </c:pt>
                <c:pt idx="3787">
                  <c:v>733</c:v>
                </c:pt>
                <c:pt idx="3788">
                  <c:v>550</c:v>
                </c:pt>
                <c:pt idx="3789">
                  <c:v>366</c:v>
                </c:pt>
                <c:pt idx="3790">
                  <c:v>366</c:v>
                </c:pt>
                <c:pt idx="3791">
                  <c:v>366</c:v>
                </c:pt>
                <c:pt idx="3792">
                  <c:v>366</c:v>
                </c:pt>
                <c:pt idx="3793">
                  <c:v>366</c:v>
                </c:pt>
                <c:pt idx="3794">
                  <c:v>366</c:v>
                </c:pt>
                <c:pt idx="3795">
                  <c:v>366</c:v>
                </c:pt>
                <c:pt idx="3796">
                  <c:v>366</c:v>
                </c:pt>
                <c:pt idx="3797">
                  <c:v>366</c:v>
                </c:pt>
                <c:pt idx="3798">
                  <c:v>366</c:v>
                </c:pt>
                <c:pt idx="3799">
                  <c:v>366</c:v>
                </c:pt>
                <c:pt idx="3800">
                  <c:v>366</c:v>
                </c:pt>
                <c:pt idx="3801">
                  <c:v>366</c:v>
                </c:pt>
                <c:pt idx="3802">
                  <c:v>366</c:v>
                </c:pt>
                <c:pt idx="3803">
                  <c:v>550</c:v>
                </c:pt>
                <c:pt idx="3804">
                  <c:v>550</c:v>
                </c:pt>
                <c:pt idx="3805">
                  <c:v>733</c:v>
                </c:pt>
                <c:pt idx="3806">
                  <c:v>733</c:v>
                </c:pt>
                <c:pt idx="3807">
                  <c:v>916</c:v>
                </c:pt>
                <c:pt idx="3808">
                  <c:v>916</c:v>
                </c:pt>
                <c:pt idx="3809">
                  <c:v>916</c:v>
                </c:pt>
                <c:pt idx="3810">
                  <c:v>733</c:v>
                </c:pt>
                <c:pt idx="3811">
                  <c:v>733</c:v>
                </c:pt>
                <c:pt idx="3812">
                  <c:v>550</c:v>
                </c:pt>
                <c:pt idx="3813">
                  <c:v>366</c:v>
                </c:pt>
                <c:pt idx="3814">
                  <c:v>366</c:v>
                </c:pt>
                <c:pt idx="3815">
                  <c:v>366</c:v>
                </c:pt>
                <c:pt idx="3816">
                  <c:v>366</c:v>
                </c:pt>
                <c:pt idx="3817">
                  <c:v>366</c:v>
                </c:pt>
                <c:pt idx="3818">
                  <c:v>366</c:v>
                </c:pt>
                <c:pt idx="3819">
                  <c:v>366</c:v>
                </c:pt>
                <c:pt idx="3820">
                  <c:v>366</c:v>
                </c:pt>
                <c:pt idx="3821">
                  <c:v>366</c:v>
                </c:pt>
                <c:pt idx="3822">
                  <c:v>366</c:v>
                </c:pt>
                <c:pt idx="3823">
                  <c:v>366</c:v>
                </c:pt>
                <c:pt idx="3824">
                  <c:v>366</c:v>
                </c:pt>
                <c:pt idx="3825">
                  <c:v>366</c:v>
                </c:pt>
                <c:pt idx="3826">
                  <c:v>366</c:v>
                </c:pt>
                <c:pt idx="3827">
                  <c:v>550</c:v>
                </c:pt>
                <c:pt idx="3828">
                  <c:v>550</c:v>
                </c:pt>
                <c:pt idx="3829">
                  <c:v>733</c:v>
                </c:pt>
                <c:pt idx="3830">
                  <c:v>733</c:v>
                </c:pt>
                <c:pt idx="3831">
                  <c:v>916</c:v>
                </c:pt>
                <c:pt idx="3832">
                  <c:v>916</c:v>
                </c:pt>
                <c:pt idx="3833">
                  <c:v>916</c:v>
                </c:pt>
                <c:pt idx="3834">
                  <c:v>733</c:v>
                </c:pt>
                <c:pt idx="3835">
                  <c:v>733</c:v>
                </c:pt>
                <c:pt idx="3836">
                  <c:v>550</c:v>
                </c:pt>
                <c:pt idx="3837">
                  <c:v>366</c:v>
                </c:pt>
                <c:pt idx="3838">
                  <c:v>366</c:v>
                </c:pt>
                <c:pt idx="3839">
                  <c:v>366</c:v>
                </c:pt>
                <c:pt idx="3840">
                  <c:v>366</c:v>
                </c:pt>
                <c:pt idx="3841">
                  <c:v>366</c:v>
                </c:pt>
                <c:pt idx="3842">
                  <c:v>366</c:v>
                </c:pt>
                <c:pt idx="3843">
                  <c:v>366</c:v>
                </c:pt>
                <c:pt idx="3844">
                  <c:v>366</c:v>
                </c:pt>
                <c:pt idx="3845">
                  <c:v>366</c:v>
                </c:pt>
                <c:pt idx="3846">
                  <c:v>366</c:v>
                </c:pt>
                <c:pt idx="3847">
                  <c:v>366</c:v>
                </c:pt>
                <c:pt idx="3848">
                  <c:v>366</c:v>
                </c:pt>
                <c:pt idx="3849">
                  <c:v>366</c:v>
                </c:pt>
                <c:pt idx="3850">
                  <c:v>366</c:v>
                </c:pt>
                <c:pt idx="3851">
                  <c:v>550</c:v>
                </c:pt>
                <c:pt idx="3852">
                  <c:v>550</c:v>
                </c:pt>
                <c:pt idx="3853">
                  <c:v>733</c:v>
                </c:pt>
                <c:pt idx="3854">
                  <c:v>733</c:v>
                </c:pt>
                <c:pt idx="3855">
                  <c:v>916</c:v>
                </c:pt>
                <c:pt idx="3856">
                  <c:v>916</c:v>
                </c:pt>
                <c:pt idx="3857">
                  <c:v>916</c:v>
                </c:pt>
                <c:pt idx="3858">
                  <c:v>733</c:v>
                </c:pt>
                <c:pt idx="3859">
                  <c:v>733</c:v>
                </c:pt>
                <c:pt idx="3860">
                  <c:v>550</c:v>
                </c:pt>
                <c:pt idx="3861">
                  <c:v>366</c:v>
                </c:pt>
                <c:pt idx="3862">
                  <c:v>366</c:v>
                </c:pt>
                <c:pt idx="3863">
                  <c:v>366</c:v>
                </c:pt>
                <c:pt idx="3864">
                  <c:v>366</c:v>
                </c:pt>
                <c:pt idx="3865">
                  <c:v>366</c:v>
                </c:pt>
                <c:pt idx="3866">
                  <c:v>366</c:v>
                </c:pt>
                <c:pt idx="3867">
                  <c:v>366</c:v>
                </c:pt>
                <c:pt idx="3868">
                  <c:v>366</c:v>
                </c:pt>
                <c:pt idx="3869">
                  <c:v>366</c:v>
                </c:pt>
                <c:pt idx="3870">
                  <c:v>366</c:v>
                </c:pt>
                <c:pt idx="3871">
                  <c:v>366</c:v>
                </c:pt>
                <c:pt idx="3872">
                  <c:v>366</c:v>
                </c:pt>
                <c:pt idx="3873">
                  <c:v>366</c:v>
                </c:pt>
                <c:pt idx="3874">
                  <c:v>366</c:v>
                </c:pt>
                <c:pt idx="3875">
                  <c:v>550</c:v>
                </c:pt>
                <c:pt idx="3876">
                  <c:v>550</c:v>
                </c:pt>
                <c:pt idx="3877">
                  <c:v>733</c:v>
                </c:pt>
                <c:pt idx="3878">
                  <c:v>733</c:v>
                </c:pt>
                <c:pt idx="3879">
                  <c:v>916</c:v>
                </c:pt>
                <c:pt idx="3880">
                  <c:v>916</c:v>
                </c:pt>
                <c:pt idx="3881">
                  <c:v>916</c:v>
                </c:pt>
                <c:pt idx="3882">
                  <c:v>733</c:v>
                </c:pt>
                <c:pt idx="3883">
                  <c:v>733</c:v>
                </c:pt>
                <c:pt idx="3884">
                  <c:v>550</c:v>
                </c:pt>
                <c:pt idx="3885">
                  <c:v>366</c:v>
                </c:pt>
                <c:pt idx="3886">
                  <c:v>366</c:v>
                </c:pt>
                <c:pt idx="3887">
                  <c:v>366</c:v>
                </c:pt>
                <c:pt idx="3888">
                  <c:v>366</c:v>
                </c:pt>
                <c:pt idx="3889">
                  <c:v>366</c:v>
                </c:pt>
                <c:pt idx="3890">
                  <c:v>366</c:v>
                </c:pt>
                <c:pt idx="3891">
                  <c:v>366</c:v>
                </c:pt>
                <c:pt idx="3892">
                  <c:v>366</c:v>
                </c:pt>
                <c:pt idx="3893">
                  <c:v>366</c:v>
                </c:pt>
                <c:pt idx="3894">
                  <c:v>366</c:v>
                </c:pt>
                <c:pt idx="3895">
                  <c:v>366</c:v>
                </c:pt>
                <c:pt idx="3896">
                  <c:v>366</c:v>
                </c:pt>
                <c:pt idx="3897">
                  <c:v>366</c:v>
                </c:pt>
                <c:pt idx="3898">
                  <c:v>366</c:v>
                </c:pt>
                <c:pt idx="3899">
                  <c:v>550</c:v>
                </c:pt>
                <c:pt idx="3900">
                  <c:v>550</c:v>
                </c:pt>
                <c:pt idx="3901">
                  <c:v>733</c:v>
                </c:pt>
                <c:pt idx="3902">
                  <c:v>733</c:v>
                </c:pt>
                <c:pt idx="3903">
                  <c:v>916</c:v>
                </c:pt>
                <c:pt idx="3904">
                  <c:v>916</c:v>
                </c:pt>
                <c:pt idx="3905">
                  <c:v>916</c:v>
                </c:pt>
                <c:pt idx="3906">
                  <c:v>733</c:v>
                </c:pt>
                <c:pt idx="3907">
                  <c:v>733</c:v>
                </c:pt>
                <c:pt idx="3908">
                  <c:v>550</c:v>
                </c:pt>
                <c:pt idx="3909">
                  <c:v>366</c:v>
                </c:pt>
                <c:pt idx="3910">
                  <c:v>366</c:v>
                </c:pt>
                <c:pt idx="3911">
                  <c:v>366</c:v>
                </c:pt>
                <c:pt idx="3912">
                  <c:v>366</c:v>
                </c:pt>
                <c:pt idx="3913">
                  <c:v>366</c:v>
                </c:pt>
                <c:pt idx="3914">
                  <c:v>366</c:v>
                </c:pt>
                <c:pt idx="3915">
                  <c:v>366</c:v>
                </c:pt>
                <c:pt idx="3916">
                  <c:v>366</c:v>
                </c:pt>
                <c:pt idx="3917">
                  <c:v>366</c:v>
                </c:pt>
                <c:pt idx="3918">
                  <c:v>366</c:v>
                </c:pt>
                <c:pt idx="3919">
                  <c:v>366</c:v>
                </c:pt>
                <c:pt idx="3920">
                  <c:v>366</c:v>
                </c:pt>
                <c:pt idx="3921">
                  <c:v>366</c:v>
                </c:pt>
                <c:pt idx="3922">
                  <c:v>366</c:v>
                </c:pt>
                <c:pt idx="3923">
                  <c:v>550</c:v>
                </c:pt>
                <c:pt idx="3924">
                  <c:v>550</c:v>
                </c:pt>
                <c:pt idx="3925">
                  <c:v>733</c:v>
                </c:pt>
                <c:pt idx="3926">
                  <c:v>733</c:v>
                </c:pt>
                <c:pt idx="3927">
                  <c:v>916</c:v>
                </c:pt>
                <c:pt idx="3928">
                  <c:v>916</c:v>
                </c:pt>
                <c:pt idx="3929">
                  <c:v>916</c:v>
                </c:pt>
                <c:pt idx="3930">
                  <c:v>733</c:v>
                </c:pt>
                <c:pt idx="3931">
                  <c:v>733</c:v>
                </c:pt>
                <c:pt idx="3932">
                  <c:v>550</c:v>
                </c:pt>
                <c:pt idx="3933">
                  <c:v>366</c:v>
                </c:pt>
                <c:pt idx="3934">
                  <c:v>366</c:v>
                </c:pt>
                <c:pt idx="3935">
                  <c:v>366</c:v>
                </c:pt>
                <c:pt idx="3936">
                  <c:v>366</c:v>
                </c:pt>
                <c:pt idx="3937">
                  <c:v>366</c:v>
                </c:pt>
                <c:pt idx="3938">
                  <c:v>366</c:v>
                </c:pt>
                <c:pt idx="3939">
                  <c:v>366</c:v>
                </c:pt>
                <c:pt idx="3940">
                  <c:v>366</c:v>
                </c:pt>
                <c:pt idx="3941">
                  <c:v>366</c:v>
                </c:pt>
                <c:pt idx="3942">
                  <c:v>366</c:v>
                </c:pt>
                <c:pt idx="3943">
                  <c:v>366</c:v>
                </c:pt>
                <c:pt idx="3944">
                  <c:v>366</c:v>
                </c:pt>
                <c:pt idx="3945">
                  <c:v>366</c:v>
                </c:pt>
                <c:pt idx="3946">
                  <c:v>366</c:v>
                </c:pt>
                <c:pt idx="3947">
                  <c:v>550</c:v>
                </c:pt>
                <c:pt idx="3948">
                  <c:v>550</c:v>
                </c:pt>
                <c:pt idx="3949">
                  <c:v>733</c:v>
                </c:pt>
                <c:pt idx="3950">
                  <c:v>733</c:v>
                </c:pt>
                <c:pt idx="3951">
                  <c:v>916</c:v>
                </c:pt>
                <c:pt idx="3952">
                  <c:v>916</c:v>
                </c:pt>
                <c:pt idx="3953">
                  <c:v>916</c:v>
                </c:pt>
                <c:pt idx="3954">
                  <c:v>733</c:v>
                </c:pt>
                <c:pt idx="3955">
                  <c:v>733</c:v>
                </c:pt>
                <c:pt idx="3956">
                  <c:v>550</c:v>
                </c:pt>
                <c:pt idx="3957">
                  <c:v>366</c:v>
                </c:pt>
                <c:pt idx="3958">
                  <c:v>366</c:v>
                </c:pt>
                <c:pt idx="3959">
                  <c:v>366</c:v>
                </c:pt>
                <c:pt idx="3960">
                  <c:v>366</c:v>
                </c:pt>
                <c:pt idx="3961">
                  <c:v>366</c:v>
                </c:pt>
                <c:pt idx="3962">
                  <c:v>366</c:v>
                </c:pt>
                <c:pt idx="3963">
                  <c:v>366</c:v>
                </c:pt>
                <c:pt idx="3964">
                  <c:v>366</c:v>
                </c:pt>
                <c:pt idx="3965">
                  <c:v>366</c:v>
                </c:pt>
                <c:pt idx="3966">
                  <c:v>366</c:v>
                </c:pt>
                <c:pt idx="3967">
                  <c:v>366</c:v>
                </c:pt>
                <c:pt idx="3968">
                  <c:v>366</c:v>
                </c:pt>
                <c:pt idx="3969">
                  <c:v>366</c:v>
                </c:pt>
                <c:pt idx="3970">
                  <c:v>366</c:v>
                </c:pt>
                <c:pt idx="3971">
                  <c:v>550</c:v>
                </c:pt>
                <c:pt idx="3972">
                  <c:v>550</c:v>
                </c:pt>
                <c:pt idx="3973">
                  <c:v>733</c:v>
                </c:pt>
                <c:pt idx="3974">
                  <c:v>733</c:v>
                </c:pt>
                <c:pt idx="3975">
                  <c:v>916</c:v>
                </c:pt>
                <c:pt idx="3976">
                  <c:v>916</c:v>
                </c:pt>
                <c:pt idx="3977">
                  <c:v>916</c:v>
                </c:pt>
                <c:pt idx="3978">
                  <c:v>733</c:v>
                </c:pt>
                <c:pt idx="3979">
                  <c:v>733</c:v>
                </c:pt>
                <c:pt idx="3980">
                  <c:v>550</c:v>
                </c:pt>
                <c:pt idx="3981">
                  <c:v>366</c:v>
                </c:pt>
                <c:pt idx="3982">
                  <c:v>366</c:v>
                </c:pt>
                <c:pt idx="3983">
                  <c:v>366</c:v>
                </c:pt>
                <c:pt idx="3984">
                  <c:v>366</c:v>
                </c:pt>
                <c:pt idx="3985">
                  <c:v>366</c:v>
                </c:pt>
                <c:pt idx="3986">
                  <c:v>366</c:v>
                </c:pt>
                <c:pt idx="3987">
                  <c:v>366</c:v>
                </c:pt>
                <c:pt idx="3988">
                  <c:v>366</c:v>
                </c:pt>
                <c:pt idx="3989">
                  <c:v>366</c:v>
                </c:pt>
                <c:pt idx="3990">
                  <c:v>366</c:v>
                </c:pt>
                <c:pt idx="3991">
                  <c:v>366</c:v>
                </c:pt>
                <c:pt idx="3992">
                  <c:v>366</c:v>
                </c:pt>
                <c:pt idx="3993">
                  <c:v>366</c:v>
                </c:pt>
                <c:pt idx="3994">
                  <c:v>366</c:v>
                </c:pt>
                <c:pt idx="3995">
                  <c:v>550</c:v>
                </c:pt>
                <c:pt idx="3996">
                  <c:v>550</c:v>
                </c:pt>
                <c:pt idx="3997">
                  <c:v>733</c:v>
                </c:pt>
                <c:pt idx="3998">
                  <c:v>733</c:v>
                </c:pt>
                <c:pt idx="3999">
                  <c:v>916</c:v>
                </c:pt>
                <c:pt idx="4000">
                  <c:v>916</c:v>
                </c:pt>
                <c:pt idx="4001">
                  <c:v>916</c:v>
                </c:pt>
                <c:pt idx="4002">
                  <c:v>733</c:v>
                </c:pt>
                <c:pt idx="4003">
                  <c:v>733</c:v>
                </c:pt>
                <c:pt idx="4004">
                  <c:v>550</c:v>
                </c:pt>
                <c:pt idx="4005">
                  <c:v>366</c:v>
                </c:pt>
                <c:pt idx="4006">
                  <c:v>366</c:v>
                </c:pt>
                <c:pt idx="4007">
                  <c:v>366</c:v>
                </c:pt>
                <c:pt idx="4008">
                  <c:v>366</c:v>
                </c:pt>
                <c:pt idx="4009">
                  <c:v>366</c:v>
                </c:pt>
                <c:pt idx="4010">
                  <c:v>366</c:v>
                </c:pt>
                <c:pt idx="4011">
                  <c:v>366</c:v>
                </c:pt>
                <c:pt idx="4012">
                  <c:v>366</c:v>
                </c:pt>
                <c:pt idx="4013">
                  <c:v>366</c:v>
                </c:pt>
                <c:pt idx="4014">
                  <c:v>366</c:v>
                </c:pt>
                <c:pt idx="4015">
                  <c:v>366</c:v>
                </c:pt>
                <c:pt idx="4016">
                  <c:v>366</c:v>
                </c:pt>
                <c:pt idx="4017">
                  <c:v>366</c:v>
                </c:pt>
                <c:pt idx="4018">
                  <c:v>366</c:v>
                </c:pt>
                <c:pt idx="4019">
                  <c:v>550</c:v>
                </c:pt>
                <c:pt idx="4020">
                  <c:v>550</c:v>
                </c:pt>
                <c:pt idx="4021">
                  <c:v>733</c:v>
                </c:pt>
                <c:pt idx="4022">
                  <c:v>733</c:v>
                </c:pt>
                <c:pt idx="4023">
                  <c:v>916</c:v>
                </c:pt>
                <c:pt idx="4024">
                  <c:v>916</c:v>
                </c:pt>
                <c:pt idx="4025">
                  <c:v>916</c:v>
                </c:pt>
                <c:pt idx="4026">
                  <c:v>733</c:v>
                </c:pt>
                <c:pt idx="4027">
                  <c:v>733</c:v>
                </c:pt>
                <c:pt idx="4028">
                  <c:v>550</c:v>
                </c:pt>
                <c:pt idx="4029">
                  <c:v>366</c:v>
                </c:pt>
                <c:pt idx="4030">
                  <c:v>366</c:v>
                </c:pt>
                <c:pt idx="4031">
                  <c:v>366</c:v>
                </c:pt>
                <c:pt idx="4032">
                  <c:v>366</c:v>
                </c:pt>
                <c:pt idx="4033">
                  <c:v>366</c:v>
                </c:pt>
                <c:pt idx="4034">
                  <c:v>366</c:v>
                </c:pt>
                <c:pt idx="4035">
                  <c:v>366</c:v>
                </c:pt>
                <c:pt idx="4036">
                  <c:v>366</c:v>
                </c:pt>
                <c:pt idx="4037">
                  <c:v>366</c:v>
                </c:pt>
                <c:pt idx="4038">
                  <c:v>366</c:v>
                </c:pt>
                <c:pt idx="4039">
                  <c:v>366</c:v>
                </c:pt>
                <c:pt idx="4040">
                  <c:v>366</c:v>
                </c:pt>
                <c:pt idx="4041">
                  <c:v>366</c:v>
                </c:pt>
                <c:pt idx="4042">
                  <c:v>366</c:v>
                </c:pt>
                <c:pt idx="4043">
                  <c:v>550</c:v>
                </c:pt>
                <c:pt idx="4044">
                  <c:v>550</c:v>
                </c:pt>
                <c:pt idx="4045">
                  <c:v>733</c:v>
                </c:pt>
                <c:pt idx="4046">
                  <c:v>733</c:v>
                </c:pt>
                <c:pt idx="4047">
                  <c:v>916</c:v>
                </c:pt>
                <c:pt idx="4048">
                  <c:v>916</c:v>
                </c:pt>
                <c:pt idx="4049">
                  <c:v>916</c:v>
                </c:pt>
                <c:pt idx="4050">
                  <c:v>733</c:v>
                </c:pt>
                <c:pt idx="4051">
                  <c:v>733</c:v>
                </c:pt>
                <c:pt idx="4052">
                  <c:v>550</c:v>
                </c:pt>
                <c:pt idx="4053">
                  <c:v>366</c:v>
                </c:pt>
                <c:pt idx="4054">
                  <c:v>366</c:v>
                </c:pt>
                <c:pt idx="4055">
                  <c:v>366</c:v>
                </c:pt>
                <c:pt idx="4056">
                  <c:v>366</c:v>
                </c:pt>
                <c:pt idx="4057">
                  <c:v>366</c:v>
                </c:pt>
                <c:pt idx="4058">
                  <c:v>366</c:v>
                </c:pt>
                <c:pt idx="4059">
                  <c:v>366</c:v>
                </c:pt>
                <c:pt idx="4060">
                  <c:v>366</c:v>
                </c:pt>
                <c:pt idx="4061">
                  <c:v>366</c:v>
                </c:pt>
                <c:pt idx="4062">
                  <c:v>366</c:v>
                </c:pt>
                <c:pt idx="4063">
                  <c:v>366</c:v>
                </c:pt>
                <c:pt idx="4064">
                  <c:v>366</c:v>
                </c:pt>
                <c:pt idx="4065">
                  <c:v>366</c:v>
                </c:pt>
                <c:pt idx="4066">
                  <c:v>366</c:v>
                </c:pt>
                <c:pt idx="4067">
                  <c:v>550</c:v>
                </c:pt>
                <c:pt idx="4068">
                  <c:v>550</c:v>
                </c:pt>
                <c:pt idx="4069">
                  <c:v>733</c:v>
                </c:pt>
                <c:pt idx="4070">
                  <c:v>733</c:v>
                </c:pt>
                <c:pt idx="4071">
                  <c:v>916</c:v>
                </c:pt>
                <c:pt idx="4072">
                  <c:v>916</c:v>
                </c:pt>
                <c:pt idx="4073">
                  <c:v>916</c:v>
                </c:pt>
                <c:pt idx="4074">
                  <c:v>733</c:v>
                </c:pt>
                <c:pt idx="4075">
                  <c:v>733</c:v>
                </c:pt>
                <c:pt idx="4076">
                  <c:v>550</c:v>
                </c:pt>
                <c:pt idx="4077">
                  <c:v>366</c:v>
                </c:pt>
                <c:pt idx="4078">
                  <c:v>366</c:v>
                </c:pt>
                <c:pt idx="4079">
                  <c:v>366</c:v>
                </c:pt>
                <c:pt idx="4080">
                  <c:v>366</c:v>
                </c:pt>
                <c:pt idx="4081">
                  <c:v>366</c:v>
                </c:pt>
                <c:pt idx="4082">
                  <c:v>366</c:v>
                </c:pt>
                <c:pt idx="4083">
                  <c:v>366</c:v>
                </c:pt>
                <c:pt idx="4084">
                  <c:v>366</c:v>
                </c:pt>
                <c:pt idx="4085">
                  <c:v>366</c:v>
                </c:pt>
                <c:pt idx="4086">
                  <c:v>366</c:v>
                </c:pt>
                <c:pt idx="4087">
                  <c:v>366</c:v>
                </c:pt>
                <c:pt idx="4088">
                  <c:v>366</c:v>
                </c:pt>
                <c:pt idx="4089">
                  <c:v>366</c:v>
                </c:pt>
                <c:pt idx="4090">
                  <c:v>366</c:v>
                </c:pt>
                <c:pt idx="4091">
                  <c:v>550</c:v>
                </c:pt>
                <c:pt idx="4092">
                  <c:v>550</c:v>
                </c:pt>
                <c:pt idx="4093">
                  <c:v>733</c:v>
                </c:pt>
                <c:pt idx="4094">
                  <c:v>733</c:v>
                </c:pt>
                <c:pt idx="4095">
                  <c:v>916</c:v>
                </c:pt>
                <c:pt idx="4096">
                  <c:v>916</c:v>
                </c:pt>
                <c:pt idx="4097">
                  <c:v>916</c:v>
                </c:pt>
                <c:pt idx="4098">
                  <c:v>733</c:v>
                </c:pt>
                <c:pt idx="4099">
                  <c:v>733</c:v>
                </c:pt>
                <c:pt idx="4100">
                  <c:v>550</c:v>
                </c:pt>
                <c:pt idx="4101">
                  <c:v>366</c:v>
                </c:pt>
                <c:pt idx="4102">
                  <c:v>366</c:v>
                </c:pt>
                <c:pt idx="4103">
                  <c:v>366</c:v>
                </c:pt>
                <c:pt idx="4104">
                  <c:v>366</c:v>
                </c:pt>
                <c:pt idx="4105">
                  <c:v>366</c:v>
                </c:pt>
                <c:pt idx="4106">
                  <c:v>366</c:v>
                </c:pt>
                <c:pt idx="4107">
                  <c:v>366</c:v>
                </c:pt>
                <c:pt idx="4108">
                  <c:v>366</c:v>
                </c:pt>
                <c:pt idx="4109">
                  <c:v>366</c:v>
                </c:pt>
                <c:pt idx="4110">
                  <c:v>366</c:v>
                </c:pt>
                <c:pt idx="4111">
                  <c:v>366</c:v>
                </c:pt>
                <c:pt idx="4112">
                  <c:v>366</c:v>
                </c:pt>
                <c:pt idx="4113">
                  <c:v>366</c:v>
                </c:pt>
                <c:pt idx="4114">
                  <c:v>366</c:v>
                </c:pt>
                <c:pt idx="4115">
                  <c:v>550</c:v>
                </c:pt>
                <c:pt idx="4116">
                  <c:v>550</c:v>
                </c:pt>
                <c:pt idx="4117">
                  <c:v>733</c:v>
                </c:pt>
                <c:pt idx="4118">
                  <c:v>733</c:v>
                </c:pt>
                <c:pt idx="4119">
                  <c:v>916</c:v>
                </c:pt>
                <c:pt idx="4120">
                  <c:v>916</c:v>
                </c:pt>
                <c:pt idx="4121">
                  <c:v>916</c:v>
                </c:pt>
                <c:pt idx="4122">
                  <c:v>733</c:v>
                </c:pt>
                <c:pt idx="4123">
                  <c:v>733</c:v>
                </c:pt>
                <c:pt idx="4124">
                  <c:v>550</c:v>
                </c:pt>
                <c:pt idx="4125">
                  <c:v>366</c:v>
                </c:pt>
                <c:pt idx="4126">
                  <c:v>366</c:v>
                </c:pt>
                <c:pt idx="4127">
                  <c:v>366</c:v>
                </c:pt>
                <c:pt idx="4128">
                  <c:v>366</c:v>
                </c:pt>
                <c:pt idx="4129">
                  <c:v>366</c:v>
                </c:pt>
                <c:pt idx="4130">
                  <c:v>366</c:v>
                </c:pt>
                <c:pt idx="4131">
                  <c:v>366</c:v>
                </c:pt>
                <c:pt idx="4132">
                  <c:v>366</c:v>
                </c:pt>
                <c:pt idx="4133">
                  <c:v>366</c:v>
                </c:pt>
                <c:pt idx="4134">
                  <c:v>366</c:v>
                </c:pt>
                <c:pt idx="4135">
                  <c:v>366</c:v>
                </c:pt>
                <c:pt idx="4136">
                  <c:v>366</c:v>
                </c:pt>
                <c:pt idx="4137">
                  <c:v>366</c:v>
                </c:pt>
                <c:pt idx="4138">
                  <c:v>366</c:v>
                </c:pt>
                <c:pt idx="4139">
                  <c:v>550</c:v>
                </c:pt>
                <c:pt idx="4140">
                  <c:v>550</c:v>
                </c:pt>
                <c:pt idx="4141">
                  <c:v>733</c:v>
                </c:pt>
                <c:pt idx="4142">
                  <c:v>733</c:v>
                </c:pt>
                <c:pt idx="4143">
                  <c:v>916</c:v>
                </c:pt>
                <c:pt idx="4144">
                  <c:v>916</c:v>
                </c:pt>
                <c:pt idx="4145">
                  <c:v>916</c:v>
                </c:pt>
                <c:pt idx="4146">
                  <c:v>733</c:v>
                </c:pt>
                <c:pt idx="4147">
                  <c:v>733</c:v>
                </c:pt>
                <c:pt idx="4148">
                  <c:v>550</c:v>
                </c:pt>
                <c:pt idx="4149">
                  <c:v>366</c:v>
                </c:pt>
                <c:pt idx="4150">
                  <c:v>366</c:v>
                </c:pt>
                <c:pt idx="4151">
                  <c:v>366</c:v>
                </c:pt>
                <c:pt idx="4152">
                  <c:v>366</c:v>
                </c:pt>
                <c:pt idx="4153">
                  <c:v>366</c:v>
                </c:pt>
                <c:pt idx="4154">
                  <c:v>366</c:v>
                </c:pt>
                <c:pt idx="4155">
                  <c:v>366</c:v>
                </c:pt>
                <c:pt idx="4156">
                  <c:v>366</c:v>
                </c:pt>
                <c:pt idx="4157">
                  <c:v>366</c:v>
                </c:pt>
                <c:pt idx="4158">
                  <c:v>366</c:v>
                </c:pt>
                <c:pt idx="4159">
                  <c:v>366</c:v>
                </c:pt>
                <c:pt idx="4160">
                  <c:v>366</c:v>
                </c:pt>
                <c:pt idx="4161">
                  <c:v>366</c:v>
                </c:pt>
                <c:pt idx="4162">
                  <c:v>366</c:v>
                </c:pt>
                <c:pt idx="4163">
                  <c:v>550</c:v>
                </c:pt>
                <c:pt idx="4164">
                  <c:v>550</c:v>
                </c:pt>
                <c:pt idx="4165">
                  <c:v>733</c:v>
                </c:pt>
                <c:pt idx="4166">
                  <c:v>733</c:v>
                </c:pt>
                <c:pt idx="4167">
                  <c:v>916</c:v>
                </c:pt>
                <c:pt idx="4168">
                  <c:v>916</c:v>
                </c:pt>
                <c:pt idx="4169">
                  <c:v>916</c:v>
                </c:pt>
                <c:pt idx="4170">
                  <c:v>733</c:v>
                </c:pt>
                <c:pt idx="4171">
                  <c:v>733</c:v>
                </c:pt>
                <c:pt idx="4172">
                  <c:v>550</c:v>
                </c:pt>
                <c:pt idx="4173">
                  <c:v>366</c:v>
                </c:pt>
                <c:pt idx="4174">
                  <c:v>366</c:v>
                </c:pt>
                <c:pt idx="4175">
                  <c:v>366</c:v>
                </c:pt>
                <c:pt idx="4176">
                  <c:v>366</c:v>
                </c:pt>
                <c:pt idx="4177">
                  <c:v>366</c:v>
                </c:pt>
                <c:pt idx="4178">
                  <c:v>366</c:v>
                </c:pt>
                <c:pt idx="4179">
                  <c:v>366</c:v>
                </c:pt>
                <c:pt idx="4180">
                  <c:v>366</c:v>
                </c:pt>
                <c:pt idx="4181">
                  <c:v>366</c:v>
                </c:pt>
                <c:pt idx="4182">
                  <c:v>366</c:v>
                </c:pt>
                <c:pt idx="4183">
                  <c:v>366</c:v>
                </c:pt>
                <c:pt idx="4184">
                  <c:v>366</c:v>
                </c:pt>
                <c:pt idx="4185">
                  <c:v>366</c:v>
                </c:pt>
                <c:pt idx="4186">
                  <c:v>366</c:v>
                </c:pt>
                <c:pt idx="4187">
                  <c:v>550</c:v>
                </c:pt>
                <c:pt idx="4188">
                  <c:v>550</c:v>
                </c:pt>
                <c:pt idx="4189">
                  <c:v>733</c:v>
                </c:pt>
                <c:pt idx="4190">
                  <c:v>733</c:v>
                </c:pt>
                <c:pt idx="4191">
                  <c:v>916</c:v>
                </c:pt>
                <c:pt idx="4192">
                  <c:v>916</c:v>
                </c:pt>
                <c:pt idx="4193">
                  <c:v>916</c:v>
                </c:pt>
                <c:pt idx="4194">
                  <c:v>733</c:v>
                </c:pt>
                <c:pt idx="4195">
                  <c:v>733</c:v>
                </c:pt>
                <c:pt idx="4196">
                  <c:v>550</c:v>
                </c:pt>
                <c:pt idx="4197">
                  <c:v>366</c:v>
                </c:pt>
                <c:pt idx="4198">
                  <c:v>366</c:v>
                </c:pt>
                <c:pt idx="4199">
                  <c:v>366</c:v>
                </c:pt>
                <c:pt idx="4200">
                  <c:v>366</c:v>
                </c:pt>
                <c:pt idx="4201">
                  <c:v>366</c:v>
                </c:pt>
                <c:pt idx="4202">
                  <c:v>366</c:v>
                </c:pt>
                <c:pt idx="4203">
                  <c:v>366</c:v>
                </c:pt>
                <c:pt idx="4204">
                  <c:v>366</c:v>
                </c:pt>
                <c:pt idx="4205">
                  <c:v>366</c:v>
                </c:pt>
                <c:pt idx="4206">
                  <c:v>366</c:v>
                </c:pt>
                <c:pt idx="4207">
                  <c:v>366</c:v>
                </c:pt>
                <c:pt idx="4208">
                  <c:v>366</c:v>
                </c:pt>
                <c:pt idx="4209">
                  <c:v>366</c:v>
                </c:pt>
                <c:pt idx="4210">
                  <c:v>366</c:v>
                </c:pt>
                <c:pt idx="4211">
                  <c:v>550</c:v>
                </c:pt>
                <c:pt idx="4212">
                  <c:v>550</c:v>
                </c:pt>
                <c:pt idx="4213">
                  <c:v>733</c:v>
                </c:pt>
                <c:pt idx="4214">
                  <c:v>733</c:v>
                </c:pt>
                <c:pt idx="4215">
                  <c:v>916</c:v>
                </c:pt>
                <c:pt idx="4216">
                  <c:v>916</c:v>
                </c:pt>
                <c:pt idx="4217">
                  <c:v>916</c:v>
                </c:pt>
                <c:pt idx="4218">
                  <c:v>733</c:v>
                </c:pt>
                <c:pt idx="4219">
                  <c:v>733</c:v>
                </c:pt>
                <c:pt idx="4220">
                  <c:v>550</c:v>
                </c:pt>
                <c:pt idx="4221">
                  <c:v>366</c:v>
                </c:pt>
                <c:pt idx="4222">
                  <c:v>366</c:v>
                </c:pt>
                <c:pt idx="4223">
                  <c:v>366</c:v>
                </c:pt>
                <c:pt idx="4224">
                  <c:v>366</c:v>
                </c:pt>
                <c:pt idx="4225">
                  <c:v>366</c:v>
                </c:pt>
                <c:pt idx="4226">
                  <c:v>366</c:v>
                </c:pt>
                <c:pt idx="4227">
                  <c:v>366</c:v>
                </c:pt>
                <c:pt idx="4228">
                  <c:v>366</c:v>
                </c:pt>
                <c:pt idx="4229">
                  <c:v>366</c:v>
                </c:pt>
                <c:pt idx="4230">
                  <c:v>366</c:v>
                </c:pt>
                <c:pt idx="4231">
                  <c:v>366</c:v>
                </c:pt>
                <c:pt idx="4232">
                  <c:v>366</c:v>
                </c:pt>
                <c:pt idx="4233">
                  <c:v>366</c:v>
                </c:pt>
                <c:pt idx="4234">
                  <c:v>366</c:v>
                </c:pt>
                <c:pt idx="4235">
                  <c:v>550</c:v>
                </c:pt>
                <c:pt idx="4236">
                  <c:v>550</c:v>
                </c:pt>
                <c:pt idx="4237">
                  <c:v>733</c:v>
                </c:pt>
                <c:pt idx="4238">
                  <c:v>733</c:v>
                </c:pt>
                <c:pt idx="4239">
                  <c:v>916</c:v>
                </c:pt>
                <c:pt idx="4240">
                  <c:v>916</c:v>
                </c:pt>
                <c:pt idx="4241">
                  <c:v>916</c:v>
                </c:pt>
                <c:pt idx="4242">
                  <c:v>733</c:v>
                </c:pt>
                <c:pt idx="4243">
                  <c:v>733</c:v>
                </c:pt>
                <c:pt idx="4244">
                  <c:v>550</c:v>
                </c:pt>
                <c:pt idx="4245">
                  <c:v>366</c:v>
                </c:pt>
                <c:pt idx="4246">
                  <c:v>366</c:v>
                </c:pt>
                <c:pt idx="4247">
                  <c:v>366</c:v>
                </c:pt>
                <c:pt idx="4248">
                  <c:v>366</c:v>
                </c:pt>
                <c:pt idx="4249">
                  <c:v>366</c:v>
                </c:pt>
                <c:pt idx="4250">
                  <c:v>366</c:v>
                </c:pt>
                <c:pt idx="4251">
                  <c:v>366</c:v>
                </c:pt>
                <c:pt idx="4252">
                  <c:v>366</c:v>
                </c:pt>
                <c:pt idx="4253">
                  <c:v>366</c:v>
                </c:pt>
                <c:pt idx="4254">
                  <c:v>366</c:v>
                </c:pt>
                <c:pt idx="4255">
                  <c:v>366</c:v>
                </c:pt>
                <c:pt idx="4256">
                  <c:v>366</c:v>
                </c:pt>
                <c:pt idx="4257">
                  <c:v>366</c:v>
                </c:pt>
                <c:pt idx="4258">
                  <c:v>366</c:v>
                </c:pt>
                <c:pt idx="4259">
                  <c:v>550</c:v>
                </c:pt>
                <c:pt idx="4260">
                  <c:v>550</c:v>
                </c:pt>
                <c:pt idx="4261">
                  <c:v>733</c:v>
                </c:pt>
                <c:pt idx="4262">
                  <c:v>733</c:v>
                </c:pt>
                <c:pt idx="4263">
                  <c:v>916</c:v>
                </c:pt>
                <c:pt idx="4264">
                  <c:v>916</c:v>
                </c:pt>
                <c:pt idx="4265">
                  <c:v>916</c:v>
                </c:pt>
                <c:pt idx="4266">
                  <c:v>733</c:v>
                </c:pt>
                <c:pt idx="4267">
                  <c:v>733</c:v>
                </c:pt>
                <c:pt idx="4268">
                  <c:v>550</c:v>
                </c:pt>
                <c:pt idx="4269">
                  <c:v>366</c:v>
                </c:pt>
                <c:pt idx="4270">
                  <c:v>366</c:v>
                </c:pt>
                <c:pt idx="4271">
                  <c:v>366</c:v>
                </c:pt>
                <c:pt idx="4272">
                  <c:v>366</c:v>
                </c:pt>
                <c:pt idx="4273">
                  <c:v>366</c:v>
                </c:pt>
                <c:pt idx="4274">
                  <c:v>366</c:v>
                </c:pt>
                <c:pt idx="4275">
                  <c:v>366</c:v>
                </c:pt>
                <c:pt idx="4276">
                  <c:v>366</c:v>
                </c:pt>
                <c:pt idx="4277">
                  <c:v>366</c:v>
                </c:pt>
                <c:pt idx="4278">
                  <c:v>366</c:v>
                </c:pt>
                <c:pt idx="4279">
                  <c:v>366</c:v>
                </c:pt>
                <c:pt idx="4280">
                  <c:v>366</c:v>
                </c:pt>
                <c:pt idx="4281">
                  <c:v>366</c:v>
                </c:pt>
                <c:pt idx="4282">
                  <c:v>366</c:v>
                </c:pt>
                <c:pt idx="4283">
                  <c:v>550</c:v>
                </c:pt>
                <c:pt idx="4284">
                  <c:v>550</c:v>
                </c:pt>
                <c:pt idx="4285">
                  <c:v>733</c:v>
                </c:pt>
                <c:pt idx="4286">
                  <c:v>733</c:v>
                </c:pt>
                <c:pt idx="4287">
                  <c:v>916</c:v>
                </c:pt>
                <c:pt idx="4288">
                  <c:v>916</c:v>
                </c:pt>
                <c:pt idx="4289">
                  <c:v>916</c:v>
                </c:pt>
                <c:pt idx="4290">
                  <c:v>733</c:v>
                </c:pt>
                <c:pt idx="4291">
                  <c:v>733</c:v>
                </c:pt>
                <c:pt idx="4292">
                  <c:v>550</c:v>
                </c:pt>
                <c:pt idx="4293">
                  <c:v>366</c:v>
                </c:pt>
                <c:pt idx="4294">
                  <c:v>366</c:v>
                </c:pt>
                <c:pt idx="4295">
                  <c:v>366</c:v>
                </c:pt>
                <c:pt idx="4296">
                  <c:v>366</c:v>
                </c:pt>
                <c:pt idx="4297">
                  <c:v>366</c:v>
                </c:pt>
                <c:pt idx="4298">
                  <c:v>366</c:v>
                </c:pt>
                <c:pt idx="4299">
                  <c:v>366</c:v>
                </c:pt>
                <c:pt idx="4300">
                  <c:v>366</c:v>
                </c:pt>
                <c:pt idx="4301">
                  <c:v>366</c:v>
                </c:pt>
                <c:pt idx="4302">
                  <c:v>366</c:v>
                </c:pt>
                <c:pt idx="4303">
                  <c:v>366</c:v>
                </c:pt>
                <c:pt idx="4304">
                  <c:v>366</c:v>
                </c:pt>
                <c:pt idx="4305">
                  <c:v>366</c:v>
                </c:pt>
                <c:pt idx="4306">
                  <c:v>366</c:v>
                </c:pt>
                <c:pt idx="4307">
                  <c:v>550</c:v>
                </c:pt>
                <c:pt idx="4308">
                  <c:v>550</c:v>
                </c:pt>
                <c:pt idx="4309">
                  <c:v>733</c:v>
                </c:pt>
                <c:pt idx="4310">
                  <c:v>733</c:v>
                </c:pt>
                <c:pt idx="4311">
                  <c:v>916</c:v>
                </c:pt>
                <c:pt idx="4312">
                  <c:v>916</c:v>
                </c:pt>
                <c:pt idx="4313">
                  <c:v>916</c:v>
                </c:pt>
                <c:pt idx="4314">
                  <c:v>733</c:v>
                </c:pt>
                <c:pt idx="4315">
                  <c:v>733</c:v>
                </c:pt>
                <c:pt idx="4316">
                  <c:v>550</c:v>
                </c:pt>
                <c:pt idx="4317">
                  <c:v>366</c:v>
                </c:pt>
                <c:pt idx="4318">
                  <c:v>366</c:v>
                </c:pt>
                <c:pt idx="4319">
                  <c:v>366</c:v>
                </c:pt>
                <c:pt idx="4320">
                  <c:v>366</c:v>
                </c:pt>
                <c:pt idx="4321">
                  <c:v>366</c:v>
                </c:pt>
                <c:pt idx="4322">
                  <c:v>366</c:v>
                </c:pt>
                <c:pt idx="4323">
                  <c:v>366</c:v>
                </c:pt>
                <c:pt idx="4324">
                  <c:v>366</c:v>
                </c:pt>
                <c:pt idx="4325">
                  <c:v>366</c:v>
                </c:pt>
                <c:pt idx="4326">
                  <c:v>366</c:v>
                </c:pt>
                <c:pt idx="4327">
                  <c:v>366</c:v>
                </c:pt>
                <c:pt idx="4328">
                  <c:v>366</c:v>
                </c:pt>
                <c:pt idx="4329">
                  <c:v>366</c:v>
                </c:pt>
                <c:pt idx="4330">
                  <c:v>366</c:v>
                </c:pt>
                <c:pt idx="4331">
                  <c:v>550</c:v>
                </c:pt>
                <c:pt idx="4332">
                  <c:v>550</c:v>
                </c:pt>
                <c:pt idx="4333">
                  <c:v>733</c:v>
                </c:pt>
                <c:pt idx="4334">
                  <c:v>733</c:v>
                </c:pt>
                <c:pt idx="4335">
                  <c:v>916</c:v>
                </c:pt>
                <c:pt idx="4336">
                  <c:v>916</c:v>
                </c:pt>
                <c:pt idx="4337">
                  <c:v>916</c:v>
                </c:pt>
                <c:pt idx="4338">
                  <c:v>733</c:v>
                </c:pt>
                <c:pt idx="4339">
                  <c:v>733</c:v>
                </c:pt>
                <c:pt idx="4340">
                  <c:v>550</c:v>
                </c:pt>
                <c:pt idx="4341">
                  <c:v>366</c:v>
                </c:pt>
                <c:pt idx="4342">
                  <c:v>366</c:v>
                </c:pt>
                <c:pt idx="4343">
                  <c:v>366</c:v>
                </c:pt>
                <c:pt idx="4344">
                  <c:v>366</c:v>
                </c:pt>
                <c:pt idx="4345">
                  <c:v>366</c:v>
                </c:pt>
                <c:pt idx="4346">
                  <c:v>366</c:v>
                </c:pt>
                <c:pt idx="4347">
                  <c:v>366</c:v>
                </c:pt>
                <c:pt idx="4348">
                  <c:v>366</c:v>
                </c:pt>
                <c:pt idx="4349">
                  <c:v>366</c:v>
                </c:pt>
                <c:pt idx="4350">
                  <c:v>366</c:v>
                </c:pt>
                <c:pt idx="4351">
                  <c:v>366</c:v>
                </c:pt>
                <c:pt idx="4352">
                  <c:v>366</c:v>
                </c:pt>
                <c:pt idx="4353">
                  <c:v>366</c:v>
                </c:pt>
                <c:pt idx="4354">
                  <c:v>366</c:v>
                </c:pt>
                <c:pt idx="4355">
                  <c:v>550</c:v>
                </c:pt>
                <c:pt idx="4356">
                  <c:v>550</c:v>
                </c:pt>
                <c:pt idx="4357">
                  <c:v>733</c:v>
                </c:pt>
                <c:pt idx="4358">
                  <c:v>733</c:v>
                </c:pt>
                <c:pt idx="4359">
                  <c:v>916</c:v>
                </c:pt>
                <c:pt idx="4360">
                  <c:v>916</c:v>
                </c:pt>
                <c:pt idx="4361">
                  <c:v>916</c:v>
                </c:pt>
                <c:pt idx="4362">
                  <c:v>733</c:v>
                </c:pt>
                <c:pt idx="4363">
                  <c:v>733</c:v>
                </c:pt>
                <c:pt idx="4364">
                  <c:v>550</c:v>
                </c:pt>
                <c:pt idx="4365">
                  <c:v>366</c:v>
                </c:pt>
                <c:pt idx="4366">
                  <c:v>366</c:v>
                </c:pt>
                <c:pt idx="4367">
                  <c:v>366</c:v>
                </c:pt>
                <c:pt idx="4368">
                  <c:v>366</c:v>
                </c:pt>
                <c:pt idx="4369">
                  <c:v>366</c:v>
                </c:pt>
                <c:pt idx="4370">
                  <c:v>366</c:v>
                </c:pt>
                <c:pt idx="4371">
                  <c:v>366</c:v>
                </c:pt>
                <c:pt idx="4372">
                  <c:v>366</c:v>
                </c:pt>
                <c:pt idx="4373">
                  <c:v>366</c:v>
                </c:pt>
                <c:pt idx="4374">
                  <c:v>366</c:v>
                </c:pt>
                <c:pt idx="4375">
                  <c:v>366</c:v>
                </c:pt>
                <c:pt idx="4376">
                  <c:v>366</c:v>
                </c:pt>
                <c:pt idx="4377">
                  <c:v>366</c:v>
                </c:pt>
                <c:pt idx="4378">
                  <c:v>366</c:v>
                </c:pt>
                <c:pt idx="4379">
                  <c:v>550</c:v>
                </c:pt>
                <c:pt idx="4380">
                  <c:v>550</c:v>
                </c:pt>
                <c:pt idx="4381">
                  <c:v>733</c:v>
                </c:pt>
                <c:pt idx="4382">
                  <c:v>733</c:v>
                </c:pt>
                <c:pt idx="4383">
                  <c:v>916</c:v>
                </c:pt>
                <c:pt idx="4384">
                  <c:v>916</c:v>
                </c:pt>
                <c:pt idx="4385">
                  <c:v>916</c:v>
                </c:pt>
                <c:pt idx="4386">
                  <c:v>733</c:v>
                </c:pt>
                <c:pt idx="4387">
                  <c:v>733</c:v>
                </c:pt>
                <c:pt idx="4388">
                  <c:v>550</c:v>
                </c:pt>
                <c:pt idx="4389">
                  <c:v>366</c:v>
                </c:pt>
                <c:pt idx="4390">
                  <c:v>366</c:v>
                </c:pt>
                <c:pt idx="4391">
                  <c:v>366</c:v>
                </c:pt>
                <c:pt idx="4392">
                  <c:v>550</c:v>
                </c:pt>
                <c:pt idx="4393">
                  <c:v>550</c:v>
                </c:pt>
                <c:pt idx="4394">
                  <c:v>733</c:v>
                </c:pt>
                <c:pt idx="4395">
                  <c:v>733</c:v>
                </c:pt>
                <c:pt idx="4396">
                  <c:v>733</c:v>
                </c:pt>
                <c:pt idx="4397">
                  <c:v>733</c:v>
                </c:pt>
                <c:pt idx="4398">
                  <c:v>733</c:v>
                </c:pt>
                <c:pt idx="4399">
                  <c:v>733</c:v>
                </c:pt>
                <c:pt idx="4400">
                  <c:v>733</c:v>
                </c:pt>
                <c:pt idx="4401">
                  <c:v>733</c:v>
                </c:pt>
                <c:pt idx="4402">
                  <c:v>733</c:v>
                </c:pt>
                <c:pt idx="4403">
                  <c:v>733</c:v>
                </c:pt>
                <c:pt idx="4404">
                  <c:v>733</c:v>
                </c:pt>
                <c:pt idx="4405">
                  <c:v>916</c:v>
                </c:pt>
                <c:pt idx="4406">
                  <c:v>916</c:v>
                </c:pt>
                <c:pt idx="4407">
                  <c:v>916</c:v>
                </c:pt>
                <c:pt idx="4408">
                  <c:v>916</c:v>
                </c:pt>
                <c:pt idx="4409">
                  <c:v>916</c:v>
                </c:pt>
                <c:pt idx="4410">
                  <c:v>916</c:v>
                </c:pt>
                <c:pt idx="4411">
                  <c:v>733</c:v>
                </c:pt>
                <c:pt idx="4412">
                  <c:v>733</c:v>
                </c:pt>
                <c:pt idx="4413">
                  <c:v>733</c:v>
                </c:pt>
                <c:pt idx="4414">
                  <c:v>733</c:v>
                </c:pt>
                <c:pt idx="4415">
                  <c:v>550</c:v>
                </c:pt>
                <c:pt idx="4416">
                  <c:v>550</c:v>
                </c:pt>
                <c:pt idx="4417">
                  <c:v>550</c:v>
                </c:pt>
                <c:pt idx="4418">
                  <c:v>733</c:v>
                </c:pt>
                <c:pt idx="4419">
                  <c:v>733</c:v>
                </c:pt>
                <c:pt idx="4420">
                  <c:v>733</c:v>
                </c:pt>
                <c:pt idx="4421">
                  <c:v>733</c:v>
                </c:pt>
                <c:pt idx="4422">
                  <c:v>733</c:v>
                </c:pt>
                <c:pt idx="4423">
                  <c:v>733</c:v>
                </c:pt>
                <c:pt idx="4424">
                  <c:v>733</c:v>
                </c:pt>
                <c:pt idx="4425">
                  <c:v>733</c:v>
                </c:pt>
                <c:pt idx="4426">
                  <c:v>733</c:v>
                </c:pt>
                <c:pt idx="4427">
                  <c:v>733</c:v>
                </c:pt>
                <c:pt idx="4428">
                  <c:v>733</c:v>
                </c:pt>
                <c:pt idx="4429">
                  <c:v>916</c:v>
                </c:pt>
                <c:pt idx="4430">
                  <c:v>916</c:v>
                </c:pt>
                <c:pt idx="4431">
                  <c:v>916</c:v>
                </c:pt>
                <c:pt idx="4432">
                  <c:v>916</c:v>
                </c:pt>
                <c:pt idx="4433">
                  <c:v>916</c:v>
                </c:pt>
                <c:pt idx="4434">
                  <c:v>916</c:v>
                </c:pt>
                <c:pt idx="4435">
                  <c:v>733</c:v>
                </c:pt>
                <c:pt idx="4436">
                  <c:v>733</c:v>
                </c:pt>
                <c:pt idx="4437">
                  <c:v>733</c:v>
                </c:pt>
                <c:pt idx="4438">
                  <c:v>733</c:v>
                </c:pt>
                <c:pt idx="4439">
                  <c:v>550</c:v>
                </c:pt>
                <c:pt idx="4440">
                  <c:v>550</c:v>
                </c:pt>
                <c:pt idx="4441">
                  <c:v>550</c:v>
                </c:pt>
                <c:pt idx="4442">
                  <c:v>733</c:v>
                </c:pt>
                <c:pt idx="4443">
                  <c:v>733</c:v>
                </c:pt>
                <c:pt idx="4444">
                  <c:v>733</c:v>
                </c:pt>
                <c:pt idx="4445">
                  <c:v>733</c:v>
                </c:pt>
                <c:pt idx="4446">
                  <c:v>733</c:v>
                </c:pt>
                <c:pt idx="4447">
                  <c:v>733</c:v>
                </c:pt>
                <c:pt idx="4448">
                  <c:v>733</c:v>
                </c:pt>
                <c:pt idx="4449">
                  <c:v>733</c:v>
                </c:pt>
                <c:pt idx="4450">
                  <c:v>733</c:v>
                </c:pt>
                <c:pt idx="4451">
                  <c:v>733</c:v>
                </c:pt>
                <c:pt idx="4452">
                  <c:v>733</c:v>
                </c:pt>
                <c:pt idx="4453">
                  <c:v>916</c:v>
                </c:pt>
                <c:pt idx="4454">
                  <c:v>916</c:v>
                </c:pt>
                <c:pt idx="4455">
                  <c:v>916</c:v>
                </c:pt>
                <c:pt idx="4456">
                  <c:v>916</c:v>
                </c:pt>
                <c:pt idx="4457">
                  <c:v>916</c:v>
                </c:pt>
                <c:pt idx="4458">
                  <c:v>916</c:v>
                </c:pt>
                <c:pt idx="4459">
                  <c:v>733</c:v>
                </c:pt>
                <c:pt idx="4460">
                  <c:v>733</c:v>
                </c:pt>
                <c:pt idx="4461">
                  <c:v>733</c:v>
                </c:pt>
                <c:pt idx="4462">
                  <c:v>733</c:v>
                </c:pt>
                <c:pt idx="4463">
                  <c:v>550</c:v>
                </c:pt>
                <c:pt idx="4464">
                  <c:v>550</c:v>
                </c:pt>
                <c:pt idx="4465">
                  <c:v>550</c:v>
                </c:pt>
                <c:pt idx="4466">
                  <c:v>733</c:v>
                </c:pt>
                <c:pt idx="4467">
                  <c:v>733</c:v>
                </c:pt>
                <c:pt idx="4468">
                  <c:v>733</c:v>
                </c:pt>
                <c:pt idx="4469">
                  <c:v>733</c:v>
                </c:pt>
                <c:pt idx="4470">
                  <c:v>733</c:v>
                </c:pt>
                <c:pt idx="4471">
                  <c:v>733</c:v>
                </c:pt>
                <c:pt idx="4472">
                  <c:v>733</c:v>
                </c:pt>
                <c:pt idx="4473">
                  <c:v>733</c:v>
                </c:pt>
                <c:pt idx="4474">
                  <c:v>733</c:v>
                </c:pt>
                <c:pt idx="4475">
                  <c:v>733</c:v>
                </c:pt>
                <c:pt idx="4476">
                  <c:v>733</c:v>
                </c:pt>
                <c:pt idx="4477">
                  <c:v>916</c:v>
                </c:pt>
                <c:pt idx="4478">
                  <c:v>916</c:v>
                </c:pt>
                <c:pt idx="4479">
                  <c:v>916</c:v>
                </c:pt>
                <c:pt idx="4480">
                  <c:v>916</c:v>
                </c:pt>
                <c:pt idx="4481">
                  <c:v>916</c:v>
                </c:pt>
                <c:pt idx="4482">
                  <c:v>916</c:v>
                </c:pt>
                <c:pt idx="4483">
                  <c:v>733</c:v>
                </c:pt>
                <c:pt idx="4484">
                  <c:v>733</c:v>
                </c:pt>
                <c:pt idx="4485">
                  <c:v>733</c:v>
                </c:pt>
                <c:pt idx="4486">
                  <c:v>733</c:v>
                </c:pt>
                <c:pt idx="4487">
                  <c:v>550</c:v>
                </c:pt>
                <c:pt idx="4488">
                  <c:v>550</c:v>
                </c:pt>
                <c:pt idx="4489">
                  <c:v>550</c:v>
                </c:pt>
                <c:pt idx="4490">
                  <c:v>733</c:v>
                </c:pt>
                <c:pt idx="4491">
                  <c:v>733</c:v>
                </c:pt>
                <c:pt idx="4492">
                  <c:v>733</c:v>
                </c:pt>
                <c:pt idx="4493">
                  <c:v>733</c:v>
                </c:pt>
                <c:pt idx="4494">
                  <c:v>733</c:v>
                </c:pt>
                <c:pt idx="4495">
                  <c:v>733</c:v>
                </c:pt>
                <c:pt idx="4496">
                  <c:v>733</c:v>
                </c:pt>
                <c:pt idx="4497">
                  <c:v>733</c:v>
                </c:pt>
                <c:pt idx="4498">
                  <c:v>733</c:v>
                </c:pt>
                <c:pt idx="4499">
                  <c:v>733</c:v>
                </c:pt>
                <c:pt idx="4500">
                  <c:v>733</c:v>
                </c:pt>
                <c:pt idx="4501">
                  <c:v>916</c:v>
                </c:pt>
                <c:pt idx="4502">
                  <c:v>916</c:v>
                </c:pt>
                <c:pt idx="4503">
                  <c:v>916</c:v>
                </c:pt>
                <c:pt idx="4504">
                  <c:v>916</c:v>
                </c:pt>
                <c:pt idx="4505">
                  <c:v>916</c:v>
                </c:pt>
                <c:pt idx="4506">
                  <c:v>916</c:v>
                </c:pt>
                <c:pt idx="4507">
                  <c:v>733</c:v>
                </c:pt>
                <c:pt idx="4508">
                  <c:v>733</c:v>
                </c:pt>
                <c:pt idx="4509">
                  <c:v>733</c:v>
                </c:pt>
                <c:pt idx="4510">
                  <c:v>733</c:v>
                </c:pt>
                <c:pt idx="4511">
                  <c:v>550</c:v>
                </c:pt>
                <c:pt idx="4512">
                  <c:v>550</c:v>
                </c:pt>
                <c:pt idx="4513">
                  <c:v>550</c:v>
                </c:pt>
                <c:pt idx="4514">
                  <c:v>733</c:v>
                </c:pt>
                <c:pt idx="4515">
                  <c:v>733</c:v>
                </c:pt>
                <c:pt idx="4516">
                  <c:v>733</c:v>
                </c:pt>
                <c:pt idx="4517">
                  <c:v>733</c:v>
                </c:pt>
                <c:pt idx="4518">
                  <c:v>733</c:v>
                </c:pt>
                <c:pt idx="4519">
                  <c:v>733</c:v>
                </c:pt>
                <c:pt idx="4520">
                  <c:v>733</c:v>
                </c:pt>
                <c:pt idx="4521">
                  <c:v>733</c:v>
                </c:pt>
                <c:pt idx="4522">
                  <c:v>733</c:v>
                </c:pt>
                <c:pt idx="4523">
                  <c:v>733</c:v>
                </c:pt>
                <c:pt idx="4524">
                  <c:v>733</c:v>
                </c:pt>
                <c:pt idx="4525">
                  <c:v>916</c:v>
                </c:pt>
                <c:pt idx="4526">
                  <c:v>916</c:v>
                </c:pt>
                <c:pt idx="4527">
                  <c:v>916</c:v>
                </c:pt>
                <c:pt idx="4528">
                  <c:v>916</c:v>
                </c:pt>
                <c:pt idx="4529">
                  <c:v>916</c:v>
                </c:pt>
                <c:pt idx="4530">
                  <c:v>916</c:v>
                </c:pt>
                <c:pt idx="4531">
                  <c:v>733</c:v>
                </c:pt>
                <c:pt idx="4532">
                  <c:v>733</c:v>
                </c:pt>
                <c:pt idx="4533">
                  <c:v>733</c:v>
                </c:pt>
                <c:pt idx="4534">
                  <c:v>733</c:v>
                </c:pt>
                <c:pt idx="4535">
                  <c:v>550</c:v>
                </c:pt>
                <c:pt idx="4536">
                  <c:v>550</c:v>
                </c:pt>
                <c:pt idx="4537">
                  <c:v>550</c:v>
                </c:pt>
                <c:pt idx="4538">
                  <c:v>733</c:v>
                </c:pt>
                <c:pt idx="4539">
                  <c:v>733</c:v>
                </c:pt>
                <c:pt idx="4540">
                  <c:v>733</c:v>
                </c:pt>
                <c:pt idx="4541">
                  <c:v>733</c:v>
                </c:pt>
                <c:pt idx="4542">
                  <c:v>733</c:v>
                </c:pt>
                <c:pt idx="4543">
                  <c:v>733</c:v>
                </c:pt>
                <c:pt idx="4544">
                  <c:v>733</c:v>
                </c:pt>
                <c:pt idx="4545">
                  <c:v>733</c:v>
                </c:pt>
                <c:pt idx="4546">
                  <c:v>733</c:v>
                </c:pt>
                <c:pt idx="4547">
                  <c:v>733</c:v>
                </c:pt>
                <c:pt idx="4548">
                  <c:v>733</c:v>
                </c:pt>
                <c:pt idx="4549">
                  <c:v>916</c:v>
                </c:pt>
                <c:pt idx="4550">
                  <c:v>916</c:v>
                </c:pt>
                <c:pt idx="4551">
                  <c:v>916</c:v>
                </c:pt>
                <c:pt idx="4552">
                  <c:v>916</c:v>
                </c:pt>
                <c:pt idx="4553">
                  <c:v>916</c:v>
                </c:pt>
                <c:pt idx="4554">
                  <c:v>916</c:v>
                </c:pt>
                <c:pt idx="4555">
                  <c:v>733</c:v>
                </c:pt>
                <c:pt idx="4556">
                  <c:v>733</c:v>
                </c:pt>
                <c:pt idx="4557">
                  <c:v>733</c:v>
                </c:pt>
                <c:pt idx="4558">
                  <c:v>733</c:v>
                </c:pt>
                <c:pt idx="4559">
                  <c:v>550</c:v>
                </c:pt>
                <c:pt idx="4560">
                  <c:v>550</c:v>
                </c:pt>
                <c:pt idx="4561">
                  <c:v>550</c:v>
                </c:pt>
                <c:pt idx="4562">
                  <c:v>733</c:v>
                </c:pt>
                <c:pt idx="4563">
                  <c:v>733</c:v>
                </c:pt>
                <c:pt idx="4564">
                  <c:v>733</c:v>
                </c:pt>
                <c:pt idx="4565">
                  <c:v>733</c:v>
                </c:pt>
                <c:pt idx="4566">
                  <c:v>733</c:v>
                </c:pt>
                <c:pt idx="4567">
                  <c:v>733</c:v>
                </c:pt>
                <c:pt idx="4568">
                  <c:v>733</c:v>
                </c:pt>
                <c:pt idx="4569">
                  <c:v>733</c:v>
                </c:pt>
                <c:pt idx="4570">
                  <c:v>733</c:v>
                </c:pt>
                <c:pt idx="4571">
                  <c:v>733</c:v>
                </c:pt>
                <c:pt idx="4572">
                  <c:v>733</c:v>
                </c:pt>
                <c:pt idx="4573">
                  <c:v>916</c:v>
                </c:pt>
                <c:pt idx="4574">
                  <c:v>916</c:v>
                </c:pt>
                <c:pt idx="4575">
                  <c:v>916</c:v>
                </c:pt>
                <c:pt idx="4576">
                  <c:v>916</c:v>
                </c:pt>
                <c:pt idx="4577">
                  <c:v>916</c:v>
                </c:pt>
                <c:pt idx="4578">
                  <c:v>916</c:v>
                </c:pt>
                <c:pt idx="4579">
                  <c:v>733</c:v>
                </c:pt>
                <c:pt idx="4580">
                  <c:v>733</c:v>
                </c:pt>
                <c:pt idx="4581">
                  <c:v>733</c:v>
                </c:pt>
                <c:pt idx="4582">
                  <c:v>733</c:v>
                </c:pt>
                <c:pt idx="4583">
                  <c:v>550</c:v>
                </c:pt>
                <c:pt idx="4584">
                  <c:v>550</c:v>
                </c:pt>
                <c:pt idx="4585">
                  <c:v>550</c:v>
                </c:pt>
                <c:pt idx="4586">
                  <c:v>733</c:v>
                </c:pt>
                <c:pt idx="4587">
                  <c:v>733</c:v>
                </c:pt>
                <c:pt idx="4588">
                  <c:v>733</c:v>
                </c:pt>
                <c:pt idx="4589">
                  <c:v>733</c:v>
                </c:pt>
                <c:pt idx="4590">
                  <c:v>733</c:v>
                </c:pt>
                <c:pt idx="4591">
                  <c:v>733</c:v>
                </c:pt>
                <c:pt idx="4592">
                  <c:v>733</c:v>
                </c:pt>
                <c:pt idx="4593">
                  <c:v>733</c:v>
                </c:pt>
                <c:pt idx="4594">
                  <c:v>733</c:v>
                </c:pt>
                <c:pt idx="4595">
                  <c:v>733</c:v>
                </c:pt>
                <c:pt idx="4596">
                  <c:v>733</c:v>
                </c:pt>
                <c:pt idx="4597">
                  <c:v>916</c:v>
                </c:pt>
                <c:pt idx="4598">
                  <c:v>916</c:v>
                </c:pt>
                <c:pt idx="4599">
                  <c:v>916</c:v>
                </c:pt>
                <c:pt idx="4600">
                  <c:v>916</c:v>
                </c:pt>
                <c:pt idx="4601">
                  <c:v>916</c:v>
                </c:pt>
                <c:pt idx="4602">
                  <c:v>916</c:v>
                </c:pt>
                <c:pt idx="4603">
                  <c:v>733</c:v>
                </c:pt>
                <c:pt idx="4604">
                  <c:v>733</c:v>
                </c:pt>
                <c:pt idx="4605">
                  <c:v>733</c:v>
                </c:pt>
                <c:pt idx="4606">
                  <c:v>733</c:v>
                </c:pt>
                <c:pt idx="4607">
                  <c:v>550</c:v>
                </c:pt>
                <c:pt idx="4608">
                  <c:v>550</c:v>
                </c:pt>
                <c:pt idx="4609">
                  <c:v>550</c:v>
                </c:pt>
                <c:pt idx="4610">
                  <c:v>733</c:v>
                </c:pt>
                <c:pt idx="4611">
                  <c:v>733</c:v>
                </c:pt>
                <c:pt idx="4612">
                  <c:v>733</c:v>
                </c:pt>
                <c:pt idx="4613">
                  <c:v>733</c:v>
                </c:pt>
                <c:pt idx="4614">
                  <c:v>733</c:v>
                </c:pt>
                <c:pt idx="4615">
                  <c:v>733</c:v>
                </c:pt>
                <c:pt idx="4616">
                  <c:v>733</c:v>
                </c:pt>
                <c:pt idx="4617">
                  <c:v>733</c:v>
                </c:pt>
                <c:pt idx="4618">
                  <c:v>733</c:v>
                </c:pt>
                <c:pt idx="4619">
                  <c:v>733</c:v>
                </c:pt>
                <c:pt idx="4620">
                  <c:v>733</c:v>
                </c:pt>
                <c:pt idx="4621">
                  <c:v>916</c:v>
                </c:pt>
                <c:pt idx="4622">
                  <c:v>916</c:v>
                </c:pt>
                <c:pt idx="4623">
                  <c:v>916</c:v>
                </c:pt>
                <c:pt idx="4624">
                  <c:v>916</c:v>
                </c:pt>
                <c:pt idx="4625">
                  <c:v>916</c:v>
                </c:pt>
                <c:pt idx="4626">
                  <c:v>916</c:v>
                </c:pt>
                <c:pt idx="4627">
                  <c:v>733</c:v>
                </c:pt>
                <c:pt idx="4628">
                  <c:v>733</c:v>
                </c:pt>
                <c:pt idx="4629">
                  <c:v>733</c:v>
                </c:pt>
                <c:pt idx="4630">
                  <c:v>733</c:v>
                </c:pt>
                <c:pt idx="4631">
                  <c:v>550</c:v>
                </c:pt>
                <c:pt idx="4632">
                  <c:v>550</c:v>
                </c:pt>
                <c:pt idx="4633">
                  <c:v>550</c:v>
                </c:pt>
                <c:pt idx="4634">
                  <c:v>733</c:v>
                </c:pt>
                <c:pt idx="4635">
                  <c:v>733</c:v>
                </c:pt>
                <c:pt idx="4636">
                  <c:v>733</c:v>
                </c:pt>
                <c:pt idx="4637">
                  <c:v>733</c:v>
                </c:pt>
                <c:pt idx="4638">
                  <c:v>733</c:v>
                </c:pt>
                <c:pt idx="4639">
                  <c:v>733</c:v>
                </c:pt>
                <c:pt idx="4640">
                  <c:v>733</c:v>
                </c:pt>
                <c:pt idx="4641">
                  <c:v>733</c:v>
                </c:pt>
                <c:pt idx="4642">
                  <c:v>733</c:v>
                </c:pt>
                <c:pt idx="4643">
                  <c:v>733</c:v>
                </c:pt>
                <c:pt idx="4644">
                  <c:v>733</c:v>
                </c:pt>
                <c:pt idx="4645">
                  <c:v>916</c:v>
                </c:pt>
                <c:pt idx="4646">
                  <c:v>916</c:v>
                </c:pt>
                <c:pt idx="4647">
                  <c:v>916</c:v>
                </c:pt>
                <c:pt idx="4648">
                  <c:v>916</c:v>
                </c:pt>
                <c:pt idx="4649">
                  <c:v>916</c:v>
                </c:pt>
                <c:pt idx="4650">
                  <c:v>916</c:v>
                </c:pt>
                <c:pt idx="4651">
                  <c:v>733</c:v>
                </c:pt>
                <c:pt idx="4652">
                  <c:v>733</c:v>
                </c:pt>
                <c:pt idx="4653">
                  <c:v>733</c:v>
                </c:pt>
                <c:pt idx="4654">
                  <c:v>733</c:v>
                </c:pt>
                <c:pt idx="4655">
                  <c:v>550</c:v>
                </c:pt>
                <c:pt idx="4656">
                  <c:v>550</c:v>
                </c:pt>
                <c:pt idx="4657">
                  <c:v>550</c:v>
                </c:pt>
                <c:pt idx="4658">
                  <c:v>733</c:v>
                </c:pt>
                <c:pt idx="4659">
                  <c:v>733</c:v>
                </c:pt>
                <c:pt idx="4660">
                  <c:v>733</c:v>
                </c:pt>
                <c:pt idx="4661">
                  <c:v>733</c:v>
                </c:pt>
                <c:pt idx="4662">
                  <c:v>733</c:v>
                </c:pt>
                <c:pt idx="4663">
                  <c:v>733</c:v>
                </c:pt>
                <c:pt idx="4664">
                  <c:v>733</c:v>
                </c:pt>
                <c:pt idx="4665">
                  <c:v>733</c:v>
                </c:pt>
                <c:pt idx="4666">
                  <c:v>733</c:v>
                </c:pt>
                <c:pt idx="4667">
                  <c:v>733</c:v>
                </c:pt>
                <c:pt idx="4668">
                  <c:v>733</c:v>
                </c:pt>
                <c:pt idx="4669">
                  <c:v>916</c:v>
                </c:pt>
                <c:pt idx="4670">
                  <c:v>916</c:v>
                </c:pt>
                <c:pt idx="4671">
                  <c:v>916</c:v>
                </c:pt>
                <c:pt idx="4672">
                  <c:v>916</c:v>
                </c:pt>
                <c:pt idx="4673">
                  <c:v>916</c:v>
                </c:pt>
                <c:pt idx="4674">
                  <c:v>916</c:v>
                </c:pt>
                <c:pt idx="4675">
                  <c:v>733</c:v>
                </c:pt>
                <c:pt idx="4676">
                  <c:v>733</c:v>
                </c:pt>
                <c:pt idx="4677">
                  <c:v>733</c:v>
                </c:pt>
                <c:pt idx="4678">
                  <c:v>733</c:v>
                </c:pt>
                <c:pt idx="4679">
                  <c:v>550</c:v>
                </c:pt>
                <c:pt idx="4680">
                  <c:v>550</c:v>
                </c:pt>
                <c:pt idx="4681">
                  <c:v>550</c:v>
                </c:pt>
                <c:pt idx="4682">
                  <c:v>733</c:v>
                </c:pt>
                <c:pt idx="4683">
                  <c:v>733</c:v>
                </c:pt>
                <c:pt idx="4684">
                  <c:v>733</c:v>
                </c:pt>
                <c:pt idx="4685">
                  <c:v>733</c:v>
                </c:pt>
                <c:pt idx="4686">
                  <c:v>733</c:v>
                </c:pt>
                <c:pt idx="4687">
                  <c:v>733</c:v>
                </c:pt>
                <c:pt idx="4688">
                  <c:v>733</c:v>
                </c:pt>
                <c:pt idx="4689">
                  <c:v>733</c:v>
                </c:pt>
                <c:pt idx="4690">
                  <c:v>733</c:v>
                </c:pt>
                <c:pt idx="4691">
                  <c:v>733</c:v>
                </c:pt>
                <c:pt idx="4692">
                  <c:v>733</c:v>
                </c:pt>
                <c:pt idx="4693">
                  <c:v>916</c:v>
                </c:pt>
                <c:pt idx="4694">
                  <c:v>916</c:v>
                </c:pt>
                <c:pt idx="4695">
                  <c:v>916</c:v>
                </c:pt>
                <c:pt idx="4696">
                  <c:v>916</c:v>
                </c:pt>
                <c:pt idx="4697">
                  <c:v>916</c:v>
                </c:pt>
                <c:pt idx="4698">
                  <c:v>916</c:v>
                </c:pt>
                <c:pt idx="4699">
                  <c:v>733</c:v>
                </c:pt>
                <c:pt idx="4700">
                  <c:v>733</c:v>
                </c:pt>
                <c:pt idx="4701">
                  <c:v>733</c:v>
                </c:pt>
                <c:pt idx="4702">
                  <c:v>733</c:v>
                </c:pt>
                <c:pt idx="4703">
                  <c:v>550</c:v>
                </c:pt>
                <c:pt idx="4704">
                  <c:v>550</c:v>
                </c:pt>
                <c:pt idx="4705">
                  <c:v>550</c:v>
                </c:pt>
                <c:pt idx="4706">
                  <c:v>733</c:v>
                </c:pt>
                <c:pt idx="4707">
                  <c:v>733</c:v>
                </c:pt>
                <c:pt idx="4708">
                  <c:v>733</c:v>
                </c:pt>
                <c:pt idx="4709">
                  <c:v>733</c:v>
                </c:pt>
                <c:pt idx="4710">
                  <c:v>733</c:v>
                </c:pt>
                <c:pt idx="4711">
                  <c:v>733</c:v>
                </c:pt>
                <c:pt idx="4712">
                  <c:v>733</c:v>
                </c:pt>
                <c:pt idx="4713">
                  <c:v>733</c:v>
                </c:pt>
                <c:pt idx="4714">
                  <c:v>733</c:v>
                </c:pt>
                <c:pt idx="4715">
                  <c:v>733</c:v>
                </c:pt>
                <c:pt idx="4716">
                  <c:v>733</c:v>
                </c:pt>
                <c:pt idx="4717">
                  <c:v>916</c:v>
                </c:pt>
                <c:pt idx="4718">
                  <c:v>916</c:v>
                </c:pt>
                <c:pt idx="4719">
                  <c:v>916</c:v>
                </c:pt>
                <c:pt idx="4720">
                  <c:v>916</c:v>
                </c:pt>
                <c:pt idx="4721">
                  <c:v>916</c:v>
                </c:pt>
                <c:pt idx="4722">
                  <c:v>916</c:v>
                </c:pt>
                <c:pt idx="4723">
                  <c:v>733</c:v>
                </c:pt>
                <c:pt idx="4724">
                  <c:v>733</c:v>
                </c:pt>
                <c:pt idx="4725">
                  <c:v>733</c:v>
                </c:pt>
                <c:pt idx="4726">
                  <c:v>733</c:v>
                </c:pt>
                <c:pt idx="4727">
                  <c:v>550</c:v>
                </c:pt>
                <c:pt idx="4728">
                  <c:v>550</c:v>
                </c:pt>
                <c:pt idx="4729">
                  <c:v>550</c:v>
                </c:pt>
                <c:pt idx="4730">
                  <c:v>733</c:v>
                </c:pt>
                <c:pt idx="4731">
                  <c:v>733</c:v>
                </c:pt>
                <c:pt idx="4732">
                  <c:v>733</c:v>
                </c:pt>
                <c:pt idx="4733">
                  <c:v>733</c:v>
                </c:pt>
                <c:pt idx="4734">
                  <c:v>733</c:v>
                </c:pt>
                <c:pt idx="4735">
                  <c:v>733</c:v>
                </c:pt>
                <c:pt idx="4736">
                  <c:v>733</c:v>
                </c:pt>
                <c:pt idx="4737">
                  <c:v>733</c:v>
                </c:pt>
                <c:pt idx="4738">
                  <c:v>733</c:v>
                </c:pt>
                <c:pt idx="4739">
                  <c:v>733</c:v>
                </c:pt>
                <c:pt idx="4740">
                  <c:v>733</c:v>
                </c:pt>
                <c:pt idx="4741">
                  <c:v>916</c:v>
                </c:pt>
                <c:pt idx="4742">
                  <c:v>916</c:v>
                </c:pt>
                <c:pt idx="4743">
                  <c:v>916</c:v>
                </c:pt>
                <c:pt idx="4744">
                  <c:v>916</c:v>
                </c:pt>
                <c:pt idx="4745">
                  <c:v>916</c:v>
                </c:pt>
                <c:pt idx="4746">
                  <c:v>916</c:v>
                </c:pt>
                <c:pt idx="4747">
                  <c:v>733</c:v>
                </c:pt>
                <c:pt idx="4748">
                  <c:v>733</c:v>
                </c:pt>
                <c:pt idx="4749">
                  <c:v>733</c:v>
                </c:pt>
                <c:pt idx="4750">
                  <c:v>733</c:v>
                </c:pt>
                <c:pt idx="4751">
                  <c:v>550</c:v>
                </c:pt>
                <c:pt idx="4752">
                  <c:v>550</c:v>
                </c:pt>
                <c:pt idx="4753">
                  <c:v>550</c:v>
                </c:pt>
                <c:pt idx="4754">
                  <c:v>733</c:v>
                </c:pt>
                <c:pt idx="4755">
                  <c:v>733</c:v>
                </c:pt>
                <c:pt idx="4756">
                  <c:v>733</c:v>
                </c:pt>
                <c:pt idx="4757">
                  <c:v>733</c:v>
                </c:pt>
                <c:pt idx="4758">
                  <c:v>733</c:v>
                </c:pt>
                <c:pt idx="4759">
                  <c:v>733</c:v>
                </c:pt>
                <c:pt idx="4760">
                  <c:v>733</c:v>
                </c:pt>
                <c:pt idx="4761">
                  <c:v>733</c:v>
                </c:pt>
                <c:pt idx="4762">
                  <c:v>733</c:v>
                </c:pt>
                <c:pt idx="4763">
                  <c:v>733</c:v>
                </c:pt>
                <c:pt idx="4764">
                  <c:v>733</c:v>
                </c:pt>
                <c:pt idx="4765">
                  <c:v>916</c:v>
                </c:pt>
                <c:pt idx="4766">
                  <c:v>916</c:v>
                </c:pt>
                <c:pt idx="4767">
                  <c:v>916</c:v>
                </c:pt>
                <c:pt idx="4768">
                  <c:v>916</c:v>
                </c:pt>
                <c:pt idx="4769">
                  <c:v>916</c:v>
                </c:pt>
                <c:pt idx="4770">
                  <c:v>916</c:v>
                </c:pt>
                <c:pt idx="4771">
                  <c:v>733</c:v>
                </c:pt>
                <c:pt idx="4772">
                  <c:v>733</c:v>
                </c:pt>
                <c:pt idx="4773">
                  <c:v>733</c:v>
                </c:pt>
                <c:pt idx="4774">
                  <c:v>733</c:v>
                </c:pt>
                <c:pt idx="4775">
                  <c:v>550</c:v>
                </c:pt>
                <c:pt idx="4776">
                  <c:v>550</c:v>
                </c:pt>
                <c:pt idx="4777">
                  <c:v>550</c:v>
                </c:pt>
                <c:pt idx="4778">
                  <c:v>733</c:v>
                </c:pt>
                <c:pt idx="4779">
                  <c:v>733</c:v>
                </c:pt>
                <c:pt idx="4780">
                  <c:v>733</c:v>
                </c:pt>
                <c:pt idx="4781">
                  <c:v>733</c:v>
                </c:pt>
                <c:pt idx="4782">
                  <c:v>733</c:v>
                </c:pt>
                <c:pt idx="4783">
                  <c:v>733</c:v>
                </c:pt>
                <c:pt idx="4784">
                  <c:v>733</c:v>
                </c:pt>
                <c:pt idx="4785">
                  <c:v>733</c:v>
                </c:pt>
                <c:pt idx="4786">
                  <c:v>733</c:v>
                </c:pt>
                <c:pt idx="4787">
                  <c:v>733</c:v>
                </c:pt>
                <c:pt idx="4788">
                  <c:v>733</c:v>
                </c:pt>
                <c:pt idx="4789">
                  <c:v>916</c:v>
                </c:pt>
                <c:pt idx="4790">
                  <c:v>916</c:v>
                </c:pt>
                <c:pt idx="4791">
                  <c:v>916</c:v>
                </c:pt>
                <c:pt idx="4792">
                  <c:v>916</c:v>
                </c:pt>
                <c:pt idx="4793">
                  <c:v>916</c:v>
                </c:pt>
                <c:pt idx="4794">
                  <c:v>916</c:v>
                </c:pt>
                <c:pt idx="4795">
                  <c:v>733</c:v>
                </c:pt>
                <c:pt idx="4796">
                  <c:v>733</c:v>
                </c:pt>
                <c:pt idx="4797">
                  <c:v>733</c:v>
                </c:pt>
                <c:pt idx="4798">
                  <c:v>733</c:v>
                </c:pt>
                <c:pt idx="4799">
                  <c:v>550</c:v>
                </c:pt>
                <c:pt idx="4800">
                  <c:v>550</c:v>
                </c:pt>
                <c:pt idx="4801">
                  <c:v>550</c:v>
                </c:pt>
                <c:pt idx="4802">
                  <c:v>733</c:v>
                </c:pt>
                <c:pt idx="4803">
                  <c:v>733</c:v>
                </c:pt>
                <c:pt idx="4804">
                  <c:v>733</c:v>
                </c:pt>
                <c:pt idx="4805">
                  <c:v>733</c:v>
                </c:pt>
                <c:pt idx="4806">
                  <c:v>733</c:v>
                </c:pt>
                <c:pt idx="4807">
                  <c:v>733</c:v>
                </c:pt>
                <c:pt idx="4808">
                  <c:v>733</c:v>
                </c:pt>
                <c:pt idx="4809">
                  <c:v>733</c:v>
                </c:pt>
                <c:pt idx="4810">
                  <c:v>733</c:v>
                </c:pt>
                <c:pt idx="4811">
                  <c:v>733</c:v>
                </c:pt>
                <c:pt idx="4812">
                  <c:v>733</c:v>
                </c:pt>
                <c:pt idx="4813">
                  <c:v>916</c:v>
                </c:pt>
                <c:pt idx="4814">
                  <c:v>916</c:v>
                </c:pt>
                <c:pt idx="4815">
                  <c:v>916</c:v>
                </c:pt>
                <c:pt idx="4816">
                  <c:v>916</c:v>
                </c:pt>
                <c:pt idx="4817">
                  <c:v>916</c:v>
                </c:pt>
                <c:pt idx="4818">
                  <c:v>916</c:v>
                </c:pt>
                <c:pt idx="4819">
                  <c:v>733</c:v>
                </c:pt>
                <c:pt idx="4820">
                  <c:v>733</c:v>
                </c:pt>
                <c:pt idx="4821">
                  <c:v>733</c:v>
                </c:pt>
                <c:pt idx="4822">
                  <c:v>733</c:v>
                </c:pt>
                <c:pt idx="4823">
                  <c:v>550</c:v>
                </c:pt>
                <c:pt idx="4824">
                  <c:v>550</c:v>
                </c:pt>
                <c:pt idx="4825">
                  <c:v>550</c:v>
                </c:pt>
                <c:pt idx="4826">
                  <c:v>733</c:v>
                </c:pt>
                <c:pt idx="4827">
                  <c:v>733</c:v>
                </c:pt>
                <c:pt idx="4828">
                  <c:v>733</c:v>
                </c:pt>
                <c:pt idx="4829">
                  <c:v>733</c:v>
                </c:pt>
                <c:pt idx="4830">
                  <c:v>733</c:v>
                </c:pt>
                <c:pt idx="4831">
                  <c:v>733</c:v>
                </c:pt>
                <c:pt idx="4832">
                  <c:v>733</c:v>
                </c:pt>
                <c:pt idx="4833">
                  <c:v>733</c:v>
                </c:pt>
                <c:pt idx="4834">
                  <c:v>733</c:v>
                </c:pt>
                <c:pt idx="4835">
                  <c:v>733</c:v>
                </c:pt>
                <c:pt idx="4836">
                  <c:v>733</c:v>
                </c:pt>
                <c:pt idx="4837">
                  <c:v>916</c:v>
                </c:pt>
                <c:pt idx="4838">
                  <c:v>916</c:v>
                </c:pt>
                <c:pt idx="4839">
                  <c:v>916</c:v>
                </c:pt>
                <c:pt idx="4840">
                  <c:v>916</c:v>
                </c:pt>
                <c:pt idx="4841">
                  <c:v>916</c:v>
                </c:pt>
                <c:pt idx="4842">
                  <c:v>916</c:v>
                </c:pt>
                <c:pt idx="4843">
                  <c:v>733</c:v>
                </c:pt>
                <c:pt idx="4844">
                  <c:v>733</c:v>
                </c:pt>
                <c:pt idx="4845">
                  <c:v>733</c:v>
                </c:pt>
                <c:pt idx="4846">
                  <c:v>733</c:v>
                </c:pt>
                <c:pt idx="4847">
                  <c:v>550</c:v>
                </c:pt>
                <c:pt idx="4848">
                  <c:v>550</c:v>
                </c:pt>
                <c:pt idx="4849">
                  <c:v>550</c:v>
                </c:pt>
                <c:pt idx="4850">
                  <c:v>733</c:v>
                </c:pt>
                <c:pt idx="4851">
                  <c:v>733</c:v>
                </c:pt>
                <c:pt idx="4852">
                  <c:v>733</c:v>
                </c:pt>
                <c:pt idx="4853">
                  <c:v>733</c:v>
                </c:pt>
                <c:pt idx="4854">
                  <c:v>733</c:v>
                </c:pt>
                <c:pt idx="4855">
                  <c:v>733</c:v>
                </c:pt>
                <c:pt idx="4856">
                  <c:v>733</c:v>
                </c:pt>
                <c:pt idx="4857">
                  <c:v>733</c:v>
                </c:pt>
                <c:pt idx="4858">
                  <c:v>733</c:v>
                </c:pt>
                <c:pt idx="4859">
                  <c:v>733</c:v>
                </c:pt>
                <c:pt idx="4860">
                  <c:v>733</c:v>
                </c:pt>
                <c:pt idx="4861">
                  <c:v>916</c:v>
                </c:pt>
                <c:pt idx="4862">
                  <c:v>916</c:v>
                </c:pt>
                <c:pt idx="4863">
                  <c:v>916</c:v>
                </c:pt>
                <c:pt idx="4864">
                  <c:v>916</c:v>
                </c:pt>
                <c:pt idx="4865">
                  <c:v>916</c:v>
                </c:pt>
                <c:pt idx="4866">
                  <c:v>916</c:v>
                </c:pt>
                <c:pt idx="4867">
                  <c:v>733</c:v>
                </c:pt>
                <c:pt idx="4868">
                  <c:v>733</c:v>
                </c:pt>
                <c:pt idx="4869">
                  <c:v>733</c:v>
                </c:pt>
                <c:pt idx="4870">
                  <c:v>733</c:v>
                </c:pt>
                <c:pt idx="4871">
                  <c:v>550</c:v>
                </c:pt>
                <c:pt idx="4872">
                  <c:v>550</c:v>
                </c:pt>
                <c:pt idx="4873">
                  <c:v>550</c:v>
                </c:pt>
                <c:pt idx="4874">
                  <c:v>733</c:v>
                </c:pt>
                <c:pt idx="4875">
                  <c:v>733</c:v>
                </c:pt>
                <c:pt idx="4876">
                  <c:v>733</c:v>
                </c:pt>
                <c:pt idx="4877">
                  <c:v>733</c:v>
                </c:pt>
                <c:pt idx="4878">
                  <c:v>733</c:v>
                </c:pt>
                <c:pt idx="4879">
                  <c:v>733</c:v>
                </c:pt>
                <c:pt idx="4880">
                  <c:v>733</c:v>
                </c:pt>
                <c:pt idx="4881">
                  <c:v>733</c:v>
                </c:pt>
                <c:pt idx="4882">
                  <c:v>733</c:v>
                </c:pt>
                <c:pt idx="4883">
                  <c:v>733</c:v>
                </c:pt>
                <c:pt idx="4884">
                  <c:v>733</c:v>
                </c:pt>
                <c:pt idx="4885">
                  <c:v>916</c:v>
                </c:pt>
                <c:pt idx="4886">
                  <c:v>916</c:v>
                </c:pt>
                <c:pt idx="4887">
                  <c:v>916</c:v>
                </c:pt>
                <c:pt idx="4888">
                  <c:v>916</c:v>
                </c:pt>
                <c:pt idx="4889">
                  <c:v>916</c:v>
                </c:pt>
                <c:pt idx="4890">
                  <c:v>916</c:v>
                </c:pt>
                <c:pt idx="4891">
                  <c:v>733</c:v>
                </c:pt>
                <c:pt idx="4892">
                  <c:v>733</c:v>
                </c:pt>
                <c:pt idx="4893">
                  <c:v>733</c:v>
                </c:pt>
                <c:pt idx="4894">
                  <c:v>733</c:v>
                </c:pt>
                <c:pt idx="4895">
                  <c:v>550</c:v>
                </c:pt>
                <c:pt idx="4896">
                  <c:v>550</c:v>
                </c:pt>
                <c:pt idx="4897">
                  <c:v>550</c:v>
                </c:pt>
                <c:pt idx="4898">
                  <c:v>733</c:v>
                </c:pt>
                <c:pt idx="4899">
                  <c:v>733</c:v>
                </c:pt>
                <c:pt idx="4900">
                  <c:v>733</c:v>
                </c:pt>
                <c:pt idx="4901">
                  <c:v>733</c:v>
                </c:pt>
                <c:pt idx="4902">
                  <c:v>733</c:v>
                </c:pt>
                <c:pt idx="4903">
                  <c:v>733</c:v>
                </c:pt>
                <c:pt idx="4904">
                  <c:v>733</c:v>
                </c:pt>
                <c:pt idx="4905">
                  <c:v>733</c:v>
                </c:pt>
                <c:pt idx="4906">
                  <c:v>733</c:v>
                </c:pt>
                <c:pt idx="4907">
                  <c:v>733</c:v>
                </c:pt>
                <c:pt idx="4908">
                  <c:v>733</c:v>
                </c:pt>
                <c:pt idx="4909">
                  <c:v>916</c:v>
                </c:pt>
                <c:pt idx="4910">
                  <c:v>916</c:v>
                </c:pt>
                <c:pt idx="4911">
                  <c:v>916</c:v>
                </c:pt>
                <c:pt idx="4912">
                  <c:v>916</c:v>
                </c:pt>
                <c:pt idx="4913">
                  <c:v>916</c:v>
                </c:pt>
                <c:pt idx="4914">
                  <c:v>916</c:v>
                </c:pt>
                <c:pt idx="4915">
                  <c:v>733</c:v>
                </c:pt>
                <c:pt idx="4916">
                  <c:v>733</c:v>
                </c:pt>
                <c:pt idx="4917">
                  <c:v>733</c:v>
                </c:pt>
                <c:pt idx="4918">
                  <c:v>733</c:v>
                </c:pt>
                <c:pt idx="4919">
                  <c:v>550</c:v>
                </c:pt>
                <c:pt idx="4920">
                  <c:v>550</c:v>
                </c:pt>
                <c:pt idx="4921">
                  <c:v>550</c:v>
                </c:pt>
                <c:pt idx="4922">
                  <c:v>733</c:v>
                </c:pt>
                <c:pt idx="4923">
                  <c:v>733</c:v>
                </c:pt>
                <c:pt idx="4924">
                  <c:v>733</c:v>
                </c:pt>
                <c:pt idx="4925">
                  <c:v>733</c:v>
                </c:pt>
                <c:pt idx="4926">
                  <c:v>733</c:v>
                </c:pt>
                <c:pt idx="4927">
                  <c:v>733</c:v>
                </c:pt>
                <c:pt idx="4928">
                  <c:v>733</c:v>
                </c:pt>
                <c:pt idx="4929">
                  <c:v>733</c:v>
                </c:pt>
                <c:pt idx="4930">
                  <c:v>733</c:v>
                </c:pt>
                <c:pt idx="4931">
                  <c:v>733</c:v>
                </c:pt>
                <c:pt idx="4932">
                  <c:v>733</c:v>
                </c:pt>
                <c:pt idx="4933">
                  <c:v>916</c:v>
                </c:pt>
                <c:pt idx="4934">
                  <c:v>916</c:v>
                </c:pt>
                <c:pt idx="4935">
                  <c:v>916</c:v>
                </c:pt>
                <c:pt idx="4936">
                  <c:v>916</c:v>
                </c:pt>
                <c:pt idx="4937">
                  <c:v>916</c:v>
                </c:pt>
                <c:pt idx="4938">
                  <c:v>916</c:v>
                </c:pt>
                <c:pt idx="4939">
                  <c:v>733</c:v>
                </c:pt>
                <c:pt idx="4940">
                  <c:v>733</c:v>
                </c:pt>
                <c:pt idx="4941">
                  <c:v>733</c:v>
                </c:pt>
                <c:pt idx="4942">
                  <c:v>733</c:v>
                </c:pt>
                <c:pt idx="4943">
                  <c:v>550</c:v>
                </c:pt>
                <c:pt idx="4944">
                  <c:v>550</c:v>
                </c:pt>
                <c:pt idx="4945">
                  <c:v>550</c:v>
                </c:pt>
                <c:pt idx="4946">
                  <c:v>733</c:v>
                </c:pt>
                <c:pt idx="4947">
                  <c:v>733</c:v>
                </c:pt>
                <c:pt idx="4948">
                  <c:v>733</c:v>
                </c:pt>
                <c:pt idx="4949">
                  <c:v>733</c:v>
                </c:pt>
                <c:pt idx="4950">
                  <c:v>733</c:v>
                </c:pt>
                <c:pt idx="4951">
                  <c:v>733</c:v>
                </c:pt>
                <c:pt idx="4952">
                  <c:v>733</c:v>
                </c:pt>
                <c:pt idx="4953">
                  <c:v>733</c:v>
                </c:pt>
                <c:pt idx="4954">
                  <c:v>733</c:v>
                </c:pt>
                <c:pt idx="4955">
                  <c:v>733</c:v>
                </c:pt>
                <c:pt idx="4956">
                  <c:v>733</c:v>
                </c:pt>
                <c:pt idx="4957">
                  <c:v>916</c:v>
                </c:pt>
                <c:pt idx="4958">
                  <c:v>916</c:v>
                </c:pt>
                <c:pt idx="4959">
                  <c:v>916</c:v>
                </c:pt>
                <c:pt idx="4960">
                  <c:v>916</c:v>
                </c:pt>
                <c:pt idx="4961">
                  <c:v>916</c:v>
                </c:pt>
                <c:pt idx="4962">
                  <c:v>916</c:v>
                </c:pt>
                <c:pt idx="4963">
                  <c:v>733</c:v>
                </c:pt>
                <c:pt idx="4964">
                  <c:v>733</c:v>
                </c:pt>
                <c:pt idx="4965">
                  <c:v>733</c:v>
                </c:pt>
                <c:pt idx="4966">
                  <c:v>733</c:v>
                </c:pt>
                <c:pt idx="4967">
                  <c:v>550</c:v>
                </c:pt>
                <c:pt idx="4968">
                  <c:v>550</c:v>
                </c:pt>
                <c:pt idx="4969">
                  <c:v>550</c:v>
                </c:pt>
                <c:pt idx="4970">
                  <c:v>733</c:v>
                </c:pt>
                <c:pt idx="4971">
                  <c:v>733</c:v>
                </c:pt>
                <c:pt idx="4972">
                  <c:v>733</c:v>
                </c:pt>
                <c:pt idx="4973">
                  <c:v>733</c:v>
                </c:pt>
                <c:pt idx="4974">
                  <c:v>733</c:v>
                </c:pt>
                <c:pt idx="4975">
                  <c:v>733</c:v>
                </c:pt>
                <c:pt idx="4976">
                  <c:v>733</c:v>
                </c:pt>
                <c:pt idx="4977">
                  <c:v>733</c:v>
                </c:pt>
                <c:pt idx="4978">
                  <c:v>733</c:v>
                </c:pt>
                <c:pt idx="4979">
                  <c:v>733</c:v>
                </c:pt>
                <c:pt idx="4980">
                  <c:v>733</c:v>
                </c:pt>
                <c:pt idx="4981">
                  <c:v>916</c:v>
                </c:pt>
                <c:pt idx="4982">
                  <c:v>916</c:v>
                </c:pt>
                <c:pt idx="4983">
                  <c:v>916</c:v>
                </c:pt>
                <c:pt idx="4984">
                  <c:v>916</c:v>
                </c:pt>
                <c:pt idx="4985">
                  <c:v>916</c:v>
                </c:pt>
                <c:pt idx="4986">
                  <c:v>916</c:v>
                </c:pt>
                <c:pt idx="4987">
                  <c:v>733</c:v>
                </c:pt>
                <c:pt idx="4988">
                  <c:v>733</c:v>
                </c:pt>
                <c:pt idx="4989">
                  <c:v>733</c:v>
                </c:pt>
                <c:pt idx="4990">
                  <c:v>733</c:v>
                </c:pt>
                <c:pt idx="4991">
                  <c:v>550</c:v>
                </c:pt>
                <c:pt idx="4992">
                  <c:v>550</c:v>
                </c:pt>
                <c:pt idx="4993">
                  <c:v>550</c:v>
                </c:pt>
                <c:pt idx="4994">
                  <c:v>733</c:v>
                </c:pt>
                <c:pt idx="4995">
                  <c:v>733</c:v>
                </c:pt>
                <c:pt idx="4996">
                  <c:v>733</c:v>
                </c:pt>
                <c:pt idx="4997">
                  <c:v>733</c:v>
                </c:pt>
                <c:pt idx="4998">
                  <c:v>733</c:v>
                </c:pt>
                <c:pt idx="4999">
                  <c:v>733</c:v>
                </c:pt>
                <c:pt idx="5000">
                  <c:v>733</c:v>
                </c:pt>
                <c:pt idx="5001">
                  <c:v>733</c:v>
                </c:pt>
                <c:pt idx="5002">
                  <c:v>733</c:v>
                </c:pt>
                <c:pt idx="5003">
                  <c:v>733</c:v>
                </c:pt>
                <c:pt idx="5004">
                  <c:v>733</c:v>
                </c:pt>
                <c:pt idx="5005">
                  <c:v>916</c:v>
                </c:pt>
                <c:pt idx="5006">
                  <c:v>916</c:v>
                </c:pt>
                <c:pt idx="5007">
                  <c:v>916</c:v>
                </c:pt>
                <c:pt idx="5008">
                  <c:v>916</c:v>
                </c:pt>
                <c:pt idx="5009">
                  <c:v>916</c:v>
                </c:pt>
                <c:pt idx="5010">
                  <c:v>916</c:v>
                </c:pt>
                <c:pt idx="5011">
                  <c:v>733</c:v>
                </c:pt>
                <c:pt idx="5012">
                  <c:v>733</c:v>
                </c:pt>
                <c:pt idx="5013">
                  <c:v>733</c:v>
                </c:pt>
                <c:pt idx="5014">
                  <c:v>733</c:v>
                </c:pt>
                <c:pt idx="5015">
                  <c:v>550</c:v>
                </c:pt>
                <c:pt idx="5016">
                  <c:v>550</c:v>
                </c:pt>
                <c:pt idx="5017">
                  <c:v>550</c:v>
                </c:pt>
                <c:pt idx="5018">
                  <c:v>733</c:v>
                </c:pt>
                <c:pt idx="5019">
                  <c:v>733</c:v>
                </c:pt>
                <c:pt idx="5020">
                  <c:v>733</c:v>
                </c:pt>
                <c:pt idx="5021">
                  <c:v>733</c:v>
                </c:pt>
                <c:pt idx="5022">
                  <c:v>733</c:v>
                </c:pt>
                <c:pt idx="5023">
                  <c:v>733</c:v>
                </c:pt>
                <c:pt idx="5024">
                  <c:v>733</c:v>
                </c:pt>
                <c:pt idx="5025">
                  <c:v>733</c:v>
                </c:pt>
                <c:pt idx="5026">
                  <c:v>733</c:v>
                </c:pt>
                <c:pt idx="5027">
                  <c:v>733</c:v>
                </c:pt>
                <c:pt idx="5028">
                  <c:v>733</c:v>
                </c:pt>
                <c:pt idx="5029">
                  <c:v>916</c:v>
                </c:pt>
                <c:pt idx="5030">
                  <c:v>916</c:v>
                </c:pt>
                <c:pt idx="5031">
                  <c:v>916</c:v>
                </c:pt>
                <c:pt idx="5032">
                  <c:v>916</c:v>
                </c:pt>
                <c:pt idx="5033">
                  <c:v>916</c:v>
                </c:pt>
                <c:pt idx="5034">
                  <c:v>916</c:v>
                </c:pt>
                <c:pt idx="5035">
                  <c:v>733</c:v>
                </c:pt>
                <c:pt idx="5036">
                  <c:v>733</c:v>
                </c:pt>
                <c:pt idx="5037">
                  <c:v>733</c:v>
                </c:pt>
                <c:pt idx="5038">
                  <c:v>733</c:v>
                </c:pt>
                <c:pt idx="5039">
                  <c:v>550</c:v>
                </c:pt>
                <c:pt idx="5040">
                  <c:v>550</c:v>
                </c:pt>
                <c:pt idx="5041">
                  <c:v>550</c:v>
                </c:pt>
                <c:pt idx="5042">
                  <c:v>733</c:v>
                </c:pt>
                <c:pt idx="5043">
                  <c:v>733</c:v>
                </c:pt>
                <c:pt idx="5044">
                  <c:v>733</c:v>
                </c:pt>
                <c:pt idx="5045">
                  <c:v>733</c:v>
                </c:pt>
                <c:pt idx="5046">
                  <c:v>733</c:v>
                </c:pt>
                <c:pt idx="5047">
                  <c:v>733</c:v>
                </c:pt>
                <c:pt idx="5048">
                  <c:v>733</c:v>
                </c:pt>
                <c:pt idx="5049">
                  <c:v>733</c:v>
                </c:pt>
                <c:pt idx="5050">
                  <c:v>733</c:v>
                </c:pt>
                <c:pt idx="5051">
                  <c:v>733</c:v>
                </c:pt>
                <c:pt idx="5052">
                  <c:v>733</c:v>
                </c:pt>
                <c:pt idx="5053">
                  <c:v>916</c:v>
                </c:pt>
                <c:pt idx="5054">
                  <c:v>916</c:v>
                </c:pt>
                <c:pt idx="5055">
                  <c:v>916</c:v>
                </c:pt>
                <c:pt idx="5056">
                  <c:v>916</c:v>
                </c:pt>
                <c:pt idx="5057">
                  <c:v>916</c:v>
                </c:pt>
                <c:pt idx="5058">
                  <c:v>916</c:v>
                </c:pt>
                <c:pt idx="5059">
                  <c:v>733</c:v>
                </c:pt>
                <c:pt idx="5060">
                  <c:v>733</c:v>
                </c:pt>
                <c:pt idx="5061">
                  <c:v>733</c:v>
                </c:pt>
                <c:pt idx="5062">
                  <c:v>733</c:v>
                </c:pt>
                <c:pt idx="5063">
                  <c:v>550</c:v>
                </c:pt>
                <c:pt idx="5064">
                  <c:v>550</c:v>
                </c:pt>
                <c:pt idx="5065">
                  <c:v>550</c:v>
                </c:pt>
                <c:pt idx="5066">
                  <c:v>733</c:v>
                </c:pt>
                <c:pt idx="5067">
                  <c:v>733</c:v>
                </c:pt>
                <c:pt idx="5068">
                  <c:v>733</c:v>
                </c:pt>
                <c:pt idx="5069">
                  <c:v>733</c:v>
                </c:pt>
                <c:pt idx="5070">
                  <c:v>733</c:v>
                </c:pt>
                <c:pt idx="5071">
                  <c:v>733</c:v>
                </c:pt>
                <c:pt idx="5072">
                  <c:v>733</c:v>
                </c:pt>
                <c:pt idx="5073">
                  <c:v>733</c:v>
                </c:pt>
                <c:pt idx="5074">
                  <c:v>733</c:v>
                </c:pt>
                <c:pt idx="5075">
                  <c:v>733</c:v>
                </c:pt>
                <c:pt idx="5076">
                  <c:v>733</c:v>
                </c:pt>
                <c:pt idx="5077">
                  <c:v>916</c:v>
                </c:pt>
                <c:pt idx="5078">
                  <c:v>916</c:v>
                </c:pt>
                <c:pt idx="5079">
                  <c:v>916</c:v>
                </c:pt>
                <c:pt idx="5080">
                  <c:v>916</c:v>
                </c:pt>
                <c:pt idx="5081">
                  <c:v>916</c:v>
                </c:pt>
                <c:pt idx="5082">
                  <c:v>916</c:v>
                </c:pt>
                <c:pt idx="5083">
                  <c:v>733</c:v>
                </c:pt>
                <c:pt idx="5084">
                  <c:v>733</c:v>
                </c:pt>
                <c:pt idx="5085">
                  <c:v>733</c:v>
                </c:pt>
                <c:pt idx="5086">
                  <c:v>733</c:v>
                </c:pt>
                <c:pt idx="5087">
                  <c:v>550</c:v>
                </c:pt>
                <c:pt idx="5088">
                  <c:v>550</c:v>
                </c:pt>
                <c:pt idx="5089">
                  <c:v>550</c:v>
                </c:pt>
                <c:pt idx="5090">
                  <c:v>733</c:v>
                </c:pt>
                <c:pt idx="5091">
                  <c:v>733</c:v>
                </c:pt>
                <c:pt idx="5092">
                  <c:v>733</c:v>
                </c:pt>
                <c:pt idx="5093">
                  <c:v>733</c:v>
                </c:pt>
                <c:pt idx="5094">
                  <c:v>733</c:v>
                </c:pt>
                <c:pt idx="5095">
                  <c:v>733</c:v>
                </c:pt>
                <c:pt idx="5096">
                  <c:v>733</c:v>
                </c:pt>
                <c:pt idx="5097">
                  <c:v>733</c:v>
                </c:pt>
                <c:pt idx="5098">
                  <c:v>733</c:v>
                </c:pt>
                <c:pt idx="5099">
                  <c:v>733</c:v>
                </c:pt>
                <c:pt idx="5100">
                  <c:v>733</c:v>
                </c:pt>
                <c:pt idx="5101">
                  <c:v>916</c:v>
                </c:pt>
                <c:pt idx="5102">
                  <c:v>916</c:v>
                </c:pt>
                <c:pt idx="5103">
                  <c:v>916</c:v>
                </c:pt>
                <c:pt idx="5104">
                  <c:v>916</c:v>
                </c:pt>
                <c:pt idx="5105">
                  <c:v>916</c:v>
                </c:pt>
                <c:pt idx="5106">
                  <c:v>916</c:v>
                </c:pt>
                <c:pt idx="5107">
                  <c:v>733</c:v>
                </c:pt>
                <c:pt idx="5108">
                  <c:v>733</c:v>
                </c:pt>
                <c:pt idx="5109">
                  <c:v>733</c:v>
                </c:pt>
                <c:pt idx="5110">
                  <c:v>733</c:v>
                </c:pt>
                <c:pt idx="5111">
                  <c:v>550</c:v>
                </c:pt>
                <c:pt idx="5112">
                  <c:v>550</c:v>
                </c:pt>
                <c:pt idx="5113">
                  <c:v>550</c:v>
                </c:pt>
                <c:pt idx="5114">
                  <c:v>733</c:v>
                </c:pt>
                <c:pt idx="5115">
                  <c:v>733</c:v>
                </c:pt>
                <c:pt idx="5116">
                  <c:v>733</c:v>
                </c:pt>
                <c:pt idx="5117">
                  <c:v>733</c:v>
                </c:pt>
                <c:pt idx="5118">
                  <c:v>733</c:v>
                </c:pt>
                <c:pt idx="5119">
                  <c:v>733</c:v>
                </c:pt>
                <c:pt idx="5120">
                  <c:v>733</c:v>
                </c:pt>
                <c:pt idx="5121">
                  <c:v>733</c:v>
                </c:pt>
                <c:pt idx="5122">
                  <c:v>733</c:v>
                </c:pt>
                <c:pt idx="5123">
                  <c:v>733</c:v>
                </c:pt>
                <c:pt idx="5124">
                  <c:v>733</c:v>
                </c:pt>
                <c:pt idx="5125">
                  <c:v>916</c:v>
                </c:pt>
                <c:pt idx="5126">
                  <c:v>916</c:v>
                </c:pt>
                <c:pt idx="5127">
                  <c:v>916</c:v>
                </c:pt>
                <c:pt idx="5128">
                  <c:v>916</c:v>
                </c:pt>
                <c:pt idx="5129">
                  <c:v>916</c:v>
                </c:pt>
                <c:pt idx="5130">
                  <c:v>916</c:v>
                </c:pt>
                <c:pt idx="5131">
                  <c:v>733</c:v>
                </c:pt>
                <c:pt idx="5132">
                  <c:v>733</c:v>
                </c:pt>
                <c:pt idx="5133">
                  <c:v>733</c:v>
                </c:pt>
                <c:pt idx="5134">
                  <c:v>733</c:v>
                </c:pt>
                <c:pt idx="5135">
                  <c:v>550</c:v>
                </c:pt>
                <c:pt idx="5136">
                  <c:v>916</c:v>
                </c:pt>
                <c:pt idx="5137">
                  <c:v>1099</c:v>
                </c:pt>
                <c:pt idx="5138">
                  <c:v>1099</c:v>
                </c:pt>
                <c:pt idx="5139">
                  <c:v>1099</c:v>
                </c:pt>
                <c:pt idx="5140">
                  <c:v>1099</c:v>
                </c:pt>
                <c:pt idx="5141">
                  <c:v>1099</c:v>
                </c:pt>
                <c:pt idx="5142">
                  <c:v>1099</c:v>
                </c:pt>
                <c:pt idx="5143">
                  <c:v>1099</c:v>
                </c:pt>
                <c:pt idx="5144">
                  <c:v>916</c:v>
                </c:pt>
                <c:pt idx="5145">
                  <c:v>916</c:v>
                </c:pt>
                <c:pt idx="5146">
                  <c:v>916</c:v>
                </c:pt>
                <c:pt idx="5147">
                  <c:v>1099</c:v>
                </c:pt>
                <c:pt idx="5148">
                  <c:v>1099</c:v>
                </c:pt>
                <c:pt idx="5149">
                  <c:v>1099</c:v>
                </c:pt>
                <c:pt idx="5150">
                  <c:v>1099</c:v>
                </c:pt>
                <c:pt idx="5151">
                  <c:v>1099</c:v>
                </c:pt>
                <c:pt idx="5152">
                  <c:v>1099</c:v>
                </c:pt>
                <c:pt idx="5153">
                  <c:v>1099</c:v>
                </c:pt>
                <c:pt idx="5154">
                  <c:v>1099</c:v>
                </c:pt>
                <c:pt idx="5155">
                  <c:v>916</c:v>
                </c:pt>
                <c:pt idx="5156">
                  <c:v>916</c:v>
                </c:pt>
                <c:pt idx="5157">
                  <c:v>916</c:v>
                </c:pt>
                <c:pt idx="5158">
                  <c:v>916</c:v>
                </c:pt>
                <c:pt idx="5159">
                  <c:v>916</c:v>
                </c:pt>
                <c:pt idx="5160">
                  <c:v>916</c:v>
                </c:pt>
                <c:pt idx="5161">
                  <c:v>1099</c:v>
                </c:pt>
                <c:pt idx="5162">
                  <c:v>1099</c:v>
                </c:pt>
                <c:pt idx="5163">
                  <c:v>1099</c:v>
                </c:pt>
                <c:pt idx="5164">
                  <c:v>1099</c:v>
                </c:pt>
                <c:pt idx="5165">
                  <c:v>1099</c:v>
                </c:pt>
                <c:pt idx="5166">
                  <c:v>1099</c:v>
                </c:pt>
                <c:pt idx="5167">
                  <c:v>1099</c:v>
                </c:pt>
                <c:pt idx="5168">
                  <c:v>916</c:v>
                </c:pt>
                <c:pt idx="5169">
                  <c:v>916</c:v>
                </c:pt>
                <c:pt idx="5170">
                  <c:v>916</c:v>
                </c:pt>
                <c:pt idx="5171">
                  <c:v>1099</c:v>
                </c:pt>
                <c:pt idx="5172">
                  <c:v>1099</c:v>
                </c:pt>
                <c:pt idx="5173">
                  <c:v>1099</c:v>
                </c:pt>
                <c:pt idx="5174">
                  <c:v>1099</c:v>
                </c:pt>
                <c:pt idx="5175">
                  <c:v>1099</c:v>
                </c:pt>
                <c:pt idx="5176">
                  <c:v>1099</c:v>
                </c:pt>
                <c:pt idx="5177">
                  <c:v>1099</c:v>
                </c:pt>
                <c:pt idx="5178">
                  <c:v>1099</c:v>
                </c:pt>
                <c:pt idx="5179">
                  <c:v>916</c:v>
                </c:pt>
                <c:pt idx="5180">
                  <c:v>916</c:v>
                </c:pt>
                <c:pt idx="5181">
                  <c:v>916</c:v>
                </c:pt>
                <c:pt idx="5182">
                  <c:v>916</c:v>
                </c:pt>
                <c:pt idx="5183">
                  <c:v>916</c:v>
                </c:pt>
                <c:pt idx="5184">
                  <c:v>916</c:v>
                </c:pt>
                <c:pt idx="5185">
                  <c:v>1099</c:v>
                </c:pt>
                <c:pt idx="5186">
                  <c:v>1099</c:v>
                </c:pt>
                <c:pt idx="5187">
                  <c:v>1099</c:v>
                </c:pt>
                <c:pt idx="5188">
                  <c:v>1099</c:v>
                </c:pt>
                <c:pt idx="5189">
                  <c:v>1099</c:v>
                </c:pt>
                <c:pt idx="5190">
                  <c:v>1099</c:v>
                </c:pt>
                <c:pt idx="5191">
                  <c:v>1099</c:v>
                </c:pt>
                <c:pt idx="5192">
                  <c:v>916</c:v>
                </c:pt>
                <c:pt idx="5193">
                  <c:v>916</c:v>
                </c:pt>
                <c:pt idx="5194">
                  <c:v>916</c:v>
                </c:pt>
                <c:pt idx="5195">
                  <c:v>1099</c:v>
                </c:pt>
                <c:pt idx="5196">
                  <c:v>1099</c:v>
                </c:pt>
                <c:pt idx="5197">
                  <c:v>1099</c:v>
                </c:pt>
                <c:pt idx="5198">
                  <c:v>1099</c:v>
                </c:pt>
                <c:pt idx="5199">
                  <c:v>1099</c:v>
                </c:pt>
                <c:pt idx="5200">
                  <c:v>1099</c:v>
                </c:pt>
                <c:pt idx="5201">
                  <c:v>1099</c:v>
                </c:pt>
                <c:pt idx="5202">
                  <c:v>1099</c:v>
                </c:pt>
                <c:pt idx="5203">
                  <c:v>916</c:v>
                </c:pt>
                <c:pt idx="5204">
                  <c:v>916</c:v>
                </c:pt>
                <c:pt idx="5205">
                  <c:v>916</c:v>
                </c:pt>
                <c:pt idx="5206">
                  <c:v>916</c:v>
                </c:pt>
                <c:pt idx="5207">
                  <c:v>916</c:v>
                </c:pt>
                <c:pt idx="5208">
                  <c:v>916</c:v>
                </c:pt>
                <c:pt idx="5209">
                  <c:v>1099</c:v>
                </c:pt>
                <c:pt idx="5210">
                  <c:v>1099</c:v>
                </c:pt>
                <c:pt idx="5211">
                  <c:v>1099</c:v>
                </c:pt>
                <c:pt idx="5212">
                  <c:v>1099</c:v>
                </c:pt>
                <c:pt idx="5213">
                  <c:v>1099</c:v>
                </c:pt>
                <c:pt idx="5214">
                  <c:v>1099</c:v>
                </c:pt>
                <c:pt idx="5215">
                  <c:v>1099</c:v>
                </c:pt>
                <c:pt idx="5216">
                  <c:v>916</c:v>
                </c:pt>
                <c:pt idx="5217">
                  <c:v>916</c:v>
                </c:pt>
                <c:pt idx="5218">
                  <c:v>916</c:v>
                </c:pt>
                <c:pt idx="5219">
                  <c:v>1099</c:v>
                </c:pt>
                <c:pt idx="5220">
                  <c:v>1099</c:v>
                </c:pt>
                <c:pt idx="5221">
                  <c:v>1099</c:v>
                </c:pt>
                <c:pt idx="5222">
                  <c:v>1099</c:v>
                </c:pt>
                <c:pt idx="5223">
                  <c:v>1099</c:v>
                </c:pt>
                <c:pt idx="5224">
                  <c:v>1099</c:v>
                </c:pt>
                <c:pt idx="5225">
                  <c:v>1099</c:v>
                </c:pt>
                <c:pt idx="5226">
                  <c:v>1099</c:v>
                </c:pt>
                <c:pt idx="5227">
                  <c:v>916</c:v>
                </c:pt>
                <c:pt idx="5228">
                  <c:v>916</c:v>
                </c:pt>
                <c:pt idx="5229">
                  <c:v>916</c:v>
                </c:pt>
                <c:pt idx="5230">
                  <c:v>916</c:v>
                </c:pt>
                <c:pt idx="5231">
                  <c:v>916</c:v>
                </c:pt>
                <c:pt idx="5232">
                  <c:v>916</c:v>
                </c:pt>
                <c:pt idx="5233">
                  <c:v>1099</c:v>
                </c:pt>
                <c:pt idx="5234">
                  <c:v>1099</c:v>
                </c:pt>
                <c:pt idx="5235">
                  <c:v>1099</c:v>
                </c:pt>
                <c:pt idx="5236">
                  <c:v>1099</c:v>
                </c:pt>
                <c:pt idx="5237">
                  <c:v>1099</c:v>
                </c:pt>
                <c:pt idx="5238">
                  <c:v>1099</c:v>
                </c:pt>
                <c:pt idx="5239">
                  <c:v>1099</c:v>
                </c:pt>
                <c:pt idx="5240">
                  <c:v>916</c:v>
                </c:pt>
                <c:pt idx="5241">
                  <c:v>916</c:v>
                </c:pt>
                <c:pt idx="5242">
                  <c:v>916</c:v>
                </c:pt>
                <c:pt idx="5243">
                  <c:v>1099</c:v>
                </c:pt>
                <c:pt idx="5244">
                  <c:v>1099</c:v>
                </c:pt>
                <c:pt idx="5245">
                  <c:v>1099</c:v>
                </c:pt>
                <c:pt idx="5246">
                  <c:v>1099</c:v>
                </c:pt>
                <c:pt idx="5247">
                  <c:v>1099</c:v>
                </c:pt>
                <c:pt idx="5248">
                  <c:v>1099</c:v>
                </c:pt>
                <c:pt idx="5249">
                  <c:v>1099</c:v>
                </c:pt>
                <c:pt idx="5250">
                  <c:v>1099</c:v>
                </c:pt>
                <c:pt idx="5251">
                  <c:v>916</c:v>
                </c:pt>
                <c:pt idx="5252">
                  <c:v>916</c:v>
                </c:pt>
                <c:pt idx="5253">
                  <c:v>916</c:v>
                </c:pt>
                <c:pt idx="5254">
                  <c:v>916</c:v>
                </c:pt>
                <c:pt idx="5255">
                  <c:v>916</c:v>
                </c:pt>
                <c:pt idx="5256">
                  <c:v>916</c:v>
                </c:pt>
                <c:pt idx="5257">
                  <c:v>1099</c:v>
                </c:pt>
                <c:pt idx="5258">
                  <c:v>1099</c:v>
                </c:pt>
                <c:pt idx="5259">
                  <c:v>1099</c:v>
                </c:pt>
                <c:pt idx="5260">
                  <c:v>1099</c:v>
                </c:pt>
                <c:pt idx="5261">
                  <c:v>1099</c:v>
                </c:pt>
                <c:pt idx="5262">
                  <c:v>1099</c:v>
                </c:pt>
                <c:pt idx="5263">
                  <c:v>1099</c:v>
                </c:pt>
                <c:pt idx="5264">
                  <c:v>916</c:v>
                </c:pt>
                <c:pt idx="5265">
                  <c:v>916</c:v>
                </c:pt>
                <c:pt idx="5266">
                  <c:v>916</c:v>
                </c:pt>
                <c:pt idx="5267">
                  <c:v>1099</c:v>
                </c:pt>
                <c:pt idx="5268">
                  <c:v>1099</c:v>
                </c:pt>
                <c:pt idx="5269">
                  <c:v>1099</c:v>
                </c:pt>
                <c:pt idx="5270">
                  <c:v>1099</c:v>
                </c:pt>
                <c:pt idx="5271">
                  <c:v>1099</c:v>
                </c:pt>
                <c:pt idx="5272">
                  <c:v>1099</c:v>
                </c:pt>
                <c:pt idx="5273">
                  <c:v>1099</c:v>
                </c:pt>
                <c:pt idx="5274">
                  <c:v>1099</c:v>
                </c:pt>
                <c:pt idx="5275">
                  <c:v>916</c:v>
                </c:pt>
                <c:pt idx="5276">
                  <c:v>916</c:v>
                </c:pt>
                <c:pt idx="5277">
                  <c:v>916</c:v>
                </c:pt>
                <c:pt idx="5278">
                  <c:v>916</c:v>
                </c:pt>
                <c:pt idx="5279">
                  <c:v>916</c:v>
                </c:pt>
                <c:pt idx="5280">
                  <c:v>916</c:v>
                </c:pt>
                <c:pt idx="5281">
                  <c:v>1099</c:v>
                </c:pt>
                <c:pt idx="5282">
                  <c:v>1099</c:v>
                </c:pt>
                <c:pt idx="5283">
                  <c:v>1099</c:v>
                </c:pt>
                <c:pt idx="5284">
                  <c:v>1099</c:v>
                </c:pt>
                <c:pt idx="5285">
                  <c:v>1099</c:v>
                </c:pt>
                <c:pt idx="5286">
                  <c:v>1099</c:v>
                </c:pt>
                <c:pt idx="5287">
                  <c:v>1099</c:v>
                </c:pt>
                <c:pt idx="5288">
                  <c:v>916</c:v>
                </c:pt>
                <c:pt idx="5289">
                  <c:v>916</c:v>
                </c:pt>
                <c:pt idx="5290">
                  <c:v>916</c:v>
                </c:pt>
                <c:pt idx="5291">
                  <c:v>1099</c:v>
                </c:pt>
                <c:pt idx="5292">
                  <c:v>1099</c:v>
                </c:pt>
                <c:pt idx="5293">
                  <c:v>1099</c:v>
                </c:pt>
                <c:pt idx="5294">
                  <c:v>1099</c:v>
                </c:pt>
                <c:pt idx="5295">
                  <c:v>1099</c:v>
                </c:pt>
                <c:pt idx="5296">
                  <c:v>1099</c:v>
                </c:pt>
                <c:pt idx="5297">
                  <c:v>1099</c:v>
                </c:pt>
                <c:pt idx="5298">
                  <c:v>1099</c:v>
                </c:pt>
                <c:pt idx="5299">
                  <c:v>916</c:v>
                </c:pt>
                <c:pt idx="5300">
                  <c:v>916</c:v>
                </c:pt>
                <c:pt idx="5301">
                  <c:v>916</c:v>
                </c:pt>
                <c:pt idx="5302">
                  <c:v>916</c:v>
                </c:pt>
                <c:pt idx="5303">
                  <c:v>916</c:v>
                </c:pt>
                <c:pt idx="5304">
                  <c:v>916</c:v>
                </c:pt>
                <c:pt idx="5305">
                  <c:v>1099</c:v>
                </c:pt>
                <c:pt idx="5306">
                  <c:v>1099</c:v>
                </c:pt>
                <c:pt idx="5307">
                  <c:v>1099</c:v>
                </c:pt>
                <c:pt idx="5308">
                  <c:v>1099</c:v>
                </c:pt>
                <c:pt idx="5309">
                  <c:v>1099</c:v>
                </c:pt>
                <c:pt idx="5310">
                  <c:v>1099</c:v>
                </c:pt>
                <c:pt idx="5311">
                  <c:v>1099</c:v>
                </c:pt>
                <c:pt idx="5312">
                  <c:v>916</c:v>
                </c:pt>
                <c:pt idx="5313">
                  <c:v>916</c:v>
                </c:pt>
                <c:pt idx="5314">
                  <c:v>916</c:v>
                </c:pt>
                <c:pt idx="5315">
                  <c:v>1099</c:v>
                </c:pt>
                <c:pt idx="5316">
                  <c:v>1099</c:v>
                </c:pt>
                <c:pt idx="5317">
                  <c:v>1099</c:v>
                </c:pt>
                <c:pt idx="5318">
                  <c:v>1099</c:v>
                </c:pt>
                <c:pt idx="5319">
                  <c:v>1099</c:v>
                </c:pt>
                <c:pt idx="5320">
                  <c:v>1099</c:v>
                </c:pt>
                <c:pt idx="5321">
                  <c:v>1099</c:v>
                </c:pt>
                <c:pt idx="5322">
                  <c:v>1099</c:v>
                </c:pt>
                <c:pt idx="5323">
                  <c:v>916</c:v>
                </c:pt>
                <c:pt idx="5324">
                  <c:v>916</c:v>
                </c:pt>
                <c:pt idx="5325">
                  <c:v>916</c:v>
                </c:pt>
                <c:pt idx="5326">
                  <c:v>916</c:v>
                </c:pt>
                <c:pt idx="5327">
                  <c:v>916</c:v>
                </c:pt>
                <c:pt idx="5328">
                  <c:v>916</c:v>
                </c:pt>
                <c:pt idx="5329">
                  <c:v>1099</c:v>
                </c:pt>
                <c:pt idx="5330">
                  <c:v>1099</c:v>
                </c:pt>
                <c:pt idx="5331">
                  <c:v>1099</c:v>
                </c:pt>
                <c:pt idx="5332">
                  <c:v>1099</c:v>
                </c:pt>
                <c:pt idx="5333">
                  <c:v>1099</c:v>
                </c:pt>
                <c:pt idx="5334">
                  <c:v>1099</c:v>
                </c:pt>
                <c:pt idx="5335">
                  <c:v>1099</c:v>
                </c:pt>
                <c:pt idx="5336">
                  <c:v>916</c:v>
                </c:pt>
                <c:pt idx="5337">
                  <c:v>916</c:v>
                </c:pt>
                <c:pt idx="5338">
                  <c:v>916</c:v>
                </c:pt>
                <c:pt idx="5339">
                  <c:v>1099</c:v>
                </c:pt>
                <c:pt idx="5340">
                  <c:v>1099</c:v>
                </c:pt>
                <c:pt idx="5341">
                  <c:v>1099</c:v>
                </c:pt>
                <c:pt idx="5342">
                  <c:v>1099</c:v>
                </c:pt>
                <c:pt idx="5343">
                  <c:v>1099</c:v>
                </c:pt>
                <c:pt idx="5344">
                  <c:v>1099</c:v>
                </c:pt>
                <c:pt idx="5345">
                  <c:v>1099</c:v>
                </c:pt>
                <c:pt idx="5346">
                  <c:v>1099</c:v>
                </c:pt>
                <c:pt idx="5347">
                  <c:v>916</c:v>
                </c:pt>
                <c:pt idx="5348">
                  <c:v>916</c:v>
                </c:pt>
                <c:pt idx="5349">
                  <c:v>916</c:v>
                </c:pt>
                <c:pt idx="5350">
                  <c:v>916</c:v>
                </c:pt>
                <c:pt idx="5351">
                  <c:v>916</c:v>
                </c:pt>
                <c:pt idx="5352">
                  <c:v>916</c:v>
                </c:pt>
                <c:pt idx="5353">
                  <c:v>1099</c:v>
                </c:pt>
                <c:pt idx="5354">
                  <c:v>1099</c:v>
                </c:pt>
                <c:pt idx="5355">
                  <c:v>1099</c:v>
                </c:pt>
                <c:pt idx="5356">
                  <c:v>1099</c:v>
                </c:pt>
                <c:pt idx="5357">
                  <c:v>1099</c:v>
                </c:pt>
                <c:pt idx="5358">
                  <c:v>1099</c:v>
                </c:pt>
                <c:pt idx="5359">
                  <c:v>1099</c:v>
                </c:pt>
                <c:pt idx="5360">
                  <c:v>916</c:v>
                </c:pt>
                <c:pt idx="5361">
                  <c:v>916</c:v>
                </c:pt>
                <c:pt idx="5362">
                  <c:v>916</c:v>
                </c:pt>
                <c:pt idx="5363">
                  <c:v>1099</c:v>
                </c:pt>
                <c:pt idx="5364">
                  <c:v>1099</c:v>
                </c:pt>
                <c:pt idx="5365">
                  <c:v>1099</c:v>
                </c:pt>
                <c:pt idx="5366">
                  <c:v>1099</c:v>
                </c:pt>
                <c:pt idx="5367">
                  <c:v>1099</c:v>
                </c:pt>
                <c:pt idx="5368">
                  <c:v>1099</c:v>
                </c:pt>
                <c:pt idx="5369">
                  <c:v>1099</c:v>
                </c:pt>
                <c:pt idx="5370">
                  <c:v>1099</c:v>
                </c:pt>
                <c:pt idx="5371">
                  <c:v>916</c:v>
                </c:pt>
                <c:pt idx="5372">
                  <c:v>916</c:v>
                </c:pt>
                <c:pt idx="5373">
                  <c:v>916</c:v>
                </c:pt>
                <c:pt idx="5374">
                  <c:v>916</c:v>
                </c:pt>
                <c:pt idx="5375">
                  <c:v>916</c:v>
                </c:pt>
                <c:pt idx="5376">
                  <c:v>916</c:v>
                </c:pt>
                <c:pt idx="5377">
                  <c:v>1099</c:v>
                </c:pt>
                <c:pt idx="5378">
                  <c:v>1099</c:v>
                </c:pt>
                <c:pt idx="5379">
                  <c:v>1099</c:v>
                </c:pt>
                <c:pt idx="5380">
                  <c:v>1099</c:v>
                </c:pt>
                <c:pt idx="5381">
                  <c:v>1099</c:v>
                </c:pt>
                <c:pt idx="5382">
                  <c:v>1099</c:v>
                </c:pt>
                <c:pt idx="5383">
                  <c:v>1099</c:v>
                </c:pt>
                <c:pt idx="5384">
                  <c:v>916</c:v>
                </c:pt>
                <c:pt idx="5385">
                  <c:v>916</c:v>
                </c:pt>
                <c:pt idx="5386">
                  <c:v>916</c:v>
                </c:pt>
                <c:pt idx="5387">
                  <c:v>1099</c:v>
                </c:pt>
                <c:pt idx="5388">
                  <c:v>1099</c:v>
                </c:pt>
                <c:pt idx="5389">
                  <c:v>1099</c:v>
                </c:pt>
                <c:pt idx="5390">
                  <c:v>1099</c:v>
                </c:pt>
                <c:pt idx="5391">
                  <c:v>1099</c:v>
                </c:pt>
                <c:pt idx="5392">
                  <c:v>1099</c:v>
                </c:pt>
                <c:pt idx="5393">
                  <c:v>1099</c:v>
                </c:pt>
                <c:pt idx="5394">
                  <c:v>1099</c:v>
                </c:pt>
                <c:pt idx="5395">
                  <c:v>916</c:v>
                </c:pt>
                <c:pt idx="5396">
                  <c:v>916</c:v>
                </c:pt>
                <c:pt idx="5397">
                  <c:v>916</c:v>
                </c:pt>
                <c:pt idx="5398">
                  <c:v>916</c:v>
                </c:pt>
                <c:pt idx="5399">
                  <c:v>916</c:v>
                </c:pt>
                <c:pt idx="5400">
                  <c:v>916</c:v>
                </c:pt>
                <c:pt idx="5401">
                  <c:v>1099</c:v>
                </c:pt>
                <c:pt idx="5402">
                  <c:v>1099</c:v>
                </c:pt>
                <c:pt idx="5403">
                  <c:v>1099</c:v>
                </c:pt>
                <c:pt idx="5404">
                  <c:v>1099</c:v>
                </c:pt>
                <c:pt idx="5405">
                  <c:v>1099</c:v>
                </c:pt>
                <c:pt idx="5406">
                  <c:v>1099</c:v>
                </c:pt>
                <c:pt idx="5407">
                  <c:v>1099</c:v>
                </c:pt>
                <c:pt idx="5408">
                  <c:v>916</c:v>
                </c:pt>
                <c:pt idx="5409">
                  <c:v>916</c:v>
                </c:pt>
                <c:pt idx="5410">
                  <c:v>916</c:v>
                </c:pt>
                <c:pt idx="5411">
                  <c:v>1099</c:v>
                </c:pt>
                <c:pt idx="5412">
                  <c:v>1099</c:v>
                </c:pt>
                <c:pt idx="5413">
                  <c:v>1099</c:v>
                </c:pt>
                <c:pt idx="5414">
                  <c:v>1099</c:v>
                </c:pt>
                <c:pt idx="5415">
                  <c:v>1099</c:v>
                </c:pt>
                <c:pt idx="5416">
                  <c:v>1099</c:v>
                </c:pt>
                <c:pt idx="5417">
                  <c:v>1099</c:v>
                </c:pt>
                <c:pt idx="5418">
                  <c:v>1099</c:v>
                </c:pt>
                <c:pt idx="5419">
                  <c:v>916</c:v>
                </c:pt>
                <c:pt idx="5420">
                  <c:v>916</c:v>
                </c:pt>
                <c:pt idx="5421">
                  <c:v>916</c:v>
                </c:pt>
                <c:pt idx="5422">
                  <c:v>916</c:v>
                </c:pt>
                <c:pt idx="5423">
                  <c:v>916</c:v>
                </c:pt>
                <c:pt idx="5424">
                  <c:v>916</c:v>
                </c:pt>
                <c:pt idx="5425">
                  <c:v>1099</c:v>
                </c:pt>
                <c:pt idx="5426">
                  <c:v>1099</c:v>
                </c:pt>
                <c:pt idx="5427">
                  <c:v>1099</c:v>
                </c:pt>
                <c:pt idx="5428">
                  <c:v>1099</c:v>
                </c:pt>
                <c:pt idx="5429">
                  <c:v>1099</c:v>
                </c:pt>
                <c:pt idx="5430">
                  <c:v>1099</c:v>
                </c:pt>
                <c:pt idx="5431">
                  <c:v>1099</c:v>
                </c:pt>
                <c:pt idx="5432">
                  <c:v>916</c:v>
                </c:pt>
                <c:pt idx="5433">
                  <c:v>916</c:v>
                </c:pt>
                <c:pt idx="5434">
                  <c:v>916</c:v>
                </c:pt>
                <c:pt idx="5435">
                  <c:v>1099</c:v>
                </c:pt>
                <c:pt idx="5436">
                  <c:v>1099</c:v>
                </c:pt>
                <c:pt idx="5437">
                  <c:v>1099</c:v>
                </c:pt>
                <c:pt idx="5438">
                  <c:v>1099</c:v>
                </c:pt>
                <c:pt idx="5439">
                  <c:v>1099</c:v>
                </c:pt>
                <c:pt idx="5440">
                  <c:v>1099</c:v>
                </c:pt>
                <c:pt idx="5441">
                  <c:v>1099</c:v>
                </c:pt>
                <c:pt idx="5442">
                  <c:v>1099</c:v>
                </c:pt>
                <c:pt idx="5443">
                  <c:v>916</c:v>
                </c:pt>
                <c:pt idx="5444">
                  <c:v>916</c:v>
                </c:pt>
                <c:pt idx="5445">
                  <c:v>916</c:v>
                </c:pt>
                <c:pt idx="5446">
                  <c:v>916</c:v>
                </c:pt>
                <c:pt idx="5447">
                  <c:v>916</c:v>
                </c:pt>
                <c:pt idx="5448">
                  <c:v>916</c:v>
                </c:pt>
                <c:pt idx="5449">
                  <c:v>1099</c:v>
                </c:pt>
                <c:pt idx="5450">
                  <c:v>1099</c:v>
                </c:pt>
                <c:pt idx="5451">
                  <c:v>1099</c:v>
                </c:pt>
                <c:pt idx="5452">
                  <c:v>1099</c:v>
                </c:pt>
                <c:pt idx="5453">
                  <c:v>1099</c:v>
                </c:pt>
                <c:pt idx="5454">
                  <c:v>1099</c:v>
                </c:pt>
                <c:pt idx="5455">
                  <c:v>1099</c:v>
                </c:pt>
                <c:pt idx="5456">
                  <c:v>916</c:v>
                </c:pt>
                <c:pt idx="5457">
                  <c:v>916</c:v>
                </c:pt>
                <c:pt idx="5458">
                  <c:v>916</c:v>
                </c:pt>
                <c:pt idx="5459">
                  <c:v>1099</c:v>
                </c:pt>
                <c:pt idx="5460">
                  <c:v>1099</c:v>
                </c:pt>
                <c:pt idx="5461">
                  <c:v>1099</c:v>
                </c:pt>
                <c:pt idx="5462">
                  <c:v>1099</c:v>
                </c:pt>
                <c:pt idx="5463">
                  <c:v>1099</c:v>
                </c:pt>
                <c:pt idx="5464">
                  <c:v>1099</c:v>
                </c:pt>
                <c:pt idx="5465">
                  <c:v>1099</c:v>
                </c:pt>
                <c:pt idx="5466">
                  <c:v>1099</c:v>
                </c:pt>
                <c:pt idx="5467">
                  <c:v>916</c:v>
                </c:pt>
                <c:pt idx="5468">
                  <c:v>916</c:v>
                </c:pt>
                <c:pt idx="5469">
                  <c:v>916</c:v>
                </c:pt>
                <c:pt idx="5470">
                  <c:v>916</c:v>
                </c:pt>
                <c:pt idx="5471">
                  <c:v>916</c:v>
                </c:pt>
                <c:pt idx="5472">
                  <c:v>916</c:v>
                </c:pt>
                <c:pt idx="5473">
                  <c:v>1099</c:v>
                </c:pt>
                <c:pt idx="5474">
                  <c:v>1099</c:v>
                </c:pt>
                <c:pt idx="5475">
                  <c:v>1099</c:v>
                </c:pt>
                <c:pt idx="5476">
                  <c:v>1099</c:v>
                </c:pt>
                <c:pt idx="5477">
                  <c:v>1099</c:v>
                </c:pt>
                <c:pt idx="5478">
                  <c:v>1099</c:v>
                </c:pt>
                <c:pt idx="5479">
                  <c:v>1099</c:v>
                </c:pt>
                <c:pt idx="5480">
                  <c:v>916</c:v>
                </c:pt>
                <c:pt idx="5481">
                  <c:v>916</c:v>
                </c:pt>
                <c:pt idx="5482">
                  <c:v>916</c:v>
                </c:pt>
                <c:pt idx="5483">
                  <c:v>1099</c:v>
                </c:pt>
                <c:pt idx="5484">
                  <c:v>1099</c:v>
                </c:pt>
                <c:pt idx="5485">
                  <c:v>1099</c:v>
                </c:pt>
                <c:pt idx="5486">
                  <c:v>1099</c:v>
                </c:pt>
                <c:pt idx="5487">
                  <c:v>1099</c:v>
                </c:pt>
                <c:pt idx="5488">
                  <c:v>1099</c:v>
                </c:pt>
                <c:pt idx="5489">
                  <c:v>1099</c:v>
                </c:pt>
                <c:pt idx="5490">
                  <c:v>1099</c:v>
                </c:pt>
                <c:pt idx="5491">
                  <c:v>916</c:v>
                </c:pt>
                <c:pt idx="5492">
                  <c:v>916</c:v>
                </c:pt>
                <c:pt idx="5493">
                  <c:v>916</c:v>
                </c:pt>
                <c:pt idx="5494">
                  <c:v>916</c:v>
                </c:pt>
                <c:pt idx="5495">
                  <c:v>916</c:v>
                </c:pt>
                <c:pt idx="5496">
                  <c:v>916</c:v>
                </c:pt>
                <c:pt idx="5497">
                  <c:v>1099</c:v>
                </c:pt>
                <c:pt idx="5498">
                  <c:v>1099</c:v>
                </c:pt>
                <c:pt idx="5499">
                  <c:v>1099</c:v>
                </c:pt>
                <c:pt idx="5500">
                  <c:v>1099</c:v>
                </c:pt>
                <c:pt idx="5501">
                  <c:v>1099</c:v>
                </c:pt>
                <c:pt idx="5502">
                  <c:v>1099</c:v>
                </c:pt>
                <c:pt idx="5503">
                  <c:v>1099</c:v>
                </c:pt>
                <c:pt idx="5504">
                  <c:v>916</c:v>
                </c:pt>
                <c:pt idx="5505">
                  <c:v>916</c:v>
                </c:pt>
                <c:pt idx="5506">
                  <c:v>916</c:v>
                </c:pt>
                <c:pt idx="5507">
                  <c:v>1099</c:v>
                </c:pt>
                <c:pt idx="5508">
                  <c:v>1099</c:v>
                </c:pt>
                <c:pt idx="5509">
                  <c:v>1099</c:v>
                </c:pt>
                <c:pt idx="5510">
                  <c:v>1099</c:v>
                </c:pt>
                <c:pt idx="5511">
                  <c:v>1099</c:v>
                </c:pt>
                <c:pt idx="5512">
                  <c:v>1099</c:v>
                </c:pt>
                <c:pt idx="5513">
                  <c:v>1099</c:v>
                </c:pt>
                <c:pt idx="5514">
                  <c:v>1099</c:v>
                </c:pt>
                <c:pt idx="5515">
                  <c:v>916</c:v>
                </c:pt>
                <c:pt idx="5516">
                  <c:v>916</c:v>
                </c:pt>
                <c:pt idx="5517">
                  <c:v>916</c:v>
                </c:pt>
                <c:pt idx="5518">
                  <c:v>916</c:v>
                </c:pt>
                <c:pt idx="5519">
                  <c:v>916</c:v>
                </c:pt>
                <c:pt idx="5520">
                  <c:v>916</c:v>
                </c:pt>
                <c:pt idx="5521">
                  <c:v>1099</c:v>
                </c:pt>
                <c:pt idx="5522">
                  <c:v>1099</c:v>
                </c:pt>
                <c:pt idx="5523">
                  <c:v>1099</c:v>
                </c:pt>
                <c:pt idx="5524">
                  <c:v>1099</c:v>
                </c:pt>
                <c:pt idx="5525">
                  <c:v>1099</c:v>
                </c:pt>
                <c:pt idx="5526">
                  <c:v>1099</c:v>
                </c:pt>
                <c:pt idx="5527">
                  <c:v>1099</c:v>
                </c:pt>
                <c:pt idx="5528">
                  <c:v>916</c:v>
                </c:pt>
                <c:pt idx="5529">
                  <c:v>916</c:v>
                </c:pt>
                <c:pt idx="5530">
                  <c:v>916</c:v>
                </c:pt>
                <c:pt idx="5531">
                  <c:v>1099</c:v>
                </c:pt>
                <c:pt idx="5532">
                  <c:v>1099</c:v>
                </c:pt>
                <c:pt idx="5533">
                  <c:v>1099</c:v>
                </c:pt>
                <c:pt idx="5534">
                  <c:v>1099</c:v>
                </c:pt>
                <c:pt idx="5535">
                  <c:v>1099</c:v>
                </c:pt>
                <c:pt idx="5536">
                  <c:v>1099</c:v>
                </c:pt>
                <c:pt idx="5537">
                  <c:v>1099</c:v>
                </c:pt>
                <c:pt idx="5538">
                  <c:v>1099</c:v>
                </c:pt>
                <c:pt idx="5539">
                  <c:v>916</c:v>
                </c:pt>
                <c:pt idx="5540">
                  <c:v>916</c:v>
                </c:pt>
                <c:pt idx="5541">
                  <c:v>916</c:v>
                </c:pt>
                <c:pt idx="5542">
                  <c:v>916</c:v>
                </c:pt>
                <c:pt idx="5543">
                  <c:v>916</c:v>
                </c:pt>
                <c:pt idx="5544">
                  <c:v>916</c:v>
                </c:pt>
                <c:pt idx="5545">
                  <c:v>1099</c:v>
                </c:pt>
                <c:pt idx="5546">
                  <c:v>1099</c:v>
                </c:pt>
                <c:pt idx="5547">
                  <c:v>1099</c:v>
                </c:pt>
                <c:pt idx="5548">
                  <c:v>1099</c:v>
                </c:pt>
                <c:pt idx="5549">
                  <c:v>1099</c:v>
                </c:pt>
                <c:pt idx="5550">
                  <c:v>1099</c:v>
                </c:pt>
                <c:pt idx="5551">
                  <c:v>1099</c:v>
                </c:pt>
                <c:pt idx="5552">
                  <c:v>916</c:v>
                </c:pt>
                <c:pt idx="5553">
                  <c:v>916</c:v>
                </c:pt>
                <c:pt idx="5554">
                  <c:v>916</c:v>
                </c:pt>
                <c:pt idx="5555">
                  <c:v>1099</c:v>
                </c:pt>
                <c:pt idx="5556">
                  <c:v>1099</c:v>
                </c:pt>
                <c:pt idx="5557">
                  <c:v>1099</c:v>
                </c:pt>
                <c:pt idx="5558">
                  <c:v>1099</c:v>
                </c:pt>
                <c:pt idx="5559">
                  <c:v>1099</c:v>
                </c:pt>
                <c:pt idx="5560">
                  <c:v>1099</c:v>
                </c:pt>
                <c:pt idx="5561">
                  <c:v>1099</c:v>
                </c:pt>
                <c:pt idx="5562">
                  <c:v>1099</c:v>
                </c:pt>
                <c:pt idx="5563">
                  <c:v>916</c:v>
                </c:pt>
                <c:pt idx="5564">
                  <c:v>916</c:v>
                </c:pt>
                <c:pt idx="5565">
                  <c:v>916</c:v>
                </c:pt>
                <c:pt idx="5566">
                  <c:v>916</c:v>
                </c:pt>
                <c:pt idx="5567">
                  <c:v>916</c:v>
                </c:pt>
                <c:pt idx="5568">
                  <c:v>916</c:v>
                </c:pt>
                <c:pt idx="5569">
                  <c:v>1099</c:v>
                </c:pt>
                <c:pt idx="5570">
                  <c:v>1099</c:v>
                </c:pt>
                <c:pt idx="5571">
                  <c:v>1099</c:v>
                </c:pt>
                <c:pt idx="5572">
                  <c:v>1099</c:v>
                </c:pt>
                <c:pt idx="5573">
                  <c:v>1099</c:v>
                </c:pt>
                <c:pt idx="5574">
                  <c:v>1099</c:v>
                </c:pt>
                <c:pt idx="5575">
                  <c:v>1099</c:v>
                </c:pt>
                <c:pt idx="5576">
                  <c:v>916</c:v>
                </c:pt>
                <c:pt idx="5577">
                  <c:v>916</c:v>
                </c:pt>
                <c:pt idx="5578">
                  <c:v>916</c:v>
                </c:pt>
                <c:pt idx="5579">
                  <c:v>1099</c:v>
                </c:pt>
                <c:pt idx="5580">
                  <c:v>1099</c:v>
                </c:pt>
                <c:pt idx="5581">
                  <c:v>1099</c:v>
                </c:pt>
                <c:pt idx="5582">
                  <c:v>1099</c:v>
                </c:pt>
                <c:pt idx="5583">
                  <c:v>1099</c:v>
                </c:pt>
                <c:pt idx="5584">
                  <c:v>1099</c:v>
                </c:pt>
                <c:pt idx="5585">
                  <c:v>1099</c:v>
                </c:pt>
                <c:pt idx="5586">
                  <c:v>1099</c:v>
                </c:pt>
                <c:pt idx="5587">
                  <c:v>916</c:v>
                </c:pt>
                <c:pt idx="5588">
                  <c:v>916</c:v>
                </c:pt>
                <c:pt idx="5589">
                  <c:v>916</c:v>
                </c:pt>
                <c:pt idx="5590">
                  <c:v>916</c:v>
                </c:pt>
                <c:pt idx="5591">
                  <c:v>916</c:v>
                </c:pt>
                <c:pt idx="5592">
                  <c:v>916</c:v>
                </c:pt>
                <c:pt idx="5593">
                  <c:v>1099</c:v>
                </c:pt>
                <c:pt idx="5594">
                  <c:v>1099</c:v>
                </c:pt>
                <c:pt idx="5595">
                  <c:v>1099</c:v>
                </c:pt>
                <c:pt idx="5596">
                  <c:v>1099</c:v>
                </c:pt>
                <c:pt idx="5597">
                  <c:v>1099</c:v>
                </c:pt>
                <c:pt idx="5598">
                  <c:v>1099</c:v>
                </c:pt>
                <c:pt idx="5599">
                  <c:v>1099</c:v>
                </c:pt>
                <c:pt idx="5600">
                  <c:v>916</c:v>
                </c:pt>
                <c:pt idx="5601">
                  <c:v>916</c:v>
                </c:pt>
                <c:pt idx="5602">
                  <c:v>916</c:v>
                </c:pt>
                <c:pt idx="5603">
                  <c:v>1099</c:v>
                </c:pt>
                <c:pt idx="5604">
                  <c:v>1099</c:v>
                </c:pt>
                <c:pt idx="5605">
                  <c:v>1099</c:v>
                </c:pt>
                <c:pt idx="5606">
                  <c:v>1099</c:v>
                </c:pt>
                <c:pt idx="5607">
                  <c:v>1099</c:v>
                </c:pt>
                <c:pt idx="5608">
                  <c:v>1099</c:v>
                </c:pt>
                <c:pt idx="5609">
                  <c:v>1099</c:v>
                </c:pt>
                <c:pt idx="5610">
                  <c:v>1099</c:v>
                </c:pt>
                <c:pt idx="5611">
                  <c:v>916</c:v>
                </c:pt>
                <c:pt idx="5612">
                  <c:v>916</c:v>
                </c:pt>
                <c:pt idx="5613">
                  <c:v>916</c:v>
                </c:pt>
                <c:pt idx="5614">
                  <c:v>916</c:v>
                </c:pt>
                <c:pt idx="5615">
                  <c:v>916</c:v>
                </c:pt>
                <c:pt idx="5616">
                  <c:v>916</c:v>
                </c:pt>
                <c:pt idx="5617">
                  <c:v>1099</c:v>
                </c:pt>
                <c:pt idx="5618">
                  <c:v>1099</c:v>
                </c:pt>
                <c:pt idx="5619">
                  <c:v>1099</c:v>
                </c:pt>
                <c:pt idx="5620">
                  <c:v>1099</c:v>
                </c:pt>
                <c:pt idx="5621">
                  <c:v>1099</c:v>
                </c:pt>
                <c:pt idx="5622">
                  <c:v>1099</c:v>
                </c:pt>
                <c:pt idx="5623">
                  <c:v>1099</c:v>
                </c:pt>
                <c:pt idx="5624">
                  <c:v>916</c:v>
                </c:pt>
                <c:pt idx="5625">
                  <c:v>916</c:v>
                </c:pt>
                <c:pt idx="5626">
                  <c:v>916</c:v>
                </c:pt>
                <c:pt idx="5627">
                  <c:v>1099</c:v>
                </c:pt>
                <c:pt idx="5628">
                  <c:v>1099</c:v>
                </c:pt>
                <c:pt idx="5629">
                  <c:v>1099</c:v>
                </c:pt>
                <c:pt idx="5630">
                  <c:v>1099</c:v>
                </c:pt>
                <c:pt idx="5631">
                  <c:v>1099</c:v>
                </c:pt>
                <c:pt idx="5632">
                  <c:v>1099</c:v>
                </c:pt>
                <c:pt idx="5633">
                  <c:v>1099</c:v>
                </c:pt>
                <c:pt idx="5634">
                  <c:v>1099</c:v>
                </c:pt>
                <c:pt idx="5635">
                  <c:v>916</c:v>
                </c:pt>
                <c:pt idx="5636">
                  <c:v>916</c:v>
                </c:pt>
                <c:pt idx="5637">
                  <c:v>916</c:v>
                </c:pt>
                <c:pt idx="5638">
                  <c:v>916</c:v>
                </c:pt>
                <c:pt idx="5639">
                  <c:v>916</c:v>
                </c:pt>
                <c:pt idx="5640">
                  <c:v>916</c:v>
                </c:pt>
                <c:pt idx="5641">
                  <c:v>1099</c:v>
                </c:pt>
                <c:pt idx="5642">
                  <c:v>1099</c:v>
                </c:pt>
                <c:pt idx="5643">
                  <c:v>1099</c:v>
                </c:pt>
                <c:pt idx="5644">
                  <c:v>1099</c:v>
                </c:pt>
                <c:pt idx="5645">
                  <c:v>1099</c:v>
                </c:pt>
                <c:pt idx="5646">
                  <c:v>1099</c:v>
                </c:pt>
                <c:pt idx="5647">
                  <c:v>1099</c:v>
                </c:pt>
                <c:pt idx="5648">
                  <c:v>916</c:v>
                </c:pt>
                <c:pt idx="5649">
                  <c:v>916</c:v>
                </c:pt>
                <c:pt idx="5650">
                  <c:v>916</c:v>
                </c:pt>
                <c:pt idx="5651">
                  <c:v>1099</c:v>
                </c:pt>
                <c:pt idx="5652">
                  <c:v>1099</c:v>
                </c:pt>
                <c:pt idx="5653">
                  <c:v>1099</c:v>
                </c:pt>
                <c:pt idx="5654">
                  <c:v>1099</c:v>
                </c:pt>
                <c:pt idx="5655">
                  <c:v>1099</c:v>
                </c:pt>
                <c:pt idx="5656">
                  <c:v>1099</c:v>
                </c:pt>
                <c:pt idx="5657">
                  <c:v>1099</c:v>
                </c:pt>
                <c:pt idx="5658">
                  <c:v>1099</c:v>
                </c:pt>
                <c:pt idx="5659">
                  <c:v>916</c:v>
                </c:pt>
                <c:pt idx="5660">
                  <c:v>916</c:v>
                </c:pt>
                <c:pt idx="5661">
                  <c:v>916</c:v>
                </c:pt>
                <c:pt idx="5662">
                  <c:v>916</c:v>
                </c:pt>
                <c:pt idx="5663">
                  <c:v>916</c:v>
                </c:pt>
                <c:pt idx="5664">
                  <c:v>916</c:v>
                </c:pt>
                <c:pt idx="5665">
                  <c:v>1099</c:v>
                </c:pt>
                <c:pt idx="5666">
                  <c:v>1099</c:v>
                </c:pt>
                <c:pt idx="5667">
                  <c:v>1099</c:v>
                </c:pt>
                <c:pt idx="5668">
                  <c:v>1099</c:v>
                </c:pt>
                <c:pt idx="5669">
                  <c:v>1099</c:v>
                </c:pt>
                <c:pt idx="5670">
                  <c:v>1099</c:v>
                </c:pt>
                <c:pt idx="5671">
                  <c:v>1099</c:v>
                </c:pt>
                <c:pt idx="5672">
                  <c:v>916</c:v>
                </c:pt>
                <c:pt idx="5673">
                  <c:v>916</c:v>
                </c:pt>
                <c:pt idx="5674">
                  <c:v>916</c:v>
                </c:pt>
                <c:pt idx="5675">
                  <c:v>1099</c:v>
                </c:pt>
                <c:pt idx="5676">
                  <c:v>1099</c:v>
                </c:pt>
                <c:pt idx="5677">
                  <c:v>1099</c:v>
                </c:pt>
                <c:pt idx="5678">
                  <c:v>1099</c:v>
                </c:pt>
                <c:pt idx="5679">
                  <c:v>1099</c:v>
                </c:pt>
                <c:pt idx="5680">
                  <c:v>1099</c:v>
                </c:pt>
                <c:pt idx="5681">
                  <c:v>1099</c:v>
                </c:pt>
                <c:pt idx="5682">
                  <c:v>1099</c:v>
                </c:pt>
                <c:pt idx="5683">
                  <c:v>916</c:v>
                </c:pt>
                <c:pt idx="5684">
                  <c:v>916</c:v>
                </c:pt>
                <c:pt idx="5685">
                  <c:v>916</c:v>
                </c:pt>
                <c:pt idx="5686">
                  <c:v>916</c:v>
                </c:pt>
                <c:pt idx="5687">
                  <c:v>916</c:v>
                </c:pt>
                <c:pt idx="5688">
                  <c:v>916</c:v>
                </c:pt>
                <c:pt idx="5689">
                  <c:v>1099</c:v>
                </c:pt>
                <c:pt idx="5690">
                  <c:v>1099</c:v>
                </c:pt>
                <c:pt idx="5691">
                  <c:v>1099</c:v>
                </c:pt>
                <c:pt idx="5692">
                  <c:v>1099</c:v>
                </c:pt>
                <c:pt idx="5693">
                  <c:v>1099</c:v>
                </c:pt>
                <c:pt idx="5694">
                  <c:v>1099</c:v>
                </c:pt>
                <c:pt idx="5695">
                  <c:v>1099</c:v>
                </c:pt>
                <c:pt idx="5696">
                  <c:v>916</c:v>
                </c:pt>
                <c:pt idx="5697">
                  <c:v>916</c:v>
                </c:pt>
                <c:pt idx="5698">
                  <c:v>916</c:v>
                </c:pt>
                <c:pt idx="5699">
                  <c:v>1099</c:v>
                </c:pt>
                <c:pt idx="5700">
                  <c:v>1099</c:v>
                </c:pt>
                <c:pt idx="5701">
                  <c:v>1099</c:v>
                </c:pt>
                <c:pt idx="5702">
                  <c:v>1099</c:v>
                </c:pt>
                <c:pt idx="5703">
                  <c:v>1099</c:v>
                </c:pt>
                <c:pt idx="5704">
                  <c:v>1099</c:v>
                </c:pt>
                <c:pt idx="5705">
                  <c:v>1099</c:v>
                </c:pt>
                <c:pt idx="5706">
                  <c:v>1099</c:v>
                </c:pt>
                <c:pt idx="5707">
                  <c:v>916</c:v>
                </c:pt>
                <c:pt idx="5708">
                  <c:v>916</c:v>
                </c:pt>
                <c:pt idx="5709">
                  <c:v>916</c:v>
                </c:pt>
                <c:pt idx="5710">
                  <c:v>916</c:v>
                </c:pt>
                <c:pt idx="5711">
                  <c:v>916</c:v>
                </c:pt>
                <c:pt idx="5712">
                  <c:v>916</c:v>
                </c:pt>
                <c:pt idx="5713">
                  <c:v>1099</c:v>
                </c:pt>
                <c:pt idx="5714">
                  <c:v>1099</c:v>
                </c:pt>
                <c:pt idx="5715">
                  <c:v>1099</c:v>
                </c:pt>
                <c:pt idx="5716">
                  <c:v>1099</c:v>
                </c:pt>
                <c:pt idx="5717">
                  <c:v>1099</c:v>
                </c:pt>
                <c:pt idx="5718">
                  <c:v>1099</c:v>
                </c:pt>
                <c:pt idx="5719">
                  <c:v>1099</c:v>
                </c:pt>
                <c:pt idx="5720">
                  <c:v>916</c:v>
                </c:pt>
                <c:pt idx="5721">
                  <c:v>916</c:v>
                </c:pt>
                <c:pt idx="5722">
                  <c:v>916</c:v>
                </c:pt>
                <c:pt idx="5723">
                  <c:v>1099</c:v>
                </c:pt>
                <c:pt idx="5724">
                  <c:v>1099</c:v>
                </c:pt>
                <c:pt idx="5725">
                  <c:v>1099</c:v>
                </c:pt>
                <c:pt idx="5726">
                  <c:v>1099</c:v>
                </c:pt>
                <c:pt idx="5727">
                  <c:v>1099</c:v>
                </c:pt>
                <c:pt idx="5728">
                  <c:v>1099</c:v>
                </c:pt>
                <c:pt idx="5729">
                  <c:v>1099</c:v>
                </c:pt>
                <c:pt idx="5730">
                  <c:v>1099</c:v>
                </c:pt>
                <c:pt idx="5731">
                  <c:v>916</c:v>
                </c:pt>
                <c:pt idx="5732">
                  <c:v>916</c:v>
                </c:pt>
                <c:pt idx="5733">
                  <c:v>916</c:v>
                </c:pt>
                <c:pt idx="5734">
                  <c:v>916</c:v>
                </c:pt>
                <c:pt idx="5735">
                  <c:v>916</c:v>
                </c:pt>
                <c:pt idx="5736">
                  <c:v>916</c:v>
                </c:pt>
                <c:pt idx="5737">
                  <c:v>1099</c:v>
                </c:pt>
                <c:pt idx="5738">
                  <c:v>1099</c:v>
                </c:pt>
                <c:pt idx="5739">
                  <c:v>1099</c:v>
                </c:pt>
                <c:pt idx="5740">
                  <c:v>1099</c:v>
                </c:pt>
                <c:pt idx="5741">
                  <c:v>1099</c:v>
                </c:pt>
                <c:pt idx="5742">
                  <c:v>1099</c:v>
                </c:pt>
                <c:pt idx="5743">
                  <c:v>1099</c:v>
                </c:pt>
                <c:pt idx="5744">
                  <c:v>916</c:v>
                </c:pt>
                <c:pt idx="5745">
                  <c:v>916</c:v>
                </c:pt>
                <c:pt idx="5746">
                  <c:v>916</c:v>
                </c:pt>
                <c:pt idx="5747">
                  <c:v>1099</c:v>
                </c:pt>
                <c:pt idx="5748">
                  <c:v>1099</c:v>
                </c:pt>
                <c:pt idx="5749">
                  <c:v>1099</c:v>
                </c:pt>
                <c:pt idx="5750">
                  <c:v>1099</c:v>
                </c:pt>
                <c:pt idx="5751">
                  <c:v>1099</c:v>
                </c:pt>
                <c:pt idx="5752">
                  <c:v>1099</c:v>
                </c:pt>
                <c:pt idx="5753">
                  <c:v>1099</c:v>
                </c:pt>
                <c:pt idx="5754">
                  <c:v>1099</c:v>
                </c:pt>
                <c:pt idx="5755">
                  <c:v>916</c:v>
                </c:pt>
                <c:pt idx="5756">
                  <c:v>916</c:v>
                </c:pt>
                <c:pt idx="5757">
                  <c:v>916</c:v>
                </c:pt>
                <c:pt idx="5758">
                  <c:v>916</c:v>
                </c:pt>
                <c:pt idx="5759">
                  <c:v>916</c:v>
                </c:pt>
                <c:pt idx="5760">
                  <c:v>916</c:v>
                </c:pt>
                <c:pt idx="5761">
                  <c:v>1099</c:v>
                </c:pt>
                <c:pt idx="5762">
                  <c:v>1099</c:v>
                </c:pt>
                <c:pt idx="5763">
                  <c:v>1099</c:v>
                </c:pt>
                <c:pt idx="5764">
                  <c:v>1099</c:v>
                </c:pt>
                <c:pt idx="5765">
                  <c:v>1099</c:v>
                </c:pt>
                <c:pt idx="5766">
                  <c:v>1099</c:v>
                </c:pt>
                <c:pt idx="5767">
                  <c:v>1099</c:v>
                </c:pt>
                <c:pt idx="5768">
                  <c:v>916</c:v>
                </c:pt>
                <c:pt idx="5769">
                  <c:v>916</c:v>
                </c:pt>
                <c:pt idx="5770">
                  <c:v>916</c:v>
                </c:pt>
                <c:pt idx="5771">
                  <c:v>1099</c:v>
                </c:pt>
                <c:pt idx="5772">
                  <c:v>1099</c:v>
                </c:pt>
                <c:pt idx="5773">
                  <c:v>1099</c:v>
                </c:pt>
                <c:pt idx="5774">
                  <c:v>1099</c:v>
                </c:pt>
                <c:pt idx="5775">
                  <c:v>1099</c:v>
                </c:pt>
                <c:pt idx="5776">
                  <c:v>1099</c:v>
                </c:pt>
                <c:pt idx="5777">
                  <c:v>1099</c:v>
                </c:pt>
                <c:pt idx="5778">
                  <c:v>1099</c:v>
                </c:pt>
                <c:pt idx="5779">
                  <c:v>916</c:v>
                </c:pt>
                <c:pt idx="5780">
                  <c:v>916</c:v>
                </c:pt>
                <c:pt idx="5781">
                  <c:v>916</c:v>
                </c:pt>
                <c:pt idx="5782">
                  <c:v>916</c:v>
                </c:pt>
                <c:pt idx="5783">
                  <c:v>916</c:v>
                </c:pt>
                <c:pt idx="5784">
                  <c:v>916</c:v>
                </c:pt>
                <c:pt idx="5785">
                  <c:v>1099</c:v>
                </c:pt>
                <c:pt idx="5786">
                  <c:v>1099</c:v>
                </c:pt>
                <c:pt idx="5787">
                  <c:v>1099</c:v>
                </c:pt>
                <c:pt idx="5788">
                  <c:v>1099</c:v>
                </c:pt>
                <c:pt idx="5789">
                  <c:v>1099</c:v>
                </c:pt>
                <c:pt idx="5790">
                  <c:v>1099</c:v>
                </c:pt>
                <c:pt idx="5791">
                  <c:v>1099</c:v>
                </c:pt>
                <c:pt idx="5792">
                  <c:v>916</c:v>
                </c:pt>
                <c:pt idx="5793">
                  <c:v>916</c:v>
                </c:pt>
                <c:pt idx="5794">
                  <c:v>916</c:v>
                </c:pt>
                <c:pt idx="5795">
                  <c:v>1099</c:v>
                </c:pt>
                <c:pt idx="5796">
                  <c:v>1099</c:v>
                </c:pt>
                <c:pt idx="5797">
                  <c:v>1099</c:v>
                </c:pt>
                <c:pt idx="5798">
                  <c:v>1099</c:v>
                </c:pt>
                <c:pt idx="5799">
                  <c:v>1099</c:v>
                </c:pt>
                <c:pt idx="5800">
                  <c:v>1099</c:v>
                </c:pt>
                <c:pt idx="5801">
                  <c:v>1099</c:v>
                </c:pt>
                <c:pt idx="5802">
                  <c:v>1099</c:v>
                </c:pt>
                <c:pt idx="5803">
                  <c:v>916</c:v>
                </c:pt>
                <c:pt idx="5804">
                  <c:v>916</c:v>
                </c:pt>
                <c:pt idx="5805">
                  <c:v>916</c:v>
                </c:pt>
                <c:pt idx="5806">
                  <c:v>916</c:v>
                </c:pt>
                <c:pt idx="5807">
                  <c:v>916</c:v>
                </c:pt>
                <c:pt idx="5808">
                  <c:v>916</c:v>
                </c:pt>
                <c:pt idx="5809">
                  <c:v>1099</c:v>
                </c:pt>
                <c:pt idx="5810">
                  <c:v>1099</c:v>
                </c:pt>
                <c:pt idx="5811">
                  <c:v>1099</c:v>
                </c:pt>
                <c:pt idx="5812">
                  <c:v>1099</c:v>
                </c:pt>
                <c:pt idx="5813">
                  <c:v>1099</c:v>
                </c:pt>
                <c:pt idx="5814">
                  <c:v>1099</c:v>
                </c:pt>
                <c:pt idx="5815">
                  <c:v>1099</c:v>
                </c:pt>
                <c:pt idx="5816">
                  <c:v>916</c:v>
                </c:pt>
                <c:pt idx="5817">
                  <c:v>916</c:v>
                </c:pt>
                <c:pt idx="5818">
                  <c:v>916</c:v>
                </c:pt>
                <c:pt idx="5819">
                  <c:v>1099</c:v>
                </c:pt>
                <c:pt idx="5820">
                  <c:v>1099</c:v>
                </c:pt>
                <c:pt idx="5821">
                  <c:v>1099</c:v>
                </c:pt>
                <c:pt idx="5822">
                  <c:v>1099</c:v>
                </c:pt>
                <c:pt idx="5823">
                  <c:v>1099</c:v>
                </c:pt>
                <c:pt idx="5824">
                  <c:v>1099</c:v>
                </c:pt>
                <c:pt idx="5825">
                  <c:v>1099</c:v>
                </c:pt>
                <c:pt idx="5826">
                  <c:v>1099</c:v>
                </c:pt>
                <c:pt idx="5827">
                  <c:v>916</c:v>
                </c:pt>
                <c:pt idx="5828">
                  <c:v>916</c:v>
                </c:pt>
                <c:pt idx="5829">
                  <c:v>916</c:v>
                </c:pt>
                <c:pt idx="5830">
                  <c:v>916</c:v>
                </c:pt>
                <c:pt idx="5831">
                  <c:v>916</c:v>
                </c:pt>
                <c:pt idx="5832">
                  <c:v>916</c:v>
                </c:pt>
                <c:pt idx="5833">
                  <c:v>1099</c:v>
                </c:pt>
                <c:pt idx="5834">
                  <c:v>1099</c:v>
                </c:pt>
                <c:pt idx="5835">
                  <c:v>1099</c:v>
                </c:pt>
                <c:pt idx="5836">
                  <c:v>1099</c:v>
                </c:pt>
                <c:pt idx="5837">
                  <c:v>1099</c:v>
                </c:pt>
                <c:pt idx="5838">
                  <c:v>1099</c:v>
                </c:pt>
                <c:pt idx="5839">
                  <c:v>1099</c:v>
                </c:pt>
                <c:pt idx="5840">
                  <c:v>916</c:v>
                </c:pt>
                <c:pt idx="5841">
                  <c:v>916</c:v>
                </c:pt>
                <c:pt idx="5842">
                  <c:v>916</c:v>
                </c:pt>
                <c:pt idx="5843">
                  <c:v>1099</c:v>
                </c:pt>
                <c:pt idx="5844">
                  <c:v>1099</c:v>
                </c:pt>
                <c:pt idx="5845">
                  <c:v>1099</c:v>
                </c:pt>
                <c:pt idx="5846">
                  <c:v>1099</c:v>
                </c:pt>
                <c:pt idx="5847">
                  <c:v>1099</c:v>
                </c:pt>
                <c:pt idx="5848">
                  <c:v>1099</c:v>
                </c:pt>
                <c:pt idx="5849">
                  <c:v>1099</c:v>
                </c:pt>
                <c:pt idx="5850">
                  <c:v>1099</c:v>
                </c:pt>
                <c:pt idx="5851">
                  <c:v>916</c:v>
                </c:pt>
                <c:pt idx="5852">
                  <c:v>916</c:v>
                </c:pt>
                <c:pt idx="5853">
                  <c:v>916</c:v>
                </c:pt>
                <c:pt idx="5854">
                  <c:v>916</c:v>
                </c:pt>
                <c:pt idx="5855">
                  <c:v>916</c:v>
                </c:pt>
                <c:pt idx="5856">
                  <c:v>1099</c:v>
                </c:pt>
                <c:pt idx="5857">
                  <c:v>1099</c:v>
                </c:pt>
                <c:pt idx="5858">
                  <c:v>1099</c:v>
                </c:pt>
                <c:pt idx="5859">
                  <c:v>1099</c:v>
                </c:pt>
                <c:pt idx="5860">
                  <c:v>1099</c:v>
                </c:pt>
                <c:pt idx="5861">
                  <c:v>1099</c:v>
                </c:pt>
                <c:pt idx="5862">
                  <c:v>1099</c:v>
                </c:pt>
                <c:pt idx="5863">
                  <c:v>1099</c:v>
                </c:pt>
                <c:pt idx="5864">
                  <c:v>1099</c:v>
                </c:pt>
                <c:pt idx="5865">
                  <c:v>1099</c:v>
                </c:pt>
                <c:pt idx="5866">
                  <c:v>1099</c:v>
                </c:pt>
                <c:pt idx="5867">
                  <c:v>1099</c:v>
                </c:pt>
                <c:pt idx="5868">
                  <c:v>1099</c:v>
                </c:pt>
                <c:pt idx="5869">
                  <c:v>1099</c:v>
                </c:pt>
                <c:pt idx="5870">
                  <c:v>1099</c:v>
                </c:pt>
                <c:pt idx="5871">
                  <c:v>1099</c:v>
                </c:pt>
                <c:pt idx="5872">
                  <c:v>1099</c:v>
                </c:pt>
                <c:pt idx="5873">
                  <c:v>1099</c:v>
                </c:pt>
                <c:pt idx="5874">
                  <c:v>1099</c:v>
                </c:pt>
                <c:pt idx="5875">
                  <c:v>1099</c:v>
                </c:pt>
                <c:pt idx="5876">
                  <c:v>1099</c:v>
                </c:pt>
                <c:pt idx="5877">
                  <c:v>1099</c:v>
                </c:pt>
                <c:pt idx="5878">
                  <c:v>1099</c:v>
                </c:pt>
                <c:pt idx="5879">
                  <c:v>1099</c:v>
                </c:pt>
                <c:pt idx="5880">
                  <c:v>1099</c:v>
                </c:pt>
                <c:pt idx="5881">
                  <c:v>1099</c:v>
                </c:pt>
                <c:pt idx="5882">
                  <c:v>1099</c:v>
                </c:pt>
                <c:pt idx="5883">
                  <c:v>1099</c:v>
                </c:pt>
                <c:pt idx="5884">
                  <c:v>1099</c:v>
                </c:pt>
                <c:pt idx="5885">
                  <c:v>1099</c:v>
                </c:pt>
                <c:pt idx="5886">
                  <c:v>1099</c:v>
                </c:pt>
                <c:pt idx="5887">
                  <c:v>1099</c:v>
                </c:pt>
                <c:pt idx="5888">
                  <c:v>1099</c:v>
                </c:pt>
                <c:pt idx="5889">
                  <c:v>1099</c:v>
                </c:pt>
                <c:pt idx="5890">
                  <c:v>1099</c:v>
                </c:pt>
                <c:pt idx="5891">
                  <c:v>1099</c:v>
                </c:pt>
                <c:pt idx="5892">
                  <c:v>1099</c:v>
                </c:pt>
                <c:pt idx="5893">
                  <c:v>1099</c:v>
                </c:pt>
                <c:pt idx="5894">
                  <c:v>1099</c:v>
                </c:pt>
                <c:pt idx="5895">
                  <c:v>1099</c:v>
                </c:pt>
                <c:pt idx="5896">
                  <c:v>1099</c:v>
                </c:pt>
                <c:pt idx="5897">
                  <c:v>1099</c:v>
                </c:pt>
                <c:pt idx="5898">
                  <c:v>1099</c:v>
                </c:pt>
                <c:pt idx="5899">
                  <c:v>1099</c:v>
                </c:pt>
                <c:pt idx="5900">
                  <c:v>1099</c:v>
                </c:pt>
                <c:pt idx="5901">
                  <c:v>1099</c:v>
                </c:pt>
                <c:pt idx="5902">
                  <c:v>1099</c:v>
                </c:pt>
                <c:pt idx="5903">
                  <c:v>1099</c:v>
                </c:pt>
                <c:pt idx="5904">
                  <c:v>1099</c:v>
                </c:pt>
                <c:pt idx="5905">
                  <c:v>1099</c:v>
                </c:pt>
                <c:pt idx="5906">
                  <c:v>1099</c:v>
                </c:pt>
                <c:pt idx="5907">
                  <c:v>1099</c:v>
                </c:pt>
                <c:pt idx="5908">
                  <c:v>1099</c:v>
                </c:pt>
                <c:pt idx="5909">
                  <c:v>1099</c:v>
                </c:pt>
                <c:pt idx="5910">
                  <c:v>1099</c:v>
                </c:pt>
                <c:pt idx="5911">
                  <c:v>1099</c:v>
                </c:pt>
                <c:pt idx="5912">
                  <c:v>1099</c:v>
                </c:pt>
                <c:pt idx="5913">
                  <c:v>1099</c:v>
                </c:pt>
                <c:pt idx="5914">
                  <c:v>1099</c:v>
                </c:pt>
                <c:pt idx="5915">
                  <c:v>1099</c:v>
                </c:pt>
                <c:pt idx="5916">
                  <c:v>1099</c:v>
                </c:pt>
                <c:pt idx="5917">
                  <c:v>1099</c:v>
                </c:pt>
                <c:pt idx="5918">
                  <c:v>1099</c:v>
                </c:pt>
                <c:pt idx="5919">
                  <c:v>1099</c:v>
                </c:pt>
                <c:pt idx="5920">
                  <c:v>1099</c:v>
                </c:pt>
                <c:pt idx="5921">
                  <c:v>1099</c:v>
                </c:pt>
                <c:pt idx="5922">
                  <c:v>1099</c:v>
                </c:pt>
                <c:pt idx="5923">
                  <c:v>1099</c:v>
                </c:pt>
                <c:pt idx="5924">
                  <c:v>1099</c:v>
                </c:pt>
                <c:pt idx="5925">
                  <c:v>1099</c:v>
                </c:pt>
                <c:pt idx="5926">
                  <c:v>1099</c:v>
                </c:pt>
                <c:pt idx="5927">
                  <c:v>1099</c:v>
                </c:pt>
                <c:pt idx="5928">
                  <c:v>1099</c:v>
                </c:pt>
                <c:pt idx="5929">
                  <c:v>1099</c:v>
                </c:pt>
                <c:pt idx="5930">
                  <c:v>1099</c:v>
                </c:pt>
                <c:pt idx="5931">
                  <c:v>1099</c:v>
                </c:pt>
                <c:pt idx="5932">
                  <c:v>1099</c:v>
                </c:pt>
                <c:pt idx="5933">
                  <c:v>1099</c:v>
                </c:pt>
                <c:pt idx="5934">
                  <c:v>1099</c:v>
                </c:pt>
                <c:pt idx="5935">
                  <c:v>1099</c:v>
                </c:pt>
                <c:pt idx="5936">
                  <c:v>1099</c:v>
                </c:pt>
                <c:pt idx="5937">
                  <c:v>1099</c:v>
                </c:pt>
                <c:pt idx="5938">
                  <c:v>1099</c:v>
                </c:pt>
                <c:pt idx="5939">
                  <c:v>1099</c:v>
                </c:pt>
                <c:pt idx="5940">
                  <c:v>1099</c:v>
                </c:pt>
                <c:pt idx="5941">
                  <c:v>1099</c:v>
                </c:pt>
                <c:pt idx="5942">
                  <c:v>1099</c:v>
                </c:pt>
                <c:pt idx="5943">
                  <c:v>1099</c:v>
                </c:pt>
                <c:pt idx="5944">
                  <c:v>1099</c:v>
                </c:pt>
                <c:pt idx="5945">
                  <c:v>1099</c:v>
                </c:pt>
                <c:pt idx="5946">
                  <c:v>1099</c:v>
                </c:pt>
                <c:pt idx="5947">
                  <c:v>1099</c:v>
                </c:pt>
                <c:pt idx="5948">
                  <c:v>1099</c:v>
                </c:pt>
                <c:pt idx="5949">
                  <c:v>1099</c:v>
                </c:pt>
                <c:pt idx="5950">
                  <c:v>1099</c:v>
                </c:pt>
                <c:pt idx="5951">
                  <c:v>1099</c:v>
                </c:pt>
                <c:pt idx="5952">
                  <c:v>1099</c:v>
                </c:pt>
                <c:pt idx="5953">
                  <c:v>1099</c:v>
                </c:pt>
                <c:pt idx="5954">
                  <c:v>1099</c:v>
                </c:pt>
                <c:pt idx="5955">
                  <c:v>1099</c:v>
                </c:pt>
                <c:pt idx="5956">
                  <c:v>1099</c:v>
                </c:pt>
                <c:pt idx="5957">
                  <c:v>1099</c:v>
                </c:pt>
                <c:pt idx="5958">
                  <c:v>1099</c:v>
                </c:pt>
                <c:pt idx="5959">
                  <c:v>1099</c:v>
                </c:pt>
                <c:pt idx="5960">
                  <c:v>1099</c:v>
                </c:pt>
                <c:pt idx="5961">
                  <c:v>1099</c:v>
                </c:pt>
                <c:pt idx="5962">
                  <c:v>1099</c:v>
                </c:pt>
                <c:pt idx="5963">
                  <c:v>1099</c:v>
                </c:pt>
                <c:pt idx="5964">
                  <c:v>1099</c:v>
                </c:pt>
                <c:pt idx="5965">
                  <c:v>1099</c:v>
                </c:pt>
                <c:pt idx="5966">
                  <c:v>1099</c:v>
                </c:pt>
                <c:pt idx="5967">
                  <c:v>1099</c:v>
                </c:pt>
                <c:pt idx="5968">
                  <c:v>1099</c:v>
                </c:pt>
                <c:pt idx="5969">
                  <c:v>1099</c:v>
                </c:pt>
                <c:pt idx="5970">
                  <c:v>1099</c:v>
                </c:pt>
                <c:pt idx="5971">
                  <c:v>1099</c:v>
                </c:pt>
                <c:pt idx="5972">
                  <c:v>1099</c:v>
                </c:pt>
                <c:pt idx="5973">
                  <c:v>1099</c:v>
                </c:pt>
                <c:pt idx="5974">
                  <c:v>1099</c:v>
                </c:pt>
                <c:pt idx="5975">
                  <c:v>1099</c:v>
                </c:pt>
                <c:pt idx="5976">
                  <c:v>1099</c:v>
                </c:pt>
                <c:pt idx="5977">
                  <c:v>1099</c:v>
                </c:pt>
                <c:pt idx="5978">
                  <c:v>1099</c:v>
                </c:pt>
                <c:pt idx="5979">
                  <c:v>1099</c:v>
                </c:pt>
                <c:pt idx="5980">
                  <c:v>1099</c:v>
                </c:pt>
                <c:pt idx="5981">
                  <c:v>1099</c:v>
                </c:pt>
                <c:pt idx="5982">
                  <c:v>1099</c:v>
                </c:pt>
                <c:pt idx="5983">
                  <c:v>1099</c:v>
                </c:pt>
                <c:pt idx="5984">
                  <c:v>1099</c:v>
                </c:pt>
                <c:pt idx="5985">
                  <c:v>1099</c:v>
                </c:pt>
                <c:pt idx="5986">
                  <c:v>1099</c:v>
                </c:pt>
                <c:pt idx="5987">
                  <c:v>1099</c:v>
                </c:pt>
                <c:pt idx="5988">
                  <c:v>1099</c:v>
                </c:pt>
                <c:pt idx="5989">
                  <c:v>1099</c:v>
                </c:pt>
                <c:pt idx="5990">
                  <c:v>1099</c:v>
                </c:pt>
                <c:pt idx="5991">
                  <c:v>1099</c:v>
                </c:pt>
                <c:pt idx="5992">
                  <c:v>1099</c:v>
                </c:pt>
                <c:pt idx="5993">
                  <c:v>1099</c:v>
                </c:pt>
                <c:pt idx="5994">
                  <c:v>1099</c:v>
                </c:pt>
                <c:pt idx="5995">
                  <c:v>1099</c:v>
                </c:pt>
                <c:pt idx="5996">
                  <c:v>1099</c:v>
                </c:pt>
                <c:pt idx="5997">
                  <c:v>1099</c:v>
                </c:pt>
                <c:pt idx="5998">
                  <c:v>1099</c:v>
                </c:pt>
                <c:pt idx="5999">
                  <c:v>1099</c:v>
                </c:pt>
                <c:pt idx="6000">
                  <c:v>1099</c:v>
                </c:pt>
                <c:pt idx="6001">
                  <c:v>1099</c:v>
                </c:pt>
                <c:pt idx="6002">
                  <c:v>1099</c:v>
                </c:pt>
                <c:pt idx="6003">
                  <c:v>1099</c:v>
                </c:pt>
                <c:pt idx="6004">
                  <c:v>1099</c:v>
                </c:pt>
                <c:pt idx="6005">
                  <c:v>1099</c:v>
                </c:pt>
                <c:pt idx="6006">
                  <c:v>1099</c:v>
                </c:pt>
                <c:pt idx="6007">
                  <c:v>1099</c:v>
                </c:pt>
                <c:pt idx="6008">
                  <c:v>1099</c:v>
                </c:pt>
                <c:pt idx="6009">
                  <c:v>1099</c:v>
                </c:pt>
                <c:pt idx="6010">
                  <c:v>1099</c:v>
                </c:pt>
                <c:pt idx="6011">
                  <c:v>1099</c:v>
                </c:pt>
                <c:pt idx="6012">
                  <c:v>1099</c:v>
                </c:pt>
                <c:pt idx="6013">
                  <c:v>1099</c:v>
                </c:pt>
                <c:pt idx="6014">
                  <c:v>1099</c:v>
                </c:pt>
                <c:pt idx="6015">
                  <c:v>1099</c:v>
                </c:pt>
                <c:pt idx="6016">
                  <c:v>1099</c:v>
                </c:pt>
                <c:pt idx="6017">
                  <c:v>1099</c:v>
                </c:pt>
                <c:pt idx="6018">
                  <c:v>1099</c:v>
                </c:pt>
                <c:pt idx="6019">
                  <c:v>1099</c:v>
                </c:pt>
                <c:pt idx="6020">
                  <c:v>1099</c:v>
                </c:pt>
                <c:pt idx="6021">
                  <c:v>1099</c:v>
                </c:pt>
                <c:pt idx="6022">
                  <c:v>1099</c:v>
                </c:pt>
                <c:pt idx="6023">
                  <c:v>1099</c:v>
                </c:pt>
                <c:pt idx="6024">
                  <c:v>1099</c:v>
                </c:pt>
                <c:pt idx="6025">
                  <c:v>1099</c:v>
                </c:pt>
                <c:pt idx="6026">
                  <c:v>1099</c:v>
                </c:pt>
                <c:pt idx="6027">
                  <c:v>1099</c:v>
                </c:pt>
                <c:pt idx="6028">
                  <c:v>1099</c:v>
                </c:pt>
                <c:pt idx="6029">
                  <c:v>1099</c:v>
                </c:pt>
                <c:pt idx="6030">
                  <c:v>1099</c:v>
                </c:pt>
                <c:pt idx="6031">
                  <c:v>1099</c:v>
                </c:pt>
                <c:pt idx="6032">
                  <c:v>1099</c:v>
                </c:pt>
                <c:pt idx="6033">
                  <c:v>1099</c:v>
                </c:pt>
                <c:pt idx="6034">
                  <c:v>1099</c:v>
                </c:pt>
                <c:pt idx="6035">
                  <c:v>1099</c:v>
                </c:pt>
                <c:pt idx="6036">
                  <c:v>1099</c:v>
                </c:pt>
                <c:pt idx="6037">
                  <c:v>1099</c:v>
                </c:pt>
                <c:pt idx="6038">
                  <c:v>1099</c:v>
                </c:pt>
                <c:pt idx="6039">
                  <c:v>1099</c:v>
                </c:pt>
                <c:pt idx="6040">
                  <c:v>1099</c:v>
                </c:pt>
                <c:pt idx="6041">
                  <c:v>1099</c:v>
                </c:pt>
                <c:pt idx="6042">
                  <c:v>1099</c:v>
                </c:pt>
                <c:pt idx="6043">
                  <c:v>1099</c:v>
                </c:pt>
                <c:pt idx="6044">
                  <c:v>1099</c:v>
                </c:pt>
                <c:pt idx="6045">
                  <c:v>1099</c:v>
                </c:pt>
                <c:pt idx="6046">
                  <c:v>1099</c:v>
                </c:pt>
                <c:pt idx="6047">
                  <c:v>1099</c:v>
                </c:pt>
                <c:pt idx="6048">
                  <c:v>1099</c:v>
                </c:pt>
                <c:pt idx="6049">
                  <c:v>1099</c:v>
                </c:pt>
                <c:pt idx="6050">
                  <c:v>1099</c:v>
                </c:pt>
                <c:pt idx="6051">
                  <c:v>1099</c:v>
                </c:pt>
                <c:pt idx="6052">
                  <c:v>1099</c:v>
                </c:pt>
                <c:pt idx="6053">
                  <c:v>1099</c:v>
                </c:pt>
                <c:pt idx="6054">
                  <c:v>1099</c:v>
                </c:pt>
                <c:pt idx="6055">
                  <c:v>1099</c:v>
                </c:pt>
                <c:pt idx="6056">
                  <c:v>1099</c:v>
                </c:pt>
                <c:pt idx="6057">
                  <c:v>1099</c:v>
                </c:pt>
                <c:pt idx="6058">
                  <c:v>1099</c:v>
                </c:pt>
                <c:pt idx="6059">
                  <c:v>1099</c:v>
                </c:pt>
                <c:pt idx="6060">
                  <c:v>1099</c:v>
                </c:pt>
                <c:pt idx="6061">
                  <c:v>1099</c:v>
                </c:pt>
                <c:pt idx="6062">
                  <c:v>1099</c:v>
                </c:pt>
                <c:pt idx="6063">
                  <c:v>1099</c:v>
                </c:pt>
                <c:pt idx="6064">
                  <c:v>1099</c:v>
                </c:pt>
                <c:pt idx="6065">
                  <c:v>1099</c:v>
                </c:pt>
                <c:pt idx="6066">
                  <c:v>1099</c:v>
                </c:pt>
                <c:pt idx="6067">
                  <c:v>1099</c:v>
                </c:pt>
                <c:pt idx="6068">
                  <c:v>1099</c:v>
                </c:pt>
                <c:pt idx="6069">
                  <c:v>1099</c:v>
                </c:pt>
                <c:pt idx="6070">
                  <c:v>1099</c:v>
                </c:pt>
                <c:pt idx="6071">
                  <c:v>1099</c:v>
                </c:pt>
                <c:pt idx="6072">
                  <c:v>1099</c:v>
                </c:pt>
                <c:pt idx="6073">
                  <c:v>1099</c:v>
                </c:pt>
                <c:pt idx="6074">
                  <c:v>1099</c:v>
                </c:pt>
                <c:pt idx="6075">
                  <c:v>1099</c:v>
                </c:pt>
                <c:pt idx="6076">
                  <c:v>1099</c:v>
                </c:pt>
                <c:pt idx="6077">
                  <c:v>1099</c:v>
                </c:pt>
                <c:pt idx="6078">
                  <c:v>1099</c:v>
                </c:pt>
                <c:pt idx="6079">
                  <c:v>1099</c:v>
                </c:pt>
                <c:pt idx="6080">
                  <c:v>1099</c:v>
                </c:pt>
                <c:pt idx="6081">
                  <c:v>1099</c:v>
                </c:pt>
                <c:pt idx="6082">
                  <c:v>1099</c:v>
                </c:pt>
                <c:pt idx="6083">
                  <c:v>1099</c:v>
                </c:pt>
                <c:pt idx="6084">
                  <c:v>1099</c:v>
                </c:pt>
                <c:pt idx="6085">
                  <c:v>1099</c:v>
                </c:pt>
                <c:pt idx="6086">
                  <c:v>1099</c:v>
                </c:pt>
                <c:pt idx="6087">
                  <c:v>1099</c:v>
                </c:pt>
                <c:pt idx="6088">
                  <c:v>1099</c:v>
                </c:pt>
                <c:pt idx="6089">
                  <c:v>1099</c:v>
                </c:pt>
                <c:pt idx="6090">
                  <c:v>1099</c:v>
                </c:pt>
                <c:pt idx="6091">
                  <c:v>1099</c:v>
                </c:pt>
                <c:pt idx="6092">
                  <c:v>1099</c:v>
                </c:pt>
                <c:pt idx="6093">
                  <c:v>1099</c:v>
                </c:pt>
                <c:pt idx="6094">
                  <c:v>1099</c:v>
                </c:pt>
                <c:pt idx="6095">
                  <c:v>1099</c:v>
                </c:pt>
                <c:pt idx="6096">
                  <c:v>1099</c:v>
                </c:pt>
                <c:pt idx="6097">
                  <c:v>1099</c:v>
                </c:pt>
                <c:pt idx="6098">
                  <c:v>1099</c:v>
                </c:pt>
                <c:pt idx="6099">
                  <c:v>1099</c:v>
                </c:pt>
                <c:pt idx="6100">
                  <c:v>1099</c:v>
                </c:pt>
                <c:pt idx="6101">
                  <c:v>1099</c:v>
                </c:pt>
                <c:pt idx="6102">
                  <c:v>1099</c:v>
                </c:pt>
                <c:pt idx="6103">
                  <c:v>1099</c:v>
                </c:pt>
                <c:pt idx="6104">
                  <c:v>1099</c:v>
                </c:pt>
                <c:pt idx="6105">
                  <c:v>1099</c:v>
                </c:pt>
                <c:pt idx="6106">
                  <c:v>1099</c:v>
                </c:pt>
                <c:pt idx="6107">
                  <c:v>1099</c:v>
                </c:pt>
                <c:pt idx="6108">
                  <c:v>1099</c:v>
                </c:pt>
                <c:pt idx="6109">
                  <c:v>1099</c:v>
                </c:pt>
                <c:pt idx="6110">
                  <c:v>1099</c:v>
                </c:pt>
                <c:pt idx="6111">
                  <c:v>1099</c:v>
                </c:pt>
                <c:pt idx="6112">
                  <c:v>1099</c:v>
                </c:pt>
                <c:pt idx="6113">
                  <c:v>1099</c:v>
                </c:pt>
                <c:pt idx="6114">
                  <c:v>1099</c:v>
                </c:pt>
                <c:pt idx="6115">
                  <c:v>1099</c:v>
                </c:pt>
                <c:pt idx="6116">
                  <c:v>1099</c:v>
                </c:pt>
                <c:pt idx="6117">
                  <c:v>1099</c:v>
                </c:pt>
                <c:pt idx="6118">
                  <c:v>1099</c:v>
                </c:pt>
                <c:pt idx="6119">
                  <c:v>1099</c:v>
                </c:pt>
                <c:pt idx="6120">
                  <c:v>1099</c:v>
                </c:pt>
                <c:pt idx="6121">
                  <c:v>1099</c:v>
                </c:pt>
                <c:pt idx="6122">
                  <c:v>1099</c:v>
                </c:pt>
                <c:pt idx="6123">
                  <c:v>1099</c:v>
                </c:pt>
                <c:pt idx="6124">
                  <c:v>1099</c:v>
                </c:pt>
                <c:pt idx="6125">
                  <c:v>1099</c:v>
                </c:pt>
                <c:pt idx="6126">
                  <c:v>1099</c:v>
                </c:pt>
                <c:pt idx="6127">
                  <c:v>1099</c:v>
                </c:pt>
                <c:pt idx="6128">
                  <c:v>1099</c:v>
                </c:pt>
                <c:pt idx="6129">
                  <c:v>1099</c:v>
                </c:pt>
                <c:pt idx="6130">
                  <c:v>1099</c:v>
                </c:pt>
                <c:pt idx="6131">
                  <c:v>1099</c:v>
                </c:pt>
                <c:pt idx="6132">
                  <c:v>1099</c:v>
                </c:pt>
                <c:pt idx="6133">
                  <c:v>1099</c:v>
                </c:pt>
                <c:pt idx="6134">
                  <c:v>1099</c:v>
                </c:pt>
                <c:pt idx="6135">
                  <c:v>1099</c:v>
                </c:pt>
                <c:pt idx="6136">
                  <c:v>1099</c:v>
                </c:pt>
                <c:pt idx="6137">
                  <c:v>1099</c:v>
                </c:pt>
                <c:pt idx="6138">
                  <c:v>1099</c:v>
                </c:pt>
                <c:pt idx="6139">
                  <c:v>1099</c:v>
                </c:pt>
                <c:pt idx="6140">
                  <c:v>1099</c:v>
                </c:pt>
                <c:pt idx="6141">
                  <c:v>1099</c:v>
                </c:pt>
                <c:pt idx="6142">
                  <c:v>1099</c:v>
                </c:pt>
                <c:pt idx="6143">
                  <c:v>1099</c:v>
                </c:pt>
                <c:pt idx="6144">
                  <c:v>1099</c:v>
                </c:pt>
                <c:pt idx="6145">
                  <c:v>1099</c:v>
                </c:pt>
                <c:pt idx="6146">
                  <c:v>1099</c:v>
                </c:pt>
                <c:pt idx="6147">
                  <c:v>1099</c:v>
                </c:pt>
                <c:pt idx="6148">
                  <c:v>1099</c:v>
                </c:pt>
                <c:pt idx="6149">
                  <c:v>1099</c:v>
                </c:pt>
                <c:pt idx="6150">
                  <c:v>1099</c:v>
                </c:pt>
                <c:pt idx="6151">
                  <c:v>1099</c:v>
                </c:pt>
                <c:pt idx="6152">
                  <c:v>1099</c:v>
                </c:pt>
                <c:pt idx="6153">
                  <c:v>1099</c:v>
                </c:pt>
                <c:pt idx="6154">
                  <c:v>1099</c:v>
                </c:pt>
                <c:pt idx="6155">
                  <c:v>1099</c:v>
                </c:pt>
                <c:pt idx="6156">
                  <c:v>1099</c:v>
                </c:pt>
                <c:pt idx="6157">
                  <c:v>1099</c:v>
                </c:pt>
                <c:pt idx="6158">
                  <c:v>1099</c:v>
                </c:pt>
                <c:pt idx="6159">
                  <c:v>1099</c:v>
                </c:pt>
                <c:pt idx="6160">
                  <c:v>1099</c:v>
                </c:pt>
                <c:pt idx="6161">
                  <c:v>1099</c:v>
                </c:pt>
                <c:pt idx="6162">
                  <c:v>1099</c:v>
                </c:pt>
                <c:pt idx="6163">
                  <c:v>1099</c:v>
                </c:pt>
                <c:pt idx="6164">
                  <c:v>1099</c:v>
                </c:pt>
                <c:pt idx="6165">
                  <c:v>1099</c:v>
                </c:pt>
                <c:pt idx="6166">
                  <c:v>1099</c:v>
                </c:pt>
                <c:pt idx="6167">
                  <c:v>1099</c:v>
                </c:pt>
                <c:pt idx="6168">
                  <c:v>1099</c:v>
                </c:pt>
                <c:pt idx="6169">
                  <c:v>1099</c:v>
                </c:pt>
                <c:pt idx="6170">
                  <c:v>1099</c:v>
                </c:pt>
                <c:pt idx="6171">
                  <c:v>1099</c:v>
                </c:pt>
                <c:pt idx="6172">
                  <c:v>1099</c:v>
                </c:pt>
                <c:pt idx="6173">
                  <c:v>1099</c:v>
                </c:pt>
                <c:pt idx="6174">
                  <c:v>1099</c:v>
                </c:pt>
                <c:pt idx="6175">
                  <c:v>1099</c:v>
                </c:pt>
                <c:pt idx="6176">
                  <c:v>1099</c:v>
                </c:pt>
                <c:pt idx="6177">
                  <c:v>1099</c:v>
                </c:pt>
                <c:pt idx="6178">
                  <c:v>1099</c:v>
                </c:pt>
                <c:pt idx="6179">
                  <c:v>1099</c:v>
                </c:pt>
                <c:pt idx="6180">
                  <c:v>1099</c:v>
                </c:pt>
                <c:pt idx="6181">
                  <c:v>1099</c:v>
                </c:pt>
                <c:pt idx="6182">
                  <c:v>1099</c:v>
                </c:pt>
                <c:pt idx="6183">
                  <c:v>1099</c:v>
                </c:pt>
                <c:pt idx="6184">
                  <c:v>1099</c:v>
                </c:pt>
                <c:pt idx="6185">
                  <c:v>1099</c:v>
                </c:pt>
                <c:pt idx="6186">
                  <c:v>1099</c:v>
                </c:pt>
                <c:pt idx="6187">
                  <c:v>1099</c:v>
                </c:pt>
                <c:pt idx="6188">
                  <c:v>1099</c:v>
                </c:pt>
                <c:pt idx="6189">
                  <c:v>1099</c:v>
                </c:pt>
                <c:pt idx="6190">
                  <c:v>1099</c:v>
                </c:pt>
                <c:pt idx="6191">
                  <c:v>1099</c:v>
                </c:pt>
                <c:pt idx="6192">
                  <c:v>1099</c:v>
                </c:pt>
                <c:pt idx="6193">
                  <c:v>1099</c:v>
                </c:pt>
                <c:pt idx="6194">
                  <c:v>1099</c:v>
                </c:pt>
                <c:pt idx="6195">
                  <c:v>1099</c:v>
                </c:pt>
                <c:pt idx="6196">
                  <c:v>1099</c:v>
                </c:pt>
                <c:pt idx="6197">
                  <c:v>1099</c:v>
                </c:pt>
                <c:pt idx="6198">
                  <c:v>1099</c:v>
                </c:pt>
                <c:pt idx="6199">
                  <c:v>1099</c:v>
                </c:pt>
                <c:pt idx="6200">
                  <c:v>1099</c:v>
                </c:pt>
                <c:pt idx="6201">
                  <c:v>1099</c:v>
                </c:pt>
                <c:pt idx="6202">
                  <c:v>1099</c:v>
                </c:pt>
                <c:pt idx="6203">
                  <c:v>1099</c:v>
                </c:pt>
                <c:pt idx="6204">
                  <c:v>1099</c:v>
                </c:pt>
                <c:pt idx="6205">
                  <c:v>1099</c:v>
                </c:pt>
                <c:pt idx="6206">
                  <c:v>1099</c:v>
                </c:pt>
                <c:pt idx="6207">
                  <c:v>1099</c:v>
                </c:pt>
                <c:pt idx="6208">
                  <c:v>1099</c:v>
                </c:pt>
                <c:pt idx="6209">
                  <c:v>1099</c:v>
                </c:pt>
                <c:pt idx="6210">
                  <c:v>1099</c:v>
                </c:pt>
                <c:pt idx="6211">
                  <c:v>1099</c:v>
                </c:pt>
                <c:pt idx="6212">
                  <c:v>1099</c:v>
                </c:pt>
                <c:pt idx="6213">
                  <c:v>1099</c:v>
                </c:pt>
                <c:pt idx="6214">
                  <c:v>1099</c:v>
                </c:pt>
                <c:pt idx="6215">
                  <c:v>1099</c:v>
                </c:pt>
                <c:pt idx="6216">
                  <c:v>1099</c:v>
                </c:pt>
                <c:pt idx="6217">
                  <c:v>1099</c:v>
                </c:pt>
                <c:pt idx="6218">
                  <c:v>1099</c:v>
                </c:pt>
                <c:pt idx="6219">
                  <c:v>1099</c:v>
                </c:pt>
                <c:pt idx="6220">
                  <c:v>1099</c:v>
                </c:pt>
                <c:pt idx="6221">
                  <c:v>1099</c:v>
                </c:pt>
                <c:pt idx="6222">
                  <c:v>1099</c:v>
                </c:pt>
                <c:pt idx="6223">
                  <c:v>1099</c:v>
                </c:pt>
                <c:pt idx="6224">
                  <c:v>1099</c:v>
                </c:pt>
                <c:pt idx="6225">
                  <c:v>1099</c:v>
                </c:pt>
                <c:pt idx="6226">
                  <c:v>1099</c:v>
                </c:pt>
                <c:pt idx="6227">
                  <c:v>1099</c:v>
                </c:pt>
                <c:pt idx="6228">
                  <c:v>1099</c:v>
                </c:pt>
                <c:pt idx="6229">
                  <c:v>1099</c:v>
                </c:pt>
                <c:pt idx="6230">
                  <c:v>1099</c:v>
                </c:pt>
                <c:pt idx="6231">
                  <c:v>1099</c:v>
                </c:pt>
                <c:pt idx="6232">
                  <c:v>1099</c:v>
                </c:pt>
                <c:pt idx="6233">
                  <c:v>1099</c:v>
                </c:pt>
                <c:pt idx="6234">
                  <c:v>1099</c:v>
                </c:pt>
                <c:pt idx="6235">
                  <c:v>1099</c:v>
                </c:pt>
                <c:pt idx="6236">
                  <c:v>1099</c:v>
                </c:pt>
                <c:pt idx="6237">
                  <c:v>1099</c:v>
                </c:pt>
                <c:pt idx="6238">
                  <c:v>1099</c:v>
                </c:pt>
                <c:pt idx="6239">
                  <c:v>1099</c:v>
                </c:pt>
                <c:pt idx="6240">
                  <c:v>1099</c:v>
                </c:pt>
                <c:pt idx="6241">
                  <c:v>1099</c:v>
                </c:pt>
                <c:pt idx="6242">
                  <c:v>1099</c:v>
                </c:pt>
                <c:pt idx="6243">
                  <c:v>1099</c:v>
                </c:pt>
                <c:pt idx="6244">
                  <c:v>1099</c:v>
                </c:pt>
                <c:pt idx="6245">
                  <c:v>1099</c:v>
                </c:pt>
                <c:pt idx="6246">
                  <c:v>1099</c:v>
                </c:pt>
                <c:pt idx="6247">
                  <c:v>1099</c:v>
                </c:pt>
                <c:pt idx="6248">
                  <c:v>1099</c:v>
                </c:pt>
                <c:pt idx="6249">
                  <c:v>1099</c:v>
                </c:pt>
                <c:pt idx="6250">
                  <c:v>1099</c:v>
                </c:pt>
                <c:pt idx="6251">
                  <c:v>1099</c:v>
                </c:pt>
                <c:pt idx="6252">
                  <c:v>1099</c:v>
                </c:pt>
                <c:pt idx="6253">
                  <c:v>1099</c:v>
                </c:pt>
                <c:pt idx="6254">
                  <c:v>1099</c:v>
                </c:pt>
                <c:pt idx="6255">
                  <c:v>1099</c:v>
                </c:pt>
                <c:pt idx="6256">
                  <c:v>1099</c:v>
                </c:pt>
                <c:pt idx="6257">
                  <c:v>1099</c:v>
                </c:pt>
                <c:pt idx="6258">
                  <c:v>1099</c:v>
                </c:pt>
                <c:pt idx="6259">
                  <c:v>1099</c:v>
                </c:pt>
                <c:pt idx="6260">
                  <c:v>1099</c:v>
                </c:pt>
                <c:pt idx="6261">
                  <c:v>1099</c:v>
                </c:pt>
                <c:pt idx="6262">
                  <c:v>1099</c:v>
                </c:pt>
                <c:pt idx="6263">
                  <c:v>1099</c:v>
                </c:pt>
                <c:pt idx="6264">
                  <c:v>1099</c:v>
                </c:pt>
                <c:pt idx="6265">
                  <c:v>1099</c:v>
                </c:pt>
                <c:pt idx="6266">
                  <c:v>1099</c:v>
                </c:pt>
                <c:pt idx="6267">
                  <c:v>1099</c:v>
                </c:pt>
                <c:pt idx="6268">
                  <c:v>1099</c:v>
                </c:pt>
                <c:pt idx="6269">
                  <c:v>1099</c:v>
                </c:pt>
                <c:pt idx="6270">
                  <c:v>1099</c:v>
                </c:pt>
                <c:pt idx="6271">
                  <c:v>1099</c:v>
                </c:pt>
                <c:pt idx="6272">
                  <c:v>1099</c:v>
                </c:pt>
                <c:pt idx="6273">
                  <c:v>1099</c:v>
                </c:pt>
                <c:pt idx="6274">
                  <c:v>1099</c:v>
                </c:pt>
                <c:pt idx="6275">
                  <c:v>1099</c:v>
                </c:pt>
                <c:pt idx="6276">
                  <c:v>1099</c:v>
                </c:pt>
                <c:pt idx="6277">
                  <c:v>1099</c:v>
                </c:pt>
                <c:pt idx="6278">
                  <c:v>1099</c:v>
                </c:pt>
                <c:pt idx="6279">
                  <c:v>1099</c:v>
                </c:pt>
                <c:pt idx="6280">
                  <c:v>1099</c:v>
                </c:pt>
                <c:pt idx="6281">
                  <c:v>1099</c:v>
                </c:pt>
                <c:pt idx="6282">
                  <c:v>1099</c:v>
                </c:pt>
                <c:pt idx="6283">
                  <c:v>1099</c:v>
                </c:pt>
                <c:pt idx="6284">
                  <c:v>1099</c:v>
                </c:pt>
                <c:pt idx="6285">
                  <c:v>1099</c:v>
                </c:pt>
                <c:pt idx="6286">
                  <c:v>1099</c:v>
                </c:pt>
                <c:pt idx="6287">
                  <c:v>1099</c:v>
                </c:pt>
                <c:pt idx="6288">
                  <c:v>1099</c:v>
                </c:pt>
                <c:pt idx="6289">
                  <c:v>1099</c:v>
                </c:pt>
                <c:pt idx="6290">
                  <c:v>1099</c:v>
                </c:pt>
                <c:pt idx="6291">
                  <c:v>1099</c:v>
                </c:pt>
                <c:pt idx="6292">
                  <c:v>1099</c:v>
                </c:pt>
                <c:pt idx="6293">
                  <c:v>1099</c:v>
                </c:pt>
                <c:pt idx="6294">
                  <c:v>1099</c:v>
                </c:pt>
                <c:pt idx="6295">
                  <c:v>1099</c:v>
                </c:pt>
                <c:pt idx="6296">
                  <c:v>1099</c:v>
                </c:pt>
                <c:pt idx="6297">
                  <c:v>1099</c:v>
                </c:pt>
                <c:pt idx="6298">
                  <c:v>1099</c:v>
                </c:pt>
                <c:pt idx="6299">
                  <c:v>1099</c:v>
                </c:pt>
                <c:pt idx="6300">
                  <c:v>1099</c:v>
                </c:pt>
                <c:pt idx="6301">
                  <c:v>1099</c:v>
                </c:pt>
                <c:pt idx="6302">
                  <c:v>1099</c:v>
                </c:pt>
                <c:pt idx="6303">
                  <c:v>1099</c:v>
                </c:pt>
                <c:pt idx="6304">
                  <c:v>1099</c:v>
                </c:pt>
                <c:pt idx="6305">
                  <c:v>1099</c:v>
                </c:pt>
                <c:pt idx="6306">
                  <c:v>1099</c:v>
                </c:pt>
                <c:pt idx="6307">
                  <c:v>1099</c:v>
                </c:pt>
                <c:pt idx="6308">
                  <c:v>1099</c:v>
                </c:pt>
                <c:pt idx="6309">
                  <c:v>1099</c:v>
                </c:pt>
                <c:pt idx="6310">
                  <c:v>1099</c:v>
                </c:pt>
                <c:pt idx="6311">
                  <c:v>1099</c:v>
                </c:pt>
                <c:pt idx="6312">
                  <c:v>1099</c:v>
                </c:pt>
                <c:pt idx="6313">
                  <c:v>1099</c:v>
                </c:pt>
                <c:pt idx="6314">
                  <c:v>1099</c:v>
                </c:pt>
                <c:pt idx="6315">
                  <c:v>1099</c:v>
                </c:pt>
                <c:pt idx="6316">
                  <c:v>1099</c:v>
                </c:pt>
                <c:pt idx="6317">
                  <c:v>1099</c:v>
                </c:pt>
                <c:pt idx="6318">
                  <c:v>1099</c:v>
                </c:pt>
                <c:pt idx="6319">
                  <c:v>1099</c:v>
                </c:pt>
                <c:pt idx="6320">
                  <c:v>1099</c:v>
                </c:pt>
                <c:pt idx="6321">
                  <c:v>1099</c:v>
                </c:pt>
                <c:pt idx="6322">
                  <c:v>1099</c:v>
                </c:pt>
                <c:pt idx="6323">
                  <c:v>1099</c:v>
                </c:pt>
                <c:pt idx="6324">
                  <c:v>1099</c:v>
                </c:pt>
                <c:pt idx="6325">
                  <c:v>1099</c:v>
                </c:pt>
                <c:pt idx="6326">
                  <c:v>1099</c:v>
                </c:pt>
                <c:pt idx="6327">
                  <c:v>1099</c:v>
                </c:pt>
                <c:pt idx="6328">
                  <c:v>1099</c:v>
                </c:pt>
                <c:pt idx="6329">
                  <c:v>1099</c:v>
                </c:pt>
                <c:pt idx="6330">
                  <c:v>1099</c:v>
                </c:pt>
                <c:pt idx="6331">
                  <c:v>1099</c:v>
                </c:pt>
                <c:pt idx="6332">
                  <c:v>1099</c:v>
                </c:pt>
                <c:pt idx="6333">
                  <c:v>1099</c:v>
                </c:pt>
                <c:pt idx="6334">
                  <c:v>1099</c:v>
                </c:pt>
                <c:pt idx="6335">
                  <c:v>1099</c:v>
                </c:pt>
                <c:pt idx="6336">
                  <c:v>1099</c:v>
                </c:pt>
                <c:pt idx="6337">
                  <c:v>1099</c:v>
                </c:pt>
                <c:pt idx="6338">
                  <c:v>1099</c:v>
                </c:pt>
                <c:pt idx="6339">
                  <c:v>1099</c:v>
                </c:pt>
                <c:pt idx="6340">
                  <c:v>1099</c:v>
                </c:pt>
                <c:pt idx="6341">
                  <c:v>1099</c:v>
                </c:pt>
                <c:pt idx="6342">
                  <c:v>1099</c:v>
                </c:pt>
                <c:pt idx="6343">
                  <c:v>1099</c:v>
                </c:pt>
                <c:pt idx="6344">
                  <c:v>1099</c:v>
                </c:pt>
                <c:pt idx="6345">
                  <c:v>1099</c:v>
                </c:pt>
                <c:pt idx="6346">
                  <c:v>1099</c:v>
                </c:pt>
                <c:pt idx="6347">
                  <c:v>1099</c:v>
                </c:pt>
                <c:pt idx="6348">
                  <c:v>1099</c:v>
                </c:pt>
                <c:pt idx="6349">
                  <c:v>1099</c:v>
                </c:pt>
                <c:pt idx="6350">
                  <c:v>1099</c:v>
                </c:pt>
                <c:pt idx="6351">
                  <c:v>1099</c:v>
                </c:pt>
                <c:pt idx="6352">
                  <c:v>1099</c:v>
                </c:pt>
                <c:pt idx="6353">
                  <c:v>1099</c:v>
                </c:pt>
                <c:pt idx="6354">
                  <c:v>1099</c:v>
                </c:pt>
                <c:pt idx="6355">
                  <c:v>1099</c:v>
                </c:pt>
                <c:pt idx="6356">
                  <c:v>1099</c:v>
                </c:pt>
                <c:pt idx="6357">
                  <c:v>1099</c:v>
                </c:pt>
                <c:pt idx="6358">
                  <c:v>1099</c:v>
                </c:pt>
                <c:pt idx="6359">
                  <c:v>1099</c:v>
                </c:pt>
                <c:pt idx="6360">
                  <c:v>1099</c:v>
                </c:pt>
                <c:pt idx="6361">
                  <c:v>1099</c:v>
                </c:pt>
                <c:pt idx="6362">
                  <c:v>1099</c:v>
                </c:pt>
                <c:pt idx="6363">
                  <c:v>1099</c:v>
                </c:pt>
                <c:pt idx="6364">
                  <c:v>1099</c:v>
                </c:pt>
                <c:pt idx="6365">
                  <c:v>1099</c:v>
                </c:pt>
                <c:pt idx="6366">
                  <c:v>1099</c:v>
                </c:pt>
                <c:pt idx="6367">
                  <c:v>1099</c:v>
                </c:pt>
                <c:pt idx="6368">
                  <c:v>1099</c:v>
                </c:pt>
                <c:pt idx="6369">
                  <c:v>1099</c:v>
                </c:pt>
                <c:pt idx="6370">
                  <c:v>1099</c:v>
                </c:pt>
                <c:pt idx="6371">
                  <c:v>1099</c:v>
                </c:pt>
                <c:pt idx="6372">
                  <c:v>1099</c:v>
                </c:pt>
                <c:pt idx="6373">
                  <c:v>1099</c:v>
                </c:pt>
                <c:pt idx="6374">
                  <c:v>1099</c:v>
                </c:pt>
                <c:pt idx="6375">
                  <c:v>1099</c:v>
                </c:pt>
                <c:pt idx="6376">
                  <c:v>1099</c:v>
                </c:pt>
                <c:pt idx="6377">
                  <c:v>1099</c:v>
                </c:pt>
                <c:pt idx="6378">
                  <c:v>1099</c:v>
                </c:pt>
                <c:pt idx="6379">
                  <c:v>1099</c:v>
                </c:pt>
                <c:pt idx="6380">
                  <c:v>1099</c:v>
                </c:pt>
                <c:pt idx="6381">
                  <c:v>1099</c:v>
                </c:pt>
                <c:pt idx="6382">
                  <c:v>1099</c:v>
                </c:pt>
                <c:pt idx="6383">
                  <c:v>1099</c:v>
                </c:pt>
                <c:pt idx="6384">
                  <c:v>1099</c:v>
                </c:pt>
                <c:pt idx="6385">
                  <c:v>1099</c:v>
                </c:pt>
                <c:pt idx="6386">
                  <c:v>1099</c:v>
                </c:pt>
                <c:pt idx="6387">
                  <c:v>1099</c:v>
                </c:pt>
                <c:pt idx="6388">
                  <c:v>1099</c:v>
                </c:pt>
                <c:pt idx="6389">
                  <c:v>1099</c:v>
                </c:pt>
                <c:pt idx="6390">
                  <c:v>1099</c:v>
                </c:pt>
                <c:pt idx="6391">
                  <c:v>1099</c:v>
                </c:pt>
                <c:pt idx="6392">
                  <c:v>1099</c:v>
                </c:pt>
                <c:pt idx="6393">
                  <c:v>1099</c:v>
                </c:pt>
                <c:pt idx="6394">
                  <c:v>1099</c:v>
                </c:pt>
                <c:pt idx="6395">
                  <c:v>1099</c:v>
                </c:pt>
                <c:pt idx="6396">
                  <c:v>1099</c:v>
                </c:pt>
                <c:pt idx="6397">
                  <c:v>1099</c:v>
                </c:pt>
                <c:pt idx="6398">
                  <c:v>1099</c:v>
                </c:pt>
                <c:pt idx="6399">
                  <c:v>1099</c:v>
                </c:pt>
                <c:pt idx="6400">
                  <c:v>1099</c:v>
                </c:pt>
                <c:pt idx="6401">
                  <c:v>1099</c:v>
                </c:pt>
                <c:pt idx="6402">
                  <c:v>1099</c:v>
                </c:pt>
                <c:pt idx="6403">
                  <c:v>1099</c:v>
                </c:pt>
                <c:pt idx="6404">
                  <c:v>1099</c:v>
                </c:pt>
                <c:pt idx="6405">
                  <c:v>1099</c:v>
                </c:pt>
                <c:pt idx="6406">
                  <c:v>1099</c:v>
                </c:pt>
                <c:pt idx="6407">
                  <c:v>1099</c:v>
                </c:pt>
                <c:pt idx="6408">
                  <c:v>1099</c:v>
                </c:pt>
                <c:pt idx="6409">
                  <c:v>1099</c:v>
                </c:pt>
                <c:pt idx="6410">
                  <c:v>1099</c:v>
                </c:pt>
                <c:pt idx="6411">
                  <c:v>1099</c:v>
                </c:pt>
                <c:pt idx="6412">
                  <c:v>1099</c:v>
                </c:pt>
                <c:pt idx="6413">
                  <c:v>1099</c:v>
                </c:pt>
                <c:pt idx="6414">
                  <c:v>1099</c:v>
                </c:pt>
                <c:pt idx="6415">
                  <c:v>1099</c:v>
                </c:pt>
                <c:pt idx="6416">
                  <c:v>1099</c:v>
                </c:pt>
                <c:pt idx="6417">
                  <c:v>1099</c:v>
                </c:pt>
                <c:pt idx="6418">
                  <c:v>1099</c:v>
                </c:pt>
                <c:pt idx="6419">
                  <c:v>1099</c:v>
                </c:pt>
                <c:pt idx="6420">
                  <c:v>1099</c:v>
                </c:pt>
                <c:pt idx="6421">
                  <c:v>1099</c:v>
                </c:pt>
                <c:pt idx="6422">
                  <c:v>1099</c:v>
                </c:pt>
                <c:pt idx="6423">
                  <c:v>1099</c:v>
                </c:pt>
                <c:pt idx="6424">
                  <c:v>1099</c:v>
                </c:pt>
                <c:pt idx="6425">
                  <c:v>1099</c:v>
                </c:pt>
                <c:pt idx="6426">
                  <c:v>1099</c:v>
                </c:pt>
                <c:pt idx="6427">
                  <c:v>1099</c:v>
                </c:pt>
                <c:pt idx="6428">
                  <c:v>1099</c:v>
                </c:pt>
                <c:pt idx="6429">
                  <c:v>1099</c:v>
                </c:pt>
                <c:pt idx="6430">
                  <c:v>1099</c:v>
                </c:pt>
                <c:pt idx="6431">
                  <c:v>1099</c:v>
                </c:pt>
                <c:pt idx="6432">
                  <c:v>1099</c:v>
                </c:pt>
                <c:pt idx="6433">
                  <c:v>1099</c:v>
                </c:pt>
                <c:pt idx="6434">
                  <c:v>1099</c:v>
                </c:pt>
                <c:pt idx="6435">
                  <c:v>1099</c:v>
                </c:pt>
                <c:pt idx="6436">
                  <c:v>1099</c:v>
                </c:pt>
                <c:pt idx="6437">
                  <c:v>1099</c:v>
                </c:pt>
                <c:pt idx="6438">
                  <c:v>1099</c:v>
                </c:pt>
                <c:pt idx="6439">
                  <c:v>1099</c:v>
                </c:pt>
                <c:pt idx="6440">
                  <c:v>1099</c:v>
                </c:pt>
                <c:pt idx="6441">
                  <c:v>1099</c:v>
                </c:pt>
                <c:pt idx="6442">
                  <c:v>1099</c:v>
                </c:pt>
                <c:pt idx="6443">
                  <c:v>1099</c:v>
                </c:pt>
                <c:pt idx="6444">
                  <c:v>1099</c:v>
                </c:pt>
                <c:pt idx="6445">
                  <c:v>1099</c:v>
                </c:pt>
                <c:pt idx="6446">
                  <c:v>1099</c:v>
                </c:pt>
                <c:pt idx="6447">
                  <c:v>1099</c:v>
                </c:pt>
                <c:pt idx="6448">
                  <c:v>1099</c:v>
                </c:pt>
                <c:pt idx="6449">
                  <c:v>1099</c:v>
                </c:pt>
                <c:pt idx="6450">
                  <c:v>1099</c:v>
                </c:pt>
                <c:pt idx="6451">
                  <c:v>1099</c:v>
                </c:pt>
                <c:pt idx="6452">
                  <c:v>1099</c:v>
                </c:pt>
                <c:pt idx="6453">
                  <c:v>1099</c:v>
                </c:pt>
                <c:pt idx="6454">
                  <c:v>1099</c:v>
                </c:pt>
                <c:pt idx="6455">
                  <c:v>1099</c:v>
                </c:pt>
                <c:pt idx="6456">
                  <c:v>1099</c:v>
                </c:pt>
                <c:pt idx="6457">
                  <c:v>1099</c:v>
                </c:pt>
                <c:pt idx="6458">
                  <c:v>1099</c:v>
                </c:pt>
                <c:pt idx="6459">
                  <c:v>1099</c:v>
                </c:pt>
                <c:pt idx="6460">
                  <c:v>1099</c:v>
                </c:pt>
                <c:pt idx="6461">
                  <c:v>1099</c:v>
                </c:pt>
                <c:pt idx="6462">
                  <c:v>1099</c:v>
                </c:pt>
                <c:pt idx="6463">
                  <c:v>1099</c:v>
                </c:pt>
                <c:pt idx="6464">
                  <c:v>1099</c:v>
                </c:pt>
                <c:pt idx="6465">
                  <c:v>1099</c:v>
                </c:pt>
                <c:pt idx="6466">
                  <c:v>1099</c:v>
                </c:pt>
                <c:pt idx="6467">
                  <c:v>1099</c:v>
                </c:pt>
                <c:pt idx="6468">
                  <c:v>1099</c:v>
                </c:pt>
                <c:pt idx="6469">
                  <c:v>1099</c:v>
                </c:pt>
                <c:pt idx="6470">
                  <c:v>1099</c:v>
                </c:pt>
                <c:pt idx="6471">
                  <c:v>1099</c:v>
                </c:pt>
                <c:pt idx="6472">
                  <c:v>1099</c:v>
                </c:pt>
                <c:pt idx="6473">
                  <c:v>1099</c:v>
                </c:pt>
                <c:pt idx="6474">
                  <c:v>1099</c:v>
                </c:pt>
                <c:pt idx="6475">
                  <c:v>1099</c:v>
                </c:pt>
                <c:pt idx="6476">
                  <c:v>1099</c:v>
                </c:pt>
                <c:pt idx="6477">
                  <c:v>1099</c:v>
                </c:pt>
                <c:pt idx="6478">
                  <c:v>1099</c:v>
                </c:pt>
                <c:pt idx="6479">
                  <c:v>1099</c:v>
                </c:pt>
                <c:pt idx="6480">
                  <c:v>1099</c:v>
                </c:pt>
                <c:pt idx="6481">
                  <c:v>1099</c:v>
                </c:pt>
                <c:pt idx="6482">
                  <c:v>1099</c:v>
                </c:pt>
                <c:pt idx="6483">
                  <c:v>1099</c:v>
                </c:pt>
                <c:pt idx="6484">
                  <c:v>1099</c:v>
                </c:pt>
                <c:pt idx="6485">
                  <c:v>1099</c:v>
                </c:pt>
                <c:pt idx="6486">
                  <c:v>1099</c:v>
                </c:pt>
                <c:pt idx="6487">
                  <c:v>1099</c:v>
                </c:pt>
                <c:pt idx="6488">
                  <c:v>1099</c:v>
                </c:pt>
                <c:pt idx="6489">
                  <c:v>1099</c:v>
                </c:pt>
                <c:pt idx="6490">
                  <c:v>1099</c:v>
                </c:pt>
                <c:pt idx="6491">
                  <c:v>1099</c:v>
                </c:pt>
                <c:pt idx="6492">
                  <c:v>1099</c:v>
                </c:pt>
                <c:pt idx="6493">
                  <c:v>1099</c:v>
                </c:pt>
                <c:pt idx="6494">
                  <c:v>1099</c:v>
                </c:pt>
                <c:pt idx="6495">
                  <c:v>1099</c:v>
                </c:pt>
                <c:pt idx="6496">
                  <c:v>1099</c:v>
                </c:pt>
                <c:pt idx="6497">
                  <c:v>1099</c:v>
                </c:pt>
                <c:pt idx="6498">
                  <c:v>1099</c:v>
                </c:pt>
                <c:pt idx="6499">
                  <c:v>1099</c:v>
                </c:pt>
                <c:pt idx="6500">
                  <c:v>1099</c:v>
                </c:pt>
                <c:pt idx="6501">
                  <c:v>1099</c:v>
                </c:pt>
                <c:pt idx="6502">
                  <c:v>1099</c:v>
                </c:pt>
                <c:pt idx="6503">
                  <c:v>1099</c:v>
                </c:pt>
                <c:pt idx="6504">
                  <c:v>1099</c:v>
                </c:pt>
                <c:pt idx="6505">
                  <c:v>1099</c:v>
                </c:pt>
                <c:pt idx="6506">
                  <c:v>1099</c:v>
                </c:pt>
                <c:pt idx="6507">
                  <c:v>1099</c:v>
                </c:pt>
                <c:pt idx="6508">
                  <c:v>1099</c:v>
                </c:pt>
                <c:pt idx="6509">
                  <c:v>1099</c:v>
                </c:pt>
                <c:pt idx="6510">
                  <c:v>1099</c:v>
                </c:pt>
                <c:pt idx="6511">
                  <c:v>1099</c:v>
                </c:pt>
                <c:pt idx="6512">
                  <c:v>1099</c:v>
                </c:pt>
                <c:pt idx="6513">
                  <c:v>1099</c:v>
                </c:pt>
                <c:pt idx="6514">
                  <c:v>1099</c:v>
                </c:pt>
                <c:pt idx="6515">
                  <c:v>1099</c:v>
                </c:pt>
                <c:pt idx="6516">
                  <c:v>1099</c:v>
                </c:pt>
                <c:pt idx="6517">
                  <c:v>1099</c:v>
                </c:pt>
                <c:pt idx="6518">
                  <c:v>1099</c:v>
                </c:pt>
                <c:pt idx="6519">
                  <c:v>1099</c:v>
                </c:pt>
                <c:pt idx="6520">
                  <c:v>1099</c:v>
                </c:pt>
                <c:pt idx="6521">
                  <c:v>1099</c:v>
                </c:pt>
                <c:pt idx="6522">
                  <c:v>1099</c:v>
                </c:pt>
                <c:pt idx="6523">
                  <c:v>1099</c:v>
                </c:pt>
                <c:pt idx="6524">
                  <c:v>1099</c:v>
                </c:pt>
                <c:pt idx="6525">
                  <c:v>1099</c:v>
                </c:pt>
                <c:pt idx="6526">
                  <c:v>1099</c:v>
                </c:pt>
                <c:pt idx="6527">
                  <c:v>1099</c:v>
                </c:pt>
                <c:pt idx="6528">
                  <c:v>1099</c:v>
                </c:pt>
                <c:pt idx="6529">
                  <c:v>1099</c:v>
                </c:pt>
                <c:pt idx="6530">
                  <c:v>1099</c:v>
                </c:pt>
                <c:pt idx="6531">
                  <c:v>1099</c:v>
                </c:pt>
                <c:pt idx="6532">
                  <c:v>1099</c:v>
                </c:pt>
                <c:pt idx="6533">
                  <c:v>1099</c:v>
                </c:pt>
                <c:pt idx="6534">
                  <c:v>1099</c:v>
                </c:pt>
                <c:pt idx="6535">
                  <c:v>1099</c:v>
                </c:pt>
                <c:pt idx="6536">
                  <c:v>1099</c:v>
                </c:pt>
                <c:pt idx="6537">
                  <c:v>1099</c:v>
                </c:pt>
                <c:pt idx="6538">
                  <c:v>1099</c:v>
                </c:pt>
                <c:pt idx="6539">
                  <c:v>1099</c:v>
                </c:pt>
                <c:pt idx="6540">
                  <c:v>1099</c:v>
                </c:pt>
                <c:pt idx="6541">
                  <c:v>1099</c:v>
                </c:pt>
                <c:pt idx="6542">
                  <c:v>1099</c:v>
                </c:pt>
                <c:pt idx="6543">
                  <c:v>1099</c:v>
                </c:pt>
                <c:pt idx="6544">
                  <c:v>1099</c:v>
                </c:pt>
                <c:pt idx="6545">
                  <c:v>1099</c:v>
                </c:pt>
                <c:pt idx="6546">
                  <c:v>1099</c:v>
                </c:pt>
                <c:pt idx="6547">
                  <c:v>1099</c:v>
                </c:pt>
                <c:pt idx="6548">
                  <c:v>1099</c:v>
                </c:pt>
                <c:pt idx="6549">
                  <c:v>1099</c:v>
                </c:pt>
                <c:pt idx="6550">
                  <c:v>1099</c:v>
                </c:pt>
                <c:pt idx="6551">
                  <c:v>1099</c:v>
                </c:pt>
                <c:pt idx="6552">
                  <c:v>1099</c:v>
                </c:pt>
                <c:pt idx="6553">
                  <c:v>1099</c:v>
                </c:pt>
                <c:pt idx="6554">
                  <c:v>1099</c:v>
                </c:pt>
                <c:pt idx="6555">
                  <c:v>1099</c:v>
                </c:pt>
                <c:pt idx="6556">
                  <c:v>1099</c:v>
                </c:pt>
                <c:pt idx="6557">
                  <c:v>1099</c:v>
                </c:pt>
                <c:pt idx="6558">
                  <c:v>1099</c:v>
                </c:pt>
                <c:pt idx="6559">
                  <c:v>1099</c:v>
                </c:pt>
                <c:pt idx="6560">
                  <c:v>1099</c:v>
                </c:pt>
                <c:pt idx="6561">
                  <c:v>1099</c:v>
                </c:pt>
                <c:pt idx="6562">
                  <c:v>1099</c:v>
                </c:pt>
                <c:pt idx="6563">
                  <c:v>1099</c:v>
                </c:pt>
                <c:pt idx="6564">
                  <c:v>1099</c:v>
                </c:pt>
                <c:pt idx="6565">
                  <c:v>1099</c:v>
                </c:pt>
                <c:pt idx="6566">
                  <c:v>1099</c:v>
                </c:pt>
                <c:pt idx="6567">
                  <c:v>1099</c:v>
                </c:pt>
                <c:pt idx="6568">
                  <c:v>1099</c:v>
                </c:pt>
                <c:pt idx="6569">
                  <c:v>1099</c:v>
                </c:pt>
                <c:pt idx="6570">
                  <c:v>1099</c:v>
                </c:pt>
                <c:pt idx="6571">
                  <c:v>1099</c:v>
                </c:pt>
                <c:pt idx="6572">
                  <c:v>1099</c:v>
                </c:pt>
                <c:pt idx="6573">
                  <c:v>1099</c:v>
                </c:pt>
                <c:pt idx="6574">
                  <c:v>1099</c:v>
                </c:pt>
                <c:pt idx="6575">
                  <c:v>1099</c:v>
                </c:pt>
                <c:pt idx="6576">
                  <c:v>1099</c:v>
                </c:pt>
                <c:pt idx="6577">
                  <c:v>1099</c:v>
                </c:pt>
                <c:pt idx="6578">
                  <c:v>1099</c:v>
                </c:pt>
                <c:pt idx="6579">
                  <c:v>1099</c:v>
                </c:pt>
                <c:pt idx="6580">
                  <c:v>1099</c:v>
                </c:pt>
                <c:pt idx="6581">
                  <c:v>1099</c:v>
                </c:pt>
                <c:pt idx="6582">
                  <c:v>1099</c:v>
                </c:pt>
                <c:pt idx="6583">
                  <c:v>1099</c:v>
                </c:pt>
                <c:pt idx="6584">
                  <c:v>1099</c:v>
                </c:pt>
                <c:pt idx="6585">
                  <c:v>1099</c:v>
                </c:pt>
                <c:pt idx="6586">
                  <c:v>1099</c:v>
                </c:pt>
                <c:pt idx="6587">
                  <c:v>1099</c:v>
                </c:pt>
                <c:pt idx="6588">
                  <c:v>1099</c:v>
                </c:pt>
                <c:pt idx="6589">
                  <c:v>1099</c:v>
                </c:pt>
                <c:pt idx="6590">
                  <c:v>1099</c:v>
                </c:pt>
                <c:pt idx="6591">
                  <c:v>1099</c:v>
                </c:pt>
                <c:pt idx="6592">
                  <c:v>1099</c:v>
                </c:pt>
                <c:pt idx="6593">
                  <c:v>1099</c:v>
                </c:pt>
                <c:pt idx="6594">
                  <c:v>1099</c:v>
                </c:pt>
                <c:pt idx="6595">
                  <c:v>1099</c:v>
                </c:pt>
                <c:pt idx="6596">
                  <c:v>1099</c:v>
                </c:pt>
                <c:pt idx="6597">
                  <c:v>1099</c:v>
                </c:pt>
                <c:pt idx="6598">
                  <c:v>1099</c:v>
                </c:pt>
                <c:pt idx="6599">
                  <c:v>1099</c:v>
                </c:pt>
                <c:pt idx="6600">
                  <c:v>1283</c:v>
                </c:pt>
                <c:pt idx="6601">
                  <c:v>1283</c:v>
                </c:pt>
                <c:pt idx="6602">
                  <c:v>1283</c:v>
                </c:pt>
                <c:pt idx="6603">
                  <c:v>1283</c:v>
                </c:pt>
                <c:pt idx="6604">
                  <c:v>1099</c:v>
                </c:pt>
                <c:pt idx="6605">
                  <c:v>1099</c:v>
                </c:pt>
                <c:pt idx="6606">
                  <c:v>1099</c:v>
                </c:pt>
                <c:pt idx="6607">
                  <c:v>1099</c:v>
                </c:pt>
                <c:pt idx="6608">
                  <c:v>1099</c:v>
                </c:pt>
                <c:pt idx="6609">
                  <c:v>1099</c:v>
                </c:pt>
                <c:pt idx="6610">
                  <c:v>1099</c:v>
                </c:pt>
                <c:pt idx="6611">
                  <c:v>1099</c:v>
                </c:pt>
                <c:pt idx="6612">
                  <c:v>1099</c:v>
                </c:pt>
                <c:pt idx="6613">
                  <c:v>1283</c:v>
                </c:pt>
                <c:pt idx="6614">
                  <c:v>1099</c:v>
                </c:pt>
                <c:pt idx="6615">
                  <c:v>1099</c:v>
                </c:pt>
                <c:pt idx="6616">
                  <c:v>1099</c:v>
                </c:pt>
                <c:pt idx="6617">
                  <c:v>1099</c:v>
                </c:pt>
                <c:pt idx="6618">
                  <c:v>1099</c:v>
                </c:pt>
                <c:pt idx="6619">
                  <c:v>1099</c:v>
                </c:pt>
                <c:pt idx="6620">
                  <c:v>1099</c:v>
                </c:pt>
                <c:pt idx="6621">
                  <c:v>1099</c:v>
                </c:pt>
                <c:pt idx="6622">
                  <c:v>1099</c:v>
                </c:pt>
                <c:pt idx="6623">
                  <c:v>1099</c:v>
                </c:pt>
                <c:pt idx="6624">
                  <c:v>1283</c:v>
                </c:pt>
                <c:pt idx="6625">
                  <c:v>1283</c:v>
                </c:pt>
                <c:pt idx="6626">
                  <c:v>1283</c:v>
                </c:pt>
                <c:pt idx="6627">
                  <c:v>1283</c:v>
                </c:pt>
                <c:pt idx="6628">
                  <c:v>1099</c:v>
                </c:pt>
                <c:pt idx="6629">
                  <c:v>1099</c:v>
                </c:pt>
                <c:pt idx="6630">
                  <c:v>1099</c:v>
                </c:pt>
                <c:pt idx="6631">
                  <c:v>1099</c:v>
                </c:pt>
                <c:pt idx="6632">
                  <c:v>1099</c:v>
                </c:pt>
                <c:pt idx="6633">
                  <c:v>1099</c:v>
                </c:pt>
                <c:pt idx="6634">
                  <c:v>1099</c:v>
                </c:pt>
                <c:pt idx="6635">
                  <c:v>1099</c:v>
                </c:pt>
                <c:pt idx="6636">
                  <c:v>1099</c:v>
                </c:pt>
                <c:pt idx="6637">
                  <c:v>1283</c:v>
                </c:pt>
                <c:pt idx="6638">
                  <c:v>1099</c:v>
                </c:pt>
                <c:pt idx="6639">
                  <c:v>1099</c:v>
                </c:pt>
                <c:pt idx="6640">
                  <c:v>1099</c:v>
                </c:pt>
                <c:pt idx="6641">
                  <c:v>1099</c:v>
                </c:pt>
                <c:pt idx="6642">
                  <c:v>1099</c:v>
                </c:pt>
                <c:pt idx="6643">
                  <c:v>1099</c:v>
                </c:pt>
                <c:pt idx="6644">
                  <c:v>1099</c:v>
                </c:pt>
                <c:pt idx="6645">
                  <c:v>1099</c:v>
                </c:pt>
                <c:pt idx="6646">
                  <c:v>1099</c:v>
                </c:pt>
                <c:pt idx="6647">
                  <c:v>1099</c:v>
                </c:pt>
                <c:pt idx="6648">
                  <c:v>1283</c:v>
                </c:pt>
                <c:pt idx="6649">
                  <c:v>1283</c:v>
                </c:pt>
                <c:pt idx="6650">
                  <c:v>1283</c:v>
                </c:pt>
                <c:pt idx="6651">
                  <c:v>1283</c:v>
                </c:pt>
                <c:pt idx="6652">
                  <c:v>1099</c:v>
                </c:pt>
                <c:pt idx="6653">
                  <c:v>1099</c:v>
                </c:pt>
                <c:pt idx="6654">
                  <c:v>1099</c:v>
                </c:pt>
                <c:pt idx="6655">
                  <c:v>1099</c:v>
                </c:pt>
                <c:pt idx="6656">
                  <c:v>1099</c:v>
                </c:pt>
                <c:pt idx="6657">
                  <c:v>1099</c:v>
                </c:pt>
                <c:pt idx="6658">
                  <c:v>1099</c:v>
                </c:pt>
                <c:pt idx="6659">
                  <c:v>1099</c:v>
                </c:pt>
                <c:pt idx="6660">
                  <c:v>1099</c:v>
                </c:pt>
                <c:pt idx="6661">
                  <c:v>1283</c:v>
                </c:pt>
                <c:pt idx="6662">
                  <c:v>1099</c:v>
                </c:pt>
                <c:pt idx="6663">
                  <c:v>1099</c:v>
                </c:pt>
                <c:pt idx="6664">
                  <c:v>1099</c:v>
                </c:pt>
                <c:pt idx="6665">
                  <c:v>1099</c:v>
                </c:pt>
                <c:pt idx="6666">
                  <c:v>1099</c:v>
                </c:pt>
                <c:pt idx="6667">
                  <c:v>1099</c:v>
                </c:pt>
                <c:pt idx="6668">
                  <c:v>1099</c:v>
                </c:pt>
                <c:pt idx="6669">
                  <c:v>1099</c:v>
                </c:pt>
                <c:pt idx="6670">
                  <c:v>1099</c:v>
                </c:pt>
                <c:pt idx="6671">
                  <c:v>1099</c:v>
                </c:pt>
                <c:pt idx="6672">
                  <c:v>1283</c:v>
                </c:pt>
                <c:pt idx="6673">
                  <c:v>1283</c:v>
                </c:pt>
                <c:pt idx="6674">
                  <c:v>1283</c:v>
                </c:pt>
                <c:pt idx="6675">
                  <c:v>1283</c:v>
                </c:pt>
                <c:pt idx="6676">
                  <c:v>1099</c:v>
                </c:pt>
                <c:pt idx="6677">
                  <c:v>1099</c:v>
                </c:pt>
                <c:pt idx="6678">
                  <c:v>1099</c:v>
                </c:pt>
                <c:pt idx="6679">
                  <c:v>1099</c:v>
                </c:pt>
                <c:pt idx="6680">
                  <c:v>1099</c:v>
                </c:pt>
                <c:pt idx="6681">
                  <c:v>1099</c:v>
                </c:pt>
                <c:pt idx="6682">
                  <c:v>1099</c:v>
                </c:pt>
                <c:pt idx="6683">
                  <c:v>1099</c:v>
                </c:pt>
                <c:pt idx="6684">
                  <c:v>1099</c:v>
                </c:pt>
                <c:pt idx="6685">
                  <c:v>1283</c:v>
                </c:pt>
                <c:pt idx="6686">
                  <c:v>1099</c:v>
                </c:pt>
                <c:pt idx="6687">
                  <c:v>1099</c:v>
                </c:pt>
                <c:pt idx="6688">
                  <c:v>1099</c:v>
                </c:pt>
                <c:pt idx="6689">
                  <c:v>1099</c:v>
                </c:pt>
                <c:pt idx="6690">
                  <c:v>1099</c:v>
                </c:pt>
                <c:pt idx="6691">
                  <c:v>1099</c:v>
                </c:pt>
                <c:pt idx="6692">
                  <c:v>1099</c:v>
                </c:pt>
                <c:pt idx="6693">
                  <c:v>1099</c:v>
                </c:pt>
                <c:pt idx="6694">
                  <c:v>1099</c:v>
                </c:pt>
                <c:pt idx="6695">
                  <c:v>1099</c:v>
                </c:pt>
                <c:pt idx="6696">
                  <c:v>1283</c:v>
                </c:pt>
                <c:pt idx="6697">
                  <c:v>1283</c:v>
                </c:pt>
                <c:pt idx="6698">
                  <c:v>1283</c:v>
                </c:pt>
                <c:pt idx="6699">
                  <c:v>1283</c:v>
                </c:pt>
                <c:pt idx="6700">
                  <c:v>1099</c:v>
                </c:pt>
                <c:pt idx="6701">
                  <c:v>1099</c:v>
                </c:pt>
                <c:pt idx="6702">
                  <c:v>1099</c:v>
                </c:pt>
                <c:pt idx="6703">
                  <c:v>1099</c:v>
                </c:pt>
                <c:pt idx="6704">
                  <c:v>1099</c:v>
                </c:pt>
                <c:pt idx="6705">
                  <c:v>1099</c:v>
                </c:pt>
                <c:pt idx="6706">
                  <c:v>1099</c:v>
                </c:pt>
                <c:pt idx="6707">
                  <c:v>1099</c:v>
                </c:pt>
                <c:pt idx="6708">
                  <c:v>1099</c:v>
                </c:pt>
                <c:pt idx="6709">
                  <c:v>1283</c:v>
                </c:pt>
                <c:pt idx="6710">
                  <c:v>1099</c:v>
                </c:pt>
                <c:pt idx="6711">
                  <c:v>1099</c:v>
                </c:pt>
                <c:pt idx="6712">
                  <c:v>1099</c:v>
                </c:pt>
                <c:pt idx="6713">
                  <c:v>1099</c:v>
                </c:pt>
                <c:pt idx="6714">
                  <c:v>1099</c:v>
                </c:pt>
                <c:pt idx="6715">
                  <c:v>1099</c:v>
                </c:pt>
                <c:pt idx="6716">
                  <c:v>1099</c:v>
                </c:pt>
                <c:pt idx="6717">
                  <c:v>1099</c:v>
                </c:pt>
                <c:pt idx="6718">
                  <c:v>1099</c:v>
                </c:pt>
                <c:pt idx="6719">
                  <c:v>1099</c:v>
                </c:pt>
                <c:pt idx="6720">
                  <c:v>1283</c:v>
                </c:pt>
                <c:pt idx="6721">
                  <c:v>1283</c:v>
                </c:pt>
                <c:pt idx="6722">
                  <c:v>1283</c:v>
                </c:pt>
                <c:pt idx="6723">
                  <c:v>1283</c:v>
                </c:pt>
                <c:pt idx="6724">
                  <c:v>1099</c:v>
                </c:pt>
                <c:pt idx="6725">
                  <c:v>1099</c:v>
                </c:pt>
                <c:pt idx="6726">
                  <c:v>1099</c:v>
                </c:pt>
                <c:pt idx="6727">
                  <c:v>1099</c:v>
                </c:pt>
                <c:pt idx="6728">
                  <c:v>1099</c:v>
                </c:pt>
                <c:pt idx="6729">
                  <c:v>1099</c:v>
                </c:pt>
                <c:pt idx="6730">
                  <c:v>1099</c:v>
                </c:pt>
                <c:pt idx="6731">
                  <c:v>1099</c:v>
                </c:pt>
                <c:pt idx="6732">
                  <c:v>1099</c:v>
                </c:pt>
                <c:pt idx="6733">
                  <c:v>1283</c:v>
                </c:pt>
                <c:pt idx="6734">
                  <c:v>1099</c:v>
                </c:pt>
                <c:pt idx="6735">
                  <c:v>1099</c:v>
                </c:pt>
                <c:pt idx="6736">
                  <c:v>1099</c:v>
                </c:pt>
                <c:pt idx="6737">
                  <c:v>1099</c:v>
                </c:pt>
                <c:pt idx="6738">
                  <c:v>1099</c:v>
                </c:pt>
                <c:pt idx="6739">
                  <c:v>1099</c:v>
                </c:pt>
                <c:pt idx="6740">
                  <c:v>1099</c:v>
                </c:pt>
                <c:pt idx="6741">
                  <c:v>1099</c:v>
                </c:pt>
                <c:pt idx="6742">
                  <c:v>1099</c:v>
                </c:pt>
                <c:pt idx="6743">
                  <c:v>1099</c:v>
                </c:pt>
                <c:pt idx="6744">
                  <c:v>1283</c:v>
                </c:pt>
                <c:pt idx="6745">
                  <c:v>1283</c:v>
                </c:pt>
                <c:pt idx="6746">
                  <c:v>1283</c:v>
                </c:pt>
                <c:pt idx="6747">
                  <c:v>1283</c:v>
                </c:pt>
                <c:pt idx="6748">
                  <c:v>1099</c:v>
                </c:pt>
                <c:pt idx="6749">
                  <c:v>1099</c:v>
                </c:pt>
                <c:pt idx="6750">
                  <c:v>1099</c:v>
                </c:pt>
                <c:pt idx="6751">
                  <c:v>1099</c:v>
                </c:pt>
                <c:pt idx="6752">
                  <c:v>1099</c:v>
                </c:pt>
                <c:pt idx="6753">
                  <c:v>1099</c:v>
                </c:pt>
                <c:pt idx="6754">
                  <c:v>1099</c:v>
                </c:pt>
                <c:pt idx="6755">
                  <c:v>1099</c:v>
                </c:pt>
                <c:pt idx="6756">
                  <c:v>1099</c:v>
                </c:pt>
                <c:pt idx="6757">
                  <c:v>1283</c:v>
                </c:pt>
                <c:pt idx="6758">
                  <c:v>1099</c:v>
                </c:pt>
                <c:pt idx="6759">
                  <c:v>1099</c:v>
                </c:pt>
                <c:pt idx="6760">
                  <c:v>1099</c:v>
                </c:pt>
                <c:pt idx="6761">
                  <c:v>1099</c:v>
                </c:pt>
                <c:pt idx="6762">
                  <c:v>1099</c:v>
                </c:pt>
                <c:pt idx="6763">
                  <c:v>1099</c:v>
                </c:pt>
                <c:pt idx="6764">
                  <c:v>1099</c:v>
                </c:pt>
                <c:pt idx="6765">
                  <c:v>1099</c:v>
                </c:pt>
                <c:pt idx="6766">
                  <c:v>1099</c:v>
                </c:pt>
                <c:pt idx="6767">
                  <c:v>1099</c:v>
                </c:pt>
                <c:pt idx="6768">
                  <c:v>1283</c:v>
                </c:pt>
                <c:pt idx="6769">
                  <c:v>1283</c:v>
                </c:pt>
                <c:pt idx="6770">
                  <c:v>1283</c:v>
                </c:pt>
                <c:pt idx="6771">
                  <c:v>1283</c:v>
                </c:pt>
                <c:pt idx="6772">
                  <c:v>1099</c:v>
                </c:pt>
                <c:pt idx="6773">
                  <c:v>1099</c:v>
                </c:pt>
                <c:pt idx="6774">
                  <c:v>1099</c:v>
                </c:pt>
                <c:pt idx="6775">
                  <c:v>1099</c:v>
                </c:pt>
                <c:pt idx="6776">
                  <c:v>1099</c:v>
                </c:pt>
                <c:pt idx="6777">
                  <c:v>1099</c:v>
                </c:pt>
                <c:pt idx="6778">
                  <c:v>1099</c:v>
                </c:pt>
                <c:pt idx="6779">
                  <c:v>1099</c:v>
                </c:pt>
                <c:pt idx="6780">
                  <c:v>1099</c:v>
                </c:pt>
                <c:pt idx="6781">
                  <c:v>1283</c:v>
                </c:pt>
                <c:pt idx="6782">
                  <c:v>1099</c:v>
                </c:pt>
                <c:pt idx="6783">
                  <c:v>1099</c:v>
                </c:pt>
                <c:pt idx="6784">
                  <c:v>1099</c:v>
                </c:pt>
                <c:pt idx="6785">
                  <c:v>1099</c:v>
                </c:pt>
                <c:pt idx="6786">
                  <c:v>1099</c:v>
                </c:pt>
                <c:pt idx="6787">
                  <c:v>1099</c:v>
                </c:pt>
                <c:pt idx="6788">
                  <c:v>1099</c:v>
                </c:pt>
                <c:pt idx="6789">
                  <c:v>1099</c:v>
                </c:pt>
                <c:pt idx="6790">
                  <c:v>1099</c:v>
                </c:pt>
                <c:pt idx="6791">
                  <c:v>1099</c:v>
                </c:pt>
                <c:pt idx="6792">
                  <c:v>1283</c:v>
                </c:pt>
                <c:pt idx="6793">
                  <c:v>1283</c:v>
                </c:pt>
                <c:pt idx="6794">
                  <c:v>1283</c:v>
                </c:pt>
                <c:pt idx="6795">
                  <c:v>1283</c:v>
                </c:pt>
                <c:pt idx="6796">
                  <c:v>1099</c:v>
                </c:pt>
                <c:pt idx="6797">
                  <c:v>1099</c:v>
                </c:pt>
                <c:pt idx="6798">
                  <c:v>1099</c:v>
                </c:pt>
                <c:pt idx="6799">
                  <c:v>1099</c:v>
                </c:pt>
                <c:pt idx="6800">
                  <c:v>1099</c:v>
                </c:pt>
                <c:pt idx="6801">
                  <c:v>1099</c:v>
                </c:pt>
                <c:pt idx="6802">
                  <c:v>1099</c:v>
                </c:pt>
                <c:pt idx="6803">
                  <c:v>1099</c:v>
                </c:pt>
                <c:pt idx="6804">
                  <c:v>1099</c:v>
                </c:pt>
                <c:pt idx="6805">
                  <c:v>1283</c:v>
                </c:pt>
                <c:pt idx="6806">
                  <c:v>1099</c:v>
                </c:pt>
                <c:pt idx="6807">
                  <c:v>1099</c:v>
                </c:pt>
                <c:pt idx="6808">
                  <c:v>1099</c:v>
                </c:pt>
                <c:pt idx="6809">
                  <c:v>1099</c:v>
                </c:pt>
                <c:pt idx="6810">
                  <c:v>1099</c:v>
                </c:pt>
                <c:pt idx="6811">
                  <c:v>1099</c:v>
                </c:pt>
                <c:pt idx="6812">
                  <c:v>1099</c:v>
                </c:pt>
                <c:pt idx="6813">
                  <c:v>1099</c:v>
                </c:pt>
                <c:pt idx="6814">
                  <c:v>1099</c:v>
                </c:pt>
                <c:pt idx="6815">
                  <c:v>1099</c:v>
                </c:pt>
                <c:pt idx="6816">
                  <c:v>1283</c:v>
                </c:pt>
                <c:pt idx="6817">
                  <c:v>1283</c:v>
                </c:pt>
                <c:pt idx="6818">
                  <c:v>1283</c:v>
                </c:pt>
                <c:pt idx="6819">
                  <c:v>1283</c:v>
                </c:pt>
                <c:pt idx="6820">
                  <c:v>1099</c:v>
                </c:pt>
                <c:pt idx="6821">
                  <c:v>1099</c:v>
                </c:pt>
                <c:pt idx="6822">
                  <c:v>1099</c:v>
                </c:pt>
                <c:pt idx="6823">
                  <c:v>1099</c:v>
                </c:pt>
                <c:pt idx="6824">
                  <c:v>1099</c:v>
                </c:pt>
                <c:pt idx="6825">
                  <c:v>1099</c:v>
                </c:pt>
                <c:pt idx="6826">
                  <c:v>1099</c:v>
                </c:pt>
                <c:pt idx="6827">
                  <c:v>1099</c:v>
                </c:pt>
                <c:pt idx="6828">
                  <c:v>1099</c:v>
                </c:pt>
                <c:pt idx="6829">
                  <c:v>1283</c:v>
                </c:pt>
                <c:pt idx="6830">
                  <c:v>1099</c:v>
                </c:pt>
                <c:pt idx="6831">
                  <c:v>1099</c:v>
                </c:pt>
                <c:pt idx="6832">
                  <c:v>1099</c:v>
                </c:pt>
                <c:pt idx="6833">
                  <c:v>1099</c:v>
                </c:pt>
                <c:pt idx="6834">
                  <c:v>1099</c:v>
                </c:pt>
                <c:pt idx="6835">
                  <c:v>1099</c:v>
                </c:pt>
                <c:pt idx="6836">
                  <c:v>1099</c:v>
                </c:pt>
                <c:pt idx="6837">
                  <c:v>1099</c:v>
                </c:pt>
                <c:pt idx="6838">
                  <c:v>1099</c:v>
                </c:pt>
                <c:pt idx="6839">
                  <c:v>1099</c:v>
                </c:pt>
                <c:pt idx="6840">
                  <c:v>1283</c:v>
                </c:pt>
                <c:pt idx="6841">
                  <c:v>1283</c:v>
                </c:pt>
                <c:pt idx="6842">
                  <c:v>1283</c:v>
                </c:pt>
                <c:pt idx="6843">
                  <c:v>1283</c:v>
                </c:pt>
                <c:pt idx="6844">
                  <c:v>1099</c:v>
                </c:pt>
                <c:pt idx="6845">
                  <c:v>1099</c:v>
                </c:pt>
                <c:pt idx="6846">
                  <c:v>1099</c:v>
                </c:pt>
                <c:pt idx="6847">
                  <c:v>1099</c:v>
                </c:pt>
                <c:pt idx="6848">
                  <c:v>1099</c:v>
                </c:pt>
                <c:pt idx="6849">
                  <c:v>1099</c:v>
                </c:pt>
                <c:pt idx="6850">
                  <c:v>1099</c:v>
                </c:pt>
                <c:pt idx="6851">
                  <c:v>1099</c:v>
                </c:pt>
                <c:pt idx="6852">
                  <c:v>1099</c:v>
                </c:pt>
                <c:pt idx="6853">
                  <c:v>1283</c:v>
                </c:pt>
                <c:pt idx="6854">
                  <c:v>1099</c:v>
                </c:pt>
                <c:pt idx="6855">
                  <c:v>1099</c:v>
                </c:pt>
                <c:pt idx="6856">
                  <c:v>1099</c:v>
                </c:pt>
                <c:pt idx="6857">
                  <c:v>1099</c:v>
                </c:pt>
                <c:pt idx="6858">
                  <c:v>1099</c:v>
                </c:pt>
                <c:pt idx="6859">
                  <c:v>1099</c:v>
                </c:pt>
                <c:pt idx="6860">
                  <c:v>1099</c:v>
                </c:pt>
                <c:pt idx="6861">
                  <c:v>1099</c:v>
                </c:pt>
                <c:pt idx="6862">
                  <c:v>1099</c:v>
                </c:pt>
                <c:pt idx="6863">
                  <c:v>1099</c:v>
                </c:pt>
                <c:pt idx="6864">
                  <c:v>1283</c:v>
                </c:pt>
                <c:pt idx="6865">
                  <c:v>1283</c:v>
                </c:pt>
                <c:pt idx="6866">
                  <c:v>1283</c:v>
                </c:pt>
                <c:pt idx="6867">
                  <c:v>1283</c:v>
                </c:pt>
                <c:pt idx="6868">
                  <c:v>1099</c:v>
                </c:pt>
                <c:pt idx="6869">
                  <c:v>1099</c:v>
                </c:pt>
                <c:pt idx="6870">
                  <c:v>1099</c:v>
                </c:pt>
                <c:pt idx="6871">
                  <c:v>1099</c:v>
                </c:pt>
                <c:pt idx="6872">
                  <c:v>1099</c:v>
                </c:pt>
                <c:pt idx="6873">
                  <c:v>1099</c:v>
                </c:pt>
                <c:pt idx="6874">
                  <c:v>1099</c:v>
                </c:pt>
                <c:pt idx="6875">
                  <c:v>1099</c:v>
                </c:pt>
                <c:pt idx="6876">
                  <c:v>1099</c:v>
                </c:pt>
                <c:pt idx="6877">
                  <c:v>1283</c:v>
                </c:pt>
                <c:pt idx="6878">
                  <c:v>1099</c:v>
                </c:pt>
                <c:pt idx="6879">
                  <c:v>1099</c:v>
                </c:pt>
                <c:pt idx="6880">
                  <c:v>1099</c:v>
                </c:pt>
                <c:pt idx="6881">
                  <c:v>1099</c:v>
                </c:pt>
                <c:pt idx="6882">
                  <c:v>1099</c:v>
                </c:pt>
                <c:pt idx="6883">
                  <c:v>1099</c:v>
                </c:pt>
                <c:pt idx="6884">
                  <c:v>1099</c:v>
                </c:pt>
                <c:pt idx="6885">
                  <c:v>1099</c:v>
                </c:pt>
                <c:pt idx="6886">
                  <c:v>1099</c:v>
                </c:pt>
                <c:pt idx="6887">
                  <c:v>1099</c:v>
                </c:pt>
                <c:pt idx="6888">
                  <c:v>1283</c:v>
                </c:pt>
                <c:pt idx="6889">
                  <c:v>1283</c:v>
                </c:pt>
                <c:pt idx="6890">
                  <c:v>1283</c:v>
                </c:pt>
                <c:pt idx="6891">
                  <c:v>1283</c:v>
                </c:pt>
                <c:pt idx="6892">
                  <c:v>1099</c:v>
                </c:pt>
                <c:pt idx="6893">
                  <c:v>1099</c:v>
                </c:pt>
                <c:pt idx="6894">
                  <c:v>1099</c:v>
                </c:pt>
                <c:pt idx="6895">
                  <c:v>1099</c:v>
                </c:pt>
                <c:pt idx="6896">
                  <c:v>1099</c:v>
                </c:pt>
                <c:pt idx="6897">
                  <c:v>1099</c:v>
                </c:pt>
                <c:pt idx="6898">
                  <c:v>1099</c:v>
                </c:pt>
                <c:pt idx="6899">
                  <c:v>1099</c:v>
                </c:pt>
                <c:pt idx="6900">
                  <c:v>1099</c:v>
                </c:pt>
                <c:pt idx="6901">
                  <c:v>1283</c:v>
                </c:pt>
                <c:pt idx="6902">
                  <c:v>1099</c:v>
                </c:pt>
                <c:pt idx="6903">
                  <c:v>1099</c:v>
                </c:pt>
                <c:pt idx="6904">
                  <c:v>1099</c:v>
                </c:pt>
                <c:pt idx="6905">
                  <c:v>1099</c:v>
                </c:pt>
                <c:pt idx="6906">
                  <c:v>1099</c:v>
                </c:pt>
                <c:pt idx="6907">
                  <c:v>1099</c:v>
                </c:pt>
                <c:pt idx="6908">
                  <c:v>1099</c:v>
                </c:pt>
                <c:pt idx="6909">
                  <c:v>1099</c:v>
                </c:pt>
                <c:pt idx="6910">
                  <c:v>1099</c:v>
                </c:pt>
                <c:pt idx="6911">
                  <c:v>1099</c:v>
                </c:pt>
                <c:pt idx="6912">
                  <c:v>1283</c:v>
                </c:pt>
                <c:pt idx="6913">
                  <c:v>1283</c:v>
                </c:pt>
                <c:pt idx="6914">
                  <c:v>1283</c:v>
                </c:pt>
                <c:pt idx="6915">
                  <c:v>1283</c:v>
                </c:pt>
                <c:pt idx="6916">
                  <c:v>1099</c:v>
                </c:pt>
                <c:pt idx="6917">
                  <c:v>1099</c:v>
                </c:pt>
                <c:pt idx="6918">
                  <c:v>1099</c:v>
                </c:pt>
                <c:pt idx="6919">
                  <c:v>1099</c:v>
                </c:pt>
                <c:pt idx="6920">
                  <c:v>1099</c:v>
                </c:pt>
                <c:pt idx="6921">
                  <c:v>1099</c:v>
                </c:pt>
                <c:pt idx="6922">
                  <c:v>1099</c:v>
                </c:pt>
                <c:pt idx="6923">
                  <c:v>1099</c:v>
                </c:pt>
                <c:pt idx="6924">
                  <c:v>1099</c:v>
                </c:pt>
                <c:pt idx="6925">
                  <c:v>1283</c:v>
                </c:pt>
                <c:pt idx="6926">
                  <c:v>1099</c:v>
                </c:pt>
                <c:pt idx="6927">
                  <c:v>1099</c:v>
                </c:pt>
                <c:pt idx="6928">
                  <c:v>1099</c:v>
                </c:pt>
                <c:pt idx="6929">
                  <c:v>1099</c:v>
                </c:pt>
                <c:pt idx="6930">
                  <c:v>1099</c:v>
                </c:pt>
                <c:pt idx="6931">
                  <c:v>1099</c:v>
                </c:pt>
                <c:pt idx="6932">
                  <c:v>1099</c:v>
                </c:pt>
                <c:pt idx="6933">
                  <c:v>1099</c:v>
                </c:pt>
                <c:pt idx="6934">
                  <c:v>1099</c:v>
                </c:pt>
                <c:pt idx="6935">
                  <c:v>1099</c:v>
                </c:pt>
                <c:pt idx="6936">
                  <c:v>1283</c:v>
                </c:pt>
                <c:pt idx="6937">
                  <c:v>1283</c:v>
                </c:pt>
                <c:pt idx="6938">
                  <c:v>1283</c:v>
                </c:pt>
                <c:pt idx="6939">
                  <c:v>1283</c:v>
                </c:pt>
                <c:pt idx="6940">
                  <c:v>1099</c:v>
                </c:pt>
                <c:pt idx="6941">
                  <c:v>1099</c:v>
                </c:pt>
                <c:pt idx="6942">
                  <c:v>1099</c:v>
                </c:pt>
                <c:pt idx="6943">
                  <c:v>1099</c:v>
                </c:pt>
                <c:pt idx="6944">
                  <c:v>1099</c:v>
                </c:pt>
                <c:pt idx="6945">
                  <c:v>1099</c:v>
                </c:pt>
                <c:pt idx="6946">
                  <c:v>1099</c:v>
                </c:pt>
                <c:pt idx="6947">
                  <c:v>1099</c:v>
                </c:pt>
                <c:pt idx="6948">
                  <c:v>1099</c:v>
                </c:pt>
                <c:pt idx="6949">
                  <c:v>1283</c:v>
                </c:pt>
                <c:pt idx="6950">
                  <c:v>1099</c:v>
                </c:pt>
                <c:pt idx="6951">
                  <c:v>1099</c:v>
                </c:pt>
                <c:pt idx="6952">
                  <c:v>1099</c:v>
                </c:pt>
                <c:pt idx="6953">
                  <c:v>1099</c:v>
                </c:pt>
                <c:pt idx="6954">
                  <c:v>1099</c:v>
                </c:pt>
                <c:pt idx="6955">
                  <c:v>1099</c:v>
                </c:pt>
                <c:pt idx="6956">
                  <c:v>1099</c:v>
                </c:pt>
                <c:pt idx="6957">
                  <c:v>1099</c:v>
                </c:pt>
                <c:pt idx="6958">
                  <c:v>1099</c:v>
                </c:pt>
                <c:pt idx="6959">
                  <c:v>1099</c:v>
                </c:pt>
                <c:pt idx="6960">
                  <c:v>1283</c:v>
                </c:pt>
                <c:pt idx="6961">
                  <c:v>1283</c:v>
                </c:pt>
                <c:pt idx="6962">
                  <c:v>1283</c:v>
                </c:pt>
                <c:pt idx="6963">
                  <c:v>1283</c:v>
                </c:pt>
                <c:pt idx="6964">
                  <c:v>1099</c:v>
                </c:pt>
                <c:pt idx="6965">
                  <c:v>1099</c:v>
                </c:pt>
                <c:pt idx="6966">
                  <c:v>1099</c:v>
                </c:pt>
                <c:pt idx="6967">
                  <c:v>1099</c:v>
                </c:pt>
                <c:pt idx="6968">
                  <c:v>1099</c:v>
                </c:pt>
                <c:pt idx="6969">
                  <c:v>1099</c:v>
                </c:pt>
                <c:pt idx="6970">
                  <c:v>1099</c:v>
                </c:pt>
                <c:pt idx="6971">
                  <c:v>1099</c:v>
                </c:pt>
                <c:pt idx="6972">
                  <c:v>1099</c:v>
                </c:pt>
                <c:pt idx="6973">
                  <c:v>1283</c:v>
                </c:pt>
                <c:pt idx="6974">
                  <c:v>1099</c:v>
                </c:pt>
                <c:pt idx="6975">
                  <c:v>1099</c:v>
                </c:pt>
                <c:pt idx="6976">
                  <c:v>1099</c:v>
                </c:pt>
                <c:pt idx="6977">
                  <c:v>1099</c:v>
                </c:pt>
                <c:pt idx="6978">
                  <c:v>1099</c:v>
                </c:pt>
                <c:pt idx="6979">
                  <c:v>1099</c:v>
                </c:pt>
                <c:pt idx="6980">
                  <c:v>1099</c:v>
                </c:pt>
                <c:pt idx="6981">
                  <c:v>1099</c:v>
                </c:pt>
                <c:pt idx="6982">
                  <c:v>1099</c:v>
                </c:pt>
                <c:pt idx="6983">
                  <c:v>1099</c:v>
                </c:pt>
                <c:pt idx="6984">
                  <c:v>1283</c:v>
                </c:pt>
                <c:pt idx="6985">
                  <c:v>1283</c:v>
                </c:pt>
                <c:pt idx="6986">
                  <c:v>1283</c:v>
                </c:pt>
                <c:pt idx="6987">
                  <c:v>1283</c:v>
                </c:pt>
                <c:pt idx="6988">
                  <c:v>1099</c:v>
                </c:pt>
                <c:pt idx="6989">
                  <c:v>1099</c:v>
                </c:pt>
                <c:pt idx="6990">
                  <c:v>1099</c:v>
                </c:pt>
                <c:pt idx="6991">
                  <c:v>1099</c:v>
                </c:pt>
                <c:pt idx="6992">
                  <c:v>1099</c:v>
                </c:pt>
                <c:pt idx="6993">
                  <c:v>1099</c:v>
                </c:pt>
                <c:pt idx="6994">
                  <c:v>1099</c:v>
                </c:pt>
                <c:pt idx="6995">
                  <c:v>1099</c:v>
                </c:pt>
                <c:pt idx="6996">
                  <c:v>1099</c:v>
                </c:pt>
                <c:pt idx="6997">
                  <c:v>1283</c:v>
                </c:pt>
                <c:pt idx="6998">
                  <c:v>1099</c:v>
                </c:pt>
                <c:pt idx="6999">
                  <c:v>1099</c:v>
                </c:pt>
                <c:pt idx="7000">
                  <c:v>1099</c:v>
                </c:pt>
                <c:pt idx="7001">
                  <c:v>1099</c:v>
                </c:pt>
                <c:pt idx="7002">
                  <c:v>1099</c:v>
                </c:pt>
                <c:pt idx="7003">
                  <c:v>1099</c:v>
                </c:pt>
                <c:pt idx="7004">
                  <c:v>1099</c:v>
                </c:pt>
                <c:pt idx="7005">
                  <c:v>1099</c:v>
                </c:pt>
                <c:pt idx="7006">
                  <c:v>1099</c:v>
                </c:pt>
                <c:pt idx="7007">
                  <c:v>1099</c:v>
                </c:pt>
                <c:pt idx="7008">
                  <c:v>1283</c:v>
                </c:pt>
                <c:pt idx="7009">
                  <c:v>1283</c:v>
                </c:pt>
                <c:pt idx="7010">
                  <c:v>1283</c:v>
                </c:pt>
                <c:pt idx="7011">
                  <c:v>1283</c:v>
                </c:pt>
                <c:pt idx="7012">
                  <c:v>1099</c:v>
                </c:pt>
                <c:pt idx="7013">
                  <c:v>1099</c:v>
                </c:pt>
                <c:pt idx="7014">
                  <c:v>1099</c:v>
                </c:pt>
                <c:pt idx="7015">
                  <c:v>1099</c:v>
                </c:pt>
                <c:pt idx="7016">
                  <c:v>1099</c:v>
                </c:pt>
                <c:pt idx="7017">
                  <c:v>1099</c:v>
                </c:pt>
                <c:pt idx="7018">
                  <c:v>1099</c:v>
                </c:pt>
                <c:pt idx="7019">
                  <c:v>1099</c:v>
                </c:pt>
                <c:pt idx="7020">
                  <c:v>1099</c:v>
                </c:pt>
                <c:pt idx="7021">
                  <c:v>1283</c:v>
                </c:pt>
                <c:pt idx="7022">
                  <c:v>1099</c:v>
                </c:pt>
                <c:pt idx="7023">
                  <c:v>1099</c:v>
                </c:pt>
                <c:pt idx="7024">
                  <c:v>1099</c:v>
                </c:pt>
                <c:pt idx="7025">
                  <c:v>1099</c:v>
                </c:pt>
                <c:pt idx="7026">
                  <c:v>1099</c:v>
                </c:pt>
                <c:pt idx="7027">
                  <c:v>1099</c:v>
                </c:pt>
                <c:pt idx="7028">
                  <c:v>1099</c:v>
                </c:pt>
                <c:pt idx="7029">
                  <c:v>1099</c:v>
                </c:pt>
                <c:pt idx="7030">
                  <c:v>1099</c:v>
                </c:pt>
                <c:pt idx="7031">
                  <c:v>1099</c:v>
                </c:pt>
                <c:pt idx="7032">
                  <c:v>1283</c:v>
                </c:pt>
                <c:pt idx="7033">
                  <c:v>1283</c:v>
                </c:pt>
                <c:pt idx="7034">
                  <c:v>1283</c:v>
                </c:pt>
                <c:pt idx="7035">
                  <c:v>1283</c:v>
                </c:pt>
                <c:pt idx="7036">
                  <c:v>1099</c:v>
                </c:pt>
                <c:pt idx="7037">
                  <c:v>1099</c:v>
                </c:pt>
                <c:pt idx="7038">
                  <c:v>1099</c:v>
                </c:pt>
                <c:pt idx="7039">
                  <c:v>1099</c:v>
                </c:pt>
                <c:pt idx="7040">
                  <c:v>1099</c:v>
                </c:pt>
                <c:pt idx="7041">
                  <c:v>1099</c:v>
                </c:pt>
                <c:pt idx="7042">
                  <c:v>1099</c:v>
                </c:pt>
                <c:pt idx="7043">
                  <c:v>1099</c:v>
                </c:pt>
                <c:pt idx="7044">
                  <c:v>1099</c:v>
                </c:pt>
                <c:pt idx="7045">
                  <c:v>1283</c:v>
                </c:pt>
                <c:pt idx="7046">
                  <c:v>1099</c:v>
                </c:pt>
                <c:pt idx="7047">
                  <c:v>1099</c:v>
                </c:pt>
                <c:pt idx="7048">
                  <c:v>1099</c:v>
                </c:pt>
                <c:pt idx="7049">
                  <c:v>1099</c:v>
                </c:pt>
                <c:pt idx="7050">
                  <c:v>1099</c:v>
                </c:pt>
                <c:pt idx="7051">
                  <c:v>1099</c:v>
                </c:pt>
                <c:pt idx="7052">
                  <c:v>1099</c:v>
                </c:pt>
                <c:pt idx="7053">
                  <c:v>1099</c:v>
                </c:pt>
                <c:pt idx="7054">
                  <c:v>1099</c:v>
                </c:pt>
                <c:pt idx="7055">
                  <c:v>1099</c:v>
                </c:pt>
                <c:pt idx="7056">
                  <c:v>1283</c:v>
                </c:pt>
                <c:pt idx="7057">
                  <c:v>1283</c:v>
                </c:pt>
                <c:pt idx="7058">
                  <c:v>1283</c:v>
                </c:pt>
                <c:pt idx="7059">
                  <c:v>1283</c:v>
                </c:pt>
                <c:pt idx="7060">
                  <c:v>1099</c:v>
                </c:pt>
                <c:pt idx="7061">
                  <c:v>1099</c:v>
                </c:pt>
                <c:pt idx="7062">
                  <c:v>1099</c:v>
                </c:pt>
                <c:pt idx="7063">
                  <c:v>1099</c:v>
                </c:pt>
                <c:pt idx="7064">
                  <c:v>1099</c:v>
                </c:pt>
                <c:pt idx="7065">
                  <c:v>1099</c:v>
                </c:pt>
                <c:pt idx="7066">
                  <c:v>1099</c:v>
                </c:pt>
                <c:pt idx="7067">
                  <c:v>1099</c:v>
                </c:pt>
                <c:pt idx="7068">
                  <c:v>1099</c:v>
                </c:pt>
                <c:pt idx="7069">
                  <c:v>1283</c:v>
                </c:pt>
                <c:pt idx="7070">
                  <c:v>1099</c:v>
                </c:pt>
                <c:pt idx="7071">
                  <c:v>1099</c:v>
                </c:pt>
                <c:pt idx="7072">
                  <c:v>1099</c:v>
                </c:pt>
                <c:pt idx="7073">
                  <c:v>1099</c:v>
                </c:pt>
                <c:pt idx="7074">
                  <c:v>1099</c:v>
                </c:pt>
                <c:pt idx="7075">
                  <c:v>1099</c:v>
                </c:pt>
                <c:pt idx="7076">
                  <c:v>1099</c:v>
                </c:pt>
                <c:pt idx="7077">
                  <c:v>1099</c:v>
                </c:pt>
                <c:pt idx="7078">
                  <c:v>1099</c:v>
                </c:pt>
                <c:pt idx="7079">
                  <c:v>1099</c:v>
                </c:pt>
                <c:pt idx="7080">
                  <c:v>1283</c:v>
                </c:pt>
                <c:pt idx="7081">
                  <c:v>1283</c:v>
                </c:pt>
                <c:pt idx="7082">
                  <c:v>1283</c:v>
                </c:pt>
                <c:pt idx="7083">
                  <c:v>1283</c:v>
                </c:pt>
                <c:pt idx="7084">
                  <c:v>1099</c:v>
                </c:pt>
                <c:pt idx="7085">
                  <c:v>1099</c:v>
                </c:pt>
                <c:pt idx="7086">
                  <c:v>1099</c:v>
                </c:pt>
                <c:pt idx="7087">
                  <c:v>1099</c:v>
                </c:pt>
                <c:pt idx="7088">
                  <c:v>1099</c:v>
                </c:pt>
                <c:pt idx="7089">
                  <c:v>1099</c:v>
                </c:pt>
                <c:pt idx="7090">
                  <c:v>1099</c:v>
                </c:pt>
                <c:pt idx="7091">
                  <c:v>1099</c:v>
                </c:pt>
                <c:pt idx="7092">
                  <c:v>1099</c:v>
                </c:pt>
                <c:pt idx="7093">
                  <c:v>1283</c:v>
                </c:pt>
                <c:pt idx="7094">
                  <c:v>1099</c:v>
                </c:pt>
                <c:pt idx="7095">
                  <c:v>1099</c:v>
                </c:pt>
                <c:pt idx="7096">
                  <c:v>1099</c:v>
                </c:pt>
                <c:pt idx="7097">
                  <c:v>1099</c:v>
                </c:pt>
                <c:pt idx="7098">
                  <c:v>1099</c:v>
                </c:pt>
                <c:pt idx="7099">
                  <c:v>1099</c:v>
                </c:pt>
                <c:pt idx="7100">
                  <c:v>1099</c:v>
                </c:pt>
                <c:pt idx="7101">
                  <c:v>1099</c:v>
                </c:pt>
                <c:pt idx="7102">
                  <c:v>1099</c:v>
                </c:pt>
                <c:pt idx="7103">
                  <c:v>1099</c:v>
                </c:pt>
                <c:pt idx="7104">
                  <c:v>1283</c:v>
                </c:pt>
                <c:pt idx="7105">
                  <c:v>1283</c:v>
                </c:pt>
                <c:pt idx="7106">
                  <c:v>1283</c:v>
                </c:pt>
                <c:pt idx="7107">
                  <c:v>1283</c:v>
                </c:pt>
                <c:pt idx="7108">
                  <c:v>1099</c:v>
                </c:pt>
                <c:pt idx="7109">
                  <c:v>1099</c:v>
                </c:pt>
                <c:pt idx="7110">
                  <c:v>1099</c:v>
                </c:pt>
                <c:pt idx="7111">
                  <c:v>1099</c:v>
                </c:pt>
                <c:pt idx="7112">
                  <c:v>1099</c:v>
                </c:pt>
                <c:pt idx="7113">
                  <c:v>1099</c:v>
                </c:pt>
                <c:pt idx="7114">
                  <c:v>1099</c:v>
                </c:pt>
                <c:pt idx="7115">
                  <c:v>1099</c:v>
                </c:pt>
                <c:pt idx="7116">
                  <c:v>1099</c:v>
                </c:pt>
                <c:pt idx="7117">
                  <c:v>1283</c:v>
                </c:pt>
                <c:pt idx="7118">
                  <c:v>1099</c:v>
                </c:pt>
                <c:pt idx="7119">
                  <c:v>1099</c:v>
                </c:pt>
                <c:pt idx="7120">
                  <c:v>1099</c:v>
                </c:pt>
                <c:pt idx="7121">
                  <c:v>1099</c:v>
                </c:pt>
                <c:pt idx="7122">
                  <c:v>1099</c:v>
                </c:pt>
                <c:pt idx="7123">
                  <c:v>1099</c:v>
                </c:pt>
                <c:pt idx="7124">
                  <c:v>1099</c:v>
                </c:pt>
                <c:pt idx="7125">
                  <c:v>1099</c:v>
                </c:pt>
                <c:pt idx="7126">
                  <c:v>1099</c:v>
                </c:pt>
                <c:pt idx="7127">
                  <c:v>1099</c:v>
                </c:pt>
                <c:pt idx="7128">
                  <c:v>1283</c:v>
                </c:pt>
                <c:pt idx="7129">
                  <c:v>1283</c:v>
                </c:pt>
                <c:pt idx="7130">
                  <c:v>1283</c:v>
                </c:pt>
                <c:pt idx="7131">
                  <c:v>1283</c:v>
                </c:pt>
                <c:pt idx="7132">
                  <c:v>1099</c:v>
                </c:pt>
                <c:pt idx="7133">
                  <c:v>1099</c:v>
                </c:pt>
                <c:pt idx="7134">
                  <c:v>1099</c:v>
                </c:pt>
                <c:pt idx="7135">
                  <c:v>1099</c:v>
                </c:pt>
                <c:pt idx="7136">
                  <c:v>1099</c:v>
                </c:pt>
                <c:pt idx="7137">
                  <c:v>1099</c:v>
                </c:pt>
                <c:pt idx="7138">
                  <c:v>1099</c:v>
                </c:pt>
                <c:pt idx="7139">
                  <c:v>1099</c:v>
                </c:pt>
                <c:pt idx="7140">
                  <c:v>1099</c:v>
                </c:pt>
                <c:pt idx="7141">
                  <c:v>1283</c:v>
                </c:pt>
                <c:pt idx="7142">
                  <c:v>1099</c:v>
                </c:pt>
                <c:pt idx="7143">
                  <c:v>1099</c:v>
                </c:pt>
                <c:pt idx="7144">
                  <c:v>1099</c:v>
                </c:pt>
                <c:pt idx="7145">
                  <c:v>1099</c:v>
                </c:pt>
                <c:pt idx="7146">
                  <c:v>1099</c:v>
                </c:pt>
                <c:pt idx="7147">
                  <c:v>1099</c:v>
                </c:pt>
                <c:pt idx="7148">
                  <c:v>1099</c:v>
                </c:pt>
                <c:pt idx="7149">
                  <c:v>1099</c:v>
                </c:pt>
                <c:pt idx="7150">
                  <c:v>1099</c:v>
                </c:pt>
                <c:pt idx="7151">
                  <c:v>1099</c:v>
                </c:pt>
                <c:pt idx="7152">
                  <c:v>1283</c:v>
                </c:pt>
                <c:pt idx="7153">
                  <c:v>1283</c:v>
                </c:pt>
                <c:pt idx="7154">
                  <c:v>1283</c:v>
                </c:pt>
                <c:pt idx="7155">
                  <c:v>1283</c:v>
                </c:pt>
                <c:pt idx="7156">
                  <c:v>1099</c:v>
                </c:pt>
                <c:pt idx="7157">
                  <c:v>1099</c:v>
                </c:pt>
                <c:pt idx="7158">
                  <c:v>1099</c:v>
                </c:pt>
                <c:pt idx="7159">
                  <c:v>1099</c:v>
                </c:pt>
                <c:pt idx="7160">
                  <c:v>1099</c:v>
                </c:pt>
                <c:pt idx="7161">
                  <c:v>1099</c:v>
                </c:pt>
                <c:pt idx="7162">
                  <c:v>1099</c:v>
                </c:pt>
                <c:pt idx="7163">
                  <c:v>1099</c:v>
                </c:pt>
                <c:pt idx="7164">
                  <c:v>1099</c:v>
                </c:pt>
                <c:pt idx="7165">
                  <c:v>1283</c:v>
                </c:pt>
                <c:pt idx="7166">
                  <c:v>1099</c:v>
                </c:pt>
                <c:pt idx="7167">
                  <c:v>1099</c:v>
                </c:pt>
                <c:pt idx="7168">
                  <c:v>1099</c:v>
                </c:pt>
                <c:pt idx="7169">
                  <c:v>1099</c:v>
                </c:pt>
                <c:pt idx="7170">
                  <c:v>1099</c:v>
                </c:pt>
                <c:pt idx="7171">
                  <c:v>1099</c:v>
                </c:pt>
                <c:pt idx="7172">
                  <c:v>1099</c:v>
                </c:pt>
                <c:pt idx="7173">
                  <c:v>1099</c:v>
                </c:pt>
                <c:pt idx="7174">
                  <c:v>1099</c:v>
                </c:pt>
                <c:pt idx="7175">
                  <c:v>1099</c:v>
                </c:pt>
                <c:pt idx="7176">
                  <c:v>1283</c:v>
                </c:pt>
                <c:pt idx="7177">
                  <c:v>1283</c:v>
                </c:pt>
                <c:pt idx="7178">
                  <c:v>1283</c:v>
                </c:pt>
                <c:pt idx="7179">
                  <c:v>1283</c:v>
                </c:pt>
                <c:pt idx="7180">
                  <c:v>1099</c:v>
                </c:pt>
                <c:pt idx="7181">
                  <c:v>1099</c:v>
                </c:pt>
                <c:pt idx="7182">
                  <c:v>1099</c:v>
                </c:pt>
                <c:pt idx="7183">
                  <c:v>1099</c:v>
                </c:pt>
                <c:pt idx="7184">
                  <c:v>1099</c:v>
                </c:pt>
                <c:pt idx="7185">
                  <c:v>1099</c:v>
                </c:pt>
                <c:pt idx="7186">
                  <c:v>1099</c:v>
                </c:pt>
                <c:pt idx="7187">
                  <c:v>1099</c:v>
                </c:pt>
                <c:pt idx="7188">
                  <c:v>1099</c:v>
                </c:pt>
                <c:pt idx="7189">
                  <c:v>1283</c:v>
                </c:pt>
                <c:pt idx="7190">
                  <c:v>1099</c:v>
                </c:pt>
                <c:pt idx="7191">
                  <c:v>1099</c:v>
                </c:pt>
                <c:pt idx="7192">
                  <c:v>1099</c:v>
                </c:pt>
                <c:pt idx="7193">
                  <c:v>1099</c:v>
                </c:pt>
                <c:pt idx="7194">
                  <c:v>1099</c:v>
                </c:pt>
                <c:pt idx="7195">
                  <c:v>1099</c:v>
                </c:pt>
                <c:pt idx="7196">
                  <c:v>1099</c:v>
                </c:pt>
                <c:pt idx="7197">
                  <c:v>1099</c:v>
                </c:pt>
                <c:pt idx="7198">
                  <c:v>1099</c:v>
                </c:pt>
                <c:pt idx="7199">
                  <c:v>1099</c:v>
                </c:pt>
                <c:pt idx="7200">
                  <c:v>1283</c:v>
                </c:pt>
                <c:pt idx="7201">
                  <c:v>1283</c:v>
                </c:pt>
                <c:pt idx="7202">
                  <c:v>1283</c:v>
                </c:pt>
                <c:pt idx="7203">
                  <c:v>1283</c:v>
                </c:pt>
                <c:pt idx="7204">
                  <c:v>1099</c:v>
                </c:pt>
                <c:pt idx="7205">
                  <c:v>1099</c:v>
                </c:pt>
                <c:pt idx="7206">
                  <c:v>1099</c:v>
                </c:pt>
                <c:pt idx="7207">
                  <c:v>1099</c:v>
                </c:pt>
                <c:pt idx="7208">
                  <c:v>1099</c:v>
                </c:pt>
                <c:pt idx="7209">
                  <c:v>1099</c:v>
                </c:pt>
                <c:pt idx="7210">
                  <c:v>1099</c:v>
                </c:pt>
                <c:pt idx="7211">
                  <c:v>1099</c:v>
                </c:pt>
                <c:pt idx="7212">
                  <c:v>1099</c:v>
                </c:pt>
                <c:pt idx="7213">
                  <c:v>1283</c:v>
                </c:pt>
                <c:pt idx="7214">
                  <c:v>1099</c:v>
                </c:pt>
                <c:pt idx="7215">
                  <c:v>1099</c:v>
                </c:pt>
                <c:pt idx="7216">
                  <c:v>1099</c:v>
                </c:pt>
                <c:pt idx="7217">
                  <c:v>1099</c:v>
                </c:pt>
                <c:pt idx="7218">
                  <c:v>1099</c:v>
                </c:pt>
                <c:pt idx="7219">
                  <c:v>1099</c:v>
                </c:pt>
                <c:pt idx="7220">
                  <c:v>1099</c:v>
                </c:pt>
                <c:pt idx="7221">
                  <c:v>1099</c:v>
                </c:pt>
                <c:pt idx="7222">
                  <c:v>1099</c:v>
                </c:pt>
                <c:pt idx="7223">
                  <c:v>1099</c:v>
                </c:pt>
                <c:pt idx="7224">
                  <c:v>1283</c:v>
                </c:pt>
                <c:pt idx="7225">
                  <c:v>1283</c:v>
                </c:pt>
                <c:pt idx="7226">
                  <c:v>1283</c:v>
                </c:pt>
                <c:pt idx="7227">
                  <c:v>1283</c:v>
                </c:pt>
                <c:pt idx="7228">
                  <c:v>1099</c:v>
                </c:pt>
                <c:pt idx="7229">
                  <c:v>1099</c:v>
                </c:pt>
                <c:pt idx="7230">
                  <c:v>1099</c:v>
                </c:pt>
                <c:pt idx="7231">
                  <c:v>1099</c:v>
                </c:pt>
                <c:pt idx="7232">
                  <c:v>1099</c:v>
                </c:pt>
                <c:pt idx="7233">
                  <c:v>1099</c:v>
                </c:pt>
                <c:pt idx="7234">
                  <c:v>1099</c:v>
                </c:pt>
                <c:pt idx="7235">
                  <c:v>1099</c:v>
                </c:pt>
                <c:pt idx="7236">
                  <c:v>1099</c:v>
                </c:pt>
                <c:pt idx="7237">
                  <c:v>1283</c:v>
                </c:pt>
                <c:pt idx="7238">
                  <c:v>1099</c:v>
                </c:pt>
                <c:pt idx="7239">
                  <c:v>1099</c:v>
                </c:pt>
                <c:pt idx="7240">
                  <c:v>1099</c:v>
                </c:pt>
                <c:pt idx="7241">
                  <c:v>1099</c:v>
                </c:pt>
                <c:pt idx="7242">
                  <c:v>1099</c:v>
                </c:pt>
                <c:pt idx="7243">
                  <c:v>1099</c:v>
                </c:pt>
                <c:pt idx="7244">
                  <c:v>1099</c:v>
                </c:pt>
                <c:pt idx="7245">
                  <c:v>1099</c:v>
                </c:pt>
                <c:pt idx="7246">
                  <c:v>1099</c:v>
                </c:pt>
                <c:pt idx="7247">
                  <c:v>1099</c:v>
                </c:pt>
                <c:pt idx="7248">
                  <c:v>1283</c:v>
                </c:pt>
                <c:pt idx="7249">
                  <c:v>1283</c:v>
                </c:pt>
                <c:pt idx="7250">
                  <c:v>1283</c:v>
                </c:pt>
                <c:pt idx="7251">
                  <c:v>1283</c:v>
                </c:pt>
                <c:pt idx="7252">
                  <c:v>1099</c:v>
                </c:pt>
                <c:pt idx="7253">
                  <c:v>1099</c:v>
                </c:pt>
                <c:pt idx="7254">
                  <c:v>1099</c:v>
                </c:pt>
                <c:pt idx="7255">
                  <c:v>1099</c:v>
                </c:pt>
                <c:pt idx="7256">
                  <c:v>1099</c:v>
                </c:pt>
                <c:pt idx="7257">
                  <c:v>1099</c:v>
                </c:pt>
                <c:pt idx="7258">
                  <c:v>1099</c:v>
                </c:pt>
                <c:pt idx="7259">
                  <c:v>1099</c:v>
                </c:pt>
                <c:pt idx="7260">
                  <c:v>1099</c:v>
                </c:pt>
                <c:pt idx="7261">
                  <c:v>1283</c:v>
                </c:pt>
                <c:pt idx="7262">
                  <c:v>1099</c:v>
                </c:pt>
                <c:pt idx="7263">
                  <c:v>1099</c:v>
                </c:pt>
                <c:pt idx="7264">
                  <c:v>1099</c:v>
                </c:pt>
                <c:pt idx="7265">
                  <c:v>1099</c:v>
                </c:pt>
                <c:pt idx="7266">
                  <c:v>1099</c:v>
                </c:pt>
                <c:pt idx="7267">
                  <c:v>1099</c:v>
                </c:pt>
                <c:pt idx="7268">
                  <c:v>1099</c:v>
                </c:pt>
                <c:pt idx="7269">
                  <c:v>1099</c:v>
                </c:pt>
                <c:pt idx="7270">
                  <c:v>1099</c:v>
                </c:pt>
                <c:pt idx="7271">
                  <c:v>1099</c:v>
                </c:pt>
                <c:pt idx="7272">
                  <c:v>1283</c:v>
                </c:pt>
                <c:pt idx="7273">
                  <c:v>1283</c:v>
                </c:pt>
                <c:pt idx="7274">
                  <c:v>1283</c:v>
                </c:pt>
                <c:pt idx="7275">
                  <c:v>1283</c:v>
                </c:pt>
                <c:pt idx="7276">
                  <c:v>1099</c:v>
                </c:pt>
                <c:pt idx="7277">
                  <c:v>1099</c:v>
                </c:pt>
                <c:pt idx="7278">
                  <c:v>1099</c:v>
                </c:pt>
                <c:pt idx="7279">
                  <c:v>1099</c:v>
                </c:pt>
                <c:pt idx="7280">
                  <c:v>1099</c:v>
                </c:pt>
                <c:pt idx="7281">
                  <c:v>1099</c:v>
                </c:pt>
                <c:pt idx="7282">
                  <c:v>1099</c:v>
                </c:pt>
                <c:pt idx="7283">
                  <c:v>1099</c:v>
                </c:pt>
                <c:pt idx="7284">
                  <c:v>1099</c:v>
                </c:pt>
                <c:pt idx="7285">
                  <c:v>1283</c:v>
                </c:pt>
                <c:pt idx="7286">
                  <c:v>1099</c:v>
                </c:pt>
                <c:pt idx="7287">
                  <c:v>1099</c:v>
                </c:pt>
                <c:pt idx="7288">
                  <c:v>1099</c:v>
                </c:pt>
                <c:pt idx="7289">
                  <c:v>1099</c:v>
                </c:pt>
                <c:pt idx="7290">
                  <c:v>1099</c:v>
                </c:pt>
                <c:pt idx="7291">
                  <c:v>1099</c:v>
                </c:pt>
                <c:pt idx="7292">
                  <c:v>1099</c:v>
                </c:pt>
                <c:pt idx="7293">
                  <c:v>1099</c:v>
                </c:pt>
                <c:pt idx="7294">
                  <c:v>1099</c:v>
                </c:pt>
                <c:pt idx="7295">
                  <c:v>1099</c:v>
                </c:pt>
                <c:pt idx="7296">
                  <c:v>1283</c:v>
                </c:pt>
                <c:pt idx="7297">
                  <c:v>1283</c:v>
                </c:pt>
                <c:pt idx="7298">
                  <c:v>1283</c:v>
                </c:pt>
                <c:pt idx="7299">
                  <c:v>1283</c:v>
                </c:pt>
                <c:pt idx="7300">
                  <c:v>1099</c:v>
                </c:pt>
                <c:pt idx="7301">
                  <c:v>1099</c:v>
                </c:pt>
                <c:pt idx="7302">
                  <c:v>1099</c:v>
                </c:pt>
                <c:pt idx="7303">
                  <c:v>1099</c:v>
                </c:pt>
                <c:pt idx="7304">
                  <c:v>1099</c:v>
                </c:pt>
                <c:pt idx="7305">
                  <c:v>1099</c:v>
                </c:pt>
                <c:pt idx="7306">
                  <c:v>1099</c:v>
                </c:pt>
                <c:pt idx="7307">
                  <c:v>1099</c:v>
                </c:pt>
                <c:pt idx="7308">
                  <c:v>1099</c:v>
                </c:pt>
                <c:pt idx="7309">
                  <c:v>1283</c:v>
                </c:pt>
                <c:pt idx="7310">
                  <c:v>1099</c:v>
                </c:pt>
                <c:pt idx="7311">
                  <c:v>1099</c:v>
                </c:pt>
                <c:pt idx="7312">
                  <c:v>1099</c:v>
                </c:pt>
                <c:pt idx="7313">
                  <c:v>1099</c:v>
                </c:pt>
                <c:pt idx="7314">
                  <c:v>1099</c:v>
                </c:pt>
                <c:pt idx="7315">
                  <c:v>1099</c:v>
                </c:pt>
                <c:pt idx="7316">
                  <c:v>1099</c:v>
                </c:pt>
                <c:pt idx="7317">
                  <c:v>1099</c:v>
                </c:pt>
                <c:pt idx="7318">
                  <c:v>1099</c:v>
                </c:pt>
                <c:pt idx="7319">
                  <c:v>1099</c:v>
                </c:pt>
                <c:pt idx="7320">
                  <c:v>1283</c:v>
                </c:pt>
                <c:pt idx="7321">
                  <c:v>1283</c:v>
                </c:pt>
                <c:pt idx="7322">
                  <c:v>1283</c:v>
                </c:pt>
                <c:pt idx="7323">
                  <c:v>1283</c:v>
                </c:pt>
                <c:pt idx="7324">
                  <c:v>1099</c:v>
                </c:pt>
                <c:pt idx="7325">
                  <c:v>1099</c:v>
                </c:pt>
                <c:pt idx="7326">
                  <c:v>1099</c:v>
                </c:pt>
                <c:pt idx="7327">
                  <c:v>1099</c:v>
                </c:pt>
                <c:pt idx="7328">
                  <c:v>1099</c:v>
                </c:pt>
                <c:pt idx="7329">
                  <c:v>1099</c:v>
                </c:pt>
                <c:pt idx="7330">
                  <c:v>1099</c:v>
                </c:pt>
                <c:pt idx="7331">
                  <c:v>1099</c:v>
                </c:pt>
                <c:pt idx="7332">
                  <c:v>1099</c:v>
                </c:pt>
                <c:pt idx="7333">
                  <c:v>1283</c:v>
                </c:pt>
                <c:pt idx="7334">
                  <c:v>1099</c:v>
                </c:pt>
                <c:pt idx="7335">
                  <c:v>1099</c:v>
                </c:pt>
                <c:pt idx="7336">
                  <c:v>1099</c:v>
                </c:pt>
                <c:pt idx="7337">
                  <c:v>1099</c:v>
                </c:pt>
                <c:pt idx="7338">
                  <c:v>1099</c:v>
                </c:pt>
                <c:pt idx="7339">
                  <c:v>1099</c:v>
                </c:pt>
                <c:pt idx="7340">
                  <c:v>1099</c:v>
                </c:pt>
                <c:pt idx="7341">
                  <c:v>1099</c:v>
                </c:pt>
                <c:pt idx="7342">
                  <c:v>1099</c:v>
                </c:pt>
                <c:pt idx="7343">
                  <c:v>1099</c:v>
                </c:pt>
                <c:pt idx="7344">
                  <c:v>1099</c:v>
                </c:pt>
                <c:pt idx="7345">
                  <c:v>1099</c:v>
                </c:pt>
                <c:pt idx="7346">
                  <c:v>1099</c:v>
                </c:pt>
                <c:pt idx="7347">
                  <c:v>1099</c:v>
                </c:pt>
                <c:pt idx="7348">
                  <c:v>1099</c:v>
                </c:pt>
                <c:pt idx="7349">
                  <c:v>1099</c:v>
                </c:pt>
                <c:pt idx="7350">
                  <c:v>1099</c:v>
                </c:pt>
                <c:pt idx="7351">
                  <c:v>1099</c:v>
                </c:pt>
                <c:pt idx="7352">
                  <c:v>1099</c:v>
                </c:pt>
                <c:pt idx="7353">
                  <c:v>1099</c:v>
                </c:pt>
                <c:pt idx="7354">
                  <c:v>1099</c:v>
                </c:pt>
                <c:pt idx="7355">
                  <c:v>1099</c:v>
                </c:pt>
                <c:pt idx="7356">
                  <c:v>1099</c:v>
                </c:pt>
                <c:pt idx="7357">
                  <c:v>1099</c:v>
                </c:pt>
                <c:pt idx="7358">
                  <c:v>1283</c:v>
                </c:pt>
                <c:pt idx="7359">
                  <c:v>1283</c:v>
                </c:pt>
                <c:pt idx="7360">
                  <c:v>1099</c:v>
                </c:pt>
                <c:pt idx="7361">
                  <c:v>1099</c:v>
                </c:pt>
                <c:pt idx="7362">
                  <c:v>1099</c:v>
                </c:pt>
                <c:pt idx="7363">
                  <c:v>1099</c:v>
                </c:pt>
                <c:pt idx="7364">
                  <c:v>1099</c:v>
                </c:pt>
                <c:pt idx="7365">
                  <c:v>1099</c:v>
                </c:pt>
                <c:pt idx="7366">
                  <c:v>1099</c:v>
                </c:pt>
                <c:pt idx="7367">
                  <c:v>1099</c:v>
                </c:pt>
                <c:pt idx="7368">
                  <c:v>1099</c:v>
                </c:pt>
                <c:pt idx="7369">
                  <c:v>1099</c:v>
                </c:pt>
                <c:pt idx="7370">
                  <c:v>1099</c:v>
                </c:pt>
                <c:pt idx="7371">
                  <c:v>1099</c:v>
                </c:pt>
                <c:pt idx="7372">
                  <c:v>1099</c:v>
                </c:pt>
                <c:pt idx="7373">
                  <c:v>1099</c:v>
                </c:pt>
                <c:pt idx="7374">
                  <c:v>1099</c:v>
                </c:pt>
                <c:pt idx="7375">
                  <c:v>1099</c:v>
                </c:pt>
                <c:pt idx="7376">
                  <c:v>1099</c:v>
                </c:pt>
                <c:pt idx="7377">
                  <c:v>1099</c:v>
                </c:pt>
                <c:pt idx="7378">
                  <c:v>1099</c:v>
                </c:pt>
                <c:pt idx="7379">
                  <c:v>1099</c:v>
                </c:pt>
                <c:pt idx="7380">
                  <c:v>1099</c:v>
                </c:pt>
                <c:pt idx="7381">
                  <c:v>1099</c:v>
                </c:pt>
                <c:pt idx="7382">
                  <c:v>1283</c:v>
                </c:pt>
                <c:pt idx="7383">
                  <c:v>1283</c:v>
                </c:pt>
                <c:pt idx="7384">
                  <c:v>1099</c:v>
                </c:pt>
                <c:pt idx="7385">
                  <c:v>1099</c:v>
                </c:pt>
                <c:pt idx="7386">
                  <c:v>1099</c:v>
                </c:pt>
                <c:pt idx="7387">
                  <c:v>1099</c:v>
                </c:pt>
                <c:pt idx="7388">
                  <c:v>1099</c:v>
                </c:pt>
                <c:pt idx="7389">
                  <c:v>1099</c:v>
                </c:pt>
                <c:pt idx="7390">
                  <c:v>1099</c:v>
                </c:pt>
                <c:pt idx="7391">
                  <c:v>1099</c:v>
                </c:pt>
                <c:pt idx="7392">
                  <c:v>1099</c:v>
                </c:pt>
                <c:pt idx="7393">
                  <c:v>1099</c:v>
                </c:pt>
                <c:pt idx="7394">
                  <c:v>1099</c:v>
                </c:pt>
                <c:pt idx="7395">
                  <c:v>1099</c:v>
                </c:pt>
                <c:pt idx="7396">
                  <c:v>1099</c:v>
                </c:pt>
                <c:pt idx="7397">
                  <c:v>1099</c:v>
                </c:pt>
                <c:pt idx="7398">
                  <c:v>1099</c:v>
                </c:pt>
                <c:pt idx="7399">
                  <c:v>1099</c:v>
                </c:pt>
                <c:pt idx="7400">
                  <c:v>1099</c:v>
                </c:pt>
                <c:pt idx="7401">
                  <c:v>1099</c:v>
                </c:pt>
                <c:pt idx="7402">
                  <c:v>1099</c:v>
                </c:pt>
                <c:pt idx="7403">
                  <c:v>1099</c:v>
                </c:pt>
                <c:pt idx="7404">
                  <c:v>1099</c:v>
                </c:pt>
                <c:pt idx="7405">
                  <c:v>1099</c:v>
                </c:pt>
                <c:pt idx="7406">
                  <c:v>1283</c:v>
                </c:pt>
                <c:pt idx="7407">
                  <c:v>1283</c:v>
                </c:pt>
                <c:pt idx="7408">
                  <c:v>1099</c:v>
                </c:pt>
                <c:pt idx="7409">
                  <c:v>1099</c:v>
                </c:pt>
                <c:pt idx="7410">
                  <c:v>1099</c:v>
                </c:pt>
                <c:pt idx="7411">
                  <c:v>1099</c:v>
                </c:pt>
                <c:pt idx="7412">
                  <c:v>1099</c:v>
                </c:pt>
                <c:pt idx="7413">
                  <c:v>1099</c:v>
                </c:pt>
                <c:pt idx="7414">
                  <c:v>1099</c:v>
                </c:pt>
                <c:pt idx="7415">
                  <c:v>1099</c:v>
                </c:pt>
                <c:pt idx="7416">
                  <c:v>1099</c:v>
                </c:pt>
                <c:pt idx="7417">
                  <c:v>1099</c:v>
                </c:pt>
                <c:pt idx="7418">
                  <c:v>1099</c:v>
                </c:pt>
                <c:pt idx="7419">
                  <c:v>1099</c:v>
                </c:pt>
                <c:pt idx="7420">
                  <c:v>1099</c:v>
                </c:pt>
                <c:pt idx="7421">
                  <c:v>1099</c:v>
                </c:pt>
                <c:pt idx="7422">
                  <c:v>1099</c:v>
                </c:pt>
                <c:pt idx="7423">
                  <c:v>1099</c:v>
                </c:pt>
                <c:pt idx="7424">
                  <c:v>1099</c:v>
                </c:pt>
                <c:pt idx="7425">
                  <c:v>1099</c:v>
                </c:pt>
                <c:pt idx="7426">
                  <c:v>1099</c:v>
                </c:pt>
                <c:pt idx="7427">
                  <c:v>1099</c:v>
                </c:pt>
                <c:pt idx="7428">
                  <c:v>1099</c:v>
                </c:pt>
                <c:pt idx="7429">
                  <c:v>1099</c:v>
                </c:pt>
                <c:pt idx="7430">
                  <c:v>1283</c:v>
                </c:pt>
                <c:pt idx="7431">
                  <c:v>1283</c:v>
                </c:pt>
                <c:pt idx="7432">
                  <c:v>1099</c:v>
                </c:pt>
                <c:pt idx="7433">
                  <c:v>1099</c:v>
                </c:pt>
                <c:pt idx="7434">
                  <c:v>1099</c:v>
                </c:pt>
                <c:pt idx="7435">
                  <c:v>1099</c:v>
                </c:pt>
                <c:pt idx="7436">
                  <c:v>1099</c:v>
                </c:pt>
                <c:pt idx="7437">
                  <c:v>1099</c:v>
                </c:pt>
                <c:pt idx="7438">
                  <c:v>1099</c:v>
                </c:pt>
                <c:pt idx="7439">
                  <c:v>1099</c:v>
                </c:pt>
                <c:pt idx="7440">
                  <c:v>1099</c:v>
                </c:pt>
                <c:pt idx="7441">
                  <c:v>1099</c:v>
                </c:pt>
                <c:pt idx="7442">
                  <c:v>1099</c:v>
                </c:pt>
                <c:pt idx="7443">
                  <c:v>1099</c:v>
                </c:pt>
                <c:pt idx="7444">
                  <c:v>1099</c:v>
                </c:pt>
                <c:pt idx="7445">
                  <c:v>1099</c:v>
                </c:pt>
                <c:pt idx="7446">
                  <c:v>1099</c:v>
                </c:pt>
                <c:pt idx="7447">
                  <c:v>1099</c:v>
                </c:pt>
                <c:pt idx="7448">
                  <c:v>1099</c:v>
                </c:pt>
                <c:pt idx="7449">
                  <c:v>1099</c:v>
                </c:pt>
                <c:pt idx="7450">
                  <c:v>1099</c:v>
                </c:pt>
                <c:pt idx="7451">
                  <c:v>1099</c:v>
                </c:pt>
                <c:pt idx="7452">
                  <c:v>1099</c:v>
                </c:pt>
                <c:pt idx="7453">
                  <c:v>1099</c:v>
                </c:pt>
                <c:pt idx="7454">
                  <c:v>1283</c:v>
                </c:pt>
                <c:pt idx="7455">
                  <c:v>1283</c:v>
                </c:pt>
                <c:pt idx="7456">
                  <c:v>1099</c:v>
                </c:pt>
                <c:pt idx="7457">
                  <c:v>1099</c:v>
                </c:pt>
                <c:pt idx="7458">
                  <c:v>1099</c:v>
                </c:pt>
                <c:pt idx="7459">
                  <c:v>1099</c:v>
                </c:pt>
                <c:pt idx="7460">
                  <c:v>1099</c:v>
                </c:pt>
                <c:pt idx="7461">
                  <c:v>1099</c:v>
                </c:pt>
                <c:pt idx="7462">
                  <c:v>1099</c:v>
                </c:pt>
                <c:pt idx="7463">
                  <c:v>1099</c:v>
                </c:pt>
                <c:pt idx="7464">
                  <c:v>1099</c:v>
                </c:pt>
                <c:pt idx="7465">
                  <c:v>1099</c:v>
                </c:pt>
                <c:pt idx="7466">
                  <c:v>1099</c:v>
                </c:pt>
                <c:pt idx="7467">
                  <c:v>1099</c:v>
                </c:pt>
                <c:pt idx="7468">
                  <c:v>1099</c:v>
                </c:pt>
                <c:pt idx="7469">
                  <c:v>1099</c:v>
                </c:pt>
                <c:pt idx="7470">
                  <c:v>1099</c:v>
                </c:pt>
                <c:pt idx="7471">
                  <c:v>1099</c:v>
                </c:pt>
                <c:pt idx="7472">
                  <c:v>1099</c:v>
                </c:pt>
                <c:pt idx="7473">
                  <c:v>1099</c:v>
                </c:pt>
                <c:pt idx="7474">
                  <c:v>1099</c:v>
                </c:pt>
                <c:pt idx="7475">
                  <c:v>1099</c:v>
                </c:pt>
                <c:pt idx="7476">
                  <c:v>1099</c:v>
                </c:pt>
                <c:pt idx="7477">
                  <c:v>1099</c:v>
                </c:pt>
                <c:pt idx="7478">
                  <c:v>1283</c:v>
                </c:pt>
                <c:pt idx="7479">
                  <c:v>1283</c:v>
                </c:pt>
                <c:pt idx="7480">
                  <c:v>1099</c:v>
                </c:pt>
                <c:pt idx="7481">
                  <c:v>1099</c:v>
                </c:pt>
                <c:pt idx="7482">
                  <c:v>1099</c:v>
                </c:pt>
                <c:pt idx="7483">
                  <c:v>1099</c:v>
                </c:pt>
                <c:pt idx="7484">
                  <c:v>1099</c:v>
                </c:pt>
                <c:pt idx="7485">
                  <c:v>1099</c:v>
                </c:pt>
                <c:pt idx="7486">
                  <c:v>1099</c:v>
                </c:pt>
                <c:pt idx="7487">
                  <c:v>1099</c:v>
                </c:pt>
                <c:pt idx="7488">
                  <c:v>1099</c:v>
                </c:pt>
                <c:pt idx="7489">
                  <c:v>1099</c:v>
                </c:pt>
                <c:pt idx="7490">
                  <c:v>1099</c:v>
                </c:pt>
                <c:pt idx="7491">
                  <c:v>1099</c:v>
                </c:pt>
                <c:pt idx="7492">
                  <c:v>1099</c:v>
                </c:pt>
                <c:pt idx="7493">
                  <c:v>1099</c:v>
                </c:pt>
                <c:pt idx="7494">
                  <c:v>1099</c:v>
                </c:pt>
                <c:pt idx="7495">
                  <c:v>1099</c:v>
                </c:pt>
                <c:pt idx="7496">
                  <c:v>1099</c:v>
                </c:pt>
                <c:pt idx="7497">
                  <c:v>1099</c:v>
                </c:pt>
                <c:pt idx="7498">
                  <c:v>1099</c:v>
                </c:pt>
                <c:pt idx="7499">
                  <c:v>1099</c:v>
                </c:pt>
                <c:pt idx="7500">
                  <c:v>1099</c:v>
                </c:pt>
                <c:pt idx="7501">
                  <c:v>1099</c:v>
                </c:pt>
                <c:pt idx="7502">
                  <c:v>1283</c:v>
                </c:pt>
                <c:pt idx="7503">
                  <c:v>1283</c:v>
                </c:pt>
                <c:pt idx="7504">
                  <c:v>1099</c:v>
                </c:pt>
                <c:pt idx="7505">
                  <c:v>1099</c:v>
                </c:pt>
                <c:pt idx="7506">
                  <c:v>1099</c:v>
                </c:pt>
                <c:pt idx="7507">
                  <c:v>1099</c:v>
                </c:pt>
                <c:pt idx="7508">
                  <c:v>1099</c:v>
                </c:pt>
                <c:pt idx="7509">
                  <c:v>1099</c:v>
                </c:pt>
                <c:pt idx="7510">
                  <c:v>1099</c:v>
                </c:pt>
                <c:pt idx="7511">
                  <c:v>1099</c:v>
                </c:pt>
                <c:pt idx="7512">
                  <c:v>1099</c:v>
                </c:pt>
                <c:pt idx="7513">
                  <c:v>1099</c:v>
                </c:pt>
                <c:pt idx="7514">
                  <c:v>1099</c:v>
                </c:pt>
                <c:pt idx="7515">
                  <c:v>1099</c:v>
                </c:pt>
                <c:pt idx="7516">
                  <c:v>1099</c:v>
                </c:pt>
                <c:pt idx="7517">
                  <c:v>1099</c:v>
                </c:pt>
                <c:pt idx="7518">
                  <c:v>1099</c:v>
                </c:pt>
                <c:pt idx="7519">
                  <c:v>1099</c:v>
                </c:pt>
                <c:pt idx="7520">
                  <c:v>1099</c:v>
                </c:pt>
                <c:pt idx="7521">
                  <c:v>1099</c:v>
                </c:pt>
                <c:pt idx="7522">
                  <c:v>1099</c:v>
                </c:pt>
                <c:pt idx="7523">
                  <c:v>1099</c:v>
                </c:pt>
                <c:pt idx="7524">
                  <c:v>1099</c:v>
                </c:pt>
                <c:pt idx="7525">
                  <c:v>1099</c:v>
                </c:pt>
                <c:pt idx="7526">
                  <c:v>1283</c:v>
                </c:pt>
                <c:pt idx="7527">
                  <c:v>1283</c:v>
                </c:pt>
                <c:pt idx="7528">
                  <c:v>1099</c:v>
                </c:pt>
                <c:pt idx="7529">
                  <c:v>1099</c:v>
                </c:pt>
                <c:pt idx="7530">
                  <c:v>1099</c:v>
                </c:pt>
                <c:pt idx="7531">
                  <c:v>1099</c:v>
                </c:pt>
                <c:pt idx="7532">
                  <c:v>1099</c:v>
                </c:pt>
                <c:pt idx="7533">
                  <c:v>1099</c:v>
                </c:pt>
                <c:pt idx="7534">
                  <c:v>1099</c:v>
                </c:pt>
                <c:pt idx="7535">
                  <c:v>1099</c:v>
                </c:pt>
                <c:pt idx="7536">
                  <c:v>1099</c:v>
                </c:pt>
                <c:pt idx="7537">
                  <c:v>1099</c:v>
                </c:pt>
                <c:pt idx="7538">
                  <c:v>1099</c:v>
                </c:pt>
                <c:pt idx="7539">
                  <c:v>1099</c:v>
                </c:pt>
                <c:pt idx="7540">
                  <c:v>1099</c:v>
                </c:pt>
                <c:pt idx="7541">
                  <c:v>1099</c:v>
                </c:pt>
                <c:pt idx="7542">
                  <c:v>1099</c:v>
                </c:pt>
                <c:pt idx="7543">
                  <c:v>1099</c:v>
                </c:pt>
                <c:pt idx="7544">
                  <c:v>1099</c:v>
                </c:pt>
                <c:pt idx="7545">
                  <c:v>1099</c:v>
                </c:pt>
                <c:pt idx="7546">
                  <c:v>1099</c:v>
                </c:pt>
                <c:pt idx="7547">
                  <c:v>1099</c:v>
                </c:pt>
                <c:pt idx="7548">
                  <c:v>1099</c:v>
                </c:pt>
                <c:pt idx="7549">
                  <c:v>1099</c:v>
                </c:pt>
                <c:pt idx="7550">
                  <c:v>1283</c:v>
                </c:pt>
                <c:pt idx="7551">
                  <c:v>1283</c:v>
                </c:pt>
                <c:pt idx="7552">
                  <c:v>1099</c:v>
                </c:pt>
                <c:pt idx="7553">
                  <c:v>1099</c:v>
                </c:pt>
                <c:pt idx="7554">
                  <c:v>1099</c:v>
                </c:pt>
                <c:pt idx="7555">
                  <c:v>1099</c:v>
                </c:pt>
                <c:pt idx="7556">
                  <c:v>1099</c:v>
                </c:pt>
                <c:pt idx="7557">
                  <c:v>1099</c:v>
                </c:pt>
                <c:pt idx="7558">
                  <c:v>1099</c:v>
                </c:pt>
                <c:pt idx="7559">
                  <c:v>1099</c:v>
                </c:pt>
                <c:pt idx="7560">
                  <c:v>1099</c:v>
                </c:pt>
                <c:pt idx="7561">
                  <c:v>1099</c:v>
                </c:pt>
                <c:pt idx="7562">
                  <c:v>1099</c:v>
                </c:pt>
                <c:pt idx="7563">
                  <c:v>1099</c:v>
                </c:pt>
                <c:pt idx="7564">
                  <c:v>1099</c:v>
                </c:pt>
                <c:pt idx="7565">
                  <c:v>1099</c:v>
                </c:pt>
                <c:pt idx="7566">
                  <c:v>1099</c:v>
                </c:pt>
                <c:pt idx="7567">
                  <c:v>1099</c:v>
                </c:pt>
                <c:pt idx="7568">
                  <c:v>1099</c:v>
                </c:pt>
                <c:pt idx="7569">
                  <c:v>1099</c:v>
                </c:pt>
                <c:pt idx="7570">
                  <c:v>1099</c:v>
                </c:pt>
                <c:pt idx="7571">
                  <c:v>1099</c:v>
                </c:pt>
                <c:pt idx="7572">
                  <c:v>1099</c:v>
                </c:pt>
                <c:pt idx="7573">
                  <c:v>1099</c:v>
                </c:pt>
                <c:pt idx="7574">
                  <c:v>1283</c:v>
                </c:pt>
                <c:pt idx="7575">
                  <c:v>1283</c:v>
                </c:pt>
                <c:pt idx="7576">
                  <c:v>1099</c:v>
                </c:pt>
                <c:pt idx="7577">
                  <c:v>1099</c:v>
                </c:pt>
                <c:pt idx="7578">
                  <c:v>1099</c:v>
                </c:pt>
                <c:pt idx="7579">
                  <c:v>1099</c:v>
                </c:pt>
                <c:pt idx="7580">
                  <c:v>1099</c:v>
                </c:pt>
                <c:pt idx="7581">
                  <c:v>1099</c:v>
                </c:pt>
                <c:pt idx="7582">
                  <c:v>1099</c:v>
                </c:pt>
                <c:pt idx="7583">
                  <c:v>1099</c:v>
                </c:pt>
                <c:pt idx="7584">
                  <c:v>1099</c:v>
                </c:pt>
                <c:pt idx="7585">
                  <c:v>1099</c:v>
                </c:pt>
                <c:pt idx="7586">
                  <c:v>1099</c:v>
                </c:pt>
                <c:pt idx="7587">
                  <c:v>1099</c:v>
                </c:pt>
                <c:pt idx="7588">
                  <c:v>1099</c:v>
                </c:pt>
                <c:pt idx="7589">
                  <c:v>1099</c:v>
                </c:pt>
                <c:pt idx="7590">
                  <c:v>1099</c:v>
                </c:pt>
                <c:pt idx="7591">
                  <c:v>1099</c:v>
                </c:pt>
                <c:pt idx="7592">
                  <c:v>1099</c:v>
                </c:pt>
                <c:pt idx="7593">
                  <c:v>1099</c:v>
                </c:pt>
                <c:pt idx="7594">
                  <c:v>1099</c:v>
                </c:pt>
                <c:pt idx="7595">
                  <c:v>1099</c:v>
                </c:pt>
                <c:pt idx="7596">
                  <c:v>1099</c:v>
                </c:pt>
                <c:pt idx="7597">
                  <c:v>1099</c:v>
                </c:pt>
                <c:pt idx="7598">
                  <c:v>1283</c:v>
                </c:pt>
                <c:pt idx="7599">
                  <c:v>1283</c:v>
                </c:pt>
                <c:pt idx="7600">
                  <c:v>1099</c:v>
                </c:pt>
                <c:pt idx="7601">
                  <c:v>1099</c:v>
                </c:pt>
                <c:pt idx="7602">
                  <c:v>1099</c:v>
                </c:pt>
                <c:pt idx="7603">
                  <c:v>1099</c:v>
                </c:pt>
                <c:pt idx="7604">
                  <c:v>1099</c:v>
                </c:pt>
                <c:pt idx="7605">
                  <c:v>1099</c:v>
                </c:pt>
                <c:pt idx="7606">
                  <c:v>1099</c:v>
                </c:pt>
                <c:pt idx="7607">
                  <c:v>1099</c:v>
                </c:pt>
                <c:pt idx="7608">
                  <c:v>1099</c:v>
                </c:pt>
                <c:pt idx="7609">
                  <c:v>1099</c:v>
                </c:pt>
                <c:pt idx="7610">
                  <c:v>1099</c:v>
                </c:pt>
                <c:pt idx="7611">
                  <c:v>1099</c:v>
                </c:pt>
                <c:pt idx="7612">
                  <c:v>1099</c:v>
                </c:pt>
                <c:pt idx="7613">
                  <c:v>1099</c:v>
                </c:pt>
                <c:pt idx="7614">
                  <c:v>1099</c:v>
                </c:pt>
                <c:pt idx="7615">
                  <c:v>1099</c:v>
                </c:pt>
                <c:pt idx="7616">
                  <c:v>1099</c:v>
                </c:pt>
                <c:pt idx="7617">
                  <c:v>1099</c:v>
                </c:pt>
                <c:pt idx="7618">
                  <c:v>1099</c:v>
                </c:pt>
                <c:pt idx="7619">
                  <c:v>1099</c:v>
                </c:pt>
                <c:pt idx="7620">
                  <c:v>1099</c:v>
                </c:pt>
                <c:pt idx="7621">
                  <c:v>1099</c:v>
                </c:pt>
                <c:pt idx="7622">
                  <c:v>1283</c:v>
                </c:pt>
                <c:pt idx="7623">
                  <c:v>1283</c:v>
                </c:pt>
                <c:pt idx="7624">
                  <c:v>1099</c:v>
                </c:pt>
                <c:pt idx="7625">
                  <c:v>1099</c:v>
                </c:pt>
                <c:pt idx="7626">
                  <c:v>1099</c:v>
                </c:pt>
                <c:pt idx="7627">
                  <c:v>1099</c:v>
                </c:pt>
                <c:pt idx="7628">
                  <c:v>1099</c:v>
                </c:pt>
                <c:pt idx="7629">
                  <c:v>1099</c:v>
                </c:pt>
                <c:pt idx="7630">
                  <c:v>1099</c:v>
                </c:pt>
                <c:pt idx="7631">
                  <c:v>1099</c:v>
                </c:pt>
                <c:pt idx="7632">
                  <c:v>1099</c:v>
                </c:pt>
                <c:pt idx="7633">
                  <c:v>1099</c:v>
                </c:pt>
                <c:pt idx="7634">
                  <c:v>1099</c:v>
                </c:pt>
                <c:pt idx="7635">
                  <c:v>1099</c:v>
                </c:pt>
                <c:pt idx="7636">
                  <c:v>1099</c:v>
                </c:pt>
                <c:pt idx="7637">
                  <c:v>1099</c:v>
                </c:pt>
                <c:pt idx="7638">
                  <c:v>1099</c:v>
                </c:pt>
                <c:pt idx="7639">
                  <c:v>1099</c:v>
                </c:pt>
                <c:pt idx="7640">
                  <c:v>1099</c:v>
                </c:pt>
                <c:pt idx="7641">
                  <c:v>1099</c:v>
                </c:pt>
                <c:pt idx="7642">
                  <c:v>1099</c:v>
                </c:pt>
                <c:pt idx="7643">
                  <c:v>1099</c:v>
                </c:pt>
                <c:pt idx="7644">
                  <c:v>1099</c:v>
                </c:pt>
                <c:pt idx="7645">
                  <c:v>1099</c:v>
                </c:pt>
                <c:pt idx="7646">
                  <c:v>1283</c:v>
                </c:pt>
                <c:pt idx="7647">
                  <c:v>1283</c:v>
                </c:pt>
                <c:pt idx="7648">
                  <c:v>1099</c:v>
                </c:pt>
                <c:pt idx="7649">
                  <c:v>1099</c:v>
                </c:pt>
                <c:pt idx="7650">
                  <c:v>1099</c:v>
                </c:pt>
                <c:pt idx="7651">
                  <c:v>1099</c:v>
                </c:pt>
                <c:pt idx="7652">
                  <c:v>1099</c:v>
                </c:pt>
                <c:pt idx="7653">
                  <c:v>1099</c:v>
                </c:pt>
                <c:pt idx="7654">
                  <c:v>1099</c:v>
                </c:pt>
                <c:pt idx="7655">
                  <c:v>1099</c:v>
                </c:pt>
                <c:pt idx="7656">
                  <c:v>1099</c:v>
                </c:pt>
                <c:pt idx="7657">
                  <c:v>1099</c:v>
                </c:pt>
                <c:pt idx="7658">
                  <c:v>1099</c:v>
                </c:pt>
                <c:pt idx="7659">
                  <c:v>1099</c:v>
                </c:pt>
                <c:pt idx="7660">
                  <c:v>1099</c:v>
                </c:pt>
                <c:pt idx="7661">
                  <c:v>1099</c:v>
                </c:pt>
                <c:pt idx="7662">
                  <c:v>1099</c:v>
                </c:pt>
                <c:pt idx="7663">
                  <c:v>1099</c:v>
                </c:pt>
                <c:pt idx="7664">
                  <c:v>1099</c:v>
                </c:pt>
                <c:pt idx="7665">
                  <c:v>1099</c:v>
                </c:pt>
                <c:pt idx="7666">
                  <c:v>1099</c:v>
                </c:pt>
                <c:pt idx="7667">
                  <c:v>1099</c:v>
                </c:pt>
                <c:pt idx="7668">
                  <c:v>1099</c:v>
                </c:pt>
                <c:pt idx="7669">
                  <c:v>1099</c:v>
                </c:pt>
                <c:pt idx="7670">
                  <c:v>1283</c:v>
                </c:pt>
                <c:pt idx="7671">
                  <c:v>1283</c:v>
                </c:pt>
                <c:pt idx="7672">
                  <c:v>1099</c:v>
                </c:pt>
                <c:pt idx="7673">
                  <c:v>1099</c:v>
                </c:pt>
                <c:pt idx="7674">
                  <c:v>1099</c:v>
                </c:pt>
                <c:pt idx="7675">
                  <c:v>1099</c:v>
                </c:pt>
                <c:pt idx="7676">
                  <c:v>1099</c:v>
                </c:pt>
                <c:pt idx="7677">
                  <c:v>1099</c:v>
                </c:pt>
                <c:pt idx="7678">
                  <c:v>1099</c:v>
                </c:pt>
                <c:pt idx="7679">
                  <c:v>1099</c:v>
                </c:pt>
                <c:pt idx="7680">
                  <c:v>1099</c:v>
                </c:pt>
                <c:pt idx="7681">
                  <c:v>1099</c:v>
                </c:pt>
                <c:pt idx="7682">
                  <c:v>1099</c:v>
                </c:pt>
                <c:pt idx="7683">
                  <c:v>1099</c:v>
                </c:pt>
                <c:pt idx="7684">
                  <c:v>1099</c:v>
                </c:pt>
                <c:pt idx="7685">
                  <c:v>1099</c:v>
                </c:pt>
                <c:pt idx="7686">
                  <c:v>1099</c:v>
                </c:pt>
                <c:pt idx="7687">
                  <c:v>1099</c:v>
                </c:pt>
                <c:pt idx="7688">
                  <c:v>1099</c:v>
                </c:pt>
                <c:pt idx="7689">
                  <c:v>1099</c:v>
                </c:pt>
                <c:pt idx="7690">
                  <c:v>1099</c:v>
                </c:pt>
                <c:pt idx="7691">
                  <c:v>1099</c:v>
                </c:pt>
                <c:pt idx="7692">
                  <c:v>1099</c:v>
                </c:pt>
                <c:pt idx="7693">
                  <c:v>1099</c:v>
                </c:pt>
                <c:pt idx="7694">
                  <c:v>1283</c:v>
                </c:pt>
                <c:pt idx="7695">
                  <c:v>1283</c:v>
                </c:pt>
                <c:pt idx="7696">
                  <c:v>1099</c:v>
                </c:pt>
                <c:pt idx="7697">
                  <c:v>1099</c:v>
                </c:pt>
                <c:pt idx="7698">
                  <c:v>1099</c:v>
                </c:pt>
                <c:pt idx="7699">
                  <c:v>1099</c:v>
                </c:pt>
                <c:pt idx="7700">
                  <c:v>1099</c:v>
                </c:pt>
                <c:pt idx="7701">
                  <c:v>1099</c:v>
                </c:pt>
                <c:pt idx="7702">
                  <c:v>1099</c:v>
                </c:pt>
                <c:pt idx="7703">
                  <c:v>1099</c:v>
                </c:pt>
                <c:pt idx="7704">
                  <c:v>1099</c:v>
                </c:pt>
                <c:pt idx="7705">
                  <c:v>1099</c:v>
                </c:pt>
                <c:pt idx="7706">
                  <c:v>1099</c:v>
                </c:pt>
                <c:pt idx="7707">
                  <c:v>1099</c:v>
                </c:pt>
                <c:pt idx="7708">
                  <c:v>1099</c:v>
                </c:pt>
                <c:pt idx="7709">
                  <c:v>1099</c:v>
                </c:pt>
                <c:pt idx="7710">
                  <c:v>1099</c:v>
                </c:pt>
                <c:pt idx="7711">
                  <c:v>1099</c:v>
                </c:pt>
                <c:pt idx="7712">
                  <c:v>1099</c:v>
                </c:pt>
                <c:pt idx="7713">
                  <c:v>1099</c:v>
                </c:pt>
                <c:pt idx="7714">
                  <c:v>1099</c:v>
                </c:pt>
                <c:pt idx="7715">
                  <c:v>1099</c:v>
                </c:pt>
                <c:pt idx="7716">
                  <c:v>1099</c:v>
                </c:pt>
                <c:pt idx="7717">
                  <c:v>1099</c:v>
                </c:pt>
                <c:pt idx="7718">
                  <c:v>1283</c:v>
                </c:pt>
                <c:pt idx="7719">
                  <c:v>1283</c:v>
                </c:pt>
                <c:pt idx="7720">
                  <c:v>1099</c:v>
                </c:pt>
                <c:pt idx="7721">
                  <c:v>1099</c:v>
                </c:pt>
                <c:pt idx="7722">
                  <c:v>1099</c:v>
                </c:pt>
                <c:pt idx="7723">
                  <c:v>1099</c:v>
                </c:pt>
                <c:pt idx="7724">
                  <c:v>1099</c:v>
                </c:pt>
                <c:pt idx="7725">
                  <c:v>1099</c:v>
                </c:pt>
                <c:pt idx="7726">
                  <c:v>1099</c:v>
                </c:pt>
                <c:pt idx="7727">
                  <c:v>1099</c:v>
                </c:pt>
                <c:pt idx="7728">
                  <c:v>1099</c:v>
                </c:pt>
                <c:pt idx="7729">
                  <c:v>1099</c:v>
                </c:pt>
                <c:pt idx="7730">
                  <c:v>1099</c:v>
                </c:pt>
                <c:pt idx="7731">
                  <c:v>1099</c:v>
                </c:pt>
                <c:pt idx="7732">
                  <c:v>1099</c:v>
                </c:pt>
                <c:pt idx="7733">
                  <c:v>1099</c:v>
                </c:pt>
                <c:pt idx="7734">
                  <c:v>1099</c:v>
                </c:pt>
                <c:pt idx="7735">
                  <c:v>1099</c:v>
                </c:pt>
                <c:pt idx="7736">
                  <c:v>1099</c:v>
                </c:pt>
                <c:pt idx="7737">
                  <c:v>1099</c:v>
                </c:pt>
                <c:pt idx="7738">
                  <c:v>1099</c:v>
                </c:pt>
                <c:pt idx="7739">
                  <c:v>1099</c:v>
                </c:pt>
                <c:pt idx="7740">
                  <c:v>1099</c:v>
                </c:pt>
                <c:pt idx="7741">
                  <c:v>1099</c:v>
                </c:pt>
                <c:pt idx="7742">
                  <c:v>1283</c:v>
                </c:pt>
                <c:pt idx="7743">
                  <c:v>1283</c:v>
                </c:pt>
                <c:pt idx="7744">
                  <c:v>1099</c:v>
                </c:pt>
                <c:pt idx="7745">
                  <c:v>1099</c:v>
                </c:pt>
                <c:pt idx="7746">
                  <c:v>1099</c:v>
                </c:pt>
                <c:pt idx="7747">
                  <c:v>1099</c:v>
                </c:pt>
                <c:pt idx="7748">
                  <c:v>1099</c:v>
                </c:pt>
                <c:pt idx="7749">
                  <c:v>1099</c:v>
                </c:pt>
                <c:pt idx="7750">
                  <c:v>1099</c:v>
                </c:pt>
                <c:pt idx="7751">
                  <c:v>1099</c:v>
                </c:pt>
                <c:pt idx="7752">
                  <c:v>1099</c:v>
                </c:pt>
                <c:pt idx="7753">
                  <c:v>1099</c:v>
                </c:pt>
                <c:pt idx="7754">
                  <c:v>1099</c:v>
                </c:pt>
                <c:pt idx="7755">
                  <c:v>1099</c:v>
                </c:pt>
                <c:pt idx="7756">
                  <c:v>1099</c:v>
                </c:pt>
                <c:pt idx="7757">
                  <c:v>1099</c:v>
                </c:pt>
                <c:pt idx="7758">
                  <c:v>1099</c:v>
                </c:pt>
                <c:pt idx="7759">
                  <c:v>1099</c:v>
                </c:pt>
                <c:pt idx="7760">
                  <c:v>1099</c:v>
                </c:pt>
                <c:pt idx="7761">
                  <c:v>1099</c:v>
                </c:pt>
                <c:pt idx="7762">
                  <c:v>1099</c:v>
                </c:pt>
                <c:pt idx="7763">
                  <c:v>1099</c:v>
                </c:pt>
                <c:pt idx="7764">
                  <c:v>1099</c:v>
                </c:pt>
                <c:pt idx="7765">
                  <c:v>1099</c:v>
                </c:pt>
                <c:pt idx="7766">
                  <c:v>1283</c:v>
                </c:pt>
                <c:pt idx="7767">
                  <c:v>1283</c:v>
                </c:pt>
                <c:pt idx="7768">
                  <c:v>1099</c:v>
                </c:pt>
                <c:pt idx="7769">
                  <c:v>1099</c:v>
                </c:pt>
                <c:pt idx="7770">
                  <c:v>1099</c:v>
                </c:pt>
                <c:pt idx="7771">
                  <c:v>1099</c:v>
                </c:pt>
                <c:pt idx="7772">
                  <c:v>1099</c:v>
                </c:pt>
                <c:pt idx="7773">
                  <c:v>1099</c:v>
                </c:pt>
                <c:pt idx="7774">
                  <c:v>1099</c:v>
                </c:pt>
                <c:pt idx="7775">
                  <c:v>1099</c:v>
                </c:pt>
                <c:pt idx="7776">
                  <c:v>1099</c:v>
                </c:pt>
                <c:pt idx="7777">
                  <c:v>1099</c:v>
                </c:pt>
                <c:pt idx="7778">
                  <c:v>1099</c:v>
                </c:pt>
                <c:pt idx="7779">
                  <c:v>1099</c:v>
                </c:pt>
                <c:pt idx="7780">
                  <c:v>1099</c:v>
                </c:pt>
                <c:pt idx="7781">
                  <c:v>1099</c:v>
                </c:pt>
                <c:pt idx="7782">
                  <c:v>1099</c:v>
                </c:pt>
                <c:pt idx="7783">
                  <c:v>1099</c:v>
                </c:pt>
                <c:pt idx="7784">
                  <c:v>1099</c:v>
                </c:pt>
                <c:pt idx="7785">
                  <c:v>1099</c:v>
                </c:pt>
                <c:pt idx="7786">
                  <c:v>1099</c:v>
                </c:pt>
                <c:pt idx="7787">
                  <c:v>1099</c:v>
                </c:pt>
                <c:pt idx="7788">
                  <c:v>1099</c:v>
                </c:pt>
                <c:pt idx="7789">
                  <c:v>1099</c:v>
                </c:pt>
                <c:pt idx="7790">
                  <c:v>1283</c:v>
                </c:pt>
                <c:pt idx="7791">
                  <c:v>1283</c:v>
                </c:pt>
                <c:pt idx="7792">
                  <c:v>1099</c:v>
                </c:pt>
                <c:pt idx="7793">
                  <c:v>1099</c:v>
                </c:pt>
                <c:pt idx="7794">
                  <c:v>1099</c:v>
                </c:pt>
                <c:pt idx="7795">
                  <c:v>1099</c:v>
                </c:pt>
                <c:pt idx="7796">
                  <c:v>1099</c:v>
                </c:pt>
                <c:pt idx="7797">
                  <c:v>1099</c:v>
                </c:pt>
                <c:pt idx="7798">
                  <c:v>1099</c:v>
                </c:pt>
                <c:pt idx="7799">
                  <c:v>1099</c:v>
                </c:pt>
                <c:pt idx="7800">
                  <c:v>1099</c:v>
                </c:pt>
                <c:pt idx="7801">
                  <c:v>1099</c:v>
                </c:pt>
                <c:pt idx="7802">
                  <c:v>1099</c:v>
                </c:pt>
                <c:pt idx="7803">
                  <c:v>1099</c:v>
                </c:pt>
                <c:pt idx="7804">
                  <c:v>1099</c:v>
                </c:pt>
                <c:pt idx="7805">
                  <c:v>1099</c:v>
                </c:pt>
                <c:pt idx="7806">
                  <c:v>1099</c:v>
                </c:pt>
                <c:pt idx="7807">
                  <c:v>1099</c:v>
                </c:pt>
                <c:pt idx="7808">
                  <c:v>1099</c:v>
                </c:pt>
                <c:pt idx="7809">
                  <c:v>1099</c:v>
                </c:pt>
                <c:pt idx="7810">
                  <c:v>1099</c:v>
                </c:pt>
                <c:pt idx="7811">
                  <c:v>1099</c:v>
                </c:pt>
                <c:pt idx="7812">
                  <c:v>1099</c:v>
                </c:pt>
                <c:pt idx="7813">
                  <c:v>1099</c:v>
                </c:pt>
                <c:pt idx="7814">
                  <c:v>1283</c:v>
                </c:pt>
                <c:pt idx="7815">
                  <c:v>1283</c:v>
                </c:pt>
                <c:pt idx="7816">
                  <c:v>1099</c:v>
                </c:pt>
                <c:pt idx="7817">
                  <c:v>1099</c:v>
                </c:pt>
                <c:pt idx="7818">
                  <c:v>1099</c:v>
                </c:pt>
                <c:pt idx="7819">
                  <c:v>1099</c:v>
                </c:pt>
                <c:pt idx="7820">
                  <c:v>1099</c:v>
                </c:pt>
                <c:pt idx="7821">
                  <c:v>1099</c:v>
                </c:pt>
                <c:pt idx="7822">
                  <c:v>1099</c:v>
                </c:pt>
                <c:pt idx="7823">
                  <c:v>1099</c:v>
                </c:pt>
                <c:pt idx="7824">
                  <c:v>1099</c:v>
                </c:pt>
                <c:pt idx="7825">
                  <c:v>1099</c:v>
                </c:pt>
                <c:pt idx="7826">
                  <c:v>1099</c:v>
                </c:pt>
                <c:pt idx="7827">
                  <c:v>1099</c:v>
                </c:pt>
                <c:pt idx="7828">
                  <c:v>1099</c:v>
                </c:pt>
                <c:pt idx="7829">
                  <c:v>1099</c:v>
                </c:pt>
                <c:pt idx="7830">
                  <c:v>1099</c:v>
                </c:pt>
                <c:pt idx="7831">
                  <c:v>1099</c:v>
                </c:pt>
                <c:pt idx="7832">
                  <c:v>1099</c:v>
                </c:pt>
                <c:pt idx="7833">
                  <c:v>1099</c:v>
                </c:pt>
                <c:pt idx="7834">
                  <c:v>1099</c:v>
                </c:pt>
                <c:pt idx="7835">
                  <c:v>1099</c:v>
                </c:pt>
                <c:pt idx="7836">
                  <c:v>1099</c:v>
                </c:pt>
                <c:pt idx="7837">
                  <c:v>1099</c:v>
                </c:pt>
                <c:pt idx="7838">
                  <c:v>1283</c:v>
                </c:pt>
                <c:pt idx="7839">
                  <c:v>1283</c:v>
                </c:pt>
                <c:pt idx="7840">
                  <c:v>1099</c:v>
                </c:pt>
                <c:pt idx="7841">
                  <c:v>1099</c:v>
                </c:pt>
                <c:pt idx="7842">
                  <c:v>1099</c:v>
                </c:pt>
                <c:pt idx="7843">
                  <c:v>1099</c:v>
                </c:pt>
                <c:pt idx="7844">
                  <c:v>1099</c:v>
                </c:pt>
                <c:pt idx="7845">
                  <c:v>1099</c:v>
                </c:pt>
                <c:pt idx="7846">
                  <c:v>1099</c:v>
                </c:pt>
                <c:pt idx="7847">
                  <c:v>1099</c:v>
                </c:pt>
                <c:pt idx="7848">
                  <c:v>1099</c:v>
                </c:pt>
                <c:pt idx="7849">
                  <c:v>1099</c:v>
                </c:pt>
                <c:pt idx="7850">
                  <c:v>1099</c:v>
                </c:pt>
                <c:pt idx="7851">
                  <c:v>1099</c:v>
                </c:pt>
                <c:pt idx="7852">
                  <c:v>1099</c:v>
                </c:pt>
                <c:pt idx="7853">
                  <c:v>1099</c:v>
                </c:pt>
                <c:pt idx="7854">
                  <c:v>1099</c:v>
                </c:pt>
                <c:pt idx="7855">
                  <c:v>1099</c:v>
                </c:pt>
                <c:pt idx="7856">
                  <c:v>1099</c:v>
                </c:pt>
                <c:pt idx="7857">
                  <c:v>1099</c:v>
                </c:pt>
                <c:pt idx="7858">
                  <c:v>1099</c:v>
                </c:pt>
                <c:pt idx="7859">
                  <c:v>1099</c:v>
                </c:pt>
                <c:pt idx="7860">
                  <c:v>1099</c:v>
                </c:pt>
                <c:pt idx="7861">
                  <c:v>1099</c:v>
                </c:pt>
                <c:pt idx="7862">
                  <c:v>1283</c:v>
                </c:pt>
                <c:pt idx="7863">
                  <c:v>1283</c:v>
                </c:pt>
                <c:pt idx="7864">
                  <c:v>1099</c:v>
                </c:pt>
                <c:pt idx="7865">
                  <c:v>1099</c:v>
                </c:pt>
                <c:pt idx="7866">
                  <c:v>1099</c:v>
                </c:pt>
                <c:pt idx="7867">
                  <c:v>1099</c:v>
                </c:pt>
                <c:pt idx="7868">
                  <c:v>1099</c:v>
                </c:pt>
                <c:pt idx="7869">
                  <c:v>1099</c:v>
                </c:pt>
                <c:pt idx="7870">
                  <c:v>1099</c:v>
                </c:pt>
                <c:pt idx="7871">
                  <c:v>1099</c:v>
                </c:pt>
                <c:pt idx="7872">
                  <c:v>1099</c:v>
                </c:pt>
                <c:pt idx="7873">
                  <c:v>1099</c:v>
                </c:pt>
                <c:pt idx="7874">
                  <c:v>1099</c:v>
                </c:pt>
                <c:pt idx="7875">
                  <c:v>1099</c:v>
                </c:pt>
                <c:pt idx="7876">
                  <c:v>1099</c:v>
                </c:pt>
                <c:pt idx="7877">
                  <c:v>1099</c:v>
                </c:pt>
                <c:pt idx="7878">
                  <c:v>1099</c:v>
                </c:pt>
                <c:pt idx="7879">
                  <c:v>1099</c:v>
                </c:pt>
                <c:pt idx="7880">
                  <c:v>1099</c:v>
                </c:pt>
                <c:pt idx="7881">
                  <c:v>1099</c:v>
                </c:pt>
                <c:pt idx="7882">
                  <c:v>1099</c:v>
                </c:pt>
                <c:pt idx="7883">
                  <c:v>1099</c:v>
                </c:pt>
                <c:pt idx="7884">
                  <c:v>1099</c:v>
                </c:pt>
                <c:pt idx="7885">
                  <c:v>1099</c:v>
                </c:pt>
                <c:pt idx="7886">
                  <c:v>1283</c:v>
                </c:pt>
                <c:pt idx="7887">
                  <c:v>1283</c:v>
                </c:pt>
                <c:pt idx="7888">
                  <c:v>1099</c:v>
                </c:pt>
                <c:pt idx="7889">
                  <c:v>1099</c:v>
                </c:pt>
                <c:pt idx="7890">
                  <c:v>1099</c:v>
                </c:pt>
                <c:pt idx="7891">
                  <c:v>1099</c:v>
                </c:pt>
                <c:pt idx="7892">
                  <c:v>1099</c:v>
                </c:pt>
                <c:pt idx="7893">
                  <c:v>1099</c:v>
                </c:pt>
                <c:pt idx="7894">
                  <c:v>1099</c:v>
                </c:pt>
                <c:pt idx="7895">
                  <c:v>1099</c:v>
                </c:pt>
                <c:pt idx="7896">
                  <c:v>1099</c:v>
                </c:pt>
                <c:pt idx="7897">
                  <c:v>1099</c:v>
                </c:pt>
                <c:pt idx="7898">
                  <c:v>1099</c:v>
                </c:pt>
                <c:pt idx="7899">
                  <c:v>1099</c:v>
                </c:pt>
                <c:pt idx="7900">
                  <c:v>1099</c:v>
                </c:pt>
                <c:pt idx="7901">
                  <c:v>1099</c:v>
                </c:pt>
                <c:pt idx="7902">
                  <c:v>1099</c:v>
                </c:pt>
                <c:pt idx="7903">
                  <c:v>1099</c:v>
                </c:pt>
                <c:pt idx="7904">
                  <c:v>1099</c:v>
                </c:pt>
                <c:pt idx="7905">
                  <c:v>1099</c:v>
                </c:pt>
                <c:pt idx="7906">
                  <c:v>1099</c:v>
                </c:pt>
                <c:pt idx="7907">
                  <c:v>1099</c:v>
                </c:pt>
                <c:pt idx="7908">
                  <c:v>1099</c:v>
                </c:pt>
                <c:pt idx="7909">
                  <c:v>1099</c:v>
                </c:pt>
                <c:pt idx="7910">
                  <c:v>1283</c:v>
                </c:pt>
                <c:pt idx="7911">
                  <c:v>1283</c:v>
                </c:pt>
                <c:pt idx="7912">
                  <c:v>1099</c:v>
                </c:pt>
                <c:pt idx="7913">
                  <c:v>1099</c:v>
                </c:pt>
                <c:pt idx="7914">
                  <c:v>1099</c:v>
                </c:pt>
                <c:pt idx="7915">
                  <c:v>1099</c:v>
                </c:pt>
                <c:pt idx="7916">
                  <c:v>1099</c:v>
                </c:pt>
                <c:pt idx="7917">
                  <c:v>1099</c:v>
                </c:pt>
                <c:pt idx="7918">
                  <c:v>1099</c:v>
                </c:pt>
                <c:pt idx="7919">
                  <c:v>1099</c:v>
                </c:pt>
                <c:pt idx="7920">
                  <c:v>1099</c:v>
                </c:pt>
                <c:pt idx="7921">
                  <c:v>1099</c:v>
                </c:pt>
                <c:pt idx="7922">
                  <c:v>1099</c:v>
                </c:pt>
                <c:pt idx="7923">
                  <c:v>1099</c:v>
                </c:pt>
                <c:pt idx="7924">
                  <c:v>1099</c:v>
                </c:pt>
                <c:pt idx="7925">
                  <c:v>1099</c:v>
                </c:pt>
                <c:pt idx="7926">
                  <c:v>1099</c:v>
                </c:pt>
                <c:pt idx="7927">
                  <c:v>1099</c:v>
                </c:pt>
                <c:pt idx="7928">
                  <c:v>1099</c:v>
                </c:pt>
                <c:pt idx="7929">
                  <c:v>1099</c:v>
                </c:pt>
                <c:pt idx="7930">
                  <c:v>1099</c:v>
                </c:pt>
                <c:pt idx="7931">
                  <c:v>1099</c:v>
                </c:pt>
                <c:pt idx="7932">
                  <c:v>1099</c:v>
                </c:pt>
                <c:pt idx="7933">
                  <c:v>1099</c:v>
                </c:pt>
                <c:pt idx="7934">
                  <c:v>1283</c:v>
                </c:pt>
                <c:pt idx="7935">
                  <c:v>1283</c:v>
                </c:pt>
                <c:pt idx="7936">
                  <c:v>1099</c:v>
                </c:pt>
                <c:pt idx="7937">
                  <c:v>1099</c:v>
                </c:pt>
                <c:pt idx="7938">
                  <c:v>1099</c:v>
                </c:pt>
                <c:pt idx="7939">
                  <c:v>1099</c:v>
                </c:pt>
                <c:pt idx="7940">
                  <c:v>1099</c:v>
                </c:pt>
                <c:pt idx="7941">
                  <c:v>1099</c:v>
                </c:pt>
                <c:pt idx="7942">
                  <c:v>1099</c:v>
                </c:pt>
                <c:pt idx="7943">
                  <c:v>1099</c:v>
                </c:pt>
                <c:pt idx="7944">
                  <c:v>1099</c:v>
                </c:pt>
                <c:pt idx="7945">
                  <c:v>1099</c:v>
                </c:pt>
                <c:pt idx="7946">
                  <c:v>1099</c:v>
                </c:pt>
                <c:pt idx="7947">
                  <c:v>1099</c:v>
                </c:pt>
                <c:pt idx="7948">
                  <c:v>1099</c:v>
                </c:pt>
                <c:pt idx="7949">
                  <c:v>1099</c:v>
                </c:pt>
                <c:pt idx="7950">
                  <c:v>1099</c:v>
                </c:pt>
                <c:pt idx="7951">
                  <c:v>1099</c:v>
                </c:pt>
                <c:pt idx="7952">
                  <c:v>1099</c:v>
                </c:pt>
                <c:pt idx="7953">
                  <c:v>1099</c:v>
                </c:pt>
                <c:pt idx="7954">
                  <c:v>1099</c:v>
                </c:pt>
                <c:pt idx="7955">
                  <c:v>1099</c:v>
                </c:pt>
                <c:pt idx="7956">
                  <c:v>1099</c:v>
                </c:pt>
                <c:pt idx="7957">
                  <c:v>1099</c:v>
                </c:pt>
                <c:pt idx="7958">
                  <c:v>1283</c:v>
                </c:pt>
                <c:pt idx="7959">
                  <c:v>1283</c:v>
                </c:pt>
                <c:pt idx="7960">
                  <c:v>1099</c:v>
                </c:pt>
                <c:pt idx="7961">
                  <c:v>1099</c:v>
                </c:pt>
                <c:pt idx="7962">
                  <c:v>1099</c:v>
                </c:pt>
                <c:pt idx="7963">
                  <c:v>1099</c:v>
                </c:pt>
                <c:pt idx="7964">
                  <c:v>1099</c:v>
                </c:pt>
                <c:pt idx="7965">
                  <c:v>1099</c:v>
                </c:pt>
                <c:pt idx="7966">
                  <c:v>1099</c:v>
                </c:pt>
                <c:pt idx="7967">
                  <c:v>1099</c:v>
                </c:pt>
                <c:pt idx="7968">
                  <c:v>1099</c:v>
                </c:pt>
                <c:pt idx="7969">
                  <c:v>1099</c:v>
                </c:pt>
                <c:pt idx="7970">
                  <c:v>1099</c:v>
                </c:pt>
                <c:pt idx="7971">
                  <c:v>1099</c:v>
                </c:pt>
                <c:pt idx="7972">
                  <c:v>1099</c:v>
                </c:pt>
                <c:pt idx="7973">
                  <c:v>1099</c:v>
                </c:pt>
                <c:pt idx="7974">
                  <c:v>1099</c:v>
                </c:pt>
                <c:pt idx="7975">
                  <c:v>1099</c:v>
                </c:pt>
                <c:pt idx="7976">
                  <c:v>1099</c:v>
                </c:pt>
                <c:pt idx="7977">
                  <c:v>1099</c:v>
                </c:pt>
                <c:pt idx="7978">
                  <c:v>1099</c:v>
                </c:pt>
                <c:pt idx="7979">
                  <c:v>1099</c:v>
                </c:pt>
                <c:pt idx="7980">
                  <c:v>1099</c:v>
                </c:pt>
                <c:pt idx="7981">
                  <c:v>1099</c:v>
                </c:pt>
                <c:pt idx="7982">
                  <c:v>1283</c:v>
                </c:pt>
                <c:pt idx="7983">
                  <c:v>1283</c:v>
                </c:pt>
                <c:pt idx="7984">
                  <c:v>1099</c:v>
                </c:pt>
                <c:pt idx="7985">
                  <c:v>1099</c:v>
                </c:pt>
                <c:pt idx="7986">
                  <c:v>1099</c:v>
                </c:pt>
                <c:pt idx="7987">
                  <c:v>1099</c:v>
                </c:pt>
                <c:pt idx="7988">
                  <c:v>1099</c:v>
                </c:pt>
                <c:pt idx="7989">
                  <c:v>1099</c:v>
                </c:pt>
                <c:pt idx="7990">
                  <c:v>1099</c:v>
                </c:pt>
                <c:pt idx="7991">
                  <c:v>1099</c:v>
                </c:pt>
                <c:pt idx="7992">
                  <c:v>1099</c:v>
                </c:pt>
                <c:pt idx="7993">
                  <c:v>1099</c:v>
                </c:pt>
                <c:pt idx="7994">
                  <c:v>1099</c:v>
                </c:pt>
                <c:pt idx="7995">
                  <c:v>1099</c:v>
                </c:pt>
                <c:pt idx="7996">
                  <c:v>1099</c:v>
                </c:pt>
                <c:pt idx="7997">
                  <c:v>1099</c:v>
                </c:pt>
                <c:pt idx="7998">
                  <c:v>1099</c:v>
                </c:pt>
                <c:pt idx="7999">
                  <c:v>1099</c:v>
                </c:pt>
                <c:pt idx="8000">
                  <c:v>1099</c:v>
                </c:pt>
                <c:pt idx="8001">
                  <c:v>1099</c:v>
                </c:pt>
                <c:pt idx="8002">
                  <c:v>1099</c:v>
                </c:pt>
                <c:pt idx="8003">
                  <c:v>1099</c:v>
                </c:pt>
                <c:pt idx="8004">
                  <c:v>1099</c:v>
                </c:pt>
                <c:pt idx="8005">
                  <c:v>1099</c:v>
                </c:pt>
                <c:pt idx="8006">
                  <c:v>1283</c:v>
                </c:pt>
                <c:pt idx="8007">
                  <c:v>1283</c:v>
                </c:pt>
                <c:pt idx="8008">
                  <c:v>1099</c:v>
                </c:pt>
                <c:pt idx="8009">
                  <c:v>1099</c:v>
                </c:pt>
                <c:pt idx="8010">
                  <c:v>1099</c:v>
                </c:pt>
                <c:pt idx="8011">
                  <c:v>1099</c:v>
                </c:pt>
                <c:pt idx="8012">
                  <c:v>1099</c:v>
                </c:pt>
                <c:pt idx="8013">
                  <c:v>1099</c:v>
                </c:pt>
                <c:pt idx="8014">
                  <c:v>1099</c:v>
                </c:pt>
                <c:pt idx="8015">
                  <c:v>1099</c:v>
                </c:pt>
                <c:pt idx="8016">
                  <c:v>733</c:v>
                </c:pt>
                <c:pt idx="8017">
                  <c:v>733</c:v>
                </c:pt>
                <c:pt idx="8018">
                  <c:v>916</c:v>
                </c:pt>
                <c:pt idx="8019">
                  <c:v>733</c:v>
                </c:pt>
                <c:pt idx="8020">
                  <c:v>916</c:v>
                </c:pt>
                <c:pt idx="8021">
                  <c:v>916</c:v>
                </c:pt>
                <c:pt idx="8022">
                  <c:v>733</c:v>
                </c:pt>
                <c:pt idx="8023">
                  <c:v>733</c:v>
                </c:pt>
                <c:pt idx="8024">
                  <c:v>733</c:v>
                </c:pt>
                <c:pt idx="8025">
                  <c:v>733</c:v>
                </c:pt>
                <c:pt idx="8026">
                  <c:v>916</c:v>
                </c:pt>
                <c:pt idx="8027">
                  <c:v>916</c:v>
                </c:pt>
                <c:pt idx="8028">
                  <c:v>916</c:v>
                </c:pt>
                <c:pt idx="8029">
                  <c:v>1099</c:v>
                </c:pt>
                <c:pt idx="8030">
                  <c:v>1099</c:v>
                </c:pt>
                <c:pt idx="8031">
                  <c:v>1099</c:v>
                </c:pt>
                <c:pt idx="8032">
                  <c:v>1099</c:v>
                </c:pt>
                <c:pt idx="8033">
                  <c:v>1099</c:v>
                </c:pt>
                <c:pt idx="8034">
                  <c:v>1099</c:v>
                </c:pt>
                <c:pt idx="8035">
                  <c:v>916</c:v>
                </c:pt>
                <c:pt idx="8036">
                  <c:v>916</c:v>
                </c:pt>
                <c:pt idx="8037">
                  <c:v>916</c:v>
                </c:pt>
                <c:pt idx="8038">
                  <c:v>916</c:v>
                </c:pt>
                <c:pt idx="8039">
                  <c:v>733</c:v>
                </c:pt>
                <c:pt idx="8040">
                  <c:v>733</c:v>
                </c:pt>
                <c:pt idx="8041">
                  <c:v>733</c:v>
                </c:pt>
                <c:pt idx="8042">
                  <c:v>916</c:v>
                </c:pt>
                <c:pt idx="8043">
                  <c:v>733</c:v>
                </c:pt>
                <c:pt idx="8044">
                  <c:v>916</c:v>
                </c:pt>
                <c:pt idx="8045">
                  <c:v>916</c:v>
                </c:pt>
                <c:pt idx="8046">
                  <c:v>733</c:v>
                </c:pt>
                <c:pt idx="8047">
                  <c:v>733</c:v>
                </c:pt>
                <c:pt idx="8048">
                  <c:v>733</c:v>
                </c:pt>
                <c:pt idx="8049">
                  <c:v>733</c:v>
                </c:pt>
                <c:pt idx="8050">
                  <c:v>916</c:v>
                </c:pt>
                <c:pt idx="8051">
                  <c:v>916</c:v>
                </c:pt>
                <c:pt idx="8052">
                  <c:v>916</c:v>
                </c:pt>
                <c:pt idx="8053">
                  <c:v>1099</c:v>
                </c:pt>
                <c:pt idx="8054">
                  <c:v>1099</c:v>
                </c:pt>
                <c:pt idx="8055">
                  <c:v>1099</c:v>
                </c:pt>
                <c:pt idx="8056">
                  <c:v>1099</c:v>
                </c:pt>
                <c:pt idx="8057">
                  <c:v>1099</c:v>
                </c:pt>
                <c:pt idx="8058">
                  <c:v>1099</c:v>
                </c:pt>
                <c:pt idx="8059">
                  <c:v>916</c:v>
                </c:pt>
                <c:pt idx="8060">
                  <c:v>916</c:v>
                </c:pt>
                <c:pt idx="8061">
                  <c:v>916</c:v>
                </c:pt>
                <c:pt idx="8062">
                  <c:v>916</c:v>
                </c:pt>
                <c:pt idx="8063">
                  <c:v>733</c:v>
                </c:pt>
                <c:pt idx="8064">
                  <c:v>733</c:v>
                </c:pt>
                <c:pt idx="8065">
                  <c:v>733</c:v>
                </c:pt>
                <c:pt idx="8066">
                  <c:v>916</c:v>
                </c:pt>
                <c:pt idx="8067">
                  <c:v>733</c:v>
                </c:pt>
                <c:pt idx="8068">
                  <c:v>916</c:v>
                </c:pt>
                <c:pt idx="8069">
                  <c:v>916</c:v>
                </c:pt>
                <c:pt idx="8070">
                  <c:v>733</c:v>
                </c:pt>
                <c:pt idx="8071">
                  <c:v>733</c:v>
                </c:pt>
                <c:pt idx="8072">
                  <c:v>733</c:v>
                </c:pt>
                <c:pt idx="8073">
                  <c:v>733</c:v>
                </c:pt>
                <c:pt idx="8074">
                  <c:v>916</c:v>
                </c:pt>
                <c:pt idx="8075">
                  <c:v>916</c:v>
                </c:pt>
                <c:pt idx="8076">
                  <c:v>916</c:v>
                </c:pt>
                <c:pt idx="8077">
                  <c:v>1099</c:v>
                </c:pt>
                <c:pt idx="8078">
                  <c:v>1099</c:v>
                </c:pt>
                <c:pt idx="8079">
                  <c:v>1099</c:v>
                </c:pt>
                <c:pt idx="8080">
                  <c:v>1099</c:v>
                </c:pt>
                <c:pt idx="8081">
                  <c:v>1099</c:v>
                </c:pt>
                <c:pt idx="8082">
                  <c:v>1099</c:v>
                </c:pt>
                <c:pt idx="8083">
                  <c:v>916</c:v>
                </c:pt>
                <c:pt idx="8084">
                  <c:v>916</c:v>
                </c:pt>
                <c:pt idx="8085">
                  <c:v>916</c:v>
                </c:pt>
                <c:pt idx="8086">
                  <c:v>916</c:v>
                </c:pt>
                <c:pt idx="8087">
                  <c:v>733</c:v>
                </c:pt>
                <c:pt idx="8088">
                  <c:v>733</c:v>
                </c:pt>
                <c:pt idx="8089">
                  <c:v>733</c:v>
                </c:pt>
                <c:pt idx="8090">
                  <c:v>916</c:v>
                </c:pt>
                <c:pt idx="8091">
                  <c:v>733</c:v>
                </c:pt>
                <c:pt idx="8092">
                  <c:v>916</c:v>
                </c:pt>
                <c:pt idx="8093">
                  <c:v>916</c:v>
                </c:pt>
                <c:pt idx="8094">
                  <c:v>733</c:v>
                </c:pt>
                <c:pt idx="8095">
                  <c:v>733</c:v>
                </c:pt>
                <c:pt idx="8096">
                  <c:v>733</c:v>
                </c:pt>
                <c:pt idx="8097">
                  <c:v>733</c:v>
                </c:pt>
                <c:pt idx="8098">
                  <c:v>916</c:v>
                </c:pt>
                <c:pt idx="8099">
                  <c:v>916</c:v>
                </c:pt>
                <c:pt idx="8100">
                  <c:v>916</c:v>
                </c:pt>
                <c:pt idx="8101">
                  <c:v>1099</c:v>
                </c:pt>
                <c:pt idx="8102">
                  <c:v>1099</c:v>
                </c:pt>
                <c:pt idx="8103">
                  <c:v>1099</c:v>
                </c:pt>
                <c:pt idx="8104">
                  <c:v>1099</c:v>
                </c:pt>
                <c:pt idx="8105">
                  <c:v>1099</c:v>
                </c:pt>
                <c:pt idx="8106">
                  <c:v>1099</c:v>
                </c:pt>
                <c:pt idx="8107">
                  <c:v>916</c:v>
                </c:pt>
                <c:pt idx="8108">
                  <c:v>916</c:v>
                </c:pt>
                <c:pt idx="8109">
                  <c:v>916</c:v>
                </c:pt>
                <c:pt idx="8110">
                  <c:v>916</c:v>
                </c:pt>
                <c:pt idx="8111">
                  <c:v>733</c:v>
                </c:pt>
                <c:pt idx="8112">
                  <c:v>733</c:v>
                </c:pt>
                <c:pt idx="8113">
                  <c:v>733</c:v>
                </c:pt>
                <c:pt idx="8114">
                  <c:v>916</c:v>
                </c:pt>
                <c:pt idx="8115">
                  <c:v>733</c:v>
                </c:pt>
                <c:pt idx="8116">
                  <c:v>916</c:v>
                </c:pt>
                <c:pt idx="8117">
                  <c:v>916</c:v>
                </c:pt>
                <c:pt idx="8118">
                  <c:v>733</c:v>
                </c:pt>
                <c:pt idx="8119">
                  <c:v>733</c:v>
                </c:pt>
                <c:pt idx="8120">
                  <c:v>733</c:v>
                </c:pt>
                <c:pt idx="8121">
                  <c:v>733</c:v>
                </c:pt>
                <c:pt idx="8122">
                  <c:v>916</c:v>
                </c:pt>
                <c:pt idx="8123">
                  <c:v>916</c:v>
                </c:pt>
                <c:pt idx="8124">
                  <c:v>916</c:v>
                </c:pt>
                <c:pt idx="8125">
                  <c:v>1099</c:v>
                </c:pt>
                <c:pt idx="8126">
                  <c:v>1099</c:v>
                </c:pt>
                <c:pt idx="8127">
                  <c:v>1099</c:v>
                </c:pt>
                <c:pt idx="8128">
                  <c:v>1099</c:v>
                </c:pt>
                <c:pt idx="8129">
                  <c:v>1099</c:v>
                </c:pt>
                <c:pt idx="8130">
                  <c:v>1099</c:v>
                </c:pt>
                <c:pt idx="8131">
                  <c:v>916</c:v>
                </c:pt>
                <c:pt idx="8132">
                  <c:v>916</c:v>
                </c:pt>
                <c:pt idx="8133">
                  <c:v>916</c:v>
                </c:pt>
                <c:pt idx="8134">
                  <c:v>916</c:v>
                </c:pt>
                <c:pt idx="8135">
                  <c:v>733</c:v>
                </c:pt>
                <c:pt idx="8136">
                  <c:v>733</c:v>
                </c:pt>
                <c:pt idx="8137">
                  <c:v>733</c:v>
                </c:pt>
                <c:pt idx="8138">
                  <c:v>916</c:v>
                </c:pt>
                <c:pt idx="8139">
                  <c:v>733</c:v>
                </c:pt>
                <c:pt idx="8140">
                  <c:v>916</c:v>
                </c:pt>
                <c:pt idx="8141">
                  <c:v>916</c:v>
                </c:pt>
                <c:pt idx="8142">
                  <c:v>733</c:v>
                </c:pt>
                <c:pt idx="8143">
                  <c:v>733</c:v>
                </c:pt>
                <c:pt idx="8144">
                  <c:v>733</c:v>
                </c:pt>
                <c:pt idx="8145">
                  <c:v>733</c:v>
                </c:pt>
                <c:pt idx="8146">
                  <c:v>916</c:v>
                </c:pt>
                <c:pt idx="8147">
                  <c:v>916</c:v>
                </c:pt>
                <c:pt idx="8148">
                  <c:v>916</c:v>
                </c:pt>
                <c:pt idx="8149">
                  <c:v>1099</c:v>
                </c:pt>
                <c:pt idx="8150">
                  <c:v>1099</c:v>
                </c:pt>
                <c:pt idx="8151">
                  <c:v>1099</c:v>
                </c:pt>
                <c:pt idx="8152">
                  <c:v>1099</c:v>
                </c:pt>
                <c:pt idx="8153">
                  <c:v>1099</c:v>
                </c:pt>
                <c:pt idx="8154">
                  <c:v>1099</c:v>
                </c:pt>
                <c:pt idx="8155">
                  <c:v>916</c:v>
                </c:pt>
                <c:pt idx="8156">
                  <c:v>916</c:v>
                </c:pt>
                <c:pt idx="8157">
                  <c:v>916</c:v>
                </c:pt>
                <c:pt idx="8158">
                  <c:v>916</c:v>
                </c:pt>
                <c:pt idx="8159">
                  <c:v>733</c:v>
                </c:pt>
                <c:pt idx="8160">
                  <c:v>733</c:v>
                </c:pt>
                <c:pt idx="8161">
                  <c:v>733</c:v>
                </c:pt>
                <c:pt idx="8162">
                  <c:v>916</c:v>
                </c:pt>
                <c:pt idx="8163">
                  <c:v>733</c:v>
                </c:pt>
                <c:pt idx="8164">
                  <c:v>916</c:v>
                </c:pt>
                <c:pt idx="8165">
                  <c:v>916</c:v>
                </c:pt>
                <c:pt idx="8166">
                  <c:v>733</c:v>
                </c:pt>
                <c:pt idx="8167">
                  <c:v>733</c:v>
                </c:pt>
                <c:pt idx="8168">
                  <c:v>733</c:v>
                </c:pt>
                <c:pt idx="8169">
                  <c:v>733</c:v>
                </c:pt>
                <c:pt idx="8170">
                  <c:v>916</c:v>
                </c:pt>
                <c:pt idx="8171">
                  <c:v>916</c:v>
                </c:pt>
                <c:pt idx="8172">
                  <c:v>916</c:v>
                </c:pt>
                <c:pt idx="8173">
                  <c:v>1099</c:v>
                </c:pt>
                <c:pt idx="8174">
                  <c:v>1099</c:v>
                </c:pt>
                <c:pt idx="8175">
                  <c:v>1099</c:v>
                </c:pt>
                <c:pt idx="8176">
                  <c:v>1099</c:v>
                </c:pt>
                <c:pt idx="8177">
                  <c:v>1099</c:v>
                </c:pt>
                <c:pt idx="8178">
                  <c:v>1099</c:v>
                </c:pt>
                <c:pt idx="8179">
                  <c:v>916</c:v>
                </c:pt>
                <c:pt idx="8180">
                  <c:v>916</c:v>
                </c:pt>
                <c:pt idx="8181">
                  <c:v>916</c:v>
                </c:pt>
                <c:pt idx="8182">
                  <c:v>916</c:v>
                </c:pt>
                <c:pt idx="8183">
                  <c:v>733</c:v>
                </c:pt>
                <c:pt idx="8184">
                  <c:v>733</c:v>
                </c:pt>
                <c:pt idx="8185">
                  <c:v>733</c:v>
                </c:pt>
                <c:pt idx="8186">
                  <c:v>916</c:v>
                </c:pt>
                <c:pt idx="8187">
                  <c:v>733</c:v>
                </c:pt>
                <c:pt idx="8188">
                  <c:v>916</c:v>
                </c:pt>
                <c:pt idx="8189">
                  <c:v>916</c:v>
                </c:pt>
                <c:pt idx="8190">
                  <c:v>733</c:v>
                </c:pt>
                <c:pt idx="8191">
                  <c:v>733</c:v>
                </c:pt>
                <c:pt idx="8192">
                  <c:v>733</c:v>
                </c:pt>
                <c:pt idx="8193">
                  <c:v>733</c:v>
                </c:pt>
                <c:pt idx="8194">
                  <c:v>916</c:v>
                </c:pt>
                <c:pt idx="8195">
                  <c:v>916</c:v>
                </c:pt>
                <c:pt idx="8196">
                  <c:v>916</c:v>
                </c:pt>
                <c:pt idx="8197">
                  <c:v>1099</c:v>
                </c:pt>
                <c:pt idx="8198">
                  <c:v>1099</c:v>
                </c:pt>
                <c:pt idx="8199">
                  <c:v>1099</c:v>
                </c:pt>
                <c:pt idx="8200">
                  <c:v>1099</c:v>
                </c:pt>
                <c:pt idx="8201">
                  <c:v>1099</c:v>
                </c:pt>
                <c:pt idx="8202">
                  <c:v>1099</c:v>
                </c:pt>
                <c:pt idx="8203">
                  <c:v>916</c:v>
                </c:pt>
                <c:pt idx="8204">
                  <c:v>916</c:v>
                </c:pt>
                <c:pt idx="8205">
                  <c:v>916</c:v>
                </c:pt>
                <c:pt idx="8206">
                  <c:v>916</c:v>
                </c:pt>
                <c:pt idx="8207">
                  <c:v>733</c:v>
                </c:pt>
                <c:pt idx="8208">
                  <c:v>733</c:v>
                </c:pt>
                <c:pt idx="8209">
                  <c:v>733</c:v>
                </c:pt>
                <c:pt idx="8210">
                  <c:v>916</c:v>
                </c:pt>
                <c:pt idx="8211">
                  <c:v>733</c:v>
                </c:pt>
                <c:pt idx="8212">
                  <c:v>916</c:v>
                </c:pt>
                <c:pt idx="8213">
                  <c:v>916</c:v>
                </c:pt>
                <c:pt idx="8214">
                  <c:v>733</c:v>
                </c:pt>
                <c:pt idx="8215">
                  <c:v>733</c:v>
                </c:pt>
                <c:pt idx="8216">
                  <c:v>733</c:v>
                </c:pt>
                <c:pt idx="8217">
                  <c:v>733</c:v>
                </c:pt>
                <c:pt idx="8218">
                  <c:v>916</c:v>
                </c:pt>
                <c:pt idx="8219">
                  <c:v>916</c:v>
                </c:pt>
                <c:pt idx="8220">
                  <c:v>916</c:v>
                </c:pt>
                <c:pt idx="8221">
                  <c:v>1099</c:v>
                </c:pt>
                <c:pt idx="8222">
                  <c:v>1099</c:v>
                </c:pt>
                <c:pt idx="8223">
                  <c:v>1099</c:v>
                </c:pt>
                <c:pt idx="8224">
                  <c:v>1099</c:v>
                </c:pt>
                <c:pt idx="8225">
                  <c:v>1099</c:v>
                </c:pt>
                <c:pt idx="8226">
                  <c:v>1099</c:v>
                </c:pt>
                <c:pt idx="8227">
                  <c:v>916</c:v>
                </c:pt>
                <c:pt idx="8228">
                  <c:v>916</c:v>
                </c:pt>
                <c:pt idx="8229">
                  <c:v>916</c:v>
                </c:pt>
                <c:pt idx="8230">
                  <c:v>916</c:v>
                </c:pt>
                <c:pt idx="8231">
                  <c:v>733</c:v>
                </c:pt>
                <c:pt idx="8232">
                  <c:v>733</c:v>
                </c:pt>
                <c:pt idx="8233">
                  <c:v>733</c:v>
                </c:pt>
                <c:pt idx="8234">
                  <c:v>916</c:v>
                </c:pt>
                <c:pt idx="8235">
                  <c:v>733</c:v>
                </c:pt>
                <c:pt idx="8236">
                  <c:v>916</c:v>
                </c:pt>
                <c:pt idx="8237">
                  <c:v>916</c:v>
                </c:pt>
                <c:pt idx="8238">
                  <c:v>733</c:v>
                </c:pt>
                <c:pt idx="8239">
                  <c:v>733</c:v>
                </c:pt>
                <c:pt idx="8240">
                  <c:v>733</c:v>
                </c:pt>
                <c:pt idx="8241">
                  <c:v>733</c:v>
                </c:pt>
                <c:pt idx="8242">
                  <c:v>916</c:v>
                </c:pt>
                <c:pt idx="8243">
                  <c:v>916</c:v>
                </c:pt>
                <c:pt idx="8244">
                  <c:v>916</c:v>
                </c:pt>
                <c:pt idx="8245">
                  <c:v>1099</c:v>
                </c:pt>
                <c:pt idx="8246">
                  <c:v>1099</c:v>
                </c:pt>
                <c:pt idx="8247">
                  <c:v>1099</c:v>
                </c:pt>
                <c:pt idx="8248">
                  <c:v>1099</c:v>
                </c:pt>
                <c:pt idx="8249">
                  <c:v>1099</c:v>
                </c:pt>
                <c:pt idx="8250">
                  <c:v>1099</c:v>
                </c:pt>
                <c:pt idx="8251">
                  <c:v>916</c:v>
                </c:pt>
                <c:pt idx="8252">
                  <c:v>916</c:v>
                </c:pt>
                <c:pt idx="8253">
                  <c:v>916</c:v>
                </c:pt>
                <c:pt idx="8254">
                  <c:v>916</c:v>
                </c:pt>
                <c:pt idx="8255">
                  <c:v>733</c:v>
                </c:pt>
                <c:pt idx="8256">
                  <c:v>733</c:v>
                </c:pt>
                <c:pt idx="8257">
                  <c:v>733</c:v>
                </c:pt>
                <c:pt idx="8258">
                  <c:v>916</c:v>
                </c:pt>
                <c:pt idx="8259">
                  <c:v>733</c:v>
                </c:pt>
                <c:pt idx="8260">
                  <c:v>916</c:v>
                </c:pt>
                <c:pt idx="8261">
                  <c:v>916</c:v>
                </c:pt>
                <c:pt idx="8262">
                  <c:v>733</c:v>
                </c:pt>
                <c:pt idx="8263">
                  <c:v>733</c:v>
                </c:pt>
                <c:pt idx="8264">
                  <c:v>733</c:v>
                </c:pt>
                <c:pt idx="8265">
                  <c:v>733</c:v>
                </c:pt>
                <c:pt idx="8266">
                  <c:v>916</c:v>
                </c:pt>
                <c:pt idx="8267">
                  <c:v>916</c:v>
                </c:pt>
                <c:pt idx="8268">
                  <c:v>916</c:v>
                </c:pt>
                <c:pt idx="8269">
                  <c:v>1099</c:v>
                </c:pt>
                <c:pt idx="8270">
                  <c:v>1099</c:v>
                </c:pt>
                <c:pt idx="8271">
                  <c:v>1099</c:v>
                </c:pt>
                <c:pt idx="8272">
                  <c:v>1099</c:v>
                </c:pt>
                <c:pt idx="8273">
                  <c:v>1099</c:v>
                </c:pt>
                <c:pt idx="8274">
                  <c:v>1099</c:v>
                </c:pt>
                <c:pt idx="8275">
                  <c:v>916</c:v>
                </c:pt>
                <c:pt idx="8276">
                  <c:v>916</c:v>
                </c:pt>
                <c:pt idx="8277">
                  <c:v>916</c:v>
                </c:pt>
                <c:pt idx="8278">
                  <c:v>916</c:v>
                </c:pt>
                <c:pt idx="8279">
                  <c:v>733</c:v>
                </c:pt>
                <c:pt idx="8280">
                  <c:v>733</c:v>
                </c:pt>
                <c:pt idx="8281">
                  <c:v>733</c:v>
                </c:pt>
                <c:pt idx="8282">
                  <c:v>916</c:v>
                </c:pt>
                <c:pt idx="8283">
                  <c:v>733</c:v>
                </c:pt>
                <c:pt idx="8284">
                  <c:v>916</c:v>
                </c:pt>
                <c:pt idx="8285">
                  <c:v>916</c:v>
                </c:pt>
                <c:pt idx="8286">
                  <c:v>733</c:v>
                </c:pt>
                <c:pt idx="8287">
                  <c:v>733</c:v>
                </c:pt>
                <c:pt idx="8288">
                  <c:v>733</c:v>
                </c:pt>
                <c:pt idx="8289">
                  <c:v>733</c:v>
                </c:pt>
                <c:pt idx="8290">
                  <c:v>916</c:v>
                </c:pt>
                <c:pt idx="8291">
                  <c:v>916</c:v>
                </c:pt>
                <c:pt idx="8292">
                  <c:v>916</c:v>
                </c:pt>
                <c:pt idx="8293">
                  <c:v>1099</c:v>
                </c:pt>
                <c:pt idx="8294">
                  <c:v>1099</c:v>
                </c:pt>
                <c:pt idx="8295">
                  <c:v>1099</c:v>
                </c:pt>
                <c:pt idx="8296">
                  <c:v>1099</c:v>
                </c:pt>
                <c:pt idx="8297">
                  <c:v>1099</c:v>
                </c:pt>
                <c:pt idx="8298">
                  <c:v>1099</c:v>
                </c:pt>
                <c:pt idx="8299">
                  <c:v>916</c:v>
                </c:pt>
                <c:pt idx="8300">
                  <c:v>916</c:v>
                </c:pt>
                <c:pt idx="8301">
                  <c:v>916</c:v>
                </c:pt>
                <c:pt idx="8302">
                  <c:v>916</c:v>
                </c:pt>
                <c:pt idx="8303">
                  <c:v>733</c:v>
                </c:pt>
                <c:pt idx="8304">
                  <c:v>733</c:v>
                </c:pt>
                <c:pt idx="8305">
                  <c:v>733</c:v>
                </c:pt>
                <c:pt idx="8306">
                  <c:v>916</c:v>
                </c:pt>
                <c:pt idx="8307">
                  <c:v>733</c:v>
                </c:pt>
                <c:pt idx="8308">
                  <c:v>916</c:v>
                </c:pt>
                <c:pt idx="8309">
                  <c:v>916</c:v>
                </c:pt>
                <c:pt idx="8310">
                  <c:v>733</c:v>
                </c:pt>
                <c:pt idx="8311">
                  <c:v>733</c:v>
                </c:pt>
                <c:pt idx="8312">
                  <c:v>733</c:v>
                </c:pt>
                <c:pt idx="8313">
                  <c:v>733</c:v>
                </c:pt>
                <c:pt idx="8314">
                  <c:v>916</c:v>
                </c:pt>
                <c:pt idx="8315">
                  <c:v>916</c:v>
                </c:pt>
                <c:pt idx="8316">
                  <c:v>916</c:v>
                </c:pt>
                <c:pt idx="8317">
                  <c:v>1099</c:v>
                </c:pt>
                <c:pt idx="8318">
                  <c:v>1099</c:v>
                </c:pt>
                <c:pt idx="8319">
                  <c:v>1099</c:v>
                </c:pt>
                <c:pt idx="8320">
                  <c:v>1099</c:v>
                </c:pt>
                <c:pt idx="8321">
                  <c:v>1099</c:v>
                </c:pt>
                <c:pt idx="8322">
                  <c:v>1099</c:v>
                </c:pt>
                <c:pt idx="8323">
                  <c:v>916</c:v>
                </c:pt>
                <c:pt idx="8324">
                  <c:v>916</c:v>
                </c:pt>
                <c:pt idx="8325">
                  <c:v>916</c:v>
                </c:pt>
                <c:pt idx="8326">
                  <c:v>916</c:v>
                </c:pt>
                <c:pt idx="8327">
                  <c:v>733</c:v>
                </c:pt>
                <c:pt idx="8328">
                  <c:v>733</c:v>
                </c:pt>
                <c:pt idx="8329">
                  <c:v>733</c:v>
                </c:pt>
                <c:pt idx="8330">
                  <c:v>916</c:v>
                </c:pt>
                <c:pt idx="8331">
                  <c:v>733</c:v>
                </c:pt>
                <c:pt idx="8332">
                  <c:v>916</c:v>
                </c:pt>
                <c:pt idx="8333">
                  <c:v>916</c:v>
                </c:pt>
                <c:pt idx="8334">
                  <c:v>733</c:v>
                </c:pt>
                <c:pt idx="8335">
                  <c:v>733</c:v>
                </c:pt>
                <c:pt idx="8336">
                  <c:v>733</c:v>
                </c:pt>
                <c:pt idx="8337">
                  <c:v>733</c:v>
                </c:pt>
                <c:pt idx="8338">
                  <c:v>916</c:v>
                </c:pt>
                <c:pt idx="8339">
                  <c:v>916</c:v>
                </c:pt>
                <c:pt idx="8340">
                  <c:v>916</c:v>
                </c:pt>
                <c:pt idx="8341">
                  <c:v>1099</c:v>
                </c:pt>
                <c:pt idx="8342">
                  <c:v>1099</c:v>
                </c:pt>
                <c:pt idx="8343">
                  <c:v>1099</c:v>
                </c:pt>
                <c:pt idx="8344">
                  <c:v>1099</c:v>
                </c:pt>
                <c:pt idx="8345">
                  <c:v>1099</c:v>
                </c:pt>
                <c:pt idx="8346">
                  <c:v>1099</c:v>
                </c:pt>
                <c:pt idx="8347">
                  <c:v>916</c:v>
                </c:pt>
                <c:pt idx="8348">
                  <c:v>916</c:v>
                </c:pt>
                <c:pt idx="8349">
                  <c:v>916</c:v>
                </c:pt>
                <c:pt idx="8350">
                  <c:v>916</c:v>
                </c:pt>
                <c:pt idx="8351">
                  <c:v>733</c:v>
                </c:pt>
                <c:pt idx="8352">
                  <c:v>733</c:v>
                </c:pt>
                <c:pt idx="8353">
                  <c:v>733</c:v>
                </c:pt>
                <c:pt idx="8354">
                  <c:v>916</c:v>
                </c:pt>
                <c:pt idx="8355">
                  <c:v>733</c:v>
                </c:pt>
                <c:pt idx="8356">
                  <c:v>916</c:v>
                </c:pt>
                <c:pt idx="8357">
                  <c:v>916</c:v>
                </c:pt>
                <c:pt idx="8358">
                  <c:v>733</c:v>
                </c:pt>
                <c:pt idx="8359">
                  <c:v>733</c:v>
                </c:pt>
                <c:pt idx="8360">
                  <c:v>733</c:v>
                </c:pt>
                <c:pt idx="8361">
                  <c:v>733</c:v>
                </c:pt>
                <c:pt idx="8362">
                  <c:v>916</c:v>
                </c:pt>
                <c:pt idx="8363">
                  <c:v>916</c:v>
                </c:pt>
                <c:pt idx="8364">
                  <c:v>916</c:v>
                </c:pt>
                <c:pt idx="8365">
                  <c:v>1099</c:v>
                </c:pt>
                <c:pt idx="8366">
                  <c:v>1099</c:v>
                </c:pt>
                <c:pt idx="8367">
                  <c:v>1099</c:v>
                </c:pt>
                <c:pt idx="8368">
                  <c:v>1099</c:v>
                </c:pt>
                <c:pt idx="8369">
                  <c:v>1099</c:v>
                </c:pt>
                <c:pt idx="8370">
                  <c:v>1099</c:v>
                </c:pt>
                <c:pt idx="8371">
                  <c:v>916</c:v>
                </c:pt>
                <c:pt idx="8372">
                  <c:v>916</c:v>
                </c:pt>
                <c:pt idx="8373">
                  <c:v>916</c:v>
                </c:pt>
                <c:pt idx="8374">
                  <c:v>916</c:v>
                </c:pt>
                <c:pt idx="8375">
                  <c:v>733</c:v>
                </c:pt>
                <c:pt idx="8376">
                  <c:v>733</c:v>
                </c:pt>
                <c:pt idx="8377">
                  <c:v>733</c:v>
                </c:pt>
                <c:pt idx="8378">
                  <c:v>916</c:v>
                </c:pt>
                <c:pt idx="8379">
                  <c:v>733</c:v>
                </c:pt>
                <c:pt idx="8380">
                  <c:v>916</c:v>
                </c:pt>
                <c:pt idx="8381">
                  <c:v>916</c:v>
                </c:pt>
                <c:pt idx="8382">
                  <c:v>733</c:v>
                </c:pt>
                <c:pt idx="8383">
                  <c:v>733</c:v>
                </c:pt>
                <c:pt idx="8384">
                  <c:v>733</c:v>
                </c:pt>
                <c:pt idx="8385">
                  <c:v>733</c:v>
                </c:pt>
                <c:pt idx="8386">
                  <c:v>916</c:v>
                </c:pt>
                <c:pt idx="8387">
                  <c:v>916</c:v>
                </c:pt>
                <c:pt idx="8388">
                  <c:v>916</c:v>
                </c:pt>
                <c:pt idx="8389">
                  <c:v>1099</c:v>
                </c:pt>
                <c:pt idx="8390">
                  <c:v>1099</c:v>
                </c:pt>
                <c:pt idx="8391">
                  <c:v>1099</c:v>
                </c:pt>
                <c:pt idx="8392">
                  <c:v>1099</c:v>
                </c:pt>
                <c:pt idx="8393">
                  <c:v>1099</c:v>
                </c:pt>
                <c:pt idx="8394">
                  <c:v>1099</c:v>
                </c:pt>
                <c:pt idx="8395">
                  <c:v>916</c:v>
                </c:pt>
                <c:pt idx="8396">
                  <c:v>916</c:v>
                </c:pt>
                <c:pt idx="8397">
                  <c:v>916</c:v>
                </c:pt>
                <c:pt idx="8398">
                  <c:v>916</c:v>
                </c:pt>
                <c:pt idx="8399">
                  <c:v>733</c:v>
                </c:pt>
                <c:pt idx="8400">
                  <c:v>733</c:v>
                </c:pt>
                <c:pt idx="8401">
                  <c:v>733</c:v>
                </c:pt>
                <c:pt idx="8402">
                  <c:v>916</c:v>
                </c:pt>
                <c:pt idx="8403">
                  <c:v>733</c:v>
                </c:pt>
                <c:pt idx="8404">
                  <c:v>916</c:v>
                </c:pt>
                <c:pt idx="8405">
                  <c:v>916</c:v>
                </c:pt>
                <c:pt idx="8406">
                  <c:v>733</c:v>
                </c:pt>
                <c:pt idx="8407">
                  <c:v>733</c:v>
                </c:pt>
                <c:pt idx="8408">
                  <c:v>733</c:v>
                </c:pt>
                <c:pt idx="8409">
                  <c:v>733</c:v>
                </c:pt>
                <c:pt idx="8410">
                  <c:v>916</c:v>
                </c:pt>
                <c:pt idx="8411">
                  <c:v>916</c:v>
                </c:pt>
                <c:pt idx="8412">
                  <c:v>916</c:v>
                </c:pt>
                <c:pt idx="8413">
                  <c:v>1099</c:v>
                </c:pt>
                <c:pt idx="8414">
                  <c:v>1099</c:v>
                </c:pt>
                <c:pt idx="8415">
                  <c:v>1099</c:v>
                </c:pt>
                <c:pt idx="8416">
                  <c:v>1099</c:v>
                </c:pt>
                <c:pt idx="8417">
                  <c:v>1099</c:v>
                </c:pt>
                <c:pt idx="8418">
                  <c:v>1099</c:v>
                </c:pt>
                <c:pt idx="8419">
                  <c:v>916</c:v>
                </c:pt>
                <c:pt idx="8420">
                  <c:v>916</c:v>
                </c:pt>
                <c:pt idx="8421">
                  <c:v>916</c:v>
                </c:pt>
                <c:pt idx="8422">
                  <c:v>916</c:v>
                </c:pt>
                <c:pt idx="8423">
                  <c:v>733</c:v>
                </c:pt>
                <c:pt idx="8424">
                  <c:v>733</c:v>
                </c:pt>
                <c:pt idx="8425">
                  <c:v>733</c:v>
                </c:pt>
                <c:pt idx="8426">
                  <c:v>916</c:v>
                </c:pt>
                <c:pt idx="8427">
                  <c:v>733</c:v>
                </c:pt>
                <c:pt idx="8428">
                  <c:v>916</c:v>
                </c:pt>
                <c:pt idx="8429">
                  <c:v>916</c:v>
                </c:pt>
                <c:pt idx="8430">
                  <c:v>733</c:v>
                </c:pt>
                <c:pt idx="8431">
                  <c:v>733</c:v>
                </c:pt>
                <c:pt idx="8432">
                  <c:v>733</c:v>
                </c:pt>
                <c:pt idx="8433">
                  <c:v>733</c:v>
                </c:pt>
                <c:pt idx="8434">
                  <c:v>916</c:v>
                </c:pt>
                <c:pt idx="8435">
                  <c:v>916</c:v>
                </c:pt>
                <c:pt idx="8436">
                  <c:v>916</c:v>
                </c:pt>
                <c:pt idx="8437">
                  <c:v>1099</c:v>
                </c:pt>
                <c:pt idx="8438">
                  <c:v>1099</c:v>
                </c:pt>
                <c:pt idx="8439">
                  <c:v>1099</c:v>
                </c:pt>
                <c:pt idx="8440">
                  <c:v>1099</c:v>
                </c:pt>
                <c:pt idx="8441">
                  <c:v>1099</c:v>
                </c:pt>
                <c:pt idx="8442">
                  <c:v>1099</c:v>
                </c:pt>
                <c:pt idx="8443">
                  <c:v>916</c:v>
                </c:pt>
                <c:pt idx="8444">
                  <c:v>916</c:v>
                </c:pt>
                <c:pt idx="8445">
                  <c:v>916</c:v>
                </c:pt>
                <c:pt idx="8446">
                  <c:v>916</c:v>
                </c:pt>
                <c:pt idx="8447">
                  <c:v>733</c:v>
                </c:pt>
                <c:pt idx="8448">
                  <c:v>733</c:v>
                </c:pt>
                <c:pt idx="8449">
                  <c:v>733</c:v>
                </c:pt>
                <c:pt idx="8450">
                  <c:v>916</c:v>
                </c:pt>
                <c:pt idx="8451">
                  <c:v>733</c:v>
                </c:pt>
                <c:pt idx="8452">
                  <c:v>916</c:v>
                </c:pt>
                <c:pt idx="8453">
                  <c:v>916</c:v>
                </c:pt>
                <c:pt idx="8454">
                  <c:v>733</c:v>
                </c:pt>
                <c:pt idx="8455">
                  <c:v>733</c:v>
                </c:pt>
                <c:pt idx="8456">
                  <c:v>733</c:v>
                </c:pt>
                <c:pt idx="8457">
                  <c:v>733</c:v>
                </c:pt>
                <c:pt idx="8458">
                  <c:v>916</c:v>
                </c:pt>
                <c:pt idx="8459">
                  <c:v>916</c:v>
                </c:pt>
                <c:pt idx="8460">
                  <c:v>916</c:v>
                </c:pt>
                <c:pt idx="8461">
                  <c:v>1099</c:v>
                </c:pt>
                <c:pt idx="8462">
                  <c:v>1099</c:v>
                </c:pt>
                <c:pt idx="8463">
                  <c:v>1099</c:v>
                </c:pt>
                <c:pt idx="8464">
                  <c:v>1099</c:v>
                </c:pt>
                <c:pt idx="8465">
                  <c:v>1099</c:v>
                </c:pt>
                <c:pt idx="8466">
                  <c:v>1099</c:v>
                </c:pt>
                <c:pt idx="8467">
                  <c:v>916</c:v>
                </c:pt>
                <c:pt idx="8468">
                  <c:v>916</c:v>
                </c:pt>
                <c:pt idx="8469">
                  <c:v>916</c:v>
                </c:pt>
                <c:pt idx="8470">
                  <c:v>916</c:v>
                </c:pt>
                <c:pt idx="8471">
                  <c:v>733</c:v>
                </c:pt>
                <c:pt idx="8472">
                  <c:v>733</c:v>
                </c:pt>
                <c:pt idx="8473">
                  <c:v>733</c:v>
                </c:pt>
                <c:pt idx="8474">
                  <c:v>916</c:v>
                </c:pt>
                <c:pt idx="8475">
                  <c:v>733</c:v>
                </c:pt>
                <c:pt idx="8476">
                  <c:v>916</c:v>
                </c:pt>
                <c:pt idx="8477">
                  <c:v>916</c:v>
                </c:pt>
                <c:pt idx="8478">
                  <c:v>733</c:v>
                </c:pt>
                <c:pt idx="8479">
                  <c:v>733</c:v>
                </c:pt>
                <c:pt idx="8480">
                  <c:v>733</c:v>
                </c:pt>
                <c:pt idx="8481">
                  <c:v>733</c:v>
                </c:pt>
                <c:pt idx="8482">
                  <c:v>916</c:v>
                </c:pt>
                <c:pt idx="8483">
                  <c:v>916</c:v>
                </c:pt>
                <c:pt idx="8484">
                  <c:v>916</c:v>
                </c:pt>
                <c:pt idx="8485">
                  <c:v>1099</c:v>
                </c:pt>
                <c:pt idx="8486">
                  <c:v>1099</c:v>
                </c:pt>
                <c:pt idx="8487">
                  <c:v>1099</c:v>
                </c:pt>
                <c:pt idx="8488">
                  <c:v>1099</c:v>
                </c:pt>
                <c:pt idx="8489">
                  <c:v>1099</c:v>
                </c:pt>
                <c:pt idx="8490">
                  <c:v>1099</c:v>
                </c:pt>
                <c:pt idx="8491">
                  <c:v>916</c:v>
                </c:pt>
                <c:pt idx="8492">
                  <c:v>916</c:v>
                </c:pt>
                <c:pt idx="8493">
                  <c:v>916</c:v>
                </c:pt>
                <c:pt idx="8494">
                  <c:v>916</c:v>
                </c:pt>
                <c:pt idx="8495">
                  <c:v>733</c:v>
                </c:pt>
                <c:pt idx="8496">
                  <c:v>733</c:v>
                </c:pt>
                <c:pt idx="8497">
                  <c:v>733</c:v>
                </c:pt>
                <c:pt idx="8498">
                  <c:v>916</c:v>
                </c:pt>
                <c:pt idx="8499">
                  <c:v>733</c:v>
                </c:pt>
                <c:pt idx="8500">
                  <c:v>916</c:v>
                </c:pt>
                <c:pt idx="8501">
                  <c:v>916</c:v>
                </c:pt>
                <c:pt idx="8502">
                  <c:v>733</c:v>
                </c:pt>
                <c:pt idx="8503">
                  <c:v>733</c:v>
                </c:pt>
                <c:pt idx="8504">
                  <c:v>733</c:v>
                </c:pt>
                <c:pt idx="8505">
                  <c:v>733</c:v>
                </c:pt>
                <c:pt idx="8506">
                  <c:v>916</c:v>
                </c:pt>
                <c:pt idx="8507">
                  <c:v>916</c:v>
                </c:pt>
                <c:pt idx="8508">
                  <c:v>916</c:v>
                </c:pt>
                <c:pt idx="8509">
                  <c:v>1099</c:v>
                </c:pt>
                <c:pt idx="8510">
                  <c:v>1099</c:v>
                </c:pt>
                <c:pt idx="8511">
                  <c:v>1099</c:v>
                </c:pt>
                <c:pt idx="8512">
                  <c:v>1099</c:v>
                </c:pt>
                <c:pt idx="8513">
                  <c:v>1099</c:v>
                </c:pt>
                <c:pt idx="8514">
                  <c:v>1099</c:v>
                </c:pt>
                <c:pt idx="8515">
                  <c:v>916</c:v>
                </c:pt>
                <c:pt idx="8516">
                  <c:v>916</c:v>
                </c:pt>
                <c:pt idx="8517">
                  <c:v>916</c:v>
                </c:pt>
                <c:pt idx="8518">
                  <c:v>916</c:v>
                </c:pt>
                <c:pt idx="8519">
                  <c:v>733</c:v>
                </c:pt>
                <c:pt idx="8520">
                  <c:v>733</c:v>
                </c:pt>
                <c:pt idx="8521">
                  <c:v>733</c:v>
                </c:pt>
                <c:pt idx="8522">
                  <c:v>916</c:v>
                </c:pt>
                <c:pt idx="8523">
                  <c:v>733</c:v>
                </c:pt>
                <c:pt idx="8524">
                  <c:v>916</c:v>
                </c:pt>
                <c:pt idx="8525">
                  <c:v>916</c:v>
                </c:pt>
                <c:pt idx="8526">
                  <c:v>733</c:v>
                </c:pt>
                <c:pt idx="8527">
                  <c:v>733</c:v>
                </c:pt>
                <c:pt idx="8528">
                  <c:v>733</c:v>
                </c:pt>
                <c:pt idx="8529">
                  <c:v>733</c:v>
                </c:pt>
                <c:pt idx="8530">
                  <c:v>916</c:v>
                </c:pt>
                <c:pt idx="8531">
                  <c:v>916</c:v>
                </c:pt>
                <c:pt idx="8532">
                  <c:v>916</c:v>
                </c:pt>
                <c:pt idx="8533">
                  <c:v>1099</c:v>
                </c:pt>
                <c:pt idx="8534">
                  <c:v>1099</c:v>
                </c:pt>
                <c:pt idx="8535">
                  <c:v>1099</c:v>
                </c:pt>
                <c:pt idx="8536">
                  <c:v>1099</c:v>
                </c:pt>
                <c:pt idx="8537">
                  <c:v>1099</c:v>
                </c:pt>
                <c:pt idx="8538">
                  <c:v>1099</c:v>
                </c:pt>
                <c:pt idx="8539">
                  <c:v>916</c:v>
                </c:pt>
                <c:pt idx="8540">
                  <c:v>916</c:v>
                </c:pt>
                <c:pt idx="8541">
                  <c:v>916</c:v>
                </c:pt>
                <c:pt idx="8542">
                  <c:v>916</c:v>
                </c:pt>
                <c:pt idx="8543">
                  <c:v>733</c:v>
                </c:pt>
                <c:pt idx="8544">
                  <c:v>733</c:v>
                </c:pt>
                <c:pt idx="8545">
                  <c:v>733</c:v>
                </c:pt>
                <c:pt idx="8546">
                  <c:v>916</c:v>
                </c:pt>
                <c:pt idx="8547">
                  <c:v>733</c:v>
                </c:pt>
                <c:pt idx="8548">
                  <c:v>916</c:v>
                </c:pt>
                <c:pt idx="8549">
                  <c:v>916</c:v>
                </c:pt>
                <c:pt idx="8550">
                  <c:v>733</c:v>
                </c:pt>
                <c:pt idx="8551">
                  <c:v>733</c:v>
                </c:pt>
                <c:pt idx="8552">
                  <c:v>733</c:v>
                </c:pt>
                <c:pt idx="8553">
                  <c:v>733</c:v>
                </c:pt>
                <c:pt idx="8554">
                  <c:v>916</c:v>
                </c:pt>
                <c:pt idx="8555">
                  <c:v>916</c:v>
                </c:pt>
                <c:pt idx="8556">
                  <c:v>916</c:v>
                </c:pt>
                <c:pt idx="8557">
                  <c:v>1099</c:v>
                </c:pt>
                <c:pt idx="8558">
                  <c:v>1099</c:v>
                </c:pt>
                <c:pt idx="8559">
                  <c:v>1099</c:v>
                </c:pt>
                <c:pt idx="8560">
                  <c:v>1099</c:v>
                </c:pt>
                <c:pt idx="8561">
                  <c:v>1099</c:v>
                </c:pt>
                <c:pt idx="8562">
                  <c:v>1099</c:v>
                </c:pt>
                <c:pt idx="8563">
                  <c:v>916</c:v>
                </c:pt>
                <c:pt idx="8564">
                  <c:v>916</c:v>
                </c:pt>
                <c:pt idx="8565">
                  <c:v>916</c:v>
                </c:pt>
                <c:pt idx="8566">
                  <c:v>916</c:v>
                </c:pt>
                <c:pt idx="8567">
                  <c:v>733</c:v>
                </c:pt>
                <c:pt idx="8568">
                  <c:v>733</c:v>
                </c:pt>
                <c:pt idx="8569">
                  <c:v>733</c:v>
                </c:pt>
                <c:pt idx="8570">
                  <c:v>916</c:v>
                </c:pt>
                <c:pt idx="8571">
                  <c:v>733</c:v>
                </c:pt>
                <c:pt idx="8572">
                  <c:v>916</c:v>
                </c:pt>
                <c:pt idx="8573">
                  <c:v>916</c:v>
                </c:pt>
                <c:pt idx="8574">
                  <c:v>733</c:v>
                </c:pt>
                <c:pt idx="8575">
                  <c:v>733</c:v>
                </c:pt>
                <c:pt idx="8576">
                  <c:v>733</c:v>
                </c:pt>
                <c:pt idx="8577">
                  <c:v>733</c:v>
                </c:pt>
                <c:pt idx="8578">
                  <c:v>916</c:v>
                </c:pt>
                <c:pt idx="8579">
                  <c:v>916</c:v>
                </c:pt>
                <c:pt idx="8580">
                  <c:v>916</c:v>
                </c:pt>
                <c:pt idx="8581">
                  <c:v>1099</c:v>
                </c:pt>
                <c:pt idx="8582">
                  <c:v>1099</c:v>
                </c:pt>
                <c:pt idx="8583">
                  <c:v>1099</c:v>
                </c:pt>
                <c:pt idx="8584">
                  <c:v>1099</c:v>
                </c:pt>
                <c:pt idx="8585">
                  <c:v>1099</c:v>
                </c:pt>
                <c:pt idx="8586">
                  <c:v>1099</c:v>
                </c:pt>
                <c:pt idx="8587">
                  <c:v>916</c:v>
                </c:pt>
                <c:pt idx="8588">
                  <c:v>916</c:v>
                </c:pt>
                <c:pt idx="8589">
                  <c:v>916</c:v>
                </c:pt>
                <c:pt idx="8590">
                  <c:v>916</c:v>
                </c:pt>
                <c:pt idx="8591">
                  <c:v>733</c:v>
                </c:pt>
                <c:pt idx="8592">
                  <c:v>733</c:v>
                </c:pt>
                <c:pt idx="8593">
                  <c:v>733</c:v>
                </c:pt>
                <c:pt idx="8594">
                  <c:v>916</c:v>
                </c:pt>
                <c:pt idx="8595">
                  <c:v>733</c:v>
                </c:pt>
                <c:pt idx="8596">
                  <c:v>916</c:v>
                </c:pt>
                <c:pt idx="8597">
                  <c:v>916</c:v>
                </c:pt>
                <c:pt idx="8598">
                  <c:v>733</c:v>
                </c:pt>
                <c:pt idx="8599">
                  <c:v>733</c:v>
                </c:pt>
                <c:pt idx="8600">
                  <c:v>733</c:v>
                </c:pt>
                <c:pt idx="8601">
                  <c:v>733</c:v>
                </c:pt>
                <c:pt idx="8602">
                  <c:v>916</c:v>
                </c:pt>
                <c:pt idx="8603">
                  <c:v>916</c:v>
                </c:pt>
                <c:pt idx="8604">
                  <c:v>916</c:v>
                </c:pt>
                <c:pt idx="8605">
                  <c:v>1099</c:v>
                </c:pt>
                <c:pt idx="8606">
                  <c:v>1099</c:v>
                </c:pt>
                <c:pt idx="8607">
                  <c:v>1099</c:v>
                </c:pt>
                <c:pt idx="8608">
                  <c:v>1099</c:v>
                </c:pt>
                <c:pt idx="8609">
                  <c:v>1099</c:v>
                </c:pt>
                <c:pt idx="8610">
                  <c:v>1099</c:v>
                </c:pt>
                <c:pt idx="8611">
                  <c:v>916</c:v>
                </c:pt>
                <c:pt idx="8612">
                  <c:v>916</c:v>
                </c:pt>
                <c:pt idx="8613">
                  <c:v>916</c:v>
                </c:pt>
                <c:pt idx="8614">
                  <c:v>916</c:v>
                </c:pt>
                <c:pt idx="8615">
                  <c:v>733</c:v>
                </c:pt>
                <c:pt idx="8616">
                  <c:v>733</c:v>
                </c:pt>
                <c:pt idx="8617">
                  <c:v>733</c:v>
                </c:pt>
                <c:pt idx="8618">
                  <c:v>916</c:v>
                </c:pt>
                <c:pt idx="8619">
                  <c:v>733</c:v>
                </c:pt>
                <c:pt idx="8620">
                  <c:v>916</c:v>
                </c:pt>
                <c:pt idx="8621">
                  <c:v>916</c:v>
                </c:pt>
                <c:pt idx="8622">
                  <c:v>733</c:v>
                </c:pt>
                <c:pt idx="8623">
                  <c:v>733</c:v>
                </c:pt>
                <c:pt idx="8624">
                  <c:v>733</c:v>
                </c:pt>
                <c:pt idx="8625">
                  <c:v>733</c:v>
                </c:pt>
                <c:pt idx="8626">
                  <c:v>916</c:v>
                </c:pt>
                <c:pt idx="8627">
                  <c:v>916</c:v>
                </c:pt>
                <c:pt idx="8628">
                  <c:v>916</c:v>
                </c:pt>
                <c:pt idx="8629">
                  <c:v>1099</c:v>
                </c:pt>
                <c:pt idx="8630">
                  <c:v>1099</c:v>
                </c:pt>
                <c:pt idx="8631">
                  <c:v>1099</c:v>
                </c:pt>
                <c:pt idx="8632">
                  <c:v>1099</c:v>
                </c:pt>
                <c:pt idx="8633">
                  <c:v>1099</c:v>
                </c:pt>
                <c:pt idx="8634">
                  <c:v>1099</c:v>
                </c:pt>
                <c:pt idx="8635">
                  <c:v>916</c:v>
                </c:pt>
                <c:pt idx="8636">
                  <c:v>916</c:v>
                </c:pt>
                <c:pt idx="8637">
                  <c:v>916</c:v>
                </c:pt>
                <c:pt idx="8638">
                  <c:v>916</c:v>
                </c:pt>
                <c:pt idx="8639">
                  <c:v>733</c:v>
                </c:pt>
                <c:pt idx="8640">
                  <c:v>733</c:v>
                </c:pt>
                <c:pt idx="8641">
                  <c:v>733</c:v>
                </c:pt>
                <c:pt idx="8642">
                  <c:v>916</c:v>
                </c:pt>
                <c:pt idx="8643">
                  <c:v>733</c:v>
                </c:pt>
                <c:pt idx="8644">
                  <c:v>916</c:v>
                </c:pt>
                <c:pt idx="8645">
                  <c:v>916</c:v>
                </c:pt>
                <c:pt idx="8646">
                  <c:v>733</c:v>
                </c:pt>
                <c:pt idx="8647">
                  <c:v>733</c:v>
                </c:pt>
                <c:pt idx="8648">
                  <c:v>733</c:v>
                </c:pt>
                <c:pt idx="8649">
                  <c:v>733</c:v>
                </c:pt>
                <c:pt idx="8650">
                  <c:v>916</c:v>
                </c:pt>
                <c:pt idx="8651">
                  <c:v>916</c:v>
                </c:pt>
                <c:pt idx="8652">
                  <c:v>916</c:v>
                </c:pt>
                <c:pt idx="8653">
                  <c:v>1099</c:v>
                </c:pt>
                <c:pt idx="8654">
                  <c:v>1099</c:v>
                </c:pt>
                <c:pt idx="8655">
                  <c:v>1099</c:v>
                </c:pt>
                <c:pt idx="8656">
                  <c:v>1099</c:v>
                </c:pt>
                <c:pt idx="8657">
                  <c:v>1099</c:v>
                </c:pt>
                <c:pt idx="8658">
                  <c:v>1099</c:v>
                </c:pt>
                <c:pt idx="8659">
                  <c:v>916</c:v>
                </c:pt>
                <c:pt idx="8660">
                  <c:v>916</c:v>
                </c:pt>
                <c:pt idx="8661">
                  <c:v>916</c:v>
                </c:pt>
                <c:pt idx="8662">
                  <c:v>916</c:v>
                </c:pt>
                <c:pt idx="8663">
                  <c:v>733</c:v>
                </c:pt>
                <c:pt idx="8664">
                  <c:v>733</c:v>
                </c:pt>
                <c:pt idx="8665">
                  <c:v>733</c:v>
                </c:pt>
                <c:pt idx="8666">
                  <c:v>916</c:v>
                </c:pt>
                <c:pt idx="8667">
                  <c:v>733</c:v>
                </c:pt>
                <c:pt idx="8668">
                  <c:v>916</c:v>
                </c:pt>
                <c:pt idx="8669">
                  <c:v>916</c:v>
                </c:pt>
                <c:pt idx="8670">
                  <c:v>733</c:v>
                </c:pt>
                <c:pt idx="8671">
                  <c:v>733</c:v>
                </c:pt>
                <c:pt idx="8672">
                  <c:v>733</c:v>
                </c:pt>
                <c:pt idx="8673">
                  <c:v>733</c:v>
                </c:pt>
                <c:pt idx="8674">
                  <c:v>916</c:v>
                </c:pt>
                <c:pt idx="8675">
                  <c:v>916</c:v>
                </c:pt>
                <c:pt idx="8676">
                  <c:v>916</c:v>
                </c:pt>
                <c:pt idx="8677">
                  <c:v>1099</c:v>
                </c:pt>
                <c:pt idx="8678">
                  <c:v>1099</c:v>
                </c:pt>
                <c:pt idx="8679">
                  <c:v>1099</c:v>
                </c:pt>
                <c:pt idx="8680">
                  <c:v>1099</c:v>
                </c:pt>
                <c:pt idx="8681">
                  <c:v>1099</c:v>
                </c:pt>
                <c:pt idx="8682">
                  <c:v>1099</c:v>
                </c:pt>
                <c:pt idx="8683">
                  <c:v>916</c:v>
                </c:pt>
                <c:pt idx="8684">
                  <c:v>916</c:v>
                </c:pt>
                <c:pt idx="8685">
                  <c:v>916</c:v>
                </c:pt>
                <c:pt idx="8686">
                  <c:v>916</c:v>
                </c:pt>
                <c:pt idx="8687">
                  <c:v>733</c:v>
                </c:pt>
                <c:pt idx="8688">
                  <c:v>733</c:v>
                </c:pt>
                <c:pt idx="8689">
                  <c:v>733</c:v>
                </c:pt>
                <c:pt idx="8690">
                  <c:v>916</c:v>
                </c:pt>
                <c:pt idx="8691">
                  <c:v>733</c:v>
                </c:pt>
                <c:pt idx="8692">
                  <c:v>916</c:v>
                </c:pt>
                <c:pt idx="8693">
                  <c:v>916</c:v>
                </c:pt>
                <c:pt idx="8694">
                  <c:v>733</c:v>
                </c:pt>
                <c:pt idx="8695">
                  <c:v>733</c:v>
                </c:pt>
                <c:pt idx="8696">
                  <c:v>733</c:v>
                </c:pt>
                <c:pt idx="8697">
                  <c:v>733</c:v>
                </c:pt>
                <c:pt idx="8698">
                  <c:v>916</c:v>
                </c:pt>
                <c:pt idx="8699">
                  <c:v>916</c:v>
                </c:pt>
                <c:pt idx="8700">
                  <c:v>916</c:v>
                </c:pt>
                <c:pt idx="8701">
                  <c:v>1099</c:v>
                </c:pt>
                <c:pt idx="8702">
                  <c:v>1099</c:v>
                </c:pt>
                <c:pt idx="8703">
                  <c:v>1099</c:v>
                </c:pt>
                <c:pt idx="8704">
                  <c:v>1099</c:v>
                </c:pt>
                <c:pt idx="8705">
                  <c:v>1099</c:v>
                </c:pt>
                <c:pt idx="8706">
                  <c:v>1099</c:v>
                </c:pt>
                <c:pt idx="8707">
                  <c:v>916</c:v>
                </c:pt>
                <c:pt idx="8708">
                  <c:v>916</c:v>
                </c:pt>
                <c:pt idx="8709">
                  <c:v>916</c:v>
                </c:pt>
                <c:pt idx="8710">
                  <c:v>916</c:v>
                </c:pt>
                <c:pt idx="8711">
                  <c:v>733</c:v>
                </c:pt>
                <c:pt idx="8712">
                  <c:v>733</c:v>
                </c:pt>
                <c:pt idx="8713">
                  <c:v>733</c:v>
                </c:pt>
                <c:pt idx="8714">
                  <c:v>916</c:v>
                </c:pt>
                <c:pt idx="8715">
                  <c:v>733</c:v>
                </c:pt>
                <c:pt idx="8716">
                  <c:v>916</c:v>
                </c:pt>
                <c:pt idx="8717">
                  <c:v>916</c:v>
                </c:pt>
                <c:pt idx="8718">
                  <c:v>733</c:v>
                </c:pt>
                <c:pt idx="8719">
                  <c:v>733</c:v>
                </c:pt>
                <c:pt idx="8720">
                  <c:v>733</c:v>
                </c:pt>
                <c:pt idx="8721">
                  <c:v>733</c:v>
                </c:pt>
                <c:pt idx="8722">
                  <c:v>916</c:v>
                </c:pt>
                <c:pt idx="8723">
                  <c:v>916</c:v>
                </c:pt>
                <c:pt idx="8724">
                  <c:v>916</c:v>
                </c:pt>
                <c:pt idx="8725">
                  <c:v>1099</c:v>
                </c:pt>
                <c:pt idx="8726">
                  <c:v>1099</c:v>
                </c:pt>
                <c:pt idx="8727">
                  <c:v>1099</c:v>
                </c:pt>
                <c:pt idx="8728">
                  <c:v>1099</c:v>
                </c:pt>
                <c:pt idx="8729">
                  <c:v>1099</c:v>
                </c:pt>
                <c:pt idx="8730">
                  <c:v>1099</c:v>
                </c:pt>
                <c:pt idx="8731">
                  <c:v>916</c:v>
                </c:pt>
                <c:pt idx="8732">
                  <c:v>916</c:v>
                </c:pt>
                <c:pt idx="8733">
                  <c:v>916</c:v>
                </c:pt>
                <c:pt idx="8734">
                  <c:v>916</c:v>
                </c:pt>
                <c:pt idx="8735">
                  <c:v>733</c:v>
                </c:pt>
                <c:pt idx="8736">
                  <c:v>733</c:v>
                </c:pt>
                <c:pt idx="8737">
                  <c:v>733</c:v>
                </c:pt>
                <c:pt idx="8738">
                  <c:v>916</c:v>
                </c:pt>
                <c:pt idx="8739">
                  <c:v>733</c:v>
                </c:pt>
                <c:pt idx="8740">
                  <c:v>916</c:v>
                </c:pt>
                <c:pt idx="8741">
                  <c:v>916</c:v>
                </c:pt>
                <c:pt idx="8742">
                  <c:v>733</c:v>
                </c:pt>
                <c:pt idx="8743">
                  <c:v>733</c:v>
                </c:pt>
                <c:pt idx="8744">
                  <c:v>733</c:v>
                </c:pt>
                <c:pt idx="8745">
                  <c:v>733</c:v>
                </c:pt>
                <c:pt idx="8746">
                  <c:v>916</c:v>
                </c:pt>
                <c:pt idx="8747">
                  <c:v>916</c:v>
                </c:pt>
                <c:pt idx="8748">
                  <c:v>916</c:v>
                </c:pt>
                <c:pt idx="8749">
                  <c:v>1099</c:v>
                </c:pt>
                <c:pt idx="8750">
                  <c:v>1099</c:v>
                </c:pt>
                <c:pt idx="8751">
                  <c:v>1099</c:v>
                </c:pt>
                <c:pt idx="8752">
                  <c:v>1099</c:v>
                </c:pt>
                <c:pt idx="8753">
                  <c:v>1099</c:v>
                </c:pt>
                <c:pt idx="8754">
                  <c:v>1099</c:v>
                </c:pt>
                <c:pt idx="8755">
                  <c:v>916</c:v>
                </c:pt>
                <c:pt idx="8756">
                  <c:v>916</c:v>
                </c:pt>
                <c:pt idx="8757">
                  <c:v>916</c:v>
                </c:pt>
                <c:pt idx="8758">
                  <c:v>916</c:v>
                </c:pt>
                <c:pt idx="8759">
                  <c:v>733</c:v>
                </c:pt>
              </c:numCache>
            </c:numRef>
          </c:val>
          <c:extLst>
            <c:ext xmlns:c16="http://schemas.microsoft.com/office/drawing/2014/chart" uri="{C3380CC4-5D6E-409C-BE32-E72D297353CC}">
              <c16:uniqueId val="{00000009-EFA0-4D99-8367-2580C7DC4923}"/>
            </c:ext>
          </c:extLst>
        </c:ser>
        <c:ser>
          <c:idx val="10"/>
          <c:order val="10"/>
          <c:tx>
            <c:strRef>
              <c:f>Hourly!$H$2</c:f>
              <c:strCache>
                <c:ptCount val="1"/>
                <c:pt idx="0">
                  <c:v>Nebo</c:v>
                </c:pt>
              </c:strCache>
            </c:strRef>
          </c:tx>
          <c:spPr>
            <a:solidFill>
              <a:srgbClr val="808000"/>
            </a:solidFill>
            <a:ln w="25400">
              <a:noFill/>
            </a:ln>
          </c:spPr>
          <c:val>
            <c:numRef>
              <c:f>Hourly!$H$3:$H$8762</c:f>
              <c:numCache>
                <c:formatCode>General</c:formatCode>
                <c:ptCount val="8760"/>
                <c:pt idx="7" formatCode="#,##0">
                  <c:v>539</c:v>
                </c:pt>
                <c:pt idx="8" formatCode="#,##0">
                  <c:v>1957</c:v>
                </c:pt>
                <c:pt idx="9" formatCode="#,##0">
                  <c:v>3696</c:v>
                </c:pt>
                <c:pt idx="10" formatCode="#,##0">
                  <c:v>4005</c:v>
                </c:pt>
                <c:pt idx="11" formatCode="#,##0">
                  <c:v>3366</c:v>
                </c:pt>
                <c:pt idx="12" formatCode="#,##0">
                  <c:v>3990</c:v>
                </c:pt>
                <c:pt idx="13" formatCode="#,##0">
                  <c:v>3277</c:v>
                </c:pt>
                <c:pt idx="14" formatCode="#,##0">
                  <c:v>2946</c:v>
                </c:pt>
                <c:pt idx="15" formatCode="#,##0">
                  <c:v>2857</c:v>
                </c:pt>
                <c:pt idx="16" formatCode="#,##0">
                  <c:v>3518</c:v>
                </c:pt>
                <c:pt idx="17" formatCode="#,##0">
                  <c:v>3607</c:v>
                </c:pt>
                <c:pt idx="18" formatCode="#,##0">
                  <c:v>4100</c:v>
                </c:pt>
                <c:pt idx="19" formatCode="#,##0">
                  <c:v>5332</c:v>
                </c:pt>
                <c:pt idx="20" formatCode="#,##0">
                  <c:v>6978</c:v>
                </c:pt>
                <c:pt idx="21" formatCode="#,##0">
                  <c:v>6251</c:v>
                </c:pt>
                <c:pt idx="22" formatCode="#,##0">
                  <c:v>4125</c:v>
                </c:pt>
                <c:pt idx="31" formatCode="#,##0">
                  <c:v>6043</c:v>
                </c:pt>
                <c:pt idx="32" formatCode="#,##0">
                  <c:v>7374</c:v>
                </c:pt>
                <c:pt idx="33" formatCode="#,##0">
                  <c:v>7484</c:v>
                </c:pt>
                <c:pt idx="34" formatCode="#,##0">
                  <c:v>7981</c:v>
                </c:pt>
                <c:pt idx="35" formatCode="#,##0">
                  <c:v>7747</c:v>
                </c:pt>
                <c:pt idx="36" formatCode="#,##0">
                  <c:v>7890</c:v>
                </c:pt>
                <c:pt idx="37" formatCode="#,##0">
                  <c:v>6990</c:v>
                </c:pt>
                <c:pt idx="38" formatCode="#,##0">
                  <c:v>6517</c:v>
                </c:pt>
                <c:pt idx="39" formatCode="#,##0">
                  <c:v>6474</c:v>
                </c:pt>
                <c:pt idx="40" formatCode="#,##0">
                  <c:v>6522</c:v>
                </c:pt>
                <c:pt idx="41" formatCode="#,##0">
                  <c:v>7254</c:v>
                </c:pt>
                <c:pt idx="42" formatCode="#,##0">
                  <c:v>7896</c:v>
                </c:pt>
                <c:pt idx="43" formatCode="#,##0">
                  <c:v>8240</c:v>
                </c:pt>
                <c:pt idx="44" formatCode="#,##0">
                  <c:v>9293</c:v>
                </c:pt>
                <c:pt idx="45" formatCode="#,##0">
                  <c:v>8457</c:v>
                </c:pt>
                <c:pt idx="46" formatCode="#,##0">
                  <c:v>5827</c:v>
                </c:pt>
                <c:pt idx="55" formatCode="#,##0">
                  <c:v>7311</c:v>
                </c:pt>
                <c:pt idx="56" formatCode="#,##0">
                  <c:v>8106</c:v>
                </c:pt>
                <c:pt idx="57" formatCode="#,##0">
                  <c:v>7647</c:v>
                </c:pt>
                <c:pt idx="58" formatCode="#,##0">
                  <c:v>7225</c:v>
                </c:pt>
                <c:pt idx="59" formatCode="#,##0">
                  <c:v>6831</c:v>
                </c:pt>
                <c:pt idx="60" formatCode="#,##0">
                  <c:v>6724</c:v>
                </c:pt>
                <c:pt idx="61" formatCode="#,##0">
                  <c:v>5783</c:v>
                </c:pt>
                <c:pt idx="62" formatCode="#,##0">
                  <c:v>5760</c:v>
                </c:pt>
                <c:pt idx="63" formatCode="#,##0">
                  <c:v>5159</c:v>
                </c:pt>
                <c:pt idx="64" formatCode="#,##0">
                  <c:v>4939</c:v>
                </c:pt>
                <c:pt idx="65" formatCode="#,##0">
                  <c:v>5330</c:v>
                </c:pt>
                <c:pt idx="66" formatCode="#,##0">
                  <c:v>5297</c:v>
                </c:pt>
                <c:pt idx="67" formatCode="#,##0">
                  <c:v>5560</c:v>
                </c:pt>
                <c:pt idx="68" formatCode="#,##0">
                  <c:v>7975</c:v>
                </c:pt>
                <c:pt idx="69" formatCode="#,##0">
                  <c:v>7926</c:v>
                </c:pt>
                <c:pt idx="70" formatCode="#,##0">
                  <c:v>5650</c:v>
                </c:pt>
                <c:pt idx="79" formatCode="#,##0">
                  <c:v>6621</c:v>
                </c:pt>
                <c:pt idx="80" formatCode="#,##0">
                  <c:v>7291</c:v>
                </c:pt>
                <c:pt idx="81" formatCode="#,##0">
                  <c:v>6457</c:v>
                </c:pt>
                <c:pt idx="82" formatCode="#,##0">
                  <c:v>6152</c:v>
                </c:pt>
                <c:pt idx="83" formatCode="#,##0">
                  <c:v>5490</c:v>
                </c:pt>
                <c:pt idx="84" formatCode="#,##0">
                  <c:v>5361</c:v>
                </c:pt>
                <c:pt idx="85" formatCode="#,##0">
                  <c:v>4629</c:v>
                </c:pt>
                <c:pt idx="86" formatCode="#,##0">
                  <c:v>4716</c:v>
                </c:pt>
                <c:pt idx="87" formatCode="#,##0">
                  <c:v>4661</c:v>
                </c:pt>
                <c:pt idx="88" formatCode="#,##0">
                  <c:v>4299</c:v>
                </c:pt>
                <c:pt idx="89" formatCode="#,##0">
                  <c:v>4544</c:v>
                </c:pt>
                <c:pt idx="90" formatCode="#,##0">
                  <c:v>5083</c:v>
                </c:pt>
                <c:pt idx="91" formatCode="#,##0">
                  <c:v>5329</c:v>
                </c:pt>
                <c:pt idx="92" formatCode="#,##0">
                  <c:v>7446</c:v>
                </c:pt>
                <c:pt idx="93" formatCode="#,##0">
                  <c:v>7303</c:v>
                </c:pt>
                <c:pt idx="94" formatCode="#,##0">
                  <c:v>4894</c:v>
                </c:pt>
                <c:pt idx="103" formatCode="#,##0">
                  <c:v>6141</c:v>
                </c:pt>
                <c:pt idx="104" formatCode="#,##0">
                  <c:v>7058</c:v>
                </c:pt>
                <c:pt idx="105" formatCode="#,##0">
                  <c:v>6552</c:v>
                </c:pt>
                <c:pt idx="106" formatCode="#,##0">
                  <c:v>6378</c:v>
                </c:pt>
                <c:pt idx="107" formatCode="#,##0">
                  <c:v>6228</c:v>
                </c:pt>
                <c:pt idx="108" formatCode="#,##0">
                  <c:v>5706</c:v>
                </c:pt>
                <c:pt idx="109" formatCode="#,##0">
                  <c:v>5075</c:v>
                </c:pt>
                <c:pt idx="110" formatCode="#,##0">
                  <c:v>5189</c:v>
                </c:pt>
                <c:pt idx="111" formatCode="#,##0">
                  <c:v>5164</c:v>
                </c:pt>
                <c:pt idx="112" formatCode="#,##0">
                  <c:v>4769</c:v>
                </c:pt>
                <c:pt idx="113" formatCode="#,##0">
                  <c:v>4778</c:v>
                </c:pt>
                <c:pt idx="114" formatCode="#,##0">
                  <c:v>4737</c:v>
                </c:pt>
                <c:pt idx="115" formatCode="#,##0">
                  <c:v>4999</c:v>
                </c:pt>
                <c:pt idx="116" formatCode="#,##0">
                  <c:v>7292</c:v>
                </c:pt>
                <c:pt idx="117" formatCode="#,##0">
                  <c:v>7368</c:v>
                </c:pt>
                <c:pt idx="118" formatCode="#,##0">
                  <c:v>4942</c:v>
                </c:pt>
                <c:pt idx="127" formatCode="#,##0">
                  <c:v>5953</c:v>
                </c:pt>
                <c:pt idx="128" formatCode="#,##0">
                  <c:v>6487</c:v>
                </c:pt>
                <c:pt idx="129" formatCode="#,##0">
                  <c:v>6123</c:v>
                </c:pt>
                <c:pt idx="130" formatCode="#,##0">
                  <c:v>5832</c:v>
                </c:pt>
                <c:pt idx="131" formatCode="#,##0">
                  <c:v>5364</c:v>
                </c:pt>
                <c:pt idx="132" formatCode="#,##0">
                  <c:v>5036</c:v>
                </c:pt>
                <c:pt idx="133" formatCode="#,##0">
                  <c:v>4614</c:v>
                </c:pt>
                <c:pt idx="134" formatCode="#,##0">
                  <c:v>4786</c:v>
                </c:pt>
                <c:pt idx="135" formatCode="#,##0">
                  <c:v>4627</c:v>
                </c:pt>
                <c:pt idx="136" formatCode="#,##0">
                  <c:v>3661</c:v>
                </c:pt>
                <c:pt idx="137" formatCode="#,##0">
                  <c:v>3595</c:v>
                </c:pt>
                <c:pt idx="138" formatCode="#,##0">
                  <c:v>3399</c:v>
                </c:pt>
                <c:pt idx="139" formatCode="#,##0">
                  <c:v>3660</c:v>
                </c:pt>
                <c:pt idx="140" formatCode="#,##0">
                  <c:v>5695</c:v>
                </c:pt>
                <c:pt idx="141" formatCode="#,##0">
                  <c:v>6207</c:v>
                </c:pt>
                <c:pt idx="142" formatCode="#,##0">
                  <c:v>5044</c:v>
                </c:pt>
                <c:pt idx="151" formatCode="#,##0">
                  <c:v>1540</c:v>
                </c:pt>
                <c:pt idx="152" formatCode="#,##0">
                  <c:v>3339</c:v>
                </c:pt>
                <c:pt idx="153" formatCode="#,##0">
                  <c:v>4360</c:v>
                </c:pt>
                <c:pt idx="154" formatCode="#,##0">
                  <c:v>4860</c:v>
                </c:pt>
                <c:pt idx="155" formatCode="#,##0">
                  <c:v>4775</c:v>
                </c:pt>
                <c:pt idx="156" formatCode="#,##0">
                  <c:v>4798</c:v>
                </c:pt>
                <c:pt idx="157" formatCode="#,##0">
                  <c:v>4277</c:v>
                </c:pt>
                <c:pt idx="158" formatCode="#,##0">
                  <c:v>4186</c:v>
                </c:pt>
                <c:pt idx="159" formatCode="#,##0">
                  <c:v>3953</c:v>
                </c:pt>
                <c:pt idx="160" formatCode="#,##0">
                  <c:v>4434</c:v>
                </c:pt>
                <c:pt idx="161" formatCode="#,##0">
                  <c:v>5112</c:v>
                </c:pt>
                <c:pt idx="162" formatCode="#,##0">
                  <c:v>5450</c:v>
                </c:pt>
                <c:pt idx="163" formatCode="#,##0">
                  <c:v>5825</c:v>
                </c:pt>
                <c:pt idx="164" formatCode="#,##0">
                  <c:v>7103</c:v>
                </c:pt>
                <c:pt idx="165" formatCode="#,##0">
                  <c:v>7345</c:v>
                </c:pt>
                <c:pt idx="166" formatCode="#,##0">
                  <c:v>6108</c:v>
                </c:pt>
                <c:pt idx="175" formatCode="#,##0">
                  <c:v>2130</c:v>
                </c:pt>
                <c:pt idx="176" formatCode="#,##0">
                  <c:v>3178</c:v>
                </c:pt>
                <c:pt idx="177" formatCode="#,##0">
                  <c:v>2917</c:v>
                </c:pt>
                <c:pt idx="178" formatCode="#,##0">
                  <c:v>3126</c:v>
                </c:pt>
                <c:pt idx="179" formatCode="#,##0">
                  <c:v>2284</c:v>
                </c:pt>
                <c:pt idx="180" formatCode="#,##0">
                  <c:v>2889</c:v>
                </c:pt>
                <c:pt idx="181" formatCode="#,##0">
                  <c:v>1892</c:v>
                </c:pt>
                <c:pt idx="182" formatCode="#,##0">
                  <c:v>2344</c:v>
                </c:pt>
                <c:pt idx="183" formatCode="#,##0">
                  <c:v>2582</c:v>
                </c:pt>
                <c:pt idx="184" formatCode="#,##0">
                  <c:v>3631</c:v>
                </c:pt>
                <c:pt idx="185" formatCode="#,##0">
                  <c:v>3993</c:v>
                </c:pt>
                <c:pt idx="186" formatCode="#,##0">
                  <c:v>4321</c:v>
                </c:pt>
                <c:pt idx="187" formatCode="#,##0">
                  <c:v>5399</c:v>
                </c:pt>
                <c:pt idx="188" formatCode="#,##0">
                  <c:v>6953</c:v>
                </c:pt>
                <c:pt idx="189" formatCode="#,##0">
                  <c:v>6753</c:v>
                </c:pt>
                <c:pt idx="190" formatCode="#,##0">
                  <c:v>4654</c:v>
                </c:pt>
                <c:pt idx="199" formatCode="#,##0">
                  <c:v>6448</c:v>
                </c:pt>
                <c:pt idx="200" formatCode="#,##0">
                  <c:v>7509</c:v>
                </c:pt>
                <c:pt idx="201" formatCode="#,##0">
                  <c:v>7103</c:v>
                </c:pt>
                <c:pt idx="202" formatCode="#,##0">
                  <c:v>7996</c:v>
                </c:pt>
                <c:pt idx="203" formatCode="#,##0">
                  <c:v>7725</c:v>
                </c:pt>
                <c:pt idx="204" formatCode="#,##0">
                  <c:v>7143</c:v>
                </c:pt>
                <c:pt idx="205" formatCode="#,##0">
                  <c:v>6406</c:v>
                </c:pt>
                <c:pt idx="206" formatCode="#,##0">
                  <c:v>6266</c:v>
                </c:pt>
                <c:pt idx="207" formatCode="#,##0">
                  <c:v>5953</c:v>
                </c:pt>
                <c:pt idx="208" formatCode="#,##0">
                  <c:v>5472</c:v>
                </c:pt>
                <c:pt idx="209" formatCode="#,##0">
                  <c:v>5551</c:v>
                </c:pt>
                <c:pt idx="210" formatCode="#,##0">
                  <c:v>5475</c:v>
                </c:pt>
                <c:pt idx="211" formatCode="#,##0">
                  <c:v>5557</c:v>
                </c:pt>
                <c:pt idx="212" formatCode="#,##0">
                  <c:v>7890</c:v>
                </c:pt>
                <c:pt idx="213" formatCode="#,##0">
                  <c:v>7787</c:v>
                </c:pt>
                <c:pt idx="214" formatCode="#,##0">
                  <c:v>5238</c:v>
                </c:pt>
                <c:pt idx="223" formatCode="#,##0">
                  <c:v>6142</c:v>
                </c:pt>
                <c:pt idx="224" formatCode="#,##0">
                  <c:v>7388</c:v>
                </c:pt>
                <c:pt idx="225" formatCode="#,##0">
                  <c:v>7244</c:v>
                </c:pt>
                <c:pt idx="226" formatCode="#,##0">
                  <c:v>6917</c:v>
                </c:pt>
                <c:pt idx="227" formatCode="#,##0">
                  <c:v>6398</c:v>
                </c:pt>
                <c:pt idx="228" formatCode="#,##0">
                  <c:v>5999</c:v>
                </c:pt>
                <c:pt idx="229" formatCode="#,##0">
                  <c:v>5906</c:v>
                </c:pt>
                <c:pt idx="230" formatCode="#,##0">
                  <c:v>5696</c:v>
                </c:pt>
                <c:pt idx="231" formatCode="#,##0">
                  <c:v>5565</c:v>
                </c:pt>
                <c:pt idx="232" formatCode="#,##0">
                  <c:v>5200</c:v>
                </c:pt>
                <c:pt idx="233" formatCode="#,##0">
                  <c:v>5618</c:v>
                </c:pt>
                <c:pt idx="234" formatCode="#,##0">
                  <c:v>5478</c:v>
                </c:pt>
                <c:pt idx="235" formatCode="#,##0">
                  <c:v>5794</c:v>
                </c:pt>
                <c:pt idx="236" formatCode="#,##0">
                  <c:v>8083</c:v>
                </c:pt>
                <c:pt idx="237" formatCode="#,##0">
                  <c:v>8113</c:v>
                </c:pt>
                <c:pt idx="238" formatCode="#,##0">
                  <c:v>5572</c:v>
                </c:pt>
                <c:pt idx="247" formatCode="#,##0">
                  <c:v>6602</c:v>
                </c:pt>
                <c:pt idx="248" formatCode="#,##0">
                  <c:v>7198</c:v>
                </c:pt>
                <c:pt idx="249" formatCode="#,##0">
                  <c:v>6709</c:v>
                </c:pt>
                <c:pt idx="250" formatCode="#,##0">
                  <c:v>6442</c:v>
                </c:pt>
                <c:pt idx="251" formatCode="#,##0">
                  <c:v>5863</c:v>
                </c:pt>
                <c:pt idx="252" formatCode="#,##0">
                  <c:v>5797</c:v>
                </c:pt>
                <c:pt idx="253" formatCode="#,##0">
                  <c:v>5279</c:v>
                </c:pt>
                <c:pt idx="254" formatCode="#,##0">
                  <c:v>5216</c:v>
                </c:pt>
                <c:pt idx="255" formatCode="#,##0">
                  <c:v>5080</c:v>
                </c:pt>
                <c:pt idx="256" formatCode="#,##0">
                  <c:v>5173</c:v>
                </c:pt>
                <c:pt idx="257" formatCode="#,##0">
                  <c:v>5229</c:v>
                </c:pt>
                <c:pt idx="258" formatCode="#,##0">
                  <c:v>5173</c:v>
                </c:pt>
                <c:pt idx="259" formatCode="#,##0">
                  <c:v>5719</c:v>
                </c:pt>
                <c:pt idx="260" formatCode="#,##0">
                  <c:v>7790</c:v>
                </c:pt>
                <c:pt idx="261" formatCode="#,##0">
                  <c:v>7881</c:v>
                </c:pt>
                <c:pt idx="262" formatCode="#,##0">
                  <c:v>5399</c:v>
                </c:pt>
                <c:pt idx="271" formatCode="#,##0">
                  <c:v>6799</c:v>
                </c:pt>
                <c:pt idx="272" formatCode="#,##0">
                  <c:v>7256</c:v>
                </c:pt>
                <c:pt idx="273" formatCode="#,##0">
                  <c:v>6705</c:v>
                </c:pt>
                <c:pt idx="274" formatCode="#,##0">
                  <c:v>6390</c:v>
                </c:pt>
                <c:pt idx="275" formatCode="#,##0">
                  <c:v>5820</c:v>
                </c:pt>
                <c:pt idx="276" formatCode="#,##0">
                  <c:v>5654</c:v>
                </c:pt>
                <c:pt idx="277" formatCode="#,##0">
                  <c:v>4943</c:v>
                </c:pt>
                <c:pt idx="278" formatCode="#,##0">
                  <c:v>4796</c:v>
                </c:pt>
                <c:pt idx="279" formatCode="#,##0">
                  <c:v>4650</c:v>
                </c:pt>
                <c:pt idx="280" formatCode="#,##0">
                  <c:v>4267</c:v>
                </c:pt>
                <c:pt idx="281" formatCode="#,##0">
                  <c:v>4460</c:v>
                </c:pt>
                <c:pt idx="282" formatCode="#,##0">
                  <c:v>4410</c:v>
                </c:pt>
                <c:pt idx="283" formatCode="#,##0">
                  <c:v>4903</c:v>
                </c:pt>
                <c:pt idx="284" formatCode="#,##0">
                  <c:v>7101</c:v>
                </c:pt>
                <c:pt idx="285" formatCode="#,##0">
                  <c:v>7339</c:v>
                </c:pt>
                <c:pt idx="286" formatCode="#,##0">
                  <c:v>5163</c:v>
                </c:pt>
                <c:pt idx="295" formatCode="#,##0">
                  <c:v>6233</c:v>
                </c:pt>
                <c:pt idx="296" formatCode="#,##0">
                  <c:v>7401</c:v>
                </c:pt>
                <c:pt idx="297" formatCode="#,##0">
                  <c:v>7052</c:v>
                </c:pt>
                <c:pt idx="298" formatCode="#,##0">
                  <c:v>6712</c:v>
                </c:pt>
                <c:pt idx="299" formatCode="#,##0">
                  <c:v>6191</c:v>
                </c:pt>
                <c:pt idx="300" formatCode="#,##0">
                  <c:v>5985</c:v>
                </c:pt>
                <c:pt idx="301" formatCode="#,##0">
                  <c:v>5411</c:v>
                </c:pt>
                <c:pt idx="302" formatCode="#,##0">
                  <c:v>5358</c:v>
                </c:pt>
                <c:pt idx="303" formatCode="#,##0">
                  <c:v>5119</c:v>
                </c:pt>
                <c:pt idx="304" formatCode="#,##0">
                  <c:v>4150</c:v>
                </c:pt>
                <c:pt idx="305" formatCode="#,##0">
                  <c:v>3818</c:v>
                </c:pt>
                <c:pt idx="306" formatCode="#,##0">
                  <c:v>3724</c:v>
                </c:pt>
                <c:pt idx="307" formatCode="#,##0">
                  <c:v>4786</c:v>
                </c:pt>
                <c:pt idx="308" formatCode="#,##0">
                  <c:v>6330</c:v>
                </c:pt>
                <c:pt idx="309" formatCode="#,##0">
                  <c:v>6488</c:v>
                </c:pt>
                <c:pt idx="310" formatCode="#,##0">
                  <c:v>5333</c:v>
                </c:pt>
                <c:pt idx="319" formatCode="#,##0">
                  <c:v>2057</c:v>
                </c:pt>
                <c:pt idx="320" formatCode="#,##0">
                  <c:v>3686</c:v>
                </c:pt>
                <c:pt idx="321" formatCode="#,##0">
                  <c:v>4851</c:v>
                </c:pt>
                <c:pt idx="322" formatCode="#,##0">
                  <c:v>5021</c:v>
                </c:pt>
                <c:pt idx="323" formatCode="#,##0">
                  <c:v>5112</c:v>
                </c:pt>
                <c:pt idx="324" formatCode="#,##0">
                  <c:v>5244</c:v>
                </c:pt>
                <c:pt idx="325" formatCode="#,##0">
                  <c:v>4454</c:v>
                </c:pt>
                <c:pt idx="326" formatCode="#,##0">
                  <c:v>3916</c:v>
                </c:pt>
                <c:pt idx="327" formatCode="#,##0">
                  <c:v>3517</c:v>
                </c:pt>
                <c:pt idx="328" formatCode="#,##0">
                  <c:v>3388</c:v>
                </c:pt>
                <c:pt idx="329" formatCode="#,##0">
                  <c:v>3651</c:v>
                </c:pt>
                <c:pt idx="330" formatCode="#,##0">
                  <c:v>3697</c:v>
                </c:pt>
                <c:pt idx="331" formatCode="#,##0">
                  <c:v>3983</c:v>
                </c:pt>
                <c:pt idx="332" formatCode="#,##0">
                  <c:v>5813</c:v>
                </c:pt>
                <c:pt idx="333" formatCode="#,##0">
                  <c:v>6889</c:v>
                </c:pt>
                <c:pt idx="334" formatCode="#,##0">
                  <c:v>5899</c:v>
                </c:pt>
                <c:pt idx="343" formatCode="#,##0">
                  <c:v>1508</c:v>
                </c:pt>
                <c:pt idx="344" formatCode="#,##0">
                  <c:v>2794</c:v>
                </c:pt>
                <c:pt idx="345" formatCode="#,##0">
                  <c:v>2721</c:v>
                </c:pt>
                <c:pt idx="346" formatCode="#,##0">
                  <c:v>2928</c:v>
                </c:pt>
                <c:pt idx="347" formatCode="#,##0">
                  <c:v>2237</c:v>
                </c:pt>
                <c:pt idx="348" formatCode="#,##0">
                  <c:v>2790</c:v>
                </c:pt>
                <c:pt idx="349" formatCode="#,##0">
                  <c:v>1834</c:v>
                </c:pt>
                <c:pt idx="350" formatCode="#,##0">
                  <c:v>2003</c:v>
                </c:pt>
                <c:pt idx="351" formatCode="#,##0">
                  <c:v>2350</c:v>
                </c:pt>
                <c:pt idx="352" formatCode="#,##0">
                  <c:v>3192</c:v>
                </c:pt>
                <c:pt idx="353" formatCode="#,##0">
                  <c:v>3468</c:v>
                </c:pt>
                <c:pt idx="354" formatCode="#,##0">
                  <c:v>3606</c:v>
                </c:pt>
                <c:pt idx="355" formatCode="#,##0">
                  <c:v>4324</c:v>
                </c:pt>
                <c:pt idx="356" formatCode="#,##0">
                  <c:v>6448</c:v>
                </c:pt>
                <c:pt idx="357" formatCode="#,##0">
                  <c:v>6442</c:v>
                </c:pt>
                <c:pt idx="358" formatCode="#,##0">
                  <c:v>4390</c:v>
                </c:pt>
                <c:pt idx="367" formatCode="#,##0">
                  <c:v>5113</c:v>
                </c:pt>
                <c:pt idx="368" formatCode="#,##0">
                  <c:v>6449</c:v>
                </c:pt>
                <c:pt idx="369" formatCode="#,##0">
                  <c:v>6476</c:v>
                </c:pt>
                <c:pt idx="370" formatCode="#,##0">
                  <c:v>6736</c:v>
                </c:pt>
                <c:pt idx="371" formatCode="#,##0">
                  <c:v>6559</c:v>
                </c:pt>
                <c:pt idx="372" formatCode="#,##0">
                  <c:v>6494</c:v>
                </c:pt>
                <c:pt idx="373" formatCode="#,##0">
                  <c:v>5798</c:v>
                </c:pt>
                <c:pt idx="374" formatCode="#,##0">
                  <c:v>5392</c:v>
                </c:pt>
                <c:pt idx="375" formatCode="#,##0">
                  <c:v>5151</c:v>
                </c:pt>
                <c:pt idx="376" formatCode="#,##0">
                  <c:v>5081</c:v>
                </c:pt>
                <c:pt idx="377" formatCode="#,##0">
                  <c:v>5174</c:v>
                </c:pt>
                <c:pt idx="378" formatCode="#,##0">
                  <c:v>5241</c:v>
                </c:pt>
                <c:pt idx="379" formatCode="#,##0">
                  <c:v>5233</c:v>
                </c:pt>
                <c:pt idx="380" formatCode="#,##0">
                  <c:v>7254</c:v>
                </c:pt>
                <c:pt idx="381" formatCode="#,##0">
                  <c:v>7640</c:v>
                </c:pt>
                <c:pt idx="382" formatCode="#,##0">
                  <c:v>5065</c:v>
                </c:pt>
                <c:pt idx="391" formatCode="#,##0">
                  <c:v>6352</c:v>
                </c:pt>
                <c:pt idx="392" formatCode="#,##0">
                  <c:v>6831</c:v>
                </c:pt>
                <c:pt idx="393" formatCode="#,##0">
                  <c:v>6538</c:v>
                </c:pt>
                <c:pt idx="394" formatCode="#,##0">
                  <c:v>6263</c:v>
                </c:pt>
                <c:pt idx="395" formatCode="#,##0">
                  <c:v>5895</c:v>
                </c:pt>
                <c:pt idx="396" formatCode="#,##0">
                  <c:v>5684</c:v>
                </c:pt>
                <c:pt idx="397" formatCode="#,##0">
                  <c:v>5001</c:v>
                </c:pt>
                <c:pt idx="398" formatCode="#,##0">
                  <c:v>4847</c:v>
                </c:pt>
                <c:pt idx="399" formatCode="#,##0">
                  <c:v>4845</c:v>
                </c:pt>
                <c:pt idx="400" formatCode="#,##0">
                  <c:v>4596</c:v>
                </c:pt>
                <c:pt idx="401" formatCode="#,##0">
                  <c:v>4832</c:v>
                </c:pt>
                <c:pt idx="402" formatCode="#,##0">
                  <c:v>5092</c:v>
                </c:pt>
                <c:pt idx="403" formatCode="#,##0">
                  <c:v>5616</c:v>
                </c:pt>
                <c:pt idx="404" formatCode="#,##0">
                  <c:v>7498</c:v>
                </c:pt>
                <c:pt idx="405" formatCode="#,##0">
                  <c:v>7415</c:v>
                </c:pt>
                <c:pt idx="406" formatCode="#,##0">
                  <c:v>4938</c:v>
                </c:pt>
                <c:pt idx="415" formatCode="#,##0">
                  <c:v>6014</c:v>
                </c:pt>
                <c:pt idx="416" formatCode="#,##0">
                  <c:v>6512</c:v>
                </c:pt>
                <c:pt idx="417" formatCode="#,##0">
                  <c:v>6238</c:v>
                </c:pt>
                <c:pt idx="418" formatCode="#,##0">
                  <c:v>5890</c:v>
                </c:pt>
                <c:pt idx="419" formatCode="#,##0">
                  <c:v>5444</c:v>
                </c:pt>
                <c:pt idx="420" formatCode="#,##0">
                  <c:v>5356</c:v>
                </c:pt>
                <c:pt idx="421" formatCode="#,##0">
                  <c:v>5016</c:v>
                </c:pt>
                <c:pt idx="422" formatCode="#,##0">
                  <c:v>4836</c:v>
                </c:pt>
                <c:pt idx="423" formatCode="#,##0">
                  <c:v>4636</c:v>
                </c:pt>
                <c:pt idx="424" formatCode="#,##0">
                  <c:v>4549</c:v>
                </c:pt>
                <c:pt idx="425" formatCode="#,##0">
                  <c:v>4760</c:v>
                </c:pt>
                <c:pt idx="426" formatCode="#,##0">
                  <c:v>4378</c:v>
                </c:pt>
                <c:pt idx="427" formatCode="#,##0">
                  <c:v>4432</c:v>
                </c:pt>
                <c:pt idx="428" formatCode="#,##0">
                  <c:v>6458</c:v>
                </c:pt>
                <c:pt idx="429" formatCode="#,##0">
                  <c:v>7153</c:v>
                </c:pt>
                <c:pt idx="430" formatCode="#,##0">
                  <c:v>4681</c:v>
                </c:pt>
                <c:pt idx="439" formatCode="#,##0">
                  <c:v>5617</c:v>
                </c:pt>
                <c:pt idx="440" formatCode="#,##0">
                  <c:v>6165</c:v>
                </c:pt>
                <c:pt idx="441" formatCode="#,##0">
                  <c:v>5877</c:v>
                </c:pt>
                <c:pt idx="442" formatCode="#,##0">
                  <c:v>5526</c:v>
                </c:pt>
                <c:pt idx="443" formatCode="#,##0">
                  <c:v>5112</c:v>
                </c:pt>
                <c:pt idx="444" formatCode="#,##0">
                  <c:v>4956</c:v>
                </c:pt>
                <c:pt idx="445" formatCode="#,##0">
                  <c:v>4653</c:v>
                </c:pt>
                <c:pt idx="446" formatCode="#,##0">
                  <c:v>4698</c:v>
                </c:pt>
                <c:pt idx="447" formatCode="#,##0">
                  <c:v>4499</c:v>
                </c:pt>
                <c:pt idx="448" formatCode="#,##0">
                  <c:v>4310</c:v>
                </c:pt>
                <c:pt idx="449" formatCode="#,##0">
                  <c:v>4291</c:v>
                </c:pt>
                <c:pt idx="450" formatCode="#,##0">
                  <c:v>4466</c:v>
                </c:pt>
                <c:pt idx="451" formatCode="#,##0">
                  <c:v>4621</c:v>
                </c:pt>
                <c:pt idx="452" formatCode="#,##0">
                  <c:v>6485</c:v>
                </c:pt>
                <c:pt idx="453" formatCode="#,##0">
                  <c:v>7129</c:v>
                </c:pt>
                <c:pt idx="454" formatCode="#,##0">
                  <c:v>4739</c:v>
                </c:pt>
                <c:pt idx="463" formatCode="#,##0">
                  <c:v>5042</c:v>
                </c:pt>
                <c:pt idx="464" formatCode="#,##0">
                  <c:v>5816</c:v>
                </c:pt>
                <c:pt idx="465" formatCode="#,##0">
                  <c:v>5629</c:v>
                </c:pt>
                <c:pt idx="466" formatCode="#,##0">
                  <c:v>5501</c:v>
                </c:pt>
                <c:pt idx="467" formatCode="#,##0">
                  <c:v>5168</c:v>
                </c:pt>
                <c:pt idx="468" formatCode="#,##0">
                  <c:v>4933</c:v>
                </c:pt>
                <c:pt idx="469" formatCode="#,##0">
                  <c:v>4614</c:v>
                </c:pt>
                <c:pt idx="470" formatCode="#,##0">
                  <c:v>4834</c:v>
                </c:pt>
                <c:pt idx="471" formatCode="#,##0">
                  <c:v>4722</c:v>
                </c:pt>
                <c:pt idx="472" formatCode="#,##0">
                  <c:v>4364</c:v>
                </c:pt>
                <c:pt idx="473" formatCode="#,##0">
                  <c:v>4341</c:v>
                </c:pt>
                <c:pt idx="474" formatCode="#,##0">
                  <c:v>4150</c:v>
                </c:pt>
                <c:pt idx="475" formatCode="#,##0">
                  <c:v>3993</c:v>
                </c:pt>
                <c:pt idx="476" formatCode="#,##0">
                  <c:v>5222</c:v>
                </c:pt>
                <c:pt idx="477" formatCode="#,##0">
                  <c:v>6423</c:v>
                </c:pt>
                <c:pt idx="478" formatCode="#,##0">
                  <c:v>5304</c:v>
                </c:pt>
                <c:pt idx="487" formatCode="#,##0">
                  <c:v>1214</c:v>
                </c:pt>
                <c:pt idx="488" formatCode="#,##0">
                  <c:v>2417</c:v>
                </c:pt>
                <c:pt idx="489" formatCode="#,##0">
                  <c:v>3237</c:v>
                </c:pt>
                <c:pt idx="490" formatCode="#,##0">
                  <c:v>3454</c:v>
                </c:pt>
                <c:pt idx="491" formatCode="#,##0">
                  <c:v>3515</c:v>
                </c:pt>
                <c:pt idx="492" formatCode="#,##0">
                  <c:v>3477</c:v>
                </c:pt>
                <c:pt idx="493" formatCode="#,##0">
                  <c:v>3074</c:v>
                </c:pt>
                <c:pt idx="494" formatCode="#,##0">
                  <c:v>3243</c:v>
                </c:pt>
                <c:pt idx="495" formatCode="#,##0">
                  <c:v>3305</c:v>
                </c:pt>
                <c:pt idx="496" formatCode="#,##0">
                  <c:v>3758</c:v>
                </c:pt>
                <c:pt idx="497" formatCode="#,##0">
                  <c:v>4641</c:v>
                </c:pt>
                <c:pt idx="498" formatCode="#,##0">
                  <c:v>5138</c:v>
                </c:pt>
                <c:pt idx="499" formatCode="#,##0">
                  <c:v>5165</c:v>
                </c:pt>
                <c:pt idx="500" formatCode="#,##0">
                  <c:v>6435</c:v>
                </c:pt>
                <c:pt idx="501" formatCode="#,##0">
                  <c:v>7324</c:v>
                </c:pt>
                <c:pt idx="502" formatCode="#,##0">
                  <c:v>5998</c:v>
                </c:pt>
                <c:pt idx="511" formatCode="#,##0">
                  <c:v>351</c:v>
                </c:pt>
                <c:pt idx="512" formatCode="#,##0">
                  <c:v>1844</c:v>
                </c:pt>
                <c:pt idx="513" formatCode="#,##0">
                  <c:v>2104</c:v>
                </c:pt>
                <c:pt idx="514" formatCode="#,##0">
                  <c:v>2577</c:v>
                </c:pt>
                <c:pt idx="515" formatCode="#,##0">
                  <c:v>2257</c:v>
                </c:pt>
                <c:pt idx="516" formatCode="#,##0">
                  <c:v>3314</c:v>
                </c:pt>
                <c:pt idx="517" formatCode="#,##0">
                  <c:v>2984</c:v>
                </c:pt>
                <c:pt idx="518" formatCode="#,##0">
                  <c:v>3770</c:v>
                </c:pt>
                <c:pt idx="519" formatCode="#,##0">
                  <c:v>4409</c:v>
                </c:pt>
                <c:pt idx="520" formatCode="#,##0">
                  <c:v>5036</c:v>
                </c:pt>
                <c:pt idx="521" formatCode="#,##0">
                  <c:v>5176</c:v>
                </c:pt>
                <c:pt idx="522" formatCode="#,##0">
                  <c:v>5215</c:v>
                </c:pt>
                <c:pt idx="523" formatCode="#,##0">
                  <c:v>5625</c:v>
                </c:pt>
                <c:pt idx="524" formatCode="#,##0">
                  <c:v>6861</c:v>
                </c:pt>
                <c:pt idx="525" formatCode="#,##0">
                  <c:v>7507</c:v>
                </c:pt>
                <c:pt idx="526" formatCode="#,##0">
                  <c:v>5180</c:v>
                </c:pt>
                <c:pt idx="535" formatCode="#,##0">
                  <c:v>4230</c:v>
                </c:pt>
                <c:pt idx="536" formatCode="#,##0">
                  <c:v>5292</c:v>
                </c:pt>
                <c:pt idx="537" formatCode="#,##0">
                  <c:v>5577</c:v>
                </c:pt>
                <c:pt idx="538" formatCode="#,##0">
                  <c:v>5904</c:v>
                </c:pt>
                <c:pt idx="539" formatCode="#,##0">
                  <c:v>6105</c:v>
                </c:pt>
                <c:pt idx="540" formatCode="#,##0">
                  <c:v>6212</c:v>
                </c:pt>
                <c:pt idx="541" formatCode="#,##0">
                  <c:v>6139</c:v>
                </c:pt>
                <c:pt idx="542" formatCode="#,##0">
                  <c:v>6543</c:v>
                </c:pt>
                <c:pt idx="543" formatCode="#,##0">
                  <c:v>7036</c:v>
                </c:pt>
                <c:pt idx="544" formatCode="#,##0">
                  <c:v>7087</c:v>
                </c:pt>
                <c:pt idx="545" formatCode="#,##0">
                  <c:v>7045</c:v>
                </c:pt>
                <c:pt idx="546" formatCode="#,##0">
                  <c:v>7202</c:v>
                </c:pt>
                <c:pt idx="547" formatCode="#,##0">
                  <c:v>7000</c:v>
                </c:pt>
                <c:pt idx="548" formatCode="#,##0">
                  <c:v>8506</c:v>
                </c:pt>
                <c:pt idx="549" formatCode="#,##0">
                  <c:v>8830</c:v>
                </c:pt>
                <c:pt idx="550" formatCode="#,##0">
                  <c:v>6103</c:v>
                </c:pt>
                <c:pt idx="559" formatCode="#,##0">
                  <c:v>4493</c:v>
                </c:pt>
                <c:pt idx="560" formatCode="#,##0">
                  <c:v>5830</c:v>
                </c:pt>
                <c:pt idx="561" formatCode="#,##0">
                  <c:v>5962</c:v>
                </c:pt>
                <c:pt idx="562" formatCode="#,##0">
                  <c:v>5850</c:v>
                </c:pt>
                <c:pt idx="563" formatCode="#,##0">
                  <c:v>5480</c:v>
                </c:pt>
                <c:pt idx="564" formatCode="#,##0">
                  <c:v>5443</c:v>
                </c:pt>
                <c:pt idx="565" formatCode="#,##0">
                  <c:v>5010</c:v>
                </c:pt>
                <c:pt idx="566" formatCode="#,##0">
                  <c:v>4928</c:v>
                </c:pt>
                <c:pt idx="567" formatCode="#,##0">
                  <c:v>4873</c:v>
                </c:pt>
                <c:pt idx="568" formatCode="#,##0">
                  <c:v>4903</c:v>
                </c:pt>
                <c:pt idx="569" formatCode="#,##0">
                  <c:v>5341</c:v>
                </c:pt>
                <c:pt idx="570" formatCode="#,##0">
                  <c:v>5312</c:v>
                </c:pt>
                <c:pt idx="571" formatCode="#,##0">
                  <c:v>5321</c:v>
                </c:pt>
                <c:pt idx="572" formatCode="#,##0">
                  <c:v>7057</c:v>
                </c:pt>
                <c:pt idx="573" formatCode="#,##0">
                  <c:v>7600</c:v>
                </c:pt>
                <c:pt idx="574" formatCode="#,##0">
                  <c:v>5107</c:v>
                </c:pt>
                <c:pt idx="583" formatCode="#,##0">
                  <c:v>5564</c:v>
                </c:pt>
                <c:pt idx="584" formatCode="#,##0">
                  <c:v>6675</c:v>
                </c:pt>
                <c:pt idx="585" formatCode="#,##0">
                  <c:v>6469</c:v>
                </c:pt>
                <c:pt idx="586" formatCode="#,##0">
                  <c:v>6288</c:v>
                </c:pt>
                <c:pt idx="587" formatCode="#,##0">
                  <c:v>5895</c:v>
                </c:pt>
                <c:pt idx="588" formatCode="#,##0">
                  <c:v>5678</c:v>
                </c:pt>
                <c:pt idx="589" formatCode="#,##0">
                  <c:v>5159</c:v>
                </c:pt>
                <c:pt idx="590" formatCode="#,##0">
                  <c:v>5020</c:v>
                </c:pt>
                <c:pt idx="591" formatCode="#,##0">
                  <c:v>4947</c:v>
                </c:pt>
                <c:pt idx="592" formatCode="#,##0">
                  <c:v>4942</c:v>
                </c:pt>
                <c:pt idx="593" formatCode="#,##0">
                  <c:v>4927</c:v>
                </c:pt>
                <c:pt idx="594" formatCode="#,##0">
                  <c:v>4978</c:v>
                </c:pt>
                <c:pt idx="595" formatCode="#,##0">
                  <c:v>4784</c:v>
                </c:pt>
                <c:pt idx="596" formatCode="#,##0">
                  <c:v>6364</c:v>
                </c:pt>
                <c:pt idx="597" formatCode="#,##0">
                  <c:v>7159</c:v>
                </c:pt>
                <c:pt idx="598" formatCode="#,##0">
                  <c:v>4829</c:v>
                </c:pt>
                <c:pt idx="607" formatCode="#,##0">
                  <c:v>5703</c:v>
                </c:pt>
                <c:pt idx="608" formatCode="#,##0">
                  <c:v>6346</c:v>
                </c:pt>
                <c:pt idx="609" formatCode="#,##0">
                  <c:v>6007</c:v>
                </c:pt>
                <c:pt idx="610" formatCode="#,##0">
                  <c:v>5784</c:v>
                </c:pt>
                <c:pt idx="611" formatCode="#,##0">
                  <c:v>5343</c:v>
                </c:pt>
                <c:pt idx="612" formatCode="#,##0">
                  <c:v>5157</c:v>
                </c:pt>
                <c:pt idx="613" formatCode="#,##0">
                  <c:v>4755</c:v>
                </c:pt>
                <c:pt idx="614" formatCode="#,##0">
                  <c:v>4708</c:v>
                </c:pt>
                <c:pt idx="615" formatCode="#,##0">
                  <c:v>4558</c:v>
                </c:pt>
                <c:pt idx="616" formatCode="#,##0">
                  <c:v>4478</c:v>
                </c:pt>
                <c:pt idx="617" formatCode="#,##0">
                  <c:v>4778</c:v>
                </c:pt>
                <c:pt idx="618" formatCode="#,##0">
                  <c:v>4714</c:v>
                </c:pt>
                <c:pt idx="619" formatCode="#,##0">
                  <c:v>4870</c:v>
                </c:pt>
                <c:pt idx="620" formatCode="#,##0">
                  <c:v>6565</c:v>
                </c:pt>
                <c:pt idx="621" formatCode="#,##0">
                  <c:v>7344</c:v>
                </c:pt>
                <c:pt idx="622" formatCode="#,##0">
                  <c:v>5249</c:v>
                </c:pt>
                <c:pt idx="631" formatCode="#,##0">
                  <c:v>5432</c:v>
                </c:pt>
                <c:pt idx="632" formatCode="#,##0">
                  <c:v>6355</c:v>
                </c:pt>
                <c:pt idx="633" formatCode="#,##0">
                  <c:v>6225</c:v>
                </c:pt>
                <c:pt idx="634" formatCode="#,##0">
                  <c:v>6175</c:v>
                </c:pt>
                <c:pt idx="635" formatCode="#,##0">
                  <c:v>5633</c:v>
                </c:pt>
                <c:pt idx="636" formatCode="#,##0">
                  <c:v>5407</c:v>
                </c:pt>
                <c:pt idx="637" formatCode="#,##0">
                  <c:v>5086</c:v>
                </c:pt>
                <c:pt idx="638" formatCode="#,##0">
                  <c:v>5536</c:v>
                </c:pt>
                <c:pt idx="639" formatCode="#,##0">
                  <c:v>5420</c:v>
                </c:pt>
                <c:pt idx="640" formatCode="#,##0">
                  <c:v>4684</c:v>
                </c:pt>
                <c:pt idx="641" formatCode="#,##0">
                  <c:v>4422</c:v>
                </c:pt>
                <c:pt idx="642" formatCode="#,##0">
                  <c:v>4195</c:v>
                </c:pt>
                <c:pt idx="643" formatCode="#,##0">
                  <c:v>4211</c:v>
                </c:pt>
                <c:pt idx="644" formatCode="#,##0">
                  <c:v>5348</c:v>
                </c:pt>
                <c:pt idx="645" formatCode="#,##0">
                  <c:v>6641</c:v>
                </c:pt>
                <c:pt idx="646" formatCode="#,##0">
                  <c:v>5511</c:v>
                </c:pt>
                <c:pt idx="655" formatCode="#,##0">
                  <c:v>1257</c:v>
                </c:pt>
                <c:pt idx="656" formatCode="#,##0">
                  <c:v>2577</c:v>
                </c:pt>
                <c:pt idx="657" formatCode="#,##0">
                  <c:v>3354</c:v>
                </c:pt>
                <c:pt idx="658" formatCode="#,##0">
                  <c:v>3469</c:v>
                </c:pt>
                <c:pt idx="659" formatCode="#,##0">
                  <c:v>3417</c:v>
                </c:pt>
                <c:pt idx="660" formatCode="#,##0">
                  <c:v>3612</c:v>
                </c:pt>
                <c:pt idx="661" formatCode="#,##0">
                  <c:v>3601</c:v>
                </c:pt>
                <c:pt idx="662" formatCode="#,##0">
                  <c:v>3781</c:v>
                </c:pt>
                <c:pt idx="663" formatCode="#,##0">
                  <c:v>4067</c:v>
                </c:pt>
                <c:pt idx="664" formatCode="#,##0">
                  <c:v>4251</c:v>
                </c:pt>
                <c:pt idx="665" formatCode="#,##0">
                  <c:v>4513</c:v>
                </c:pt>
                <c:pt idx="666" formatCode="#,##0">
                  <c:v>4719</c:v>
                </c:pt>
                <c:pt idx="667" formatCode="#,##0">
                  <c:v>4866</c:v>
                </c:pt>
                <c:pt idx="668" formatCode="#,##0">
                  <c:v>5883</c:v>
                </c:pt>
                <c:pt idx="669" formatCode="#,##0">
                  <c:v>7110</c:v>
                </c:pt>
                <c:pt idx="670" formatCode="#,##0">
                  <c:v>6114</c:v>
                </c:pt>
                <c:pt idx="679" formatCode="#,##0">
                  <c:v>0</c:v>
                </c:pt>
                <c:pt idx="680" formatCode="#,##0">
                  <c:v>1544</c:v>
                </c:pt>
                <c:pt idx="681" formatCode="#,##0">
                  <c:v>1881</c:v>
                </c:pt>
                <c:pt idx="682" formatCode="#,##0">
                  <c:v>2258</c:v>
                </c:pt>
                <c:pt idx="683" formatCode="#,##0">
                  <c:v>1517</c:v>
                </c:pt>
                <c:pt idx="684" formatCode="#,##0">
                  <c:v>2272</c:v>
                </c:pt>
                <c:pt idx="685" formatCode="#,##0">
                  <c:v>2131</c:v>
                </c:pt>
                <c:pt idx="686" formatCode="#,##0">
                  <c:v>2864</c:v>
                </c:pt>
                <c:pt idx="687" formatCode="#,##0">
                  <c:v>3641</c:v>
                </c:pt>
                <c:pt idx="688" formatCode="#,##0">
                  <c:v>4751</c:v>
                </c:pt>
                <c:pt idx="689" formatCode="#,##0">
                  <c:v>5041</c:v>
                </c:pt>
                <c:pt idx="690" formatCode="#,##0">
                  <c:v>5066</c:v>
                </c:pt>
                <c:pt idx="691" formatCode="#,##0">
                  <c:v>5451</c:v>
                </c:pt>
                <c:pt idx="692" formatCode="#,##0">
                  <c:v>6376</c:v>
                </c:pt>
                <c:pt idx="693" formatCode="#,##0">
                  <c:v>7118</c:v>
                </c:pt>
                <c:pt idx="694" formatCode="#,##0">
                  <c:v>5099</c:v>
                </c:pt>
                <c:pt idx="703" formatCode="#,##0">
                  <c:v>3305</c:v>
                </c:pt>
                <c:pt idx="704" formatCode="#,##0">
                  <c:v>4618</c:v>
                </c:pt>
                <c:pt idx="705" formatCode="#,##0">
                  <c:v>4938</c:v>
                </c:pt>
                <c:pt idx="706" formatCode="#,##0">
                  <c:v>5180</c:v>
                </c:pt>
                <c:pt idx="707" formatCode="#,##0">
                  <c:v>5081</c:v>
                </c:pt>
                <c:pt idx="708" formatCode="#,##0">
                  <c:v>5477</c:v>
                </c:pt>
                <c:pt idx="709" formatCode="#,##0">
                  <c:v>5755</c:v>
                </c:pt>
                <c:pt idx="710" formatCode="#,##0">
                  <c:v>6231</c:v>
                </c:pt>
                <c:pt idx="711" formatCode="#,##0">
                  <c:v>6476</c:v>
                </c:pt>
                <c:pt idx="712" formatCode="#,##0">
                  <c:v>6047</c:v>
                </c:pt>
                <c:pt idx="713" formatCode="#,##0">
                  <c:v>5945</c:v>
                </c:pt>
                <c:pt idx="714" formatCode="#,##0">
                  <c:v>5979</c:v>
                </c:pt>
                <c:pt idx="715" formatCode="#,##0">
                  <c:v>5906</c:v>
                </c:pt>
                <c:pt idx="716" formatCode="#,##0">
                  <c:v>6799</c:v>
                </c:pt>
                <c:pt idx="717" formatCode="#,##0">
                  <c:v>6862</c:v>
                </c:pt>
                <c:pt idx="718" formatCode="#,##0">
                  <c:v>4572</c:v>
                </c:pt>
                <c:pt idx="727" formatCode="#,##0">
                  <c:v>5018</c:v>
                </c:pt>
                <c:pt idx="728" formatCode="#,##0">
                  <c:v>6288</c:v>
                </c:pt>
                <c:pt idx="729" formatCode="#,##0">
                  <c:v>6230</c:v>
                </c:pt>
                <c:pt idx="730" formatCode="#,##0">
                  <c:v>6127</c:v>
                </c:pt>
                <c:pt idx="731" formatCode="#,##0">
                  <c:v>6145</c:v>
                </c:pt>
                <c:pt idx="732" formatCode="#,##0">
                  <c:v>5899</c:v>
                </c:pt>
                <c:pt idx="733" formatCode="#,##0">
                  <c:v>5656</c:v>
                </c:pt>
                <c:pt idx="734" formatCode="#,##0">
                  <c:v>5871</c:v>
                </c:pt>
                <c:pt idx="735" formatCode="#,##0">
                  <c:v>6126</c:v>
                </c:pt>
                <c:pt idx="736" formatCode="#,##0">
                  <c:v>6136</c:v>
                </c:pt>
                <c:pt idx="737" formatCode="#,##0">
                  <c:v>6579</c:v>
                </c:pt>
                <c:pt idx="738" formatCode="#,##0">
                  <c:v>7008</c:v>
                </c:pt>
                <c:pt idx="739" formatCode="#,##0">
                  <c:v>7828</c:v>
                </c:pt>
                <c:pt idx="740" formatCode="#,##0">
                  <c:v>8683</c:v>
                </c:pt>
                <c:pt idx="741" formatCode="#,##0">
                  <c:v>8002</c:v>
                </c:pt>
                <c:pt idx="742" formatCode="#,##0">
                  <c:v>5456</c:v>
                </c:pt>
                <c:pt idx="751" formatCode="#,##0">
                  <c:v>5355</c:v>
                </c:pt>
                <c:pt idx="752" formatCode="#,##0">
                  <c:v>6563</c:v>
                </c:pt>
                <c:pt idx="753" formatCode="#,##0">
                  <c:v>6354</c:v>
                </c:pt>
                <c:pt idx="754" formatCode="#,##0">
                  <c:v>6425</c:v>
                </c:pt>
                <c:pt idx="755" formatCode="#,##0">
                  <c:v>6046</c:v>
                </c:pt>
                <c:pt idx="756" formatCode="#,##0">
                  <c:v>5817</c:v>
                </c:pt>
                <c:pt idx="757" formatCode="#,##0">
                  <c:v>5542</c:v>
                </c:pt>
                <c:pt idx="758" formatCode="#,##0">
                  <c:v>6063</c:v>
                </c:pt>
                <c:pt idx="759" formatCode="#,##0">
                  <c:v>6715</c:v>
                </c:pt>
                <c:pt idx="760" formatCode="#,##0">
                  <c:v>7004</c:v>
                </c:pt>
                <c:pt idx="761" formatCode="#,##0">
                  <c:v>6884</c:v>
                </c:pt>
                <c:pt idx="762" formatCode="#,##0">
                  <c:v>6785</c:v>
                </c:pt>
                <c:pt idx="763" formatCode="#,##0">
                  <c:v>6808</c:v>
                </c:pt>
                <c:pt idx="764" formatCode="#,##0">
                  <c:v>7492</c:v>
                </c:pt>
                <c:pt idx="765" formatCode="#,##0">
                  <c:v>7867</c:v>
                </c:pt>
                <c:pt idx="766" formatCode="#,##0">
                  <c:v>5611</c:v>
                </c:pt>
                <c:pt idx="775" formatCode="#,##0">
                  <c:v>5579</c:v>
                </c:pt>
                <c:pt idx="776" formatCode="#,##0">
                  <c:v>6751</c:v>
                </c:pt>
                <c:pt idx="777" formatCode="#,##0">
                  <c:v>6460</c:v>
                </c:pt>
                <c:pt idx="778" formatCode="#,##0">
                  <c:v>6182</c:v>
                </c:pt>
                <c:pt idx="779" formatCode="#,##0">
                  <c:v>6243</c:v>
                </c:pt>
                <c:pt idx="780" formatCode="#,##0">
                  <c:v>6131</c:v>
                </c:pt>
                <c:pt idx="781" formatCode="#,##0">
                  <c:v>5820</c:v>
                </c:pt>
                <c:pt idx="782" formatCode="#,##0">
                  <c:v>5995</c:v>
                </c:pt>
                <c:pt idx="783" formatCode="#,##0">
                  <c:v>5979</c:v>
                </c:pt>
                <c:pt idx="784" formatCode="#,##0">
                  <c:v>6137</c:v>
                </c:pt>
                <c:pt idx="785" formatCode="#,##0">
                  <c:v>6557</c:v>
                </c:pt>
                <c:pt idx="786" formatCode="#,##0">
                  <c:v>6646</c:v>
                </c:pt>
                <c:pt idx="787" formatCode="#,##0">
                  <c:v>6739</c:v>
                </c:pt>
                <c:pt idx="788" formatCode="#,##0">
                  <c:v>7785</c:v>
                </c:pt>
                <c:pt idx="789" formatCode="#,##0">
                  <c:v>9161</c:v>
                </c:pt>
                <c:pt idx="790" formatCode="#,##0">
                  <c:v>6940</c:v>
                </c:pt>
                <c:pt idx="799" formatCode="#,##0">
                  <c:v>4812</c:v>
                </c:pt>
                <c:pt idx="800" formatCode="#,##0">
                  <c:v>6254</c:v>
                </c:pt>
                <c:pt idx="801" formatCode="#,##0">
                  <c:v>6395</c:v>
                </c:pt>
                <c:pt idx="802" formatCode="#,##0">
                  <c:v>6793</c:v>
                </c:pt>
                <c:pt idx="803" formatCode="#,##0">
                  <c:v>7022</c:v>
                </c:pt>
                <c:pt idx="804" formatCode="#,##0">
                  <c:v>6984</c:v>
                </c:pt>
                <c:pt idx="805" formatCode="#,##0">
                  <c:v>7360</c:v>
                </c:pt>
                <c:pt idx="806" formatCode="#,##0">
                  <c:v>8078</c:v>
                </c:pt>
                <c:pt idx="807" formatCode="#,##0">
                  <c:v>8728</c:v>
                </c:pt>
                <c:pt idx="808" formatCode="#,##0">
                  <c:v>8380</c:v>
                </c:pt>
                <c:pt idx="809" formatCode="#,##0">
                  <c:v>8096</c:v>
                </c:pt>
                <c:pt idx="810" formatCode="#,##0">
                  <c:v>7526</c:v>
                </c:pt>
                <c:pt idx="811" formatCode="#,##0">
                  <c:v>7174</c:v>
                </c:pt>
                <c:pt idx="812" formatCode="#,##0">
                  <c:v>7344</c:v>
                </c:pt>
                <c:pt idx="813" formatCode="#,##0">
                  <c:v>8763</c:v>
                </c:pt>
                <c:pt idx="814" formatCode="#,##0">
                  <c:v>7454</c:v>
                </c:pt>
                <c:pt idx="823" formatCode="#,##0">
                  <c:v>1302</c:v>
                </c:pt>
                <c:pt idx="824" formatCode="#,##0">
                  <c:v>2762</c:v>
                </c:pt>
                <c:pt idx="825" formatCode="#,##0">
                  <c:v>3783</c:v>
                </c:pt>
                <c:pt idx="826" formatCode="#,##0">
                  <c:v>4554</c:v>
                </c:pt>
                <c:pt idx="827" formatCode="#,##0">
                  <c:v>5100</c:v>
                </c:pt>
                <c:pt idx="828" formatCode="#,##0">
                  <c:v>5624</c:v>
                </c:pt>
                <c:pt idx="829" formatCode="#,##0">
                  <c:v>6352</c:v>
                </c:pt>
                <c:pt idx="830" formatCode="#,##0">
                  <c:v>7287</c:v>
                </c:pt>
                <c:pt idx="831" formatCode="#,##0">
                  <c:v>8413</c:v>
                </c:pt>
                <c:pt idx="832" formatCode="#,##0">
                  <c:v>9127</c:v>
                </c:pt>
                <c:pt idx="833" formatCode="#,##0">
                  <c:v>9695</c:v>
                </c:pt>
                <c:pt idx="834" formatCode="#,##0">
                  <c:v>10013</c:v>
                </c:pt>
                <c:pt idx="835" formatCode="#,##0">
                  <c:v>10068</c:v>
                </c:pt>
                <c:pt idx="836" formatCode="#,##0">
                  <c:v>9803</c:v>
                </c:pt>
                <c:pt idx="837" formatCode="#,##0">
                  <c:v>10910</c:v>
                </c:pt>
                <c:pt idx="838" formatCode="#,##0">
                  <c:v>9068</c:v>
                </c:pt>
                <c:pt idx="847" formatCode="#,##0">
                  <c:v>5058</c:v>
                </c:pt>
                <c:pt idx="848" formatCode="#,##0">
                  <c:v>2962</c:v>
                </c:pt>
                <c:pt idx="849" formatCode="#,##0">
                  <c:v>3613</c:v>
                </c:pt>
                <c:pt idx="850" formatCode="#,##0">
                  <c:v>4569</c:v>
                </c:pt>
                <c:pt idx="851" formatCode="#,##0">
                  <c:v>4739</c:v>
                </c:pt>
                <c:pt idx="852" formatCode="#,##0">
                  <c:v>6115</c:v>
                </c:pt>
                <c:pt idx="853" formatCode="#,##0">
                  <c:v>6787</c:v>
                </c:pt>
                <c:pt idx="854" formatCode="#,##0">
                  <c:v>8692</c:v>
                </c:pt>
                <c:pt idx="855" formatCode="#,##0">
                  <c:v>10618</c:v>
                </c:pt>
                <c:pt idx="856" formatCode="#,##0">
                  <c:v>12416</c:v>
                </c:pt>
                <c:pt idx="857" formatCode="#,##0">
                  <c:v>12958</c:v>
                </c:pt>
                <c:pt idx="858" formatCode="#,##0">
                  <c:v>12893</c:v>
                </c:pt>
                <c:pt idx="859" formatCode="#,##0">
                  <c:v>12618</c:v>
                </c:pt>
                <c:pt idx="860" formatCode="#,##0">
                  <c:v>12018</c:v>
                </c:pt>
                <c:pt idx="861" formatCode="#,##0">
                  <c:v>12742</c:v>
                </c:pt>
                <c:pt idx="862" formatCode="#,##0">
                  <c:v>9744</c:v>
                </c:pt>
                <c:pt idx="871" formatCode="#,##0">
                  <c:v>4946</c:v>
                </c:pt>
                <c:pt idx="872" formatCode="#,##0">
                  <c:v>7170</c:v>
                </c:pt>
                <c:pt idx="873" formatCode="#,##0">
                  <c:v>8390</c:v>
                </c:pt>
                <c:pt idx="874" formatCode="#,##0">
                  <c:v>9885</c:v>
                </c:pt>
                <c:pt idx="875" formatCode="#,##0">
                  <c:v>11479</c:v>
                </c:pt>
                <c:pt idx="876" formatCode="#,##0">
                  <c:v>13061</c:v>
                </c:pt>
                <c:pt idx="877" formatCode="#,##0">
                  <c:v>14802</c:v>
                </c:pt>
                <c:pt idx="878" formatCode="#,##0">
                  <c:v>17172</c:v>
                </c:pt>
                <c:pt idx="879" formatCode="#,##0">
                  <c:v>16072</c:v>
                </c:pt>
                <c:pt idx="880" formatCode="#,##0">
                  <c:v>17752</c:v>
                </c:pt>
                <c:pt idx="881" formatCode="#,##0">
                  <c:v>18956</c:v>
                </c:pt>
                <c:pt idx="882" formatCode="#,##0">
                  <c:v>19297</c:v>
                </c:pt>
                <c:pt idx="883" formatCode="#,##0">
                  <c:v>18291</c:v>
                </c:pt>
                <c:pt idx="884" formatCode="#,##0">
                  <c:v>16224</c:v>
                </c:pt>
                <c:pt idx="885" formatCode="#,##0">
                  <c:v>15552</c:v>
                </c:pt>
                <c:pt idx="886" formatCode="#,##0">
                  <c:v>14153</c:v>
                </c:pt>
                <c:pt idx="895" formatCode="#,##0">
                  <c:v>5820</c:v>
                </c:pt>
                <c:pt idx="896" formatCode="#,##0">
                  <c:v>8327</c:v>
                </c:pt>
                <c:pt idx="897" formatCode="#,##0">
                  <c:v>9637</c:v>
                </c:pt>
                <c:pt idx="898" formatCode="#,##0">
                  <c:v>11052</c:v>
                </c:pt>
                <c:pt idx="899" formatCode="#,##0">
                  <c:v>12282</c:v>
                </c:pt>
                <c:pt idx="900" formatCode="#,##0">
                  <c:v>13796</c:v>
                </c:pt>
                <c:pt idx="901" formatCode="#,##0">
                  <c:v>15308</c:v>
                </c:pt>
                <c:pt idx="902" formatCode="#,##0">
                  <c:v>17505</c:v>
                </c:pt>
                <c:pt idx="903" formatCode="#,##0">
                  <c:v>16377</c:v>
                </c:pt>
                <c:pt idx="904" formatCode="#,##0">
                  <c:v>17706</c:v>
                </c:pt>
                <c:pt idx="905" formatCode="#,##0">
                  <c:v>18629</c:v>
                </c:pt>
                <c:pt idx="906" formatCode="#,##0">
                  <c:v>18672</c:v>
                </c:pt>
                <c:pt idx="907" formatCode="#,##0">
                  <c:v>17173</c:v>
                </c:pt>
                <c:pt idx="908" formatCode="#,##0">
                  <c:v>15113</c:v>
                </c:pt>
                <c:pt idx="909" formatCode="#,##0">
                  <c:v>14138</c:v>
                </c:pt>
                <c:pt idx="910" formatCode="#,##0">
                  <c:v>12843</c:v>
                </c:pt>
                <c:pt idx="919" formatCode="#,##0">
                  <c:v>5983</c:v>
                </c:pt>
                <c:pt idx="920" formatCode="#,##0">
                  <c:v>8742</c:v>
                </c:pt>
                <c:pt idx="921" formatCode="#,##0">
                  <c:v>10075</c:v>
                </c:pt>
                <c:pt idx="922" formatCode="#,##0">
                  <c:v>11622</c:v>
                </c:pt>
                <c:pt idx="923" formatCode="#,##0">
                  <c:v>13112</c:v>
                </c:pt>
                <c:pt idx="924" formatCode="#,##0">
                  <c:v>14589</c:v>
                </c:pt>
                <c:pt idx="925" formatCode="#,##0">
                  <c:v>15586</c:v>
                </c:pt>
                <c:pt idx="926" formatCode="#,##0">
                  <c:v>16539</c:v>
                </c:pt>
                <c:pt idx="927" formatCode="#,##0">
                  <c:v>16149</c:v>
                </c:pt>
                <c:pt idx="928" formatCode="#,##0">
                  <c:v>15300</c:v>
                </c:pt>
                <c:pt idx="929" formatCode="#,##0">
                  <c:v>16071</c:v>
                </c:pt>
                <c:pt idx="930" formatCode="#,##0">
                  <c:v>14481</c:v>
                </c:pt>
                <c:pt idx="931" formatCode="#,##0">
                  <c:v>12570</c:v>
                </c:pt>
                <c:pt idx="932" formatCode="#,##0">
                  <c:v>12067</c:v>
                </c:pt>
                <c:pt idx="933" formatCode="#,##0">
                  <c:v>12549</c:v>
                </c:pt>
                <c:pt idx="934" formatCode="#,##0">
                  <c:v>9555</c:v>
                </c:pt>
                <c:pt idx="943" formatCode="#,##0">
                  <c:v>5631</c:v>
                </c:pt>
                <c:pt idx="944" formatCode="#,##0">
                  <c:v>7840</c:v>
                </c:pt>
                <c:pt idx="945" formatCode="#,##0">
                  <c:v>9042</c:v>
                </c:pt>
                <c:pt idx="946" formatCode="#,##0">
                  <c:v>10187</c:v>
                </c:pt>
                <c:pt idx="947" formatCode="#,##0">
                  <c:v>11460</c:v>
                </c:pt>
                <c:pt idx="948" formatCode="#,##0">
                  <c:v>12366</c:v>
                </c:pt>
                <c:pt idx="949" formatCode="#,##0">
                  <c:v>13271</c:v>
                </c:pt>
                <c:pt idx="950" formatCode="#,##0">
                  <c:v>14525</c:v>
                </c:pt>
                <c:pt idx="951" formatCode="#,##0">
                  <c:v>15430</c:v>
                </c:pt>
                <c:pt idx="952" formatCode="#,##0">
                  <c:v>14737</c:v>
                </c:pt>
                <c:pt idx="953" formatCode="#,##0">
                  <c:v>13415</c:v>
                </c:pt>
                <c:pt idx="954" formatCode="#,##0">
                  <c:v>12405</c:v>
                </c:pt>
                <c:pt idx="955" formatCode="#,##0">
                  <c:v>11326</c:v>
                </c:pt>
                <c:pt idx="956" formatCode="#,##0">
                  <c:v>10646</c:v>
                </c:pt>
                <c:pt idx="957" formatCode="#,##0">
                  <c:v>11337</c:v>
                </c:pt>
                <c:pt idx="958" formatCode="#,##0">
                  <c:v>8612</c:v>
                </c:pt>
                <c:pt idx="967" formatCode="#,##0">
                  <c:v>4886</c:v>
                </c:pt>
                <c:pt idx="968" formatCode="#,##0">
                  <c:v>6604</c:v>
                </c:pt>
                <c:pt idx="969" formatCode="#,##0">
                  <c:v>6760</c:v>
                </c:pt>
                <c:pt idx="970" formatCode="#,##0">
                  <c:v>6851</c:v>
                </c:pt>
                <c:pt idx="971" formatCode="#,##0">
                  <c:v>6809</c:v>
                </c:pt>
                <c:pt idx="972" formatCode="#,##0">
                  <c:v>6351</c:v>
                </c:pt>
                <c:pt idx="973" formatCode="#,##0">
                  <c:v>6156</c:v>
                </c:pt>
                <c:pt idx="974" formatCode="#,##0">
                  <c:v>6467</c:v>
                </c:pt>
                <c:pt idx="975" formatCode="#,##0">
                  <c:v>6358</c:v>
                </c:pt>
                <c:pt idx="976" formatCode="#,##0">
                  <c:v>5546</c:v>
                </c:pt>
                <c:pt idx="977" formatCode="#,##0">
                  <c:v>5177</c:v>
                </c:pt>
                <c:pt idx="978" formatCode="#,##0">
                  <c:v>4901</c:v>
                </c:pt>
                <c:pt idx="979" formatCode="#,##0">
                  <c:v>4751</c:v>
                </c:pt>
                <c:pt idx="980" formatCode="#,##0">
                  <c:v>5677</c:v>
                </c:pt>
                <c:pt idx="981" formatCode="#,##0">
                  <c:v>7034</c:v>
                </c:pt>
                <c:pt idx="982" formatCode="#,##0">
                  <c:v>5782</c:v>
                </c:pt>
                <c:pt idx="991" formatCode="#,##0">
                  <c:v>1726</c:v>
                </c:pt>
                <c:pt idx="992" formatCode="#,##0">
                  <c:v>3432</c:v>
                </c:pt>
                <c:pt idx="993" formatCode="#,##0">
                  <c:v>4940</c:v>
                </c:pt>
                <c:pt idx="994" formatCode="#,##0">
                  <c:v>5763</c:v>
                </c:pt>
                <c:pt idx="995" formatCode="#,##0">
                  <c:v>6197</c:v>
                </c:pt>
                <c:pt idx="996" formatCode="#,##0">
                  <c:v>5166</c:v>
                </c:pt>
                <c:pt idx="997" formatCode="#,##0">
                  <c:v>4484</c:v>
                </c:pt>
                <c:pt idx="998" formatCode="#,##0">
                  <c:v>3975</c:v>
                </c:pt>
                <c:pt idx="999" formatCode="#,##0">
                  <c:v>3729</c:v>
                </c:pt>
                <c:pt idx="1000" formatCode="#,##0">
                  <c:v>3904</c:v>
                </c:pt>
                <c:pt idx="1001" formatCode="#,##0">
                  <c:v>4173</c:v>
                </c:pt>
                <c:pt idx="1002" formatCode="#,##0">
                  <c:v>4450</c:v>
                </c:pt>
                <c:pt idx="1003" formatCode="#,##0">
                  <c:v>4658</c:v>
                </c:pt>
                <c:pt idx="1004" formatCode="#,##0">
                  <c:v>5501</c:v>
                </c:pt>
                <c:pt idx="1005" formatCode="#,##0">
                  <c:v>7225</c:v>
                </c:pt>
                <c:pt idx="1006" formatCode="#,##0">
                  <c:v>6303</c:v>
                </c:pt>
                <c:pt idx="1015" formatCode="#,##0">
                  <c:v>847</c:v>
                </c:pt>
                <c:pt idx="1016" formatCode="#,##0">
                  <c:v>2685</c:v>
                </c:pt>
                <c:pt idx="1017" formatCode="#,##0">
                  <c:v>2978</c:v>
                </c:pt>
                <c:pt idx="1018" formatCode="#,##0">
                  <c:v>3542</c:v>
                </c:pt>
                <c:pt idx="1019" formatCode="#,##0">
                  <c:v>2982</c:v>
                </c:pt>
                <c:pt idx="1020" formatCode="#,##0">
                  <c:v>3333</c:v>
                </c:pt>
                <c:pt idx="1021" formatCode="#,##0">
                  <c:v>2678</c:v>
                </c:pt>
                <c:pt idx="1022" formatCode="#,##0">
                  <c:v>3177</c:v>
                </c:pt>
                <c:pt idx="1023" formatCode="#,##0">
                  <c:v>4101</c:v>
                </c:pt>
                <c:pt idx="1024" formatCode="#,##0">
                  <c:v>4797</c:v>
                </c:pt>
                <c:pt idx="1025" formatCode="#,##0">
                  <c:v>4694</c:v>
                </c:pt>
                <c:pt idx="1026" formatCode="#,##0">
                  <c:v>4433</c:v>
                </c:pt>
                <c:pt idx="1027" formatCode="#,##0">
                  <c:v>5038</c:v>
                </c:pt>
                <c:pt idx="1028" formatCode="#,##0">
                  <c:v>6206</c:v>
                </c:pt>
                <c:pt idx="1029" formatCode="#,##0">
                  <c:v>6960</c:v>
                </c:pt>
                <c:pt idx="1030" formatCode="#,##0">
                  <c:v>5048</c:v>
                </c:pt>
                <c:pt idx="1039" formatCode="#,##0">
                  <c:v>5185</c:v>
                </c:pt>
                <c:pt idx="1040" formatCode="#,##0">
                  <c:v>6919</c:v>
                </c:pt>
                <c:pt idx="1041" formatCode="#,##0">
                  <c:v>7014</c:v>
                </c:pt>
                <c:pt idx="1042" formatCode="#,##0">
                  <c:v>7026</c:v>
                </c:pt>
                <c:pt idx="1043" formatCode="#,##0">
                  <c:v>6715</c:v>
                </c:pt>
                <c:pt idx="1044" formatCode="#,##0">
                  <c:v>6414</c:v>
                </c:pt>
                <c:pt idx="1045" formatCode="#,##0">
                  <c:v>5960</c:v>
                </c:pt>
                <c:pt idx="1046" formatCode="#,##0">
                  <c:v>5920</c:v>
                </c:pt>
                <c:pt idx="1047" formatCode="#,##0">
                  <c:v>6165</c:v>
                </c:pt>
                <c:pt idx="1048" formatCode="#,##0">
                  <c:v>6073</c:v>
                </c:pt>
                <c:pt idx="1049" formatCode="#,##0">
                  <c:v>6371</c:v>
                </c:pt>
                <c:pt idx="1050" formatCode="#,##0">
                  <c:v>6335</c:v>
                </c:pt>
                <c:pt idx="1051" formatCode="#,##0">
                  <c:v>6238</c:v>
                </c:pt>
                <c:pt idx="1052" formatCode="#,##0">
                  <c:v>6605</c:v>
                </c:pt>
                <c:pt idx="1053" formatCode="#,##0">
                  <c:v>8244</c:v>
                </c:pt>
                <c:pt idx="1054" formatCode="#,##0">
                  <c:v>6334</c:v>
                </c:pt>
                <c:pt idx="1063" formatCode="#,##0">
                  <c:v>5019</c:v>
                </c:pt>
                <c:pt idx="1064" formatCode="#,##0">
                  <c:v>6356</c:v>
                </c:pt>
                <c:pt idx="1065" formatCode="#,##0">
                  <c:v>6405</c:v>
                </c:pt>
                <c:pt idx="1066" formatCode="#,##0">
                  <c:v>6372</c:v>
                </c:pt>
                <c:pt idx="1067" formatCode="#,##0">
                  <c:v>6539</c:v>
                </c:pt>
                <c:pt idx="1068" formatCode="#,##0">
                  <c:v>6524</c:v>
                </c:pt>
                <c:pt idx="1069" formatCode="#,##0">
                  <c:v>6659</c:v>
                </c:pt>
                <c:pt idx="1070" formatCode="#,##0">
                  <c:v>7196</c:v>
                </c:pt>
                <c:pt idx="1071" formatCode="#,##0">
                  <c:v>7262</c:v>
                </c:pt>
                <c:pt idx="1072" formatCode="#,##0">
                  <c:v>6956</c:v>
                </c:pt>
                <c:pt idx="1073" formatCode="#,##0">
                  <c:v>7833</c:v>
                </c:pt>
                <c:pt idx="1074" formatCode="#,##0">
                  <c:v>8529</c:v>
                </c:pt>
                <c:pt idx="1075" formatCode="#,##0">
                  <c:v>8699</c:v>
                </c:pt>
                <c:pt idx="1076" formatCode="#,##0">
                  <c:v>8585</c:v>
                </c:pt>
                <c:pt idx="1077" formatCode="#,##0">
                  <c:v>9986</c:v>
                </c:pt>
                <c:pt idx="1078" formatCode="#,##0">
                  <c:v>7795</c:v>
                </c:pt>
                <c:pt idx="1087" formatCode="#,##0">
                  <c:v>4845</c:v>
                </c:pt>
                <c:pt idx="1088" formatCode="#,##0">
                  <c:v>6830</c:v>
                </c:pt>
                <c:pt idx="1089" formatCode="#,##0">
                  <c:v>7537</c:v>
                </c:pt>
                <c:pt idx="1090" formatCode="#,##0">
                  <c:v>8468</c:v>
                </c:pt>
                <c:pt idx="1091" formatCode="#,##0">
                  <c:v>8924</c:v>
                </c:pt>
                <c:pt idx="1092" formatCode="#,##0">
                  <c:v>9098</c:v>
                </c:pt>
                <c:pt idx="1093" formatCode="#,##0">
                  <c:v>9349</c:v>
                </c:pt>
                <c:pt idx="1094" formatCode="#,##0">
                  <c:v>10272</c:v>
                </c:pt>
                <c:pt idx="1095" formatCode="#,##0">
                  <c:v>11523</c:v>
                </c:pt>
                <c:pt idx="1096" formatCode="#,##0">
                  <c:v>11548</c:v>
                </c:pt>
                <c:pt idx="1097" formatCode="#,##0">
                  <c:v>10959</c:v>
                </c:pt>
                <c:pt idx="1098" formatCode="#,##0">
                  <c:v>10134</c:v>
                </c:pt>
                <c:pt idx="1099" formatCode="#,##0">
                  <c:v>8317</c:v>
                </c:pt>
                <c:pt idx="1100" formatCode="#,##0">
                  <c:v>7713</c:v>
                </c:pt>
                <c:pt idx="1101" formatCode="#,##0">
                  <c:v>8894</c:v>
                </c:pt>
                <c:pt idx="1102" formatCode="#,##0">
                  <c:v>6718</c:v>
                </c:pt>
                <c:pt idx="1111" formatCode="#,##0">
                  <c:v>4907</c:v>
                </c:pt>
                <c:pt idx="1112" formatCode="#,##0">
                  <c:v>6385</c:v>
                </c:pt>
                <c:pt idx="1113" formatCode="#,##0">
                  <c:v>6287</c:v>
                </c:pt>
                <c:pt idx="1114" formatCode="#,##0">
                  <c:v>6214</c:v>
                </c:pt>
                <c:pt idx="1115" formatCode="#,##0">
                  <c:v>5972</c:v>
                </c:pt>
                <c:pt idx="1116" formatCode="#,##0">
                  <c:v>5569</c:v>
                </c:pt>
                <c:pt idx="1117" formatCode="#,##0">
                  <c:v>5357</c:v>
                </c:pt>
                <c:pt idx="1118" formatCode="#,##0">
                  <c:v>5615</c:v>
                </c:pt>
                <c:pt idx="1119" formatCode="#,##0">
                  <c:v>6063</c:v>
                </c:pt>
                <c:pt idx="1120" formatCode="#,##0">
                  <c:v>6177</c:v>
                </c:pt>
                <c:pt idx="1121" formatCode="#,##0">
                  <c:v>6827</c:v>
                </c:pt>
                <c:pt idx="1122" formatCode="#,##0">
                  <c:v>6997</c:v>
                </c:pt>
                <c:pt idx="1123" formatCode="#,##0">
                  <c:v>6927</c:v>
                </c:pt>
                <c:pt idx="1124" formatCode="#,##0">
                  <c:v>7374</c:v>
                </c:pt>
                <c:pt idx="1125" formatCode="#,##0">
                  <c:v>8697</c:v>
                </c:pt>
                <c:pt idx="1126" formatCode="#,##0">
                  <c:v>6645</c:v>
                </c:pt>
                <c:pt idx="1135" formatCode="#,##0">
                  <c:v>4356</c:v>
                </c:pt>
                <c:pt idx="1136" formatCode="#,##0">
                  <c:v>5822</c:v>
                </c:pt>
                <c:pt idx="1137" formatCode="#,##0">
                  <c:v>5967</c:v>
                </c:pt>
                <c:pt idx="1138" formatCode="#,##0">
                  <c:v>6049</c:v>
                </c:pt>
                <c:pt idx="1139" formatCode="#,##0">
                  <c:v>5750</c:v>
                </c:pt>
                <c:pt idx="1140" formatCode="#,##0">
                  <c:v>5256</c:v>
                </c:pt>
                <c:pt idx="1141" formatCode="#,##0">
                  <c:v>5121</c:v>
                </c:pt>
                <c:pt idx="1142" formatCode="#,##0">
                  <c:v>5706</c:v>
                </c:pt>
                <c:pt idx="1143" formatCode="#,##0">
                  <c:v>6096</c:v>
                </c:pt>
                <c:pt idx="1144" formatCode="#,##0">
                  <c:v>6138</c:v>
                </c:pt>
                <c:pt idx="1145" formatCode="#,##0">
                  <c:v>7036</c:v>
                </c:pt>
                <c:pt idx="1146" formatCode="#,##0">
                  <c:v>7513</c:v>
                </c:pt>
                <c:pt idx="1147" formatCode="#,##0">
                  <c:v>7436</c:v>
                </c:pt>
                <c:pt idx="1148" formatCode="#,##0">
                  <c:v>6819</c:v>
                </c:pt>
                <c:pt idx="1149" formatCode="#,##0">
                  <c:v>7884</c:v>
                </c:pt>
                <c:pt idx="1150" formatCode="#,##0">
                  <c:v>6714</c:v>
                </c:pt>
                <c:pt idx="1159" formatCode="#,##0">
                  <c:v>890</c:v>
                </c:pt>
                <c:pt idx="1160" formatCode="#,##0">
                  <c:v>2276</c:v>
                </c:pt>
                <c:pt idx="1161" formatCode="#,##0">
                  <c:v>3462</c:v>
                </c:pt>
                <c:pt idx="1162" formatCode="#,##0">
                  <c:v>4096</c:v>
                </c:pt>
                <c:pt idx="1163" formatCode="#,##0">
                  <c:v>4392</c:v>
                </c:pt>
                <c:pt idx="1164" formatCode="#,##0">
                  <c:v>4603</c:v>
                </c:pt>
                <c:pt idx="1165" formatCode="#,##0">
                  <c:v>4980</c:v>
                </c:pt>
                <c:pt idx="1166" formatCode="#,##0">
                  <c:v>5660</c:v>
                </c:pt>
                <c:pt idx="1167" formatCode="#,##0">
                  <c:v>6857</c:v>
                </c:pt>
                <c:pt idx="1168" formatCode="#,##0">
                  <c:v>8474</c:v>
                </c:pt>
                <c:pt idx="1169" formatCode="#,##0">
                  <c:v>9914</c:v>
                </c:pt>
                <c:pt idx="1170" formatCode="#,##0">
                  <c:v>10529</c:v>
                </c:pt>
                <c:pt idx="1171" formatCode="#,##0">
                  <c:v>9980</c:v>
                </c:pt>
                <c:pt idx="1172" formatCode="#,##0">
                  <c:v>8788</c:v>
                </c:pt>
                <c:pt idx="1173" formatCode="#,##0">
                  <c:v>9409</c:v>
                </c:pt>
                <c:pt idx="1174" formatCode="#,##0">
                  <c:v>7949</c:v>
                </c:pt>
                <c:pt idx="1183" formatCode="#,##0">
                  <c:v>447</c:v>
                </c:pt>
                <c:pt idx="1184" formatCode="#,##0">
                  <c:v>2025</c:v>
                </c:pt>
                <c:pt idx="1185" formatCode="#,##0">
                  <c:v>2491</c:v>
                </c:pt>
                <c:pt idx="1186" formatCode="#,##0">
                  <c:v>3115</c:v>
                </c:pt>
                <c:pt idx="1187" formatCode="#,##0">
                  <c:v>3039</c:v>
                </c:pt>
                <c:pt idx="1188" formatCode="#,##0">
                  <c:v>3828</c:v>
                </c:pt>
                <c:pt idx="1189" formatCode="#,##0">
                  <c:v>3935</c:v>
                </c:pt>
                <c:pt idx="1190" formatCode="#,##0">
                  <c:v>5460</c:v>
                </c:pt>
                <c:pt idx="1191" formatCode="#,##0">
                  <c:v>7209</c:v>
                </c:pt>
                <c:pt idx="1192" formatCode="#,##0">
                  <c:v>8943</c:v>
                </c:pt>
                <c:pt idx="1193" formatCode="#,##0">
                  <c:v>9435</c:v>
                </c:pt>
                <c:pt idx="1194" formatCode="#,##0">
                  <c:v>8926</c:v>
                </c:pt>
                <c:pt idx="1195" formatCode="#,##0">
                  <c:v>7563</c:v>
                </c:pt>
                <c:pt idx="1196" formatCode="#,##0">
                  <c:v>7487</c:v>
                </c:pt>
                <c:pt idx="1197" formatCode="#,##0">
                  <c:v>8552</c:v>
                </c:pt>
                <c:pt idx="1198" formatCode="#,##0">
                  <c:v>7125</c:v>
                </c:pt>
                <c:pt idx="1207" formatCode="#,##0">
                  <c:v>716</c:v>
                </c:pt>
                <c:pt idx="1208" formatCode="#,##0">
                  <c:v>2308</c:v>
                </c:pt>
                <c:pt idx="1209" formatCode="#,##0">
                  <c:v>3401</c:v>
                </c:pt>
                <c:pt idx="1210" formatCode="#,##0">
                  <c:v>4157</c:v>
                </c:pt>
                <c:pt idx="1211" formatCode="#,##0">
                  <c:v>4403</c:v>
                </c:pt>
                <c:pt idx="1212" formatCode="#,##0">
                  <c:v>4299</c:v>
                </c:pt>
                <c:pt idx="1213" formatCode="#,##0">
                  <c:v>4069</c:v>
                </c:pt>
                <c:pt idx="1214" formatCode="#,##0">
                  <c:v>4423</c:v>
                </c:pt>
                <c:pt idx="1215" formatCode="#,##0">
                  <c:v>5309</c:v>
                </c:pt>
                <c:pt idx="1216" formatCode="#,##0">
                  <c:v>6625</c:v>
                </c:pt>
                <c:pt idx="1217" formatCode="#,##0">
                  <c:v>7243</c:v>
                </c:pt>
                <c:pt idx="1218" formatCode="#,##0">
                  <c:v>7312</c:v>
                </c:pt>
                <c:pt idx="1219" formatCode="#,##0">
                  <c:v>7174</c:v>
                </c:pt>
                <c:pt idx="1220" formatCode="#,##0">
                  <c:v>7800</c:v>
                </c:pt>
                <c:pt idx="1221" formatCode="#,##0">
                  <c:v>8260</c:v>
                </c:pt>
                <c:pt idx="1222" formatCode="#,##0">
                  <c:v>4661</c:v>
                </c:pt>
                <c:pt idx="1231" formatCode="#,##0">
                  <c:v>4816</c:v>
                </c:pt>
                <c:pt idx="1232" formatCode="#,##0">
                  <c:v>6728</c:v>
                </c:pt>
                <c:pt idx="1233" formatCode="#,##0">
                  <c:v>7376</c:v>
                </c:pt>
                <c:pt idx="1234" formatCode="#,##0">
                  <c:v>7579</c:v>
                </c:pt>
                <c:pt idx="1235" formatCode="#,##0">
                  <c:v>7035</c:v>
                </c:pt>
                <c:pt idx="1236" formatCode="#,##0">
                  <c:v>6897</c:v>
                </c:pt>
                <c:pt idx="1237" formatCode="#,##0">
                  <c:v>6519</c:v>
                </c:pt>
                <c:pt idx="1238" formatCode="#,##0">
                  <c:v>6747</c:v>
                </c:pt>
                <c:pt idx="1239" formatCode="#,##0">
                  <c:v>6733</c:v>
                </c:pt>
                <c:pt idx="1240" formatCode="#,##0">
                  <c:v>6535</c:v>
                </c:pt>
                <c:pt idx="1241" formatCode="#,##0">
                  <c:v>7008</c:v>
                </c:pt>
                <c:pt idx="1242" formatCode="#,##0">
                  <c:v>7197</c:v>
                </c:pt>
                <c:pt idx="1243" formatCode="#,##0">
                  <c:v>6908</c:v>
                </c:pt>
                <c:pt idx="1244" formatCode="#,##0">
                  <c:v>7305</c:v>
                </c:pt>
                <c:pt idx="1245" formatCode="#,##0">
                  <c:v>7920</c:v>
                </c:pt>
                <c:pt idx="1246" formatCode="#,##0">
                  <c:v>5790</c:v>
                </c:pt>
                <c:pt idx="1255" formatCode="#,##0">
                  <c:v>5212</c:v>
                </c:pt>
                <c:pt idx="1256" formatCode="#,##0">
                  <c:v>6534</c:v>
                </c:pt>
                <c:pt idx="1257" formatCode="#,##0">
                  <c:v>6238</c:v>
                </c:pt>
                <c:pt idx="1258" formatCode="#,##0">
                  <c:v>6125</c:v>
                </c:pt>
                <c:pt idx="1259" formatCode="#,##0">
                  <c:v>6037</c:v>
                </c:pt>
                <c:pt idx="1260" formatCode="#,##0">
                  <c:v>5682</c:v>
                </c:pt>
                <c:pt idx="1261" formatCode="#,##0">
                  <c:v>5548</c:v>
                </c:pt>
                <c:pt idx="1262" formatCode="#,##0">
                  <c:v>5765</c:v>
                </c:pt>
                <c:pt idx="1263" formatCode="#,##0">
                  <c:v>5877</c:v>
                </c:pt>
                <c:pt idx="1264" formatCode="#,##0">
                  <c:v>5765</c:v>
                </c:pt>
                <c:pt idx="1265" formatCode="#,##0">
                  <c:v>6058</c:v>
                </c:pt>
                <c:pt idx="1266" formatCode="#,##0">
                  <c:v>6155</c:v>
                </c:pt>
                <c:pt idx="1267" formatCode="#,##0">
                  <c:v>6670</c:v>
                </c:pt>
                <c:pt idx="1268" formatCode="#,##0">
                  <c:v>7597</c:v>
                </c:pt>
                <c:pt idx="1269" formatCode="#,##0">
                  <c:v>8165</c:v>
                </c:pt>
                <c:pt idx="1270" formatCode="#,##0">
                  <c:v>5986</c:v>
                </c:pt>
                <c:pt idx="1279" formatCode="#,##0">
                  <c:v>4945</c:v>
                </c:pt>
                <c:pt idx="1280" formatCode="#,##0">
                  <c:v>6149</c:v>
                </c:pt>
                <c:pt idx="1281" formatCode="#,##0">
                  <c:v>6037</c:v>
                </c:pt>
                <c:pt idx="1282" formatCode="#,##0">
                  <c:v>6240</c:v>
                </c:pt>
                <c:pt idx="1283" formatCode="#,##0">
                  <c:v>6235</c:v>
                </c:pt>
                <c:pt idx="1284" formatCode="#,##0">
                  <c:v>6064</c:v>
                </c:pt>
                <c:pt idx="1285" formatCode="#,##0">
                  <c:v>5771</c:v>
                </c:pt>
                <c:pt idx="1286" formatCode="#,##0">
                  <c:v>5903</c:v>
                </c:pt>
                <c:pt idx="1287" formatCode="#,##0">
                  <c:v>6065</c:v>
                </c:pt>
                <c:pt idx="1288" formatCode="#,##0">
                  <c:v>5804</c:v>
                </c:pt>
                <c:pt idx="1289" formatCode="#,##0">
                  <c:v>6544</c:v>
                </c:pt>
                <c:pt idx="1290" formatCode="#,##0">
                  <c:v>6841</c:v>
                </c:pt>
                <c:pt idx="1291" formatCode="#,##0">
                  <c:v>6843</c:v>
                </c:pt>
                <c:pt idx="1292" formatCode="#,##0">
                  <c:v>6880</c:v>
                </c:pt>
                <c:pt idx="1293" formatCode="#,##0">
                  <c:v>8368</c:v>
                </c:pt>
                <c:pt idx="1294" formatCode="#,##0">
                  <c:v>6482</c:v>
                </c:pt>
                <c:pt idx="1303" formatCode="#,##0">
                  <c:v>4720</c:v>
                </c:pt>
                <c:pt idx="1304" formatCode="#,##0">
                  <c:v>5992</c:v>
                </c:pt>
                <c:pt idx="1305" formatCode="#,##0">
                  <c:v>6013</c:v>
                </c:pt>
                <c:pt idx="1306" formatCode="#,##0">
                  <c:v>6087</c:v>
                </c:pt>
                <c:pt idx="1307" formatCode="#,##0">
                  <c:v>5847</c:v>
                </c:pt>
                <c:pt idx="1308" formatCode="#,##0">
                  <c:v>5527</c:v>
                </c:pt>
                <c:pt idx="1309" formatCode="#,##0">
                  <c:v>5500</c:v>
                </c:pt>
                <c:pt idx="1310" formatCode="#,##0">
                  <c:v>6031</c:v>
                </c:pt>
                <c:pt idx="1311" formatCode="#,##0">
                  <c:v>6157</c:v>
                </c:pt>
                <c:pt idx="1312" formatCode="#,##0">
                  <c:v>5562</c:v>
                </c:pt>
                <c:pt idx="1313" formatCode="#,##0">
                  <c:v>5917</c:v>
                </c:pt>
                <c:pt idx="1314" formatCode="#,##0">
                  <c:v>6087</c:v>
                </c:pt>
                <c:pt idx="1315" formatCode="#,##0">
                  <c:v>5962</c:v>
                </c:pt>
                <c:pt idx="1316" formatCode="#,##0">
                  <c:v>5794</c:v>
                </c:pt>
                <c:pt idx="1317" formatCode="#,##0">
                  <c:v>7097</c:v>
                </c:pt>
                <c:pt idx="1318" formatCode="#,##0">
                  <c:v>6379</c:v>
                </c:pt>
                <c:pt idx="1327" formatCode="#,##0">
                  <c:v>1107</c:v>
                </c:pt>
                <c:pt idx="1328" formatCode="#,##0">
                  <c:v>2572</c:v>
                </c:pt>
                <c:pt idx="1329" formatCode="#,##0">
                  <c:v>3551</c:v>
                </c:pt>
                <c:pt idx="1330" formatCode="#,##0">
                  <c:v>4270</c:v>
                </c:pt>
                <c:pt idx="1331" formatCode="#,##0">
                  <c:v>4536</c:v>
                </c:pt>
                <c:pt idx="1332" formatCode="#,##0">
                  <c:v>4576</c:v>
                </c:pt>
                <c:pt idx="1333" formatCode="#,##0">
                  <c:v>4624</c:v>
                </c:pt>
                <c:pt idx="1334" formatCode="#,##0">
                  <c:v>5020</c:v>
                </c:pt>
                <c:pt idx="1335" formatCode="#,##0">
                  <c:v>5993</c:v>
                </c:pt>
                <c:pt idx="1336" formatCode="#,##0">
                  <c:v>7241</c:v>
                </c:pt>
                <c:pt idx="1337" formatCode="#,##0">
                  <c:v>8593</c:v>
                </c:pt>
                <c:pt idx="1338" formatCode="#,##0">
                  <c:v>9075</c:v>
                </c:pt>
                <c:pt idx="1339" formatCode="#,##0">
                  <c:v>8444</c:v>
                </c:pt>
                <c:pt idx="1340" formatCode="#,##0">
                  <c:v>8182</c:v>
                </c:pt>
                <c:pt idx="1341" formatCode="#,##0">
                  <c:v>9330</c:v>
                </c:pt>
                <c:pt idx="1342" formatCode="#,##0">
                  <c:v>8220</c:v>
                </c:pt>
                <c:pt idx="1351" formatCode="#,##0">
                  <c:v>597</c:v>
                </c:pt>
                <c:pt idx="1352" formatCode="#,##0">
                  <c:v>2233</c:v>
                </c:pt>
                <c:pt idx="1353" formatCode="#,##0">
                  <c:v>3095</c:v>
                </c:pt>
                <c:pt idx="1354" formatCode="#,##0">
                  <c:v>4231</c:v>
                </c:pt>
                <c:pt idx="1355" formatCode="#,##0">
                  <c:v>4808</c:v>
                </c:pt>
                <c:pt idx="1356" formatCode="#,##0">
                  <c:v>6394</c:v>
                </c:pt>
                <c:pt idx="1357" formatCode="#,##0">
                  <c:v>7229</c:v>
                </c:pt>
                <c:pt idx="1358" formatCode="#,##0">
                  <c:v>9849</c:v>
                </c:pt>
                <c:pt idx="1359" formatCode="#,##0">
                  <c:v>13010</c:v>
                </c:pt>
                <c:pt idx="1360" formatCode="#,##0">
                  <c:v>15933</c:v>
                </c:pt>
                <c:pt idx="1361" formatCode="#,##0">
                  <c:v>17853</c:v>
                </c:pt>
                <c:pt idx="1362" formatCode="#,##0">
                  <c:v>18451</c:v>
                </c:pt>
                <c:pt idx="1363" formatCode="#,##0">
                  <c:v>17872</c:v>
                </c:pt>
                <c:pt idx="1364" formatCode="#,##0">
                  <c:v>15722</c:v>
                </c:pt>
                <c:pt idx="1365" formatCode="#,##0">
                  <c:v>15930</c:v>
                </c:pt>
                <c:pt idx="1366" formatCode="#,##0">
                  <c:v>13017</c:v>
                </c:pt>
                <c:pt idx="1375" formatCode="#,##0">
                  <c:v>3623</c:v>
                </c:pt>
                <c:pt idx="1376" formatCode="#,##0">
                  <c:v>5389</c:v>
                </c:pt>
                <c:pt idx="1377" formatCode="#,##0">
                  <c:v>6079</c:v>
                </c:pt>
                <c:pt idx="1378" formatCode="#,##0">
                  <c:v>6918</c:v>
                </c:pt>
                <c:pt idx="1379" formatCode="#,##0">
                  <c:v>7175</c:v>
                </c:pt>
                <c:pt idx="1380" formatCode="#,##0">
                  <c:v>7440</c:v>
                </c:pt>
                <c:pt idx="1381" formatCode="#,##0">
                  <c:v>7661</c:v>
                </c:pt>
                <c:pt idx="1382" formatCode="#,##0">
                  <c:v>8324</c:v>
                </c:pt>
                <c:pt idx="1383" formatCode="#,##0">
                  <c:v>9423</c:v>
                </c:pt>
                <c:pt idx="1384" formatCode="#,##0">
                  <c:v>10230</c:v>
                </c:pt>
                <c:pt idx="1385" formatCode="#,##0">
                  <c:v>11432</c:v>
                </c:pt>
                <c:pt idx="1386" formatCode="#,##0">
                  <c:v>11942</c:v>
                </c:pt>
                <c:pt idx="1387" formatCode="#,##0">
                  <c:v>11358</c:v>
                </c:pt>
                <c:pt idx="1388" formatCode="#,##0">
                  <c:v>9834</c:v>
                </c:pt>
                <c:pt idx="1389" formatCode="#,##0">
                  <c:v>9619</c:v>
                </c:pt>
                <c:pt idx="1390" formatCode="#,##0">
                  <c:v>7425</c:v>
                </c:pt>
                <c:pt idx="1399" formatCode="#,##0">
                  <c:v>3268</c:v>
                </c:pt>
                <c:pt idx="1400" formatCode="#,##0">
                  <c:v>4828</c:v>
                </c:pt>
                <c:pt idx="1401" formatCode="#,##0">
                  <c:v>5263</c:v>
                </c:pt>
                <c:pt idx="1402" formatCode="#,##0">
                  <c:v>5857</c:v>
                </c:pt>
                <c:pt idx="1403" formatCode="#,##0">
                  <c:v>6212</c:v>
                </c:pt>
                <c:pt idx="1404" formatCode="#,##0">
                  <c:v>6646</c:v>
                </c:pt>
                <c:pt idx="1405" formatCode="#,##0">
                  <c:v>7152</c:v>
                </c:pt>
                <c:pt idx="1406" formatCode="#,##0">
                  <c:v>8182</c:v>
                </c:pt>
                <c:pt idx="1407" formatCode="#,##0">
                  <c:v>9573</c:v>
                </c:pt>
                <c:pt idx="1408" formatCode="#,##0">
                  <c:v>10914</c:v>
                </c:pt>
                <c:pt idx="1409" formatCode="#,##0">
                  <c:v>12331</c:v>
                </c:pt>
                <c:pt idx="1410" formatCode="#,##0">
                  <c:v>13006</c:v>
                </c:pt>
                <c:pt idx="1411" formatCode="#,##0">
                  <c:v>12226</c:v>
                </c:pt>
                <c:pt idx="1412" formatCode="#,##0">
                  <c:v>10736</c:v>
                </c:pt>
                <c:pt idx="1413" formatCode="#,##0">
                  <c:v>10793</c:v>
                </c:pt>
                <c:pt idx="1414" formatCode="#,##0">
                  <c:v>8309</c:v>
                </c:pt>
                <c:pt idx="1423" formatCode="#,##0">
                  <c:v>4956</c:v>
                </c:pt>
                <c:pt idx="1424" formatCode="#,##0">
                  <c:v>6605</c:v>
                </c:pt>
                <c:pt idx="1425" formatCode="#,##0">
                  <c:v>7247</c:v>
                </c:pt>
                <c:pt idx="1426" formatCode="#,##0">
                  <c:v>8213</c:v>
                </c:pt>
                <c:pt idx="1427" formatCode="#,##0">
                  <c:v>9130</c:v>
                </c:pt>
                <c:pt idx="1428" formatCode="#,##0">
                  <c:v>10032</c:v>
                </c:pt>
                <c:pt idx="1429" formatCode="#,##0">
                  <c:v>10725</c:v>
                </c:pt>
                <c:pt idx="1430" formatCode="#,##0">
                  <c:v>12420</c:v>
                </c:pt>
                <c:pt idx="1431" formatCode="#,##0">
                  <c:v>14282</c:v>
                </c:pt>
                <c:pt idx="1432" formatCode="#,##0">
                  <c:v>15820</c:v>
                </c:pt>
                <c:pt idx="1433" formatCode="#,##0">
                  <c:v>17437</c:v>
                </c:pt>
                <c:pt idx="1434" formatCode="#,##0">
                  <c:v>17544</c:v>
                </c:pt>
                <c:pt idx="1435" formatCode="#,##0">
                  <c:v>16620</c:v>
                </c:pt>
                <c:pt idx="1436" formatCode="#,##0">
                  <c:v>14504</c:v>
                </c:pt>
                <c:pt idx="1437" formatCode="#,##0">
                  <c:v>14089</c:v>
                </c:pt>
                <c:pt idx="1438" formatCode="#,##0">
                  <c:v>11232</c:v>
                </c:pt>
                <c:pt idx="1447" formatCode="#,##0">
                  <c:v>4828</c:v>
                </c:pt>
                <c:pt idx="1448" formatCode="#,##0">
                  <c:v>6894</c:v>
                </c:pt>
                <c:pt idx="1449" formatCode="#,##0">
                  <c:v>8301</c:v>
                </c:pt>
                <c:pt idx="1450" formatCode="#,##0">
                  <c:v>9735</c:v>
                </c:pt>
                <c:pt idx="1451" formatCode="#,##0">
                  <c:v>10958</c:v>
                </c:pt>
                <c:pt idx="1452" formatCode="#,##0">
                  <c:v>12101</c:v>
                </c:pt>
                <c:pt idx="1453" formatCode="#,##0">
                  <c:v>13696</c:v>
                </c:pt>
                <c:pt idx="1454" formatCode="#,##0">
                  <c:v>15565</c:v>
                </c:pt>
                <c:pt idx="1455" formatCode="#,##0">
                  <c:v>17666</c:v>
                </c:pt>
                <c:pt idx="1456" formatCode="#,##0">
                  <c:v>19492</c:v>
                </c:pt>
                <c:pt idx="1457" formatCode="#,##0">
                  <c:v>20485</c:v>
                </c:pt>
                <c:pt idx="1458" formatCode="#,##0">
                  <c:v>20026</c:v>
                </c:pt>
                <c:pt idx="1459" formatCode="#,##0">
                  <c:v>17340</c:v>
                </c:pt>
                <c:pt idx="1460" formatCode="#,##0">
                  <c:v>15503</c:v>
                </c:pt>
                <c:pt idx="1461" formatCode="#,##0">
                  <c:v>15489</c:v>
                </c:pt>
                <c:pt idx="1462" formatCode="#,##0">
                  <c:v>12995</c:v>
                </c:pt>
                <c:pt idx="1471" formatCode="#,##0">
                  <c:v>4553</c:v>
                </c:pt>
                <c:pt idx="1472" formatCode="#,##0">
                  <c:v>7164</c:v>
                </c:pt>
                <c:pt idx="1473" formatCode="#,##0">
                  <c:v>8757</c:v>
                </c:pt>
                <c:pt idx="1474" formatCode="#,##0">
                  <c:v>10511</c:v>
                </c:pt>
                <c:pt idx="1475" formatCode="#,##0">
                  <c:v>12837</c:v>
                </c:pt>
                <c:pt idx="1476" formatCode="#,##0">
                  <c:v>14608</c:v>
                </c:pt>
                <c:pt idx="1477" formatCode="#,##0">
                  <c:v>16937</c:v>
                </c:pt>
                <c:pt idx="1478" formatCode="#,##0">
                  <c:v>18835</c:v>
                </c:pt>
                <c:pt idx="1479" formatCode="#,##0">
                  <c:v>19544</c:v>
                </c:pt>
                <c:pt idx="1480" formatCode="#,##0">
                  <c:v>20286</c:v>
                </c:pt>
                <c:pt idx="1481" formatCode="#,##0">
                  <c:v>20948</c:v>
                </c:pt>
                <c:pt idx="1482" formatCode="#,##0">
                  <c:v>20826</c:v>
                </c:pt>
                <c:pt idx="1483" formatCode="#,##0">
                  <c:v>20225</c:v>
                </c:pt>
                <c:pt idx="1484" formatCode="#,##0">
                  <c:v>17644</c:v>
                </c:pt>
                <c:pt idx="1485" formatCode="#,##0">
                  <c:v>16354</c:v>
                </c:pt>
                <c:pt idx="1486" formatCode="#,##0">
                  <c:v>14192</c:v>
                </c:pt>
                <c:pt idx="1495" formatCode="#,##0">
                  <c:v>2188</c:v>
                </c:pt>
                <c:pt idx="1496" formatCode="#,##0">
                  <c:v>4645</c:v>
                </c:pt>
                <c:pt idx="1497" formatCode="#,##0">
                  <c:v>7279</c:v>
                </c:pt>
                <c:pt idx="1498" formatCode="#,##0">
                  <c:v>9218</c:v>
                </c:pt>
                <c:pt idx="1499" formatCode="#,##0">
                  <c:v>11019</c:v>
                </c:pt>
                <c:pt idx="1500" formatCode="#,##0">
                  <c:v>12460</c:v>
                </c:pt>
                <c:pt idx="1501" formatCode="#,##0">
                  <c:v>13736</c:v>
                </c:pt>
                <c:pt idx="1502" formatCode="#,##0">
                  <c:v>14896</c:v>
                </c:pt>
                <c:pt idx="1503" formatCode="#,##0">
                  <c:v>16332</c:v>
                </c:pt>
                <c:pt idx="1504" formatCode="#,##0">
                  <c:v>18215</c:v>
                </c:pt>
                <c:pt idx="1505" formatCode="#,##0">
                  <c:v>19450</c:v>
                </c:pt>
                <c:pt idx="1506" formatCode="#,##0">
                  <c:v>19458</c:v>
                </c:pt>
                <c:pt idx="1507" formatCode="#,##0">
                  <c:v>18810</c:v>
                </c:pt>
                <c:pt idx="1508" formatCode="#,##0">
                  <c:v>16312</c:v>
                </c:pt>
                <c:pt idx="1509" formatCode="#,##0">
                  <c:v>14843</c:v>
                </c:pt>
                <c:pt idx="1510" formatCode="#,##0">
                  <c:v>12690</c:v>
                </c:pt>
                <c:pt idx="1519" formatCode="#,##0">
                  <c:v>1398</c:v>
                </c:pt>
                <c:pt idx="1520" formatCode="#,##0">
                  <c:v>3823</c:v>
                </c:pt>
                <c:pt idx="1521" formatCode="#,##0">
                  <c:v>5774</c:v>
                </c:pt>
                <c:pt idx="1522" formatCode="#,##0">
                  <c:v>7959</c:v>
                </c:pt>
                <c:pt idx="1523" formatCode="#,##0">
                  <c:v>9787</c:v>
                </c:pt>
                <c:pt idx="1524" formatCode="#,##0">
                  <c:v>12443</c:v>
                </c:pt>
                <c:pt idx="1525" formatCode="#,##0">
                  <c:v>14202</c:v>
                </c:pt>
                <c:pt idx="1526" formatCode="#,##0">
                  <c:v>16813</c:v>
                </c:pt>
                <c:pt idx="1527" formatCode="#,##0">
                  <c:v>19686</c:v>
                </c:pt>
                <c:pt idx="1528" formatCode="#,##0">
                  <c:v>20948</c:v>
                </c:pt>
                <c:pt idx="1529" formatCode="#,##0">
                  <c:v>20948</c:v>
                </c:pt>
                <c:pt idx="1530" formatCode="#,##0">
                  <c:v>20948</c:v>
                </c:pt>
                <c:pt idx="1531" formatCode="#,##0">
                  <c:v>20948</c:v>
                </c:pt>
                <c:pt idx="1532" formatCode="#,##0">
                  <c:v>20041</c:v>
                </c:pt>
                <c:pt idx="1533" formatCode="#,##0">
                  <c:v>18765</c:v>
                </c:pt>
                <c:pt idx="1534" formatCode="#,##0">
                  <c:v>15792</c:v>
                </c:pt>
                <c:pt idx="1543" formatCode="#,##0">
                  <c:v>6368</c:v>
                </c:pt>
                <c:pt idx="1544" formatCode="#,##0">
                  <c:v>9671</c:v>
                </c:pt>
                <c:pt idx="1545" formatCode="#,##0">
                  <c:v>14213</c:v>
                </c:pt>
                <c:pt idx="1546" formatCode="#,##0">
                  <c:v>17715</c:v>
                </c:pt>
                <c:pt idx="1547" formatCode="#,##0">
                  <c:v>20025</c:v>
                </c:pt>
                <c:pt idx="1548" formatCode="#,##0">
                  <c:v>20948</c:v>
                </c:pt>
                <c:pt idx="1549" formatCode="#,##0">
                  <c:v>20948</c:v>
                </c:pt>
                <c:pt idx="1550" formatCode="#,##0">
                  <c:v>20948</c:v>
                </c:pt>
                <c:pt idx="1551" formatCode="#,##0">
                  <c:v>20741</c:v>
                </c:pt>
                <c:pt idx="1552" formatCode="#,##0">
                  <c:v>20948</c:v>
                </c:pt>
                <c:pt idx="1553" formatCode="#,##0">
                  <c:v>20948</c:v>
                </c:pt>
                <c:pt idx="1554" formatCode="#,##0">
                  <c:v>20948</c:v>
                </c:pt>
                <c:pt idx="1555" formatCode="#,##0">
                  <c:v>20948</c:v>
                </c:pt>
                <c:pt idx="1556" formatCode="#,##0">
                  <c:v>20079</c:v>
                </c:pt>
                <c:pt idx="1557" formatCode="#,##0">
                  <c:v>18530</c:v>
                </c:pt>
                <c:pt idx="1558" formatCode="#,##0">
                  <c:v>15434</c:v>
                </c:pt>
                <c:pt idx="1567" formatCode="#,##0">
                  <c:v>4804</c:v>
                </c:pt>
                <c:pt idx="1568" formatCode="#,##0">
                  <c:v>7895</c:v>
                </c:pt>
                <c:pt idx="1569" formatCode="#,##0">
                  <c:v>10334</c:v>
                </c:pt>
                <c:pt idx="1570" formatCode="#,##0">
                  <c:v>12099</c:v>
                </c:pt>
                <c:pt idx="1571" formatCode="#,##0">
                  <c:v>13530</c:v>
                </c:pt>
                <c:pt idx="1572" formatCode="#,##0">
                  <c:v>14731</c:v>
                </c:pt>
                <c:pt idx="1573" formatCode="#,##0">
                  <c:v>16227</c:v>
                </c:pt>
                <c:pt idx="1574" formatCode="#,##0">
                  <c:v>17789</c:v>
                </c:pt>
                <c:pt idx="1575" formatCode="#,##0">
                  <c:v>19793</c:v>
                </c:pt>
                <c:pt idx="1576" formatCode="#,##0">
                  <c:v>20948</c:v>
                </c:pt>
                <c:pt idx="1577" formatCode="#,##0">
                  <c:v>20948</c:v>
                </c:pt>
                <c:pt idx="1578" formatCode="#,##0">
                  <c:v>20948</c:v>
                </c:pt>
                <c:pt idx="1579" formatCode="#,##0">
                  <c:v>19210</c:v>
                </c:pt>
                <c:pt idx="1580" formatCode="#,##0">
                  <c:v>17277</c:v>
                </c:pt>
                <c:pt idx="1581" formatCode="#,##0">
                  <c:v>17170</c:v>
                </c:pt>
                <c:pt idx="1582" formatCode="#,##0">
                  <c:v>14893</c:v>
                </c:pt>
                <c:pt idx="1591" formatCode="#,##0">
                  <c:v>4132</c:v>
                </c:pt>
                <c:pt idx="1592" formatCode="#,##0">
                  <c:v>7273</c:v>
                </c:pt>
                <c:pt idx="1593" formatCode="#,##0">
                  <c:v>9919</c:v>
                </c:pt>
                <c:pt idx="1594" formatCode="#,##0">
                  <c:v>12177</c:v>
                </c:pt>
                <c:pt idx="1595" formatCode="#,##0">
                  <c:v>14580</c:v>
                </c:pt>
                <c:pt idx="1596" formatCode="#,##0">
                  <c:v>16095</c:v>
                </c:pt>
                <c:pt idx="1597" formatCode="#,##0">
                  <c:v>18140</c:v>
                </c:pt>
                <c:pt idx="1598" formatCode="#,##0">
                  <c:v>19613</c:v>
                </c:pt>
                <c:pt idx="1599" formatCode="#,##0">
                  <c:v>19961</c:v>
                </c:pt>
                <c:pt idx="1600" formatCode="#,##0">
                  <c:v>20948</c:v>
                </c:pt>
                <c:pt idx="1601" formatCode="#,##0">
                  <c:v>20948</c:v>
                </c:pt>
                <c:pt idx="1602" formatCode="#,##0">
                  <c:v>20948</c:v>
                </c:pt>
                <c:pt idx="1603" formatCode="#,##0">
                  <c:v>18953</c:v>
                </c:pt>
                <c:pt idx="1604" formatCode="#,##0">
                  <c:v>17072</c:v>
                </c:pt>
                <c:pt idx="1605" formatCode="#,##0">
                  <c:v>16970</c:v>
                </c:pt>
                <c:pt idx="1606" formatCode="#,##0">
                  <c:v>15047</c:v>
                </c:pt>
                <c:pt idx="1615" formatCode="#,##0">
                  <c:v>4613</c:v>
                </c:pt>
                <c:pt idx="1616" formatCode="#,##0">
                  <c:v>7847</c:v>
                </c:pt>
                <c:pt idx="1617" formatCode="#,##0">
                  <c:v>11068</c:v>
                </c:pt>
                <c:pt idx="1618" formatCode="#,##0">
                  <c:v>14021</c:v>
                </c:pt>
                <c:pt idx="1619" formatCode="#,##0">
                  <c:v>16238</c:v>
                </c:pt>
                <c:pt idx="1620" formatCode="#,##0">
                  <c:v>17424</c:v>
                </c:pt>
                <c:pt idx="1621" formatCode="#,##0">
                  <c:v>18571</c:v>
                </c:pt>
                <c:pt idx="1622" formatCode="#,##0">
                  <c:v>19512</c:v>
                </c:pt>
                <c:pt idx="1623" formatCode="#,##0">
                  <c:v>20394</c:v>
                </c:pt>
                <c:pt idx="1624" formatCode="#,##0">
                  <c:v>20948</c:v>
                </c:pt>
                <c:pt idx="1625" formatCode="#,##0">
                  <c:v>20948</c:v>
                </c:pt>
                <c:pt idx="1626" formatCode="#,##0">
                  <c:v>20948</c:v>
                </c:pt>
                <c:pt idx="1627" formatCode="#,##0">
                  <c:v>18053</c:v>
                </c:pt>
                <c:pt idx="1628" formatCode="#,##0">
                  <c:v>13685</c:v>
                </c:pt>
                <c:pt idx="1629" formatCode="#,##0">
                  <c:v>12784</c:v>
                </c:pt>
                <c:pt idx="1630" formatCode="#,##0">
                  <c:v>10654</c:v>
                </c:pt>
                <c:pt idx="1639" formatCode="#,##0">
                  <c:v>2776</c:v>
                </c:pt>
                <c:pt idx="1640" formatCode="#,##0">
                  <c:v>4401</c:v>
                </c:pt>
                <c:pt idx="1641" formatCode="#,##0">
                  <c:v>5525</c:v>
                </c:pt>
                <c:pt idx="1642" formatCode="#,##0">
                  <c:v>6355</c:v>
                </c:pt>
                <c:pt idx="1643" formatCode="#,##0">
                  <c:v>6840</c:v>
                </c:pt>
                <c:pt idx="1644" formatCode="#,##0">
                  <c:v>6957</c:v>
                </c:pt>
                <c:pt idx="1645" formatCode="#,##0">
                  <c:v>7194</c:v>
                </c:pt>
                <c:pt idx="1646" formatCode="#,##0">
                  <c:v>7710</c:v>
                </c:pt>
                <c:pt idx="1647" formatCode="#,##0">
                  <c:v>8420</c:v>
                </c:pt>
                <c:pt idx="1648" formatCode="#,##0">
                  <c:v>9313</c:v>
                </c:pt>
                <c:pt idx="1649" formatCode="#,##0">
                  <c:v>10234</c:v>
                </c:pt>
                <c:pt idx="1650" formatCode="#,##0">
                  <c:v>8933</c:v>
                </c:pt>
                <c:pt idx="1651" formatCode="#,##0">
                  <c:v>7373</c:v>
                </c:pt>
                <c:pt idx="1652" formatCode="#,##0">
                  <c:v>6322</c:v>
                </c:pt>
                <c:pt idx="1653" formatCode="#,##0">
                  <c:v>7282</c:v>
                </c:pt>
                <c:pt idx="1654" formatCode="#,##0">
                  <c:v>6653</c:v>
                </c:pt>
                <c:pt idx="1663" formatCode="#,##0">
                  <c:v>800</c:v>
                </c:pt>
                <c:pt idx="1664" formatCode="#,##0">
                  <c:v>2037</c:v>
                </c:pt>
                <c:pt idx="1665" formatCode="#,##0">
                  <c:v>3370</c:v>
                </c:pt>
                <c:pt idx="1666" formatCode="#,##0">
                  <c:v>4115</c:v>
                </c:pt>
                <c:pt idx="1667" formatCode="#,##0">
                  <c:v>4867</c:v>
                </c:pt>
                <c:pt idx="1668" formatCode="#,##0">
                  <c:v>5274</c:v>
                </c:pt>
                <c:pt idx="1669" formatCode="#,##0">
                  <c:v>6008</c:v>
                </c:pt>
                <c:pt idx="1670" formatCode="#,##0">
                  <c:v>7184</c:v>
                </c:pt>
                <c:pt idx="1671" formatCode="#,##0">
                  <c:v>9253</c:v>
                </c:pt>
                <c:pt idx="1672" formatCode="#,##0">
                  <c:v>11731</c:v>
                </c:pt>
                <c:pt idx="1673" formatCode="#,##0">
                  <c:v>13008</c:v>
                </c:pt>
                <c:pt idx="1674" formatCode="#,##0">
                  <c:v>14202</c:v>
                </c:pt>
                <c:pt idx="1675" formatCode="#,##0">
                  <c:v>14758</c:v>
                </c:pt>
                <c:pt idx="1676" formatCode="#,##0">
                  <c:v>13604</c:v>
                </c:pt>
                <c:pt idx="1677" formatCode="#,##0">
                  <c:v>12495</c:v>
                </c:pt>
                <c:pt idx="1678" formatCode="#,##0">
                  <c:v>10946</c:v>
                </c:pt>
                <c:pt idx="1687" formatCode="#,##0">
                  <c:v>847</c:v>
                </c:pt>
                <c:pt idx="1688" formatCode="#,##0">
                  <c:v>2969</c:v>
                </c:pt>
                <c:pt idx="1689" formatCode="#,##0">
                  <c:v>4506</c:v>
                </c:pt>
                <c:pt idx="1690" formatCode="#,##0">
                  <c:v>6360</c:v>
                </c:pt>
                <c:pt idx="1691" formatCode="#,##0">
                  <c:v>7839</c:v>
                </c:pt>
                <c:pt idx="1692" formatCode="#,##0">
                  <c:v>10454</c:v>
                </c:pt>
                <c:pt idx="1693" formatCode="#,##0">
                  <c:v>12179</c:v>
                </c:pt>
                <c:pt idx="1694" formatCode="#,##0">
                  <c:v>14639</c:v>
                </c:pt>
                <c:pt idx="1695" formatCode="#,##0">
                  <c:v>17481</c:v>
                </c:pt>
                <c:pt idx="1696" formatCode="#,##0">
                  <c:v>19920</c:v>
                </c:pt>
                <c:pt idx="1697" formatCode="#,##0">
                  <c:v>20799</c:v>
                </c:pt>
                <c:pt idx="1698" formatCode="#,##0">
                  <c:v>20176</c:v>
                </c:pt>
                <c:pt idx="1699" formatCode="#,##0">
                  <c:v>19685</c:v>
                </c:pt>
                <c:pt idx="1700" formatCode="#,##0">
                  <c:v>17205</c:v>
                </c:pt>
                <c:pt idx="1701" formatCode="#,##0">
                  <c:v>15009</c:v>
                </c:pt>
                <c:pt idx="1702" formatCode="#,##0">
                  <c:v>12294</c:v>
                </c:pt>
                <c:pt idx="1711" formatCode="#,##0">
                  <c:v>3189</c:v>
                </c:pt>
                <c:pt idx="1712" formatCode="#,##0">
                  <c:v>5585</c:v>
                </c:pt>
                <c:pt idx="1713" formatCode="#,##0">
                  <c:v>7642</c:v>
                </c:pt>
                <c:pt idx="1714" formatCode="#,##0">
                  <c:v>9679</c:v>
                </c:pt>
                <c:pt idx="1715" formatCode="#,##0">
                  <c:v>11707</c:v>
                </c:pt>
                <c:pt idx="1716" formatCode="#,##0">
                  <c:v>13960</c:v>
                </c:pt>
                <c:pt idx="1717" formatCode="#,##0">
                  <c:v>16278</c:v>
                </c:pt>
                <c:pt idx="1718" formatCode="#,##0">
                  <c:v>18901</c:v>
                </c:pt>
                <c:pt idx="1719" formatCode="#,##0">
                  <c:v>20948</c:v>
                </c:pt>
                <c:pt idx="1720" formatCode="#,##0">
                  <c:v>20948</c:v>
                </c:pt>
                <c:pt idx="1721" formatCode="#,##0">
                  <c:v>20948</c:v>
                </c:pt>
                <c:pt idx="1722" formatCode="#,##0">
                  <c:v>20948</c:v>
                </c:pt>
                <c:pt idx="1723" formatCode="#,##0">
                  <c:v>20948</c:v>
                </c:pt>
                <c:pt idx="1724" formatCode="#,##0">
                  <c:v>20948</c:v>
                </c:pt>
                <c:pt idx="1725" formatCode="#,##0">
                  <c:v>18338</c:v>
                </c:pt>
                <c:pt idx="1726" formatCode="#,##0">
                  <c:v>14880</c:v>
                </c:pt>
                <c:pt idx="1735" formatCode="#,##0">
                  <c:v>3825</c:v>
                </c:pt>
                <c:pt idx="1736" formatCode="#,##0">
                  <c:v>6178</c:v>
                </c:pt>
                <c:pt idx="1737" formatCode="#,##0">
                  <c:v>8538</c:v>
                </c:pt>
                <c:pt idx="1738" formatCode="#,##0">
                  <c:v>10782</c:v>
                </c:pt>
                <c:pt idx="1739" formatCode="#,##0">
                  <c:v>13013</c:v>
                </c:pt>
                <c:pt idx="1740" formatCode="#,##0">
                  <c:v>15268</c:v>
                </c:pt>
                <c:pt idx="1741" formatCode="#,##0">
                  <c:v>17455</c:v>
                </c:pt>
                <c:pt idx="1742" formatCode="#,##0">
                  <c:v>19343</c:v>
                </c:pt>
                <c:pt idx="1743" formatCode="#,##0">
                  <c:v>20948</c:v>
                </c:pt>
                <c:pt idx="1744" formatCode="#,##0">
                  <c:v>20948</c:v>
                </c:pt>
                <c:pt idx="1745" formatCode="#,##0">
                  <c:v>20948</c:v>
                </c:pt>
                <c:pt idx="1746" formatCode="#,##0">
                  <c:v>20948</c:v>
                </c:pt>
                <c:pt idx="1747" formatCode="#,##0">
                  <c:v>20948</c:v>
                </c:pt>
                <c:pt idx="1748" formatCode="#,##0">
                  <c:v>19853</c:v>
                </c:pt>
                <c:pt idx="1749" formatCode="#,##0">
                  <c:v>17793</c:v>
                </c:pt>
                <c:pt idx="1750" formatCode="#,##0">
                  <c:v>15149</c:v>
                </c:pt>
                <c:pt idx="1759" formatCode="#,##0">
                  <c:v>4916</c:v>
                </c:pt>
                <c:pt idx="1760" formatCode="#,##0">
                  <c:v>8014</c:v>
                </c:pt>
                <c:pt idx="1761" formatCode="#,##0">
                  <c:v>10568</c:v>
                </c:pt>
                <c:pt idx="1762" formatCode="#,##0">
                  <c:v>11926</c:v>
                </c:pt>
                <c:pt idx="1763" formatCode="#,##0">
                  <c:v>12384</c:v>
                </c:pt>
                <c:pt idx="1764" formatCode="#,##0">
                  <c:v>12547</c:v>
                </c:pt>
                <c:pt idx="1765" formatCode="#,##0">
                  <c:v>12617</c:v>
                </c:pt>
                <c:pt idx="1766" formatCode="#,##0">
                  <c:v>13669</c:v>
                </c:pt>
                <c:pt idx="1767" formatCode="#,##0">
                  <c:v>15112</c:v>
                </c:pt>
                <c:pt idx="1768" formatCode="#,##0">
                  <c:v>14932</c:v>
                </c:pt>
                <c:pt idx="1769" formatCode="#,##0">
                  <c:v>15064</c:v>
                </c:pt>
                <c:pt idx="1770" formatCode="#,##0">
                  <c:v>14664</c:v>
                </c:pt>
                <c:pt idx="1771" formatCode="#,##0">
                  <c:v>13207</c:v>
                </c:pt>
                <c:pt idx="1772" formatCode="#,##0">
                  <c:v>10765</c:v>
                </c:pt>
                <c:pt idx="1773" formatCode="#,##0">
                  <c:v>10182</c:v>
                </c:pt>
                <c:pt idx="1774" formatCode="#,##0">
                  <c:v>8447</c:v>
                </c:pt>
                <c:pt idx="1783" formatCode="#,##0">
                  <c:v>2387</c:v>
                </c:pt>
                <c:pt idx="1784" formatCode="#,##0">
                  <c:v>3767</c:v>
                </c:pt>
                <c:pt idx="1785" formatCode="#,##0">
                  <c:v>4697</c:v>
                </c:pt>
                <c:pt idx="1786" formatCode="#,##0">
                  <c:v>5213</c:v>
                </c:pt>
                <c:pt idx="1787" formatCode="#,##0">
                  <c:v>5711</c:v>
                </c:pt>
                <c:pt idx="1788" formatCode="#,##0">
                  <c:v>5949</c:v>
                </c:pt>
                <c:pt idx="1789" formatCode="#,##0">
                  <c:v>6304</c:v>
                </c:pt>
                <c:pt idx="1790" formatCode="#,##0">
                  <c:v>6617</c:v>
                </c:pt>
                <c:pt idx="1791" formatCode="#,##0">
                  <c:v>7391</c:v>
                </c:pt>
                <c:pt idx="1792" formatCode="#,##0">
                  <c:v>8694</c:v>
                </c:pt>
                <c:pt idx="1793" formatCode="#,##0">
                  <c:v>10182</c:v>
                </c:pt>
                <c:pt idx="1794" formatCode="#,##0">
                  <c:v>10890</c:v>
                </c:pt>
                <c:pt idx="1795" formatCode="#,##0">
                  <c:v>10948</c:v>
                </c:pt>
                <c:pt idx="1796" formatCode="#,##0">
                  <c:v>9973</c:v>
                </c:pt>
                <c:pt idx="1797" formatCode="#,##0">
                  <c:v>9588</c:v>
                </c:pt>
                <c:pt idx="1798" formatCode="#,##0">
                  <c:v>8389</c:v>
                </c:pt>
                <c:pt idx="1807" formatCode="#,##0">
                  <c:v>2292</c:v>
                </c:pt>
                <c:pt idx="1808" formatCode="#,##0">
                  <c:v>3967</c:v>
                </c:pt>
                <c:pt idx="1809" formatCode="#,##0">
                  <c:v>5133</c:v>
                </c:pt>
                <c:pt idx="1810" formatCode="#,##0">
                  <c:v>5912</c:v>
                </c:pt>
                <c:pt idx="1811" formatCode="#,##0">
                  <c:v>6287</c:v>
                </c:pt>
                <c:pt idx="1812" formatCode="#,##0">
                  <c:v>6630</c:v>
                </c:pt>
                <c:pt idx="1813" formatCode="#,##0">
                  <c:v>7069</c:v>
                </c:pt>
                <c:pt idx="1814" formatCode="#,##0">
                  <c:v>7633</c:v>
                </c:pt>
                <c:pt idx="1815" formatCode="#,##0">
                  <c:v>8436</c:v>
                </c:pt>
                <c:pt idx="1816" formatCode="#,##0">
                  <c:v>9325</c:v>
                </c:pt>
                <c:pt idx="1817" formatCode="#,##0">
                  <c:v>10451</c:v>
                </c:pt>
                <c:pt idx="1818" formatCode="#,##0">
                  <c:v>10866</c:v>
                </c:pt>
                <c:pt idx="1819" formatCode="#,##0">
                  <c:v>10570</c:v>
                </c:pt>
                <c:pt idx="1820" formatCode="#,##0">
                  <c:v>9146</c:v>
                </c:pt>
                <c:pt idx="1821" formatCode="#,##0">
                  <c:v>8750</c:v>
                </c:pt>
                <c:pt idx="1822" formatCode="#,##0">
                  <c:v>7834</c:v>
                </c:pt>
                <c:pt idx="1831" formatCode="#,##0">
                  <c:v>658</c:v>
                </c:pt>
                <c:pt idx="1832" formatCode="#,##0">
                  <c:v>2175</c:v>
                </c:pt>
                <c:pt idx="1833" formatCode="#,##0">
                  <c:v>3624</c:v>
                </c:pt>
                <c:pt idx="1834" formatCode="#,##0">
                  <c:v>4536</c:v>
                </c:pt>
                <c:pt idx="1835" formatCode="#,##0">
                  <c:v>5306</c:v>
                </c:pt>
                <c:pt idx="1836" formatCode="#,##0">
                  <c:v>5535</c:v>
                </c:pt>
                <c:pt idx="1837" formatCode="#,##0">
                  <c:v>5782</c:v>
                </c:pt>
                <c:pt idx="1838" formatCode="#,##0">
                  <c:v>6409</c:v>
                </c:pt>
                <c:pt idx="1839" formatCode="#,##0">
                  <c:v>7291</c:v>
                </c:pt>
                <c:pt idx="1840" formatCode="#,##0">
                  <c:v>9062</c:v>
                </c:pt>
                <c:pt idx="1841" formatCode="#,##0">
                  <c:v>9966</c:v>
                </c:pt>
                <c:pt idx="1842" formatCode="#,##0">
                  <c:v>10226</c:v>
                </c:pt>
                <c:pt idx="1843" formatCode="#,##0">
                  <c:v>10808</c:v>
                </c:pt>
                <c:pt idx="1844" formatCode="#,##0">
                  <c:v>9731</c:v>
                </c:pt>
                <c:pt idx="1845" formatCode="#,##0">
                  <c:v>9701</c:v>
                </c:pt>
                <c:pt idx="1846" formatCode="#,##0">
                  <c:v>8639</c:v>
                </c:pt>
                <c:pt idx="1855" formatCode="#,##0">
                  <c:v>460</c:v>
                </c:pt>
                <c:pt idx="1856" formatCode="#,##0">
                  <c:v>2084</c:v>
                </c:pt>
                <c:pt idx="1857" formatCode="#,##0">
                  <c:v>3110</c:v>
                </c:pt>
                <c:pt idx="1858" formatCode="#,##0">
                  <c:v>4282</c:v>
                </c:pt>
                <c:pt idx="1859" formatCode="#,##0">
                  <c:v>4927</c:v>
                </c:pt>
                <c:pt idx="1860" formatCode="#,##0">
                  <c:v>6363</c:v>
                </c:pt>
                <c:pt idx="1861" formatCode="#,##0">
                  <c:v>7344</c:v>
                </c:pt>
                <c:pt idx="1862" formatCode="#,##0">
                  <c:v>9862</c:v>
                </c:pt>
                <c:pt idx="1863" formatCode="#,##0">
                  <c:v>11666</c:v>
                </c:pt>
                <c:pt idx="1864" formatCode="#,##0">
                  <c:v>12670</c:v>
                </c:pt>
                <c:pt idx="1865" formatCode="#,##0">
                  <c:v>13104</c:v>
                </c:pt>
                <c:pt idx="1866" formatCode="#,##0">
                  <c:v>13019</c:v>
                </c:pt>
                <c:pt idx="1867" formatCode="#,##0">
                  <c:v>12423</c:v>
                </c:pt>
                <c:pt idx="1868" formatCode="#,##0">
                  <c:v>11543</c:v>
                </c:pt>
                <c:pt idx="1869" formatCode="#,##0">
                  <c:v>12153</c:v>
                </c:pt>
                <c:pt idx="1870" formatCode="#,##0">
                  <c:v>11047</c:v>
                </c:pt>
                <c:pt idx="1879" formatCode="#,##0">
                  <c:v>3975</c:v>
                </c:pt>
                <c:pt idx="1880" formatCode="#,##0">
                  <c:v>7011</c:v>
                </c:pt>
                <c:pt idx="1881" formatCode="#,##0">
                  <c:v>9666</c:v>
                </c:pt>
                <c:pt idx="1882" formatCode="#,##0">
                  <c:v>11830</c:v>
                </c:pt>
                <c:pt idx="1883" formatCode="#,##0">
                  <c:v>13847</c:v>
                </c:pt>
                <c:pt idx="1884" formatCode="#,##0">
                  <c:v>14499</c:v>
                </c:pt>
                <c:pt idx="1885" formatCode="#,##0">
                  <c:v>15330</c:v>
                </c:pt>
                <c:pt idx="1886" formatCode="#,##0">
                  <c:v>16785</c:v>
                </c:pt>
                <c:pt idx="1887" formatCode="#,##0">
                  <c:v>16752</c:v>
                </c:pt>
                <c:pt idx="1888" formatCode="#,##0">
                  <c:v>15675</c:v>
                </c:pt>
                <c:pt idx="1889" formatCode="#,##0">
                  <c:v>14599</c:v>
                </c:pt>
                <c:pt idx="1890" formatCode="#,##0">
                  <c:v>13299</c:v>
                </c:pt>
                <c:pt idx="1891" formatCode="#,##0">
                  <c:v>11957</c:v>
                </c:pt>
                <c:pt idx="1892" formatCode="#,##0">
                  <c:v>11154</c:v>
                </c:pt>
                <c:pt idx="1893" formatCode="#,##0">
                  <c:v>11420</c:v>
                </c:pt>
                <c:pt idx="1894" formatCode="#,##0">
                  <c:v>9377</c:v>
                </c:pt>
                <c:pt idx="1903" formatCode="#,##0">
                  <c:v>3055</c:v>
                </c:pt>
                <c:pt idx="1904" formatCode="#,##0">
                  <c:v>4836</c:v>
                </c:pt>
                <c:pt idx="1905" formatCode="#,##0">
                  <c:v>6842</c:v>
                </c:pt>
                <c:pt idx="1906" formatCode="#,##0">
                  <c:v>8668</c:v>
                </c:pt>
                <c:pt idx="1907" formatCode="#,##0">
                  <c:v>10359</c:v>
                </c:pt>
                <c:pt idx="1908" formatCode="#,##0">
                  <c:v>11955</c:v>
                </c:pt>
                <c:pt idx="1909" formatCode="#,##0">
                  <c:v>13520</c:v>
                </c:pt>
                <c:pt idx="1910" formatCode="#,##0">
                  <c:v>15246</c:v>
                </c:pt>
                <c:pt idx="1911" formatCode="#,##0">
                  <c:v>17538</c:v>
                </c:pt>
                <c:pt idx="1912" formatCode="#,##0">
                  <c:v>19986</c:v>
                </c:pt>
                <c:pt idx="1913" formatCode="#,##0">
                  <c:v>20948</c:v>
                </c:pt>
                <c:pt idx="1914" formatCode="#,##0">
                  <c:v>20948</c:v>
                </c:pt>
                <c:pt idx="1915" formatCode="#,##0">
                  <c:v>20948</c:v>
                </c:pt>
                <c:pt idx="1916" formatCode="#,##0">
                  <c:v>19164</c:v>
                </c:pt>
                <c:pt idx="1917" formatCode="#,##0">
                  <c:v>17299</c:v>
                </c:pt>
                <c:pt idx="1918" formatCode="#,##0">
                  <c:v>14340</c:v>
                </c:pt>
                <c:pt idx="1927" formatCode="#,##0">
                  <c:v>3955</c:v>
                </c:pt>
                <c:pt idx="1928" formatCode="#,##0">
                  <c:v>6847</c:v>
                </c:pt>
                <c:pt idx="1929" formatCode="#,##0">
                  <c:v>9517</c:v>
                </c:pt>
                <c:pt idx="1930" formatCode="#,##0">
                  <c:v>11874</c:v>
                </c:pt>
                <c:pt idx="1931" formatCode="#,##0">
                  <c:v>14199</c:v>
                </c:pt>
                <c:pt idx="1932" formatCode="#,##0">
                  <c:v>16301</c:v>
                </c:pt>
                <c:pt idx="1933" formatCode="#,##0">
                  <c:v>18223</c:v>
                </c:pt>
                <c:pt idx="1934" formatCode="#,##0">
                  <c:v>20494</c:v>
                </c:pt>
                <c:pt idx="1935" formatCode="#,##0">
                  <c:v>20948</c:v>
                </c:pt>
                <c:pt idx="1936" formatCode="#,##0">
                  <c:v>20948</c:v>
                </c:pt>
                <c:pt idx="1937" formatCode="#,##0">
                  <c:v>20948</c:v>
                </c:pt>
                <c:pt idx="1938" formatCode="#,##0">
                  <c:v>20948</c:v>
                </c:pt>
                <c:pt idx="1939" formatCode="#,##0">
                  <c:v>20948</c:v>
                </c:pt>
                <c:pt idx="1940" formatCode="#,##0">
                  <c:v>20948</c:v>
                </c:pt>
                <c:pt idx="1941" formatCode="#,##0">
                  <c:v>20948</c:v>
                </c:pt>
                <c:pt idx="1942" formatCode="#,##0">
                  <c:v>17751</c:v>
                </c:pt>
                <c:pt idx="1951" formatCode="#,##0">
                  <c:v>5130</c:v>
                </c:pt>
                <c:pt idx="1952" formatCode="#,##0">
                  <c:v>8529</c:v>
                </c:pt>
                <c:pt idx="1953" formatCode="#,##0">
                  <c:v>11928</c:v>
                </c:pt>
                <c:pt idx="1954" formatCode="#,##0">
                  <c:v>15259</c:v>
                </c:pt>
                <c:pt idx="1955" formatCode="#,##0">
                  <c:v>18491</c:v>
                </c:pt>
                <c:pt idx="1956" formatCode="#,##0">
                  <c:v>20948</c:v>
                </c:pt>
                <c:pt idx="1957" formatCode="#,##0">
                  <c:v>20948</c:v>
                </c:pt>
                <c:pt idx="1958" formatCode="#,##0">
                  <c:v>20948</c:v>
                </c:pt>
                <c:pt idx="1959" formatCode="#,##0">
                  <c:v>20948</c:v>
                </c:pt>
                <c:pt idx="1960" formatCode="#,##0">
                  <c:v>20948</c:v>
                </c:pt>
                <c:pt idx="1961" formatCode="#,##0">
                  <c:v>20948</c:v>
                </c:pt>
                <c:pt idx="1962" formatCode="#,##0">
                  <c:v>20948</c:v>
                </c:pt>
                <c:pt idx="1963" formatCode="#,##0">
                  <c:v>20948</c:v>
                </c:pt>
                <c:pt idx="1964" formatCode="#,##0">
                  <c:v>20948</c:v>
                </c:pt>
                <c:pt idx="1965" formatCode="#,##0">
                  <c:v>20948</c:v>
                </c:pt>
                <c:pt idx="1966" formatCode="#,##0">
                  <c:v>20658</c:v>
                </c:pt>
                <c:pt idx="1975" formatCode="#,##0">
                  <c:v>5491</c:v>
                </c:pt>
                <c:pt idx="1976" formatCode="#,##0">
                  <c:v>9580</c:v>
                </c:pt>
                <c:pt idx="1977" formatCode="#,##0">
                  <c:v>13409</c:v>
                </c:pt>
                <c:pt idx="1978" formatCode="#,##0">
                  <c:v>16891</c:v>
                </c:pt>
                <c:pt idx="1979" formatCode="#,##0">
                  <c:v>20259</c:v>
                </c:pt>
                <c:pt idx="1980" formatCode="#,##0">
                  <c:v>20948</c:v>
                </c:pt>
                <c:pt idx="1981" formatCode="#,##0">
                  <c:v>20948</c:v>
                </c:pt>
                <c:pt idx="1982" formatCode="#,##0">
                  <c:v>20948</c:v>
                </c:pt>
                <c:pt idx="1983" formatCode="#,##0">
                  <c:v>20948</c:v>
                </c:pt>
                <c:pt idx="1984" formatCode="#,##0">
                  <c:v>20948</c:v>
                </c:pt>
                <c:pt idx="1985" formatCode="#,##0">
                  <c:v>20948</c:v>
                </c:pt>
                <c:pt idx="1986" formatCode="#,##0">
                  <c:v>20948</c:v>
                </c:pt>
                <c:pt idx="1987" formatCode="#,##0">
                  <c:v>20948</c:v>
                </c:pt>
                <c:pt idx="1988" formatCode="#,##0">
                  <c:v>20948</c:v>
                </c:pt>
                <c:pt idx="1989" formatCode="#,##0">
                  <c:v>20948</c:v>
                </c:pt>
                <c:pt idx="1990" formatCode="#,##0">
                  <c:v>20307</c:v>
                </c:pt>
                <c:pt idx="1999" formatCode="#,##0">
                  <c:v>4531</c:v>
                </c:pt>
                <c:pt idx="2000" formatCode="#,##0">
                  <c:v>8925</c:v>
                </c:pt>
                <c:pt idx="2001" formatCode="#,##0">
                  <c:v>13100</c:v>
                </c:pt>
                <c:pt idx="2002" formatCode="#,##0">
                  <c:v>16858</c:v>
                </c:pt>
                <c:pt idx="2003" formatCode="#,##0">
                  <c:v>20346</c:v>
                </c:pt>
                <c:pt idx="2004" formatCode="#,##0">
                  <c:v>20948</c:v>
                </c:pt>
                <c:pt idx="2005" formatCode="#,##0">
                  <c:v>20948</c:v>
                </c:pt>
                <c:pt idx="2006" formatCode="#,##0">
                  <c:v>20948</c:v>
                </c:pt>
                <c:pt idx="2007" formatCode="#,##0">
                  <c:v>20948</c:v>
                </c:pt>
                <c:pt idx="2008" formatCode="#,##0">
                  <c:v>20948</c:v>
                </c:pt>
                <c:pt idx="2009" formatCode="#,##0">
                  <c:v>20948</c:v>
                </c:pt>
                <c:pt idx="2010" formatCode="#,##0">
                  <c:v>20948</c:v>
                </c:pt>
                <c:pt idx="2011" formatCode="#,##0">
                  <c:v>20948</c:v>
                </c:pt>
                <c:pt idx="2012" formatCode="#,##0">
                  <c:v>20948</c:v>
                </c:pt>
                <c:pt idx="2013" formatCode="#,##0">
                  <c:v>20948</c:v>
                </c:pt>
                <c:pt idx="2014" formatCode="#,##0">
                  <c:v>20948</c:v>
                </c:pt>
                <c:pt idx="2023" formatCode="#,##0">
                  <c:v>7456</c:v>
                </c:pt>
                <c:pt idx="2024" formatCode="#,##0">
                  <c:v>12220</c:v>
                </c:pt>
                <c:pt idx="2025" formatCode="#,##0">
                  <c:v>15971</c:v>
                </c:pt>
                <c:pt idx="2026" formatCode="#,##0">
                  <c:v>19348</c:v>
                </c:pt>
                <c:pt idx="2027" formatCode="#,##0">
                  <c:v>20948</c:v>
                </c:pt>
                <c:pt idx="2028" formatCode="#,##0">
                  <c:v>20948</c:v>
                </c:pt>
                <c:pt idx="2029" formatCode="#,##0">
                  <c:v>20948</c:v>
                </c:pt>
                <c:pt idx="2030" formatCode="#,##0">
                  <c:v>20948</c:v>
                </c:pt>
                <c:pt idx="2031" formatCode="#,##0">
                  <c:v>20948</c:v>
                </c:pt>
                <c:pt idx="2032" formatCode="#,##0">
                  <c:v>20948</c:v>
                </c:pt>
                <c:pt idx="2033" formatCode="#,##0">
                  <c:v>20948</c:v>
                </c:pt>
                <c:pt idx="2034" formatCode="#,##0">
                  <c:v>20948</c:v>
                </c:pt>
                <c:pt idx="2035" formatCode="#,##0">
                  <c:v>20948</c:v>
                </c:pt>
                <c:pt idx="2036" formatCode="#,##0">
                  <c:v>20948</c:v>
                </c:pt>
                <c:pt idx="2037" formatCode="#,##0">
                  <c:v>20948</c:v>
                </c:pt>
                <c:pt idx="2038" formatCode="#,##0">
                  <c:v>20948</c:v>
                </c:pt>
                <c:pt idx="2047" formatCode="#,##0">
                  <c:v>7361</c:v>
                </c:pt>
                <c:pt idx="2048" formatCode="#,##0">
                  <c:v>11780</c:v>
                </c:pt>
                <c:pt idx="2049" formatCode="#,##0">
                  <c:v>15919</c:v>
                </c:pt>
                <c:pt idx="2050" formatCode="#,##0">
                  <c:v>19822</c:v>
                </c:pt>
                <c:pt idx="2051" formatCode="#,##0">
                  <c:v>20948</c:v>
                </c:pt>
                <c:pt idx="2052" formatCode="#,##0">
                  <c:v>20948</c:v>
                </c:pt>
                <c:pt idx="2053" formatCode="#,##0">
                  <c:v>20948</c:v>
                </c:pt>
                <c:pt idx="2054" formatCode="#,##0">
                  <c:v>20948</c:v>
                </c:pt>
                <c:pt idx="2055" formatCode="#,##0">
                  <c:v>20948</c:v>
                </c:pt>
                <c:pt idx="2056" formatCode="#,##0">
                  <c:v>20948</c:v>
                </c:pt>
                <c:pt idx="2057" formatCode="#,##0">
                  <c:v>20948</c:v>
                </c:pt>
                <c:pt idx="2058" formatCode="#,##0">
                  <c:v>20948</c:v>
                </c:pt>
                <c:pt idx="2059" formatCode="#,##0">
                  <c:v>20948</c:v>
                </c:pt>
                <c:pt idx="2060" formatCode="#,##0">
                  <c:v>20948</c:v>
                </c:pt>
                <c:pt idx="2061" formatCode="#,##0">
                  <c:v>20948</c:v>
                </c:pt>
                <c:pt idx="2062" formatCode="#,##0">
                  <c:v>20948</c:v>
                </c:pt>
                <c:pt idx="2071" formatCode="#,##0">
                  <c:v>7929</c:v>
                </c:pt>
                <c:pt idx="2072" formatCode="#,##0">
                  <c:v>12075</c:v>
                </c:pt>
                <c:pt idx="2073" formatCode="#,##0">
                  <c:v>16041</c:v>
                </c:pt>
                <c:pt idx="2074" formatCode="#,##0">
                  <c:v>19450</c:v>
                </c:pt>
                <c:pt idx="2075" formatCode="#,##0">
                  <c:v>20948</c:v>
                </c:pt>
                <c:pt idx="2076" formatCode="#,##0">
                  <c:v>20948</c:v>
                </c:pt>
                <c:pt idx="2077" formatCode="#,##0">
                  <c:v>20948</c:v>
                </c:pt>
                <c:pt idx="2078" formatCode="#,##0">
                  <c:v>20948</c:v>
                </c:pt>
                <c:pt idx="2079" formatCode="#,##0">
                  <c:v>20948</c:v>
                </c:pt>
                <c:pt idx="2080" formatCode="#,##0">
                  <c:v>20948</c:v>
                </c:pt>
                <c:pt idx="2081" formatCode="#,##0">
                  <c:v>20948</c:v>
                </c:pt>
                <c:pt idx="2082" formatCode="#,##0">
                  <c:v>20948</c:v>
                </c:pt>
                <c:pt idx="2083" formatCode="#,##0">
                  <c:v>20948</c:v>
                </c:pt>
                <c:pt idx="2084" formatCode="#,##0">
                  <c:v>20948</c:v>
                </c:pt>
                <c:pt idx="2085" formatCode="#,##0">
                  <c:v>20948</c:v>
                </c:pt>
                <c:pt idx="2086" formatCode="#,##0">
                  <c:v>20948</c:v>
                </c:pt>
                <c:pt idx="2095" formatCode="#,##0">
                  <c:v>9735</c:v>
                </c:pt>
                <c:pt idx="2096" formatCode="#,##0">
                  <c:v>14070</c:v>
                </c:pt>
                <c:pt idx="2097" formatCode="#,##0">
                  <c:v>17964</c:v>
                </c:pt>
                <c:pt idx="2098" formatCode="#,##0">
                  <c:v>20948</c:v>
                </c:pt>
                <c:pt idx="2099" formatCode="#,##0">
                  <c:v>20948</c:v>
                </c:pt>
                <c:pt idx="2100" formatCode="#,##0">
                  <c:v>20948</c:v>
                </c:pt>
                <c:pt idx="2101" formatCode="#,##0">
                  <c:v>20948</c:v>
                </c:pt>
                <c:pt idx="2102" formatCode="#,##0">
                  <c:v>20948</c:v>
                </c:pt>
                <c:pt idx="2103" formatCode="#,##0">
                  <c:v>20948</c:v>
                </c:pt>
                <c:pt idx="2104" formatCode="#,##0">
                  <c:v>20948</c:v>
                </c:pt>
                <c:pt idx="2105" formatCode="#,##0">
                  <c:v>20948</c:v>
                </c:pt>
                <c:pt idx="2106" formatCode="#,##0">
                  <c:v>20948</c:v>
                </c:pt>
                <c:pt idx="2107" formatCode="#,##0">
                  <c:v>20948</c:v>
                </c:pt>
                <c:pt idx="2108" formatCode="#,##0">
                  <c:v>20948</c:v>
                </c:pt>
                <c:pt idx="2109" formatCode="#,##0">
                  <c:v>20948</c:v>
                </c:pt>
                <c:pt idx="2110" formatCode="#,##0">
                  <c:v>20948</c:v>
                </c:pt>
                <c:pt idx="2119" formatCode="#,##0">
                  <c:v>6742</c:v>
                </c:pt>
                <c:pt idx="2120" formatCode="#,##0">
                  <c:v>9816</c:v>
                </c:pt>
                <c:pt idx="2121" formatCode="#,##0">
                  <c:v>14197</c:v>
                </c:pt>
                <c:pt idx="2122" formatCode="#,##0">
                  <c:v>16760</c:v>
                </c:pt>
                <c:pt idx="2123" formatCode="#,##0">
                  <c:v>17438</c:v>
                </c:pt>
                <c:pt idx="2124" formatCode="#,##0">
                  <c:v>19088</c:v>
                </c:pt>
                <c:pt idx="2125" formatCode="#,##0">
                  <c:v>20948</c:v>
                </c:pt>
                <c:pt idx="2126" formatCode="#,##0">
                  <c:v>20948</c:v>
                </c:pt>
                <c:pt idx="2127" formatCode="#,##0">
                  <c:v>20948</c:v>
                </c:pt>
                <c:pt idx="2128" formatCode="#,##0">
                  <c:v>20948</c:v>
                </c:pt>
                <c:pt idx="2129" formatCode="#,##0">
                  <c:v>20948</c:v>
                </c:pt>
                <c:pt idx="2130" formatCode="#,##0">
                  <c:v>20948</c:v>
                </c:pt>
                <c:pt idx="2131" formatCode="#,##0">
                  <c:v>20948</c:v>
                </c:pt>
                <c:pt idx="2132" formatCode="#,##0">
                  <c:v>20948</c:v>
                </c:pt>
                <c:pt idx="2133" formatCode="#,##0">
                  <c:v>20948</c:v>
                </c:pt>
                <c:pt idx="2134" formatCode="#,##0">
                  <c:v>17931</c:v>
                </c:pt>
                <c:pt idx="2143" formatCode="#,##0">
                  <c:v>4380</c:v>
                </c:pt>
                <c:pt idx="2144" formatCode="#,##0">
                  <c:v>7587</c:v>
                </c:pt>
                <c:pt idx="2145" formatCode="#,##0">
                  <c:v>11054</c:v>
                </c:pt>
                <c:pt idx="2146" formatCode="#,##0">
                  <c:v>13892</c:v>
                </c:pt>
                <c:pt idx="2147" formatCode="#,##0">
                  <c:v>16599</c:v>
                </c:pt>
                <c:pt idx="2148" formatCode="#,##0">
                  <c:v>18501</c:v>
                </c:pt>
                <c:pt idx="2149" formatCode="#,##0">
                  <c:v>19965</c:v>
                </c:pt>
                <c:pt idx="2150" formatCode="#,##0">
                  <c:v>20948</c:v>
                </c:pt>
                <c:pt idx="2151" formatCode="#,##0">
                  <c:v>20948</c:v>
                </c:pt>
                <c:pt idx="2152" formatCode="#,##0">
                  <c:v>20948</c:v>
                </c:pt>
                <c:pt idx="2153" formatCode="#,##0">
                  <c:v>20948</c:v>
                </c:pt>
                <c:pt idx="2154" formatCode="#,##0">
                  <c:v>20040</c:v>
                </c:pt>
                <c:pt idx="2155" formatCode="#,##0">
                  <c:v>15468</c:v>
                </c:pt>
                <c:pt idx="2156" formatCode="#,##0">
                  <c:v>13488</c:v>
                </c:pt>
                <c:pt idx="2157" formatCode="#,##0">
                  <c:v>13569</c:v>
                </c:pt>
                <c:pt idx="2158" formatCode="#,##0">
                  <c:v>12629</c:v>
                </c:pt>
                <c:pt idx="2167" formatCode="#,##0">
                  <c:v>3300</c:v>
                </c:pt>
                <c:pt idx="2168" formatCode="#,##0">
                  <c:v>6427</c:v>
                </c:pt>
                <c:pt idx="2169" formatCode="#,##0">
                  <c:v>9692</c:v>
                </c:pt>
                <c:pt idx="2170" formatCode="#,##0">
                  <c:v>11169</c:v>
                </c:pt>
                <c:pt idx="2171" formatCode="#,##0">
                  <c:v>12693</c:v>
                </c:pt>
                <c:pt idx="2172" formatCode="#,##0">
                  <c:v>14202</c:v>
                </c:pt>
                <c:pt idx="2173" formatCode="#,##0">
                  <c:v>16569</c:v>
                </c:pt>
                <c:pt idx="2174" formatCode="#,##0">
                  <c:v>18224</c:v>
                </c:pt>
                <c:pt idx="2175" formatCode="#,##0">
                  <c:v>20948</c:v>
                </c:pt>
                <c:pt idx="2176" formatCode="#,##0">
                  <c:v>20948</c:v>
                </c:pt>
                <c:pt idx="2177" formatCode="#,##0">
                  <c:v>20948</c:v>
                </c:pt>
                <c:pt idx="2178" formatCode="#,##0">
                  <c:v>20948</c:v>
                </c:pt>
                <c:pt idx="2179" formatCode="#,##0">
                  <c:v>16246</c:v>
                </c:pt>
                <c:pt idx="2180" formatCode="#,##0">
                  <c:v>14832</c:v>
                </c:pt>
                <c:pt idx="2181" formatCode="#,##0">
                  <c:v>13987</c:v>
                </c:pt>
                <c:pt idx="2182" formatCode="#,##0">
                  <c:v>12577</c:v>
                </c:pt>
                <c:pt idx="2191" formatCode="#,##0">
                  <c:v>3722</c:v>
                </c:pt>
                <c:pt idx="2192" formatCode="#,##0">
                  <c:v>7403</c:v>
                </c:pt>
                <c:pt idx="2193" formatCode="#,##0">
                  <c:v>10922</c:v>
                </c:pt>
                <c:pt idx="2194" formatCode="#,##0">
                  <c:v>14656</c:v>
                </c:pt>
                <c:pt idx="2195" formatCode="#,##0">
                  <c:v>17154</c:v>
                </c:pt>
                <c:pt idx="2196" formatCode="#,##0">
                  <c:v>20293</c:v>
                </c:pt>
                <c:pt idx="2197" formatCode="#,##0">
                  <c:v>20792</c:v>
                </c:pt>
                <c:pt idx="2198" formatCode="#,##0">
                  <c:v>20792</c:v>
                </c:pt>
                <c:pt idx="2199" formatCode="#,##0">
                  <c:v>20792</c:v>
                </c:pt>
                <c:pt idx="2200" formatCode="#,##0">
                  <c:v>20792</c:v>
                </c:pt>
                <c:pt idx="2201" formatCode="#,##0">
                  <c:v>20792</c:v>
                </c:pt>
                <c:pt idx="2202" formatCode="#,##0">
                  <c:v>20792</c:v>
                </c:pt>
                <c:pt idx="2203" formatCode="#,##0">
                  <c:v>17862</c:v>
                </c:pt>
                <c:pt idx="2204" formatCode="#,##0">
                  <c:v>16465</c:v>
                </c:pt>
                <c:pt idx="2205" formatCode="#,##0">
                  <c:v>17448</c:v>
                </c:pt>
                <c:pt idx="2206" formatCode="#,##0">
                  <c:v>15475</c:v>
                </c:pt>
                <c:pt idx="2215" formatCode="#,##0">
                  <c:v>7134</c:v>
                </c:pt>
                <c:pt idx="2216" formatCode="#,##0">
                  <c:v>10871</c:v>
                </c:pt>
                <c:pt idx="2217" formatCode="#,##0">
                  <c:v>14903</c:v>
                </c:pt>
                <c:pt idx="2218" formatCode="#,##0">
                  <c:v>18981</c:v>
                </c:pt>
                <c:pt idx="2219" formatCode="#,##0">
                  <c:v>20792</c:v>
                </c:pt>
                <c:pt idx="2220" formatCode="#,##0">
                  <c:v>20792</c:v>
                </c:pt>
                <c:pt idx="2221" formatCode="#,##0">
                  <c:v>20792</c:v>
                </c:pt>
                <c:pt idx="2222" formatCode="#,##0">
                  <c:v>20792</c:v>
                </c:pt>
                <c:pt idx="2223" formatCode="#,##0">
                  <c:v>20792</c:v>
                </c:pt>
                <c:pt idx="2224" formatCode="#,##0">
                  <c:v>20792</c:v>
                </c:pt>
                <c:pt idx="2225" formatCode="#,##0">
                  <c:v>20792</c:v>
                </c:pt>
                <c:pt idx="2226" formatCode="#,##0">
                  <c:v>20792</c:v>
                </c:pt>
                <c:pt idx="2227" formatCode="#,##0">
                  <c:v>20792</c:v>
                </c:pt>
                <c:pt idx="2228" formatCode="#,##0">
                  <c:v>20792</c:v>
                </c:pt>
                <c:pt idx="2229" formatCode="#,##0">
                  <c:v>20792</c:v>
                </c:pt>
                <c:pt idx="2230" formatCode="#,##0">
                  <c:v>20792</c:v>
                </c:pt>
                <c:pt idx="2239" formatCode="#,##0">
                  <c:v>7813</c:v>
                </c:pt>
                <c:pt idx="2240" formatCode="#,##0">
                  <c:v>10671</c:v>
                </c:pt>
                <c:pt idx="2241" formatCode="#,##0">
                  <c:v>15010</c:v>
                </c:pt>
                <c:pt idx="2242" formatCode="#,##0">
                  <c:v>19910</c:v>
                </c:pt>
                <c:pt idx="2243" formatCode="#,##0">
                  <c:v>20792</c:v>
                </c:pt>
                <c:pt idx="2244" formatCode="#,##0">
                  <c:v>20792</c:v>
                </c:pt>
                <c:pt idx="2245" formatCode="#,##0">
                  <c:v>20792</c:v>
                </c:pt>
                <c:pt idx="2246" formatCode="#,##0">
                  <c:v>20792</c:v>
                </c:pt>
                <c:pt idx="2247" formatCode="#,##0">
                  <c:v>20792</c:v>
                </c:pt>
                <c:pt idx="2248" formatCode="#,##0">
                  <c:v>20792</c:v>
                </c:pt>
                <c:pt idx="2249" formatCode="#,##0">
                  <c:v>20792</c:v>
                </c:pt>
                <c:pt idx="2250" formatCode="#,##0">
                  <c:v>20792</c:v>
                </c:pt>
                <c:pt idx="2251" formatCode="#,##0">
                  <c:v>20792</c:v>
                </c:pt>
                <c:pt idx="2252" formatCode="#,##0">
                  <c:v>20792</c:v>
                </c:pt>
                <c:pt idx="2253" formatCode="#,##0">
                  <c:v>20792</c:v>
                </c:pt>
                <c:pt idx="2254" formatCode="#,##0">
                  <c:v>20792</c:v>
                </c:pt>
                <c:pt idx="2263" formatCode="#,##0">
                  <c:v>7381</c:v>
                </c:pt>
                <c:pt idx="2264" formatCode="#,##0">
                  <c:v>10790</c:v>
                </c:pt>
                <c:pt idx="2265" formatCode="#,##0">
                  <c:v>14358</c:v>
                </c:pt>
                <c:pt idx="2266" formatCode="#,##0">
                  <c:v>18118</c:v>
                </c:pt>
                <c:pt idx="2267" formatCode="#,##0">
                  <c:v>20792</c:v>
                </c:pt>
                <c:pt idx="2268" formatCode="#,##0">
                  <c:v>20792</c:v>
                </c:pt>
                <c:pt idx="2269" formatCode="#,##0">
                  <c:v>20792</c:v>
                </c:pt>
                <c:pt idx="2270" formatCode="#,##0">
                  <c:v>20792</c:v>
                </c:pt>
                <c:pt idx="2271" formatCode="#,##0">
                  <c:v>20792</c:v>
                </c:pt>
                <c:pt idx="2272" formatCode="#,##0">
                  <c:v>20792</c:v>
                </c:pt>
                <c:pt idx="2273" formatCode="#,##0">
                  <c:v>20792</c:v>
                </c:pt>
                <c:pt idx="2274" formatCode="#,##0">
                  <c:v>20792</c:v>
                </c:pt>
                <c:pt idx="2275" formatCode="#,##0">
                  <c:v>20792</c:v>
                </c:pt>
                <c:pt idx="2276" formatCode="#,##0">
                  <c:v>20792</c:v>
                </c:pt>
                <c:pt idx="2277" formatCode="#,##0">
                  <c:v>20792</c:v>
                </c:pt>
                <c:pt idx="2278" formatCode="#,##0">
                  <c:v>20792</c:v>
                </c:pt>
                <c:pt idx="2287" formatCode="#,##0">
                  <c:v>7930</c:v>
                </c:pt>
                <c:pt idx="2288" formatCode="#,##0">
                  <c:v>11235</c:v>
                </c:pt>
                <c:pt idx="2289" formatCode="#,##0">
                  <c:v>14909</c:v>
                </c:pt>
                <c:pt idx="2290" formatCode="#,##0">
                  <c:v>17587</c:v>
                </c:pt>
                <c:pt idx="2291" formatCode="#,##0">
                  <c:v>18246</c:v>
                </c:pt>
                <c:pt idx="2292" formatCode="#,##0">
                  <c:v>19708</c:v>
                </c:pt>
                <c:pt idx="2293" formatCode="#,##0">
                  <c:v>20381</c:v>
                </c:pt>
                <c:pt idx="2294" formatCode="#,##0">
                  <c:v>20792</c:v>
                </c:pt>
                <c:pt idx="2295" formatCode="#,##0">
                  <c:v>20792</c:v>
                </c:pt>
                <c:pt idx="2296" formatCode="#,##0">
                  <c:v>20792</c:v>
                </c:pt>
                <c:pt idx="2297" formatCode="#,##0">
                  <c:v>20792</c:v>
                </c:pt>
                <c:pt idx="2298" formatCode="#,##0">
                  <c:v>20724</c:v>
                </c:pt>
                <c:pt idx="2299" formatCode="#,##0">
                  <c:v>18229</c:v>
                </c:pt>
                <c:pt idx="2300" formatCode="#,##0">
                  <c:v>16283</c:v>
                </c:pt>
                <c:pt idx="2301" formatCode="#,##0">
                  <c:v>16330</c:v>
                </c:pt>
                <c:pt idx="2302" formatCode="#,##0">
                  <c:v>14260</c:v>
                </c:pt>
                <c:pt idx="2311" formatCode="#,##0">
                  <c:v>6571</c:v>
                </c:pt>
                <c:pt idx="2312" formatCode="#,##0">
                  <c:v>8878</c:v>
                </c:pt>
                <c:pt idx="2313" formatCode="#,##0">
                  <c:v>11177</c:v>
                </c:pt>
                <c:pt idx="2314" formatCode="#,##0">
                  <c:v>12258</c:v>
                </c:pt>
                <c:pt idx="2315" formatCode="#,##0">
                  <c:v>12962</c:v>
                </c:pt>
                <c:pt idx="2316" formatCode="#,##0">
                  <c:v>15510</c:v>
                </c:pt>
                <c:pt idx="2317" formatCode="#,##0">
                  <c:v>17654</c:v>
                </c:pt>
                <c:pt idx="2318" formatCode="#,##0">
                  <c:v>20221</c:v>
                </c:pt>
                <c:pt idx="2319" formatCode="#,##0">
                  <c:v>20792</c:v>
                </c:pt>
                <c:pt idx="2320" formatCode="#,##0">
                  <c:v>20792</c:v>
                </c:pt>
                <c:pt idx="2321" formatCode="#,##0">
                  <c:v>20792</c:v>
                </c:pt>
                <c:pt idx="2322" formatCode="#,##0">
                  <c:v>20792</c:v>
                </c:pt>
                <c:pt idx="2323" formatCode="#,##0">
                  <c:v>20792</c:v>
                </c:pt>
                <c:pt idx="2324" formatCode="#,##0">
                  <c:v>20792</c:v>
                </c:pt>
                <c:pt idx="2325" formatCode="#,##0">
                  <c:v>19978</c:v>
                </c:pt>
                <c:pt idx="2326" formatCode="#,##0">
                  <c:v>17597</c:v>
                </c:pt>
                <c:pt idx="2335" formatCode="#,##0">
                  <c:v>5622</c:v>
                </c:pt>
                <c:pt idx="2336" formatCode="#,##0">
                  <c:v>8398</c:v>
                </c:pt>
                <c:pt idx="2337" formatCode="#,##0">
                  <c:v>10695</c:v>
                </c:pt>
                <c:pt idx="2338" formatCode="#,##0">
                  <c:v>11350</c:v>
                </c:pt>
                <c:pt idx="2339" formatCode="#,##0">
                  <c:v>14519</c:v>
                </c:pt>
                <c:pt idx="2340" formatCode="#,##0">
                  <c:v>18129</c:v>
                </c:pt>
                <c:pt idx="2341" formatCode="#,##0">
                  <c:v>20792</c:v>
                </c:pt>
                <c:pt idx="2342" formatCode="#,##0">
                  <c:v>20792</c:v>
                </c:pt>
                <c:pt idx="2343" formatCode="#,##0">
                  <c:v>20792</c:v>
                </c:pt>
                <c:pt idx="2344" formatCode="#,##0">
                  <c:v>20792</c:v>
                </c:pt>
                <c:pt idx="2345" formatCode="#,##0">
                  <c:v>20792</c:v>
                </c:pt>
                <c:pt idx="2346" formatCode="#,##0">
                  <c:v>20014</c:v>
                </c:pt>
                <c:pt idx="2347" formatCode="#,##0">
                  <c:v>18600</c:v>
                </c:pt>
                <c:pt idx="2348" formatCode="#,##0">
                  <c:v>16385</c:v>
                </c:pt>
                <c:pt idx="2349" formatCode="#,##0">
                  <c:v>16117</c:v>
                </c:pt>
                <c:pt idx="2350" formatCode="#,##0">
                  <c:v>14957</c:v>
                </c:pt>
                <c:pt idx="2359" formatCode="#,##0">
                  <c:v>3946</c:v>
                </c:pt>
                <c:pt idx="2360" formatCode="#,##0">
                  <c:v>7918</c:v>
                </c:pt>
                <c:pt idx="2361" formatCode="#,##0">
                  <c:v>11289</c:v>
                </c:pt>
                <c:pt idx="2362" formatCode="#,##0">
                  <c:v>14873</c:v>
                </c:pt>
                <c:pt idx="2363" formatCode="#,##0">
                  <c:v>17415</c:v>
                </c:pt>
                <c:pt idx="2364" formatCode="#,##0">
                  <c:v>20792</c:v>
                </c:pt>
                <c:pt idx="2365" formatCode="#,##0">
                  <c:v>20792</c:v>
                </c:pt>
                <c:pt idx="2366" formatCode="#,##0">
                  <c:v>20792</c:v>
                </c:pt>
                <c:pt idx="2367" formatCode="#,##0">
                  <c:v>20792</c:v>
                </c:pt>
                <c:pt idx="2368" formatCode="#,##0">
                  <c:v>20792</c:v>
                </c:pt>
                <c:pt idx="2369" formatCode="#,##0">
                  <c:v>20792</c:v>
                </c:pt>
                <c:pt idx="2370" formatCode="#,##0">
                  <c:v>20792</c:v>
                </c:pt>
                <c:pt idx="2371" formatCode="#,##0">
                  <c:v>20792</c:v>
                </c:pt>
                <c:pt idx="2372" formatCode="#,##0">
                  <c:v>20792</c:v>
                </c:pt>
                <c:pt idx="2373" formatCode="#,##0">
                  <c:v>20792</c:v>
                </c:pt>
                <c:pt idx="2374" formatCode="#,##0">
                  <c:v>20792</c:v>
                </c:pt>
                <c:pt idx="2383" formatCode="#,##0">
                  <c:v>7784</c:v>
                </c:pt>
                <c:pt idx="2384" formatCode="#,##0">
                  <c:v>12322</c:v>
                </c:pt>
                <c:pt idx="2385" formatCode="#,##0">
                  <c:v>16628</c:v>
                </c:pt>
                <c:pt idx="2386" formatCode="#,##0">
                  <c:v>20506</c:v>
                </c:pt>
                <c:pt idx="2387" formatCode="#,##0">
                  <c:v>20792</c:v>
                </c:pt>
                <c:pt idx="2388" formatCode="#,##0">
                  <c:v>20792</c:v>
                </c:pt>
                <c:pt idx="2389" formatCode="#,##0">
                  <c:v>20792</c:v>
                </c:pt>
                <c:pt idx="2390" formatCode="#,##0">
                  <c:v>20792</c:v>
                </c:pt>
                <c:pt idx="2391" formatCode="#,##0">
                  <c:v>20792</c:v>
                </c:pt>
                <c:pt idx="2392" formatCode="#,##0">
                  <c:v>20792</c:v>
                </c:pt>
                <c:pt idx="2393" formatCode="#,##0">
                  <c:v>20792</c:v>
                </c:pt>
                <c:pt idx="2394" formatCode="#,##0">
                  <c:v>20792</c:v>
                </c:pt>
                <c:pt idx="2395" formatCode="#,##0">
                  <c:v>20792</c:v>
                </c:pt>
                <c:pt idx="2396" formatCode="#,##0">
                  <c:v>20792</c:v>
                </c:pt>
                <c:pt idx="2397" formatCode="#,##0">
                  <c:v>20792</c:v>
                </c:pt>
                <c:pt idx="2398" formatCode="#,##0">
                  <c:v>20792</c:v>
                </c:pt>
                <c:pt idx="2407" formatCode="#,##0">
                  <c:v>9213</c:v>
                </c:pt>
                <c:pt idx="2408" formatCode="#,##0">
                  <c:v>12569</c:v>
                </c:pt>
                <c:pt idx="2409" formatCode="#,##0">
                  <c:v>15931</c:v>
                </c:pt>
                <c:pt idx="2410" formatCode="#,##0">
                  <c:v>17491</c:v>
                </c:pt>
                <c:pt idx="2411" formatCode="#,##0">
                  <c:v>18800</c:v>
                </c:pt>
                <c:pt idx="2412" formatCode="#,##0">
                  <c:v>20792</c:v>
                </c:pt>
                <c:pt idx="2413" formatCode="#,##0">
                  <c:v>20792</c:v>
                </c:pt>
                <c:pt idx="2414" formatCode="#,##0">
                  <c:v>20792</c:v>
                </c:pt>
                <c:pt idx="2415" formatCode="#,##0">
                  <c:v>20792</c:v>
                </c:pt>
                <c:pt idx="2416" formatCode="#,##0">
                  <c:v>20792</c:v>
                </c:pt>
                <c:pt idx="2417" formatCode="#,##0">
                  <c:v>20792</c:v>
                </c:pt>
                <c:pt idx="2418" formatCode="#,##0">
                  <c:v>20792</c:v>
                </c:pt>
                <c:pt idx="2419" formatCode="#,##0">
                  <c:v>20792</c:v>
                </c:pt>
                <c:pt idx="2420" formatCode="#,##0">
                  <c:v>20792</c:v>
                </c:pt>
                <c:pt idx="2421" formatCode="#,##0">
                  <c:v>20465</c:v>
                </c:pt>
                <c:pt idx="2422" formatCode="#,##0">
                  <c:v>16583</c:v>
                </c:pt>
                <c:pt idx="2431" formatCode="#,##0">
                  <c:v>7245</c:v>
                </c:pt>
                <c:pt idx="2432" formatCode="#,##0">
                  <c:v>10557</c:v>
                </c:pt>
                <c:pt idx="2433" formatCode="#,##0">
                  <c:v>15179</c:v>
                </c:pt>
                <c:pt idx="2434" formatCode="#,##0">
                  <c:v>19209</c:v>
                </c:pt>
                <c:pt idx="2435" formatCode="#,##0">
                  <c:v>20792</c:v>
                </c:pt>
                <c:pt idx="2436" formatCode="#,##0">
                  <c:v>20792</c:v>
                </c:pt>
                <c:pt idx="2437" formatCode="#,##0">
                  <c:v>20792</c:v>
                </c:pt>
                <c:pt idx="2438" formatCode="#,##0">
                  <c:v>20792</c:v>
                </c:pt>
                <c:pt idx="2439" formatCode="#,##0">
                  <c:v>20792</c:v>
                </c:pt>
                <c:pt idx="2440" formatCode="#,##0">
                  <c:v>20792</c:v>
                </c:pt>
                <c:pt idx="2441" formatCode="#,##0">
                  <c:v>20792</c:v>
                </c:pt>
                <c:pt idx="2442" formatCode="#,##0">
                  <c:v>20792</c:v>
                </c:pt>
                <c:pt idx="2443" formatCode="#,##0">
                  <c:v>20792</c:v>
                </c:pt>
                <c:pt idx="2444" formatCode="#,##0">
                  <c:v>20792</c:v>
                </c:pt>
                <c:pt idx="2445" formatCode="#,##0">
                  <c:v>20792</c:v>
                </c:pt>
                <c:pt idx="2446" formatCode="#,##0">
                  <c:v>20792</c:v>
                </c:pt>
                <c:pt idx="2455" formatCode="#,##0">
                  <c:v>8193</c:v>
                </c:pt>
                <c:pt idx="2456" formatCode="#,##0">
                  <c:v>12772</c:v>
                </c:pt>
                <c:pt idx="2457" formatCode="#,##0">
                  <c:v>16826</c:v>
                </c:pt>
                <c:pt idx="2458" formatCode="#,##0">
                  <c:v>20548</c:v>
                </c:pt>
                <c:pt idx="2459" formatCode="#,##0">
                  <c:v>20792</c:v>
                </c:pt>
                <c:pt idx="2460" formatCode="#,##0">
                  <c:v>20792</c:v>
                </c:pt>
                <c:pt idx="2461" formatCode="#,##0">
                  <c:v>20792</c:v>
                </c:pt>
                <c:pt idx="2462" formatCode="#,##0">
                  <c:v>20792</c:v>
                </c:pt>
                <c:pt idx="2463" formatCode="#,##0">
                  <c:v>20792</c:v>
                </c:pt>
                <c:pt idx="2464" formatCode="#,##0">
                  <c:v>20792</c:v>
                </c:pt>
                <c:pt idx="2465" formatCode="#,##0">
                  <c:v>20792</c:v>
                </c:pt>
                <c:pt idx="2466" formatCode="#,##0">
                  <c:v>20792</c:v>
                </c:pt>
                <c:pt idx="2467" formatCode="#,##0">
                  <c:v>20792</c:v>
                </c:pt>
                <c:pt idx="2468" formatCode="#,##0">
                  <c:v>20792</c:v>
                </c:pt>
                <c:pt idx="2469" formatCode="#,##0">
                  <c:v>20792</c:v>
                </c:pt>
                <c:pt idx="2470" formatCode="#,##0">
                  <c:v>20792</c:v>
                </c:pt>
                <c:pt idx="2479" formatCode="#,##0">
                  <c:v>7360</c:v>
                </c:pt>
                <c:pt idx="2480" formatCode="#,##0">
                  <c:v>11696</c:v>
                </c:pt>
                <c:pt idx="2481" formatCode="#,##0">
                  <c:v>16272</c:v>
                </c:pt>
                <c:pt idx="2482" formatCode="#,##0">
                  <c:v>20274</c:v>
                </c:pt>
                <c:pt idx="2483" formatCode="#,##0">
                  <c:v>20792</c:v>
                </c:pt>
                <c:pt idx="2484" formatCode="#,##0">
                  <c:v>20792</c:v>
                </c:pt>
                <c:pt idx="2485" formatCode="#,##0">
                  <c:v>20792</c:v>
                </c:pt>
                <c:pt idx="2486" formatCode="#,##0">
                  <c:v>20792</c:v>
                </c:pt>
                <c:pt idx="2487" formatCode="#,##0">
                  <c:v>20792</c:v>
                </c:pt>
                <c:pt idx="2488" formatCode="#,##0">
                  <c:v>20792</c:v>
                </c:pt>
                <c:pt idx="2489" formatCode="#,##0">
                  <c:v>20792</c:v>
                </c:pt>
                <c:pt idx="2490" formatCode="#,##0">
                  <c:v>20792</c:v>
                </c:pt>
                <c:pt idx="2491" formatCode="#,##0">
                  <c:v>20792</c:v>
                </c:pt>
                <c:pt idx="2492" formatCode="#,##0">
                  <c:v>20792</c:v>
                </c:pt>
                <c:pt idx="2493" formatCode="#,##0">
                  <c:v>20792</c:v>
                </c:pt>
                <c:pt idx="2494" formatCode="#,##0">
                  <c:v>20792</c:v>
                </c:pt>
                <c:pt idx="2503" formatCode="#,##0">
                  <c:v>4512</c:v>
                </c:pt>
                <c:pt idx="2504" formatCode="#,##0">
                  <c:v>7327</c:v>
                </c:pt>
                <c:pt idx="2505" formatCode="#,##0">
                  <c:v>12030</c:v>
                </c:pt>
                <c:pt idx="2506" formatCode="#,##0">
                  <c:v>16448</c:v>
                </c:pt>
                <c:pt idx="2507" formatCode="#,##0">
                  <c:v>20792</c:v>
                </c:pt>
                <c:pt idx="2508" formatCode="#,##0">
                  <c:v>20792</c:v>
                </c:pt>
                <c:pt idx="2509" formatCode="#,##0">
                  <c:v>20792</c:v>
                </c:pt>
                <c:pt idx="2510" formatCode="#,##0">
                  <c:v>20792</c:v>
                </c:pt>
                <c:pt idx="2511" formatCode="#,##0">
                  <c:v>20792</c:v>
                </c:pt>
                <c:pt idx="2512" formatCode="#,##0">
                  <c:v>20792</c:v>
                </c:pt>
                <c:pt idx="2513" formatCode="#,##0">
                  <c:v>20792</c:v>
                </c:pt>
                <c:pt idx="2514" formatCode="#,##0">
                  <c:v>20792</c:v>
                </c:pt>
                <c:pt idx="2515" formatCode="#,##0">
                  <c:v>20792</c:v>
                </c:pt>
                <c:pt idx="2516" formatCode="#,##0">
                  <c:v>20792</c:v>
                </c:pt>
                <c:pt idx="2517" formatCode="#,##0">
                  <c:v>20792</c:v>
                </c:pt>
                <c:pt idx="2518" formatCode="#,##0">
                  <c:v>20792</c:v>
                </c:pt>
                <c:pt idx="2527" formatCode="#,##0">
                  <c:v>5099</c:v>
                </c:pt>
                <c:pt idx="2528" formatCode="#,##0">
                  <c:v>9110</c:v>
                </c:pt>
                <c:pt idx="2529" formatCode="#,##0">
                  <c:v>12976</c:v>
                </c:pt>
                <c:pt idx="2530" formatCode="#,##0">
                  <c:v>17316</c:v>
                </c:pt>
                <c:pt idx="2531" formatCode="#,##0">
                  <c:v>20712</c:v>
                </c:pt>
                <c:pt idx="2532" formatCode="#,##0">
                  <c:v>20792</c:v>
                </c:pt>
                <c:pt idx="2533" formatCode="#,##0">
                  <c:v>20792</c:v>
                </c:pt>
                <c:pt idx="2534" formatCode="#,##0">
                  <c:v>20792</c:v>
                </c:pt>
                <c:pt idx="2535" formatCode="#,##0">
                  <c:v>20792</c:v>
                </c:pt>
                <c:pt idx="2536" formatCode="#,##0">
                  <c:v>20792</c:v>
                </c:pt>
                <c:pt idx="2537" formatCode="#,##0">
                  <c:v>20792</c:v>
                </c:pt>
                <c:pt idx="2538" formatCode="#,##0">
                  <c:v>20792</c:v>
                </c:pt>
                <c:pt idx="2539" formatCode="#,##0">
                  <c:v>20792</c:v>
                </c:pt>
                <c:pt idx="2540" formatCode="#,##0">
                  <c:v>20792</c:v>
                </c:pt>
                <c:pt idx="2541" formatCode="#,##0">
                  <c:v>20792</c:v>
                </c:pt>
                <c:pt idx="2542" formatCode="#,##0">
                  <c:v>20792</c:v>
                </c:pt>
                <c:pt idx="2551" formatCode="#,##0">
                  <c:v>7842</c:v>
                </c:pt>
                <c:pt idx="2552" formatCode="#,##0">
                  <c:v>12617</c:v>
                </c:pt>
                <c:pt idx="2553" formatCode="#,##0">
                  <c:v>17571</c:v>
                </c:pt>
                <c:pt idx="2554" formatCode="#,##0">
                  <c:v>20792</c:v>
                </c:pt>
                <c:pt idx="2555" formatCode="#,##0">
                  <c:v>20792</c:v>
                </c:pt>
                <c:pt idx="2556" formatCode="#,##0">
                  <c:v>20792</c:v>
                </c:pt>
                <c:pt idx="2557" formatCode="#,##0">
                  <c:v>20792</c:v>
                </c:pt>
                <c:pt idx="2558" formatCode="#,##0">
                  <c:v>20792</c:v>
                </c:pt>
                <c:pt idx="2559" formatCode="#,##0">
                  <c:v>20792</c:v>
                </c:pt>
                <c:pt idx="2560" formatCode="#,##0">
                  <c:v>20792</c:v>
                </c:pt>
                <c:pt idx="2561" formatCode="#,##0">
                  <c:v>20792</c:v>
                </c:pt>
                <c:pt idx="2562" formatCode="#,##0">
                  <c:v>20792</c:v>
                </c:pt>
                <c:pt idx="2563" formatCode="#,##0">
                  <c:v>20792</c:v>
                </c:pt>
                <c:pt idx="2564" formatCode="#,##0">
                  <c:v>20792</c:v>
                </c:pt>
                <c:pt idx="2565" formatCode="#,##0">
                  <c:v>20792</c:v>
                </c:pt>
                <c:pt idx="2566" formatCode="#,##0">
                  <c:v>20792</c:v>
                </c:pt>
                <c:pt idx="2575" formatCode="#,##0">
                  <c:v>7845</c:v>
                </c:pt>
                <c:pt idx="2576" formatCode="#,##0">
                  <c:v>12134</c:v>
                </c:pt>
                <c:pt idx="2577" formatCode="#,##0">
                  <c:v>16500</c:v>
                </c:pt>
                <c:pt idx="2578" formatCode="#,##0">
                  <c:v>20294</c:v>
                </c:pt>
                <c:pt idx="2579" formatCode="#,##0">
                  <c:v>20792</c:v>
                </c:pt>
                <c:pt idx="2580" formatCode="#,##0">
                  <c:v>20792</c:v>
                </c:pt>
                <c:pt idx="2581" formatCode="#,##0">
                  <c:v>20792</c:v>
                </c:pt>
                <c:pt idx="2582" formatCode="#,##0">
                  <c:v>20792</c:v>
                </c:pt>
                <c:pt idx="2583" formatCode="#,##0">
                  <c:v>20792</c:v>
                </c:pt>
                <c:pt idx="2584" formatCode="#,##0">
                  <c:v>20792</c:v>
                </c:pt>
                <c:pt idx="2585" formatCode="#,##0">
                  <c:v>20792</c:v>
                </c:pt>
                <c:pt idx="2586" formatCode="#,##0">
                  <c:v>20792</c:v>
                </c:pt>
                <c:pt idx="2587" formatCode="#,##0">
                  <c:v>20792</c:v>
                </c:pt>
                <c:pt idx="2588" formatCode="#,##0">
                  <c:v>20792</c:v>
                </c:pt>
                <c:pt idx="2589" formatCode="#,##0">
                  <c:v>20792</c:v>
                </c:pt>
                <c:pt idx="2590" formatCode="#,##0">
                  <c:v>20792</c:v>
                </c:pt>
                <c:pt idx="2599" formatCode="#,##0">
                  <c:v>5615</c:v>
                </c:pt>
                <c:pt idx="2600" formatCode="#,##0">
                  <c:v>8223</c:v>
                </c:pt>
                <c:pt idx="2601" formatCode="#,##0">
                  <c:v>10659</c:v>
                </c:pt>
                <c:pt idx="2602" formatCode="#,##0">
                  <c:v>13122</c:v>
                </c:pt>
                <c:pt idx="2603" formatCode="#,##0">
                  <c:v>16553</c:v>
                </c:pt>
                <c:pt idx="2604" formatCode="#,##0">
                  <c:v>19911</c:v>
                </c:pt>
                <c:pt idx="2605" formatCode="#,##0">
                  <c:v>20792</c:v>
                </c:pt>
                <c:pt idx="2606" formatCode="#,##0">
                  <c:v>20792</c:v>
                </c:pt>
                <c:pt idx="2607" formatCode="#,##0">
                  <c:v>20792</c:v>
                </c:pt>
                <c:pt idx="2608" formatCode="#,##0">
                  <c:v>20792</c:v>
                </c:pt>
                <c:pt idx="2609" formatCode="#,##0">
                  <c:v>20792</c:v>
                </c:pt>
                <c:pt idx="2610" formatCode="#,##0">
                  <c:v>20792</c:v>
                </c:pt>
                <c:pt idx="2611" formatCode="#,##0">
                  <c:v>20792</c:v>
                </c:pt>
                <c:pt idx="2612" formatCode="#,##0">
                  <c:v>20792</c:v>
                </c:pt>
                <c:pt idx="2613" formatCode="#,##0">
                  <c:v>20792</c:v>
                </c:pt>
                <c:pt idx="2614" formatCode="#,##0">
                  <c:v>20502</c:v>
                </c:pt>
                <c:pt idx="2623" formatCode="#,##0">
                  <c:v>8608</c:v>
                </c:pt>
                <c:pt idx="2624" formatCode="#,##0">
                  <c:v>13237</c:v>
                </c:pt>
                <c:pt idx="2625" formatCode="#,##0">
                  <c:v>17936</c:v>
                </c:pt>
                <c:pt idx="2626" formatCode="#,##0">
                  <c:v>20792</c:v>
                </c:pt>
                <c:pt idx="2627" formatCode="#,##0">
                  <c:v>20792</c:v>
                </c:pt>
                <c:pt idx="2628" formatCode="#,##0">
                  <c:v>20792</c:v>
                </c:pt>
                <c:pt idx="2629" formatCode="#,##0">
                  <c:v>20792</c:v>
                </c:pt>
                <c:pt idx="2630" formatCode="#,##0">
                  <c:v>20792</c:v>
                </c:pt>
                <c:pt idx="2631" formatCode="#,##0">
                  <c:v>20792</c:v>
                </c:pt>
                <c:pt idx="2632" formatCode="#,##0">
                  <c:v>20792</c:v>
                </c:pt>
                <c:pt idx="2633" formatCode="#,##0">
                  <c:v>20792</c:v>
                </c:pt>
                <c:pt idx="2634" formatCode="#,##0">
                  <c:v>20792</c:v>
                </c:pt>
                <c:pt idx="2635" formatCode="#,##0">
                  <c:v>20792</c:v>
                </c:pt>
                <c:pt idx="2636" formatCode="#,##0">
                  <c:v>20792</c:v>
                </c:pt>
                <c:pt idx="2637" formatCode="#,##0">
                  <c:v>20792</c:v>
                </c:pt>
                <c:pt idx="2638" formatCode="#,##0">
                  <c:v>20792</c:v>
                </c:pt>
                <c:pt idx="2647" formatCode="#,##0">
                  <c:v>7004</c:v>
                </c:pt>
                <c:pt idx="2648" formatCode="#,##0">
                  <c:v>11080</c:v>
                </c:pt>
                <c:pt idx="2649" formatCode="#,##0">
                  <c:v>15325</c:v>
                </c:pt>
                <c:pt idx="2650" formatCode="#,##0">
                  <c:v>19326</c:v>
                </c:pt>
                <c:pt idx="2651" formatCode="#,##0">
                  <c:v>20792</c:v>
                </c:pt>
                <c:pt idx="2652" formatCode="#,##0">
                  <c:v>20792</c:v>
                </c:pt>
                <c:pt idx="2653" formatCode="#,##0">
                  <c:v>20792</c:v>
                </c:pt>
                <c:pt idx="2654" formatCode="#,##0">
                  <c:v>20792</c:v>
                </c:pt>
                <c:pt idx="2655" formatCode="#,##0">
                  <c:v>20792</c:v>
                </c:pt>
                <c:pt idx="2656" formatCode="#,##0">
                  <c:v>20792</c:v>
                </c:pt>
                <c:pt idx="2657" formatCode="#,##0">
                  <c:v>20792</c:v>
                </c:pt>
                <c:pt idx="2658" formatCode="#,##0">
                  <c:v>20792</c:v>
                </c:pt>
                <c:pt idx="2659" formatCode="#,##0">
                  <c:v>20792</c:v>
                </c:pt>
                <c:pt idx="2660" formatCode="#,##0">
                  <c:v>20792</c:v>
                </c:pt>
                <c:pt idx="2661" formatCode="#,##0">
                  <c:v>20792</c:v>
                </c:pt>
                <c:pt idx="2662" formatCode="#,##0">
                  <c:v>20792</c:v>
                </c:pt>
                <c:pt idx="2671" formatCode="#,##0">
                  <c:v>7280</c:v>
                </c:pt>
                <c:pt idx="2672" formatCode="#,##0">
                  <c:v>9401</c:v>
                </c:pt>
                <c:pt idx="2673" formatCode="#,##0">
                  <c:v>11825</c:v>
                </c:pt>
                <c:pt idx="2674" formatCode="#,##0">
                  <c:v>13075</c:v>
                </c:pt>
                <c:pt idx="2675" formatCode="#,##0">
                  <c:v>13477</c:v>
                </c:pt>
                <c:pt idx="2676" formatCode="#,##0">
                  <c:v>14610</c:v>
                </c:pt>
                <c:pt idx="2677" formatCode="#,##0">
                  <c:v>14829</c:v>
                </c:pt>
                <c:pt idx="2678" formatCode="#,##0">
                  <c:v>13872</c:v>
                </c:pt>
                <c:pt idx="2679" formatCode="#,##0">
                  <c:v>13544</c:v>
                </c:pt>
                <c:pt idx="2680" formatCode="#,##0">
                  <c:v>13626</c:v>
                </c:pt>
                <c:pt idx="2681" formatCode="#,##0">
                  <c:v>14159</c:v>
                </c:pt>
                <c:pt idx="2682" formatCode="#,##0">
                  <c:v>15103</c:v>
                </c:pt>
                <c:pt idx="2683" formatCode="#,##0">
                  <c:v>14398</c:v>
                </c:pt>
                <c:pt idx="2684" formatCode="#,##0">
                  <c:v>14110</c:v>
                </c:pt>
                <c:pt idx="2685" formatCode="#,##0">
                  <c:v>15331</c:v>
                </c:pt>
                <c:pt idx="2686" formatCode="#,##0">
                  <c:v>14103</c:v>
                </c:pt>
                <c:pt idx="2695" formatCode="#,##0">
                  <c:v>3824</c:v>
                </c:pt>
                <c:pt idx="2696" formatCode="#,##0">
                  <c:v>6486</c:v>
                </c:pt>
                <c:pt idx="2697" formatCode="#,##0">
                  <c:v>9134</c:v>
                </c:pt>
                <c:pt idx="2698" formatCode="#,##0">
                  <c:v>12664</c:v>
                </c:pt>
                <c:pt idx="2699" formatCode="#,##0">
                  <c:v>15154</c:v>
                </c:pt>
                <c:pt idx="2700" formatCode="#,##0">
                  <c:v>18794</c:v>
                </c:pt>
                <c:pt idx="2701" formatCode="#,##0">
                  <c:v>20792</c:v>
                </c:pt>
                <c:pt idx="2702" formatCode="#,##0">
                  <c:v>20792</c:v>
                </c:pt>
                <c:pt idx="2703" formatCode="#,##0">
                  <c:v>20792</c:v>
                </c:pt>
                <c:pt idx="2704" formatCode="#,##0">
                  <c:v>20792</c:v>
                </c:pt>
                <c:pt idx="2705" formatCode="#,##0">
                  <c:v>20792</c:v>
                </c:pt>
                <c:pt idx="2706" formatCode="#,##0">
                  <c:v>20792</c:v>
                </c:pt>
                <c:pt idx="2707" formatCode="#,##0">
                  <c:v>20792</c:v>
                </c:pt>
                <c:pt idx="2708" formatCode="#,##0">
                  <c:v>20792</c:v>
                </c:pt>
                <c:pt idx="2709" formatCode="#,##0">
                  <c:v>20130</c:v>
                </c:pt>
                <c:pt idx="2710" formatCode="#,##0">
                  <c:v>16663</c:v>
                </c:pt>
                <c:pt idx="2719" formatCode="#,##0">
                  <c:v>7126</c:v>
                </c:pt>
                <c:pt idx="2720" formatCode="#,##0">
                  <c:v>10245</c:v>
                </c:pt>
                <c:pt idx="2721" formatCode="#,##0">
                  <c:v>13650</c:v>
                </c:pt>
                <c:pt idx="2722" formatCode="#,##0">
                  <c:v>14078</c:v>
                </c:pt>
                <c:pt idx="2723" formatCode="#,##0">
                  <c:v>14241</c:v>
                </c:pt>
                <c:pt idx="2724" formatCode="#,##0">
                  <c:v>15660</c:v>
                </c:pt>
                <c:pt idx="2725" formatCode="#,##0">
                  <c:v>15768</c:v>
                </c:pt>
                <c:pt idx="2726" formatCode="#,##0">
                  <c:v>15979</c:v>
                </c:pt>
                <c:pt idx="2727" formatCode="#,##0">
                  <c:v>16729</c:v>
                </c:pt>
                <c:pt idx="2728" formatCode="#,##0">
                  <c:v>20431</c:v>
                </c:pt>
                <c:pt idx="2729" formatCode="#,##0">
                  <c:v>20792</c:v>
                </c:pt>
                <c:pt idx="2730" formatCode="#,##0">
                  <c:v>20792</c:v>
                </c:pt>
                <c:pt idx="2731" formatCode="#,##0">
                  <c:v>20792</c:v>
                </c:pt>
                <c:pt idx="2732" formatCode="#,##0">
                  <c:v>20792</c:v>
                </c:pt>
                <c:pt idx="2733" formatCode="#,##0">
                  <c:v>20238</c:v>
                </c:pt>
                <c:pt idx="2734" formatCode="#,##0">
                  <c:v>16718</c:v>
                </c:pt>
                <c:pt idx="2743" formatCode="#,##0">
                  <c:v>6309</c:v>
                </c:pt>
                <c:pt idx="2744" formatCode="#,##0">
                  <c:v>9948</c:v>
                </c:pt>
                <c:pt idx="2745" formatCode="#,##0">
                  <c:v>13352</c:v>
                </c:pt>
                <c:pt idx="2746" formatCode="#,##0">
                  <c:v>16940</c:v>
                </c:pt>
                <c:pt idx="2747" formatCode="#,##0">
                  <c:v>20514</c:v>
                </c:pt>
                <c:pt idx="2748" formatCode="#,##0">
                  <c:v>20792</c:v>
                </c:pt>
                <c:pt idx="2749" formatCode="#,##0">
                  <c:v>20792</c:v>
                </c:pt>
                <c:pt idx="2750" formatCode="#,##0">
                  <c:v>20792</c:v>
                </c:pt>
                <c:pt idx="2751" formatCode="#,##0">
                  <c:v>20792</c:v>
                </c:pt>
                <c:pt idx="2752" formatCode="#,##0">
                  <c:v>20792</c:v>
                </c:pt>
                <c:pt idx="2753" formatCode="#,##0">
                  <c:v>20792</c:v>
                </c:pt>
                <c:pt idx="2754" formatCode="#,##0">
                  <c:v>20792</c:v>
                </c:pt>
                <c:pt idx="2755" formatCode="#,##0">
                  <c:v>20792</c:v>
                </c:pt>
                <c:pt idx="2756" formatCode="#,##0">
                  <c:v>20792</c:v>
                </c:pt>
                <c:pt idx="2757" formatCode="#,##0">
                  <c:v>20792</c:v>
                </c:pt>
                <c:pt idx="2758" formatCode="#,##0">
                  <c:v>20792</c:v>
                </c:pt>
                <c:pt idx="2767" formatCode="#,##0">
                  <c:v>7899</c:v>
                </c:pt>
                <c:pt idx="2768" formatCode="#,##0">
                  <c:v>11360</c:v>
                </c:pt>
                <c:pt idx="2769" formatCode="#,##0">
                  <c:v>15928</c:v>
                </c:pt>
                <c:pt idx="2770" formatCode="#,##0">
                  <c:v>20374</c:v>
                </c:pt>
                <c:pt idx="2771" formatCode="#,##0">
                  <c:v>20792</c:v>
                </c:pt>
                <c:pt idx="2772" formatCode="#,##0">
                  <c:v>20792</c:v>
                </c:pt>
                <c:pt idx="2773" formatCode="#,##0">
                  <c:v>20792</c:v>
                </c:pt>
                <c:pt idx="2774" formatCode="#,##0">
                  <c:v>20792</c:v>
                </c:pt>
                <c:pt idx="2775" formatCode="#,##0">
                  <c:v>20792</c:v>
                </c:pt>
                <c:pt idx="2776" formatCode="#,##0">
                  <c:v>20792</c:v>
                </c:pt>
                <c:pt idx="2777" formatCode="#,##0">
                  <c:v>20792</c:v>
                </c:pt>
                <c:pt idx="2778" formatCode="#,##0">
                  <c:v>20792</c:v>
                </c:pt>
                <c:pt idx="2779" formatCode="#,##0">
                  <c:v>20792</c:v>
                </c:pt>
                <c:pt idx="2780" formatCode="#,##0">
                  <c:v>20792</c:v>
                </c:pt>
                <c:pt idx="2781" formatCode="#,##0">
                  <c:v>20792</c:v>
                </c:pt>
                <c:pt idx="2782" formatCode="#,##0">
                  <c:v>20792</c:v>
                </c:pt>
                <c:pt idx="2791" formatCode="#,##0">
                  <c:v>9927</c:v>
                </c:pt>
                <c:pt idx="2792" formatCode="#,##0">
                  <c:v>14982</c:v>
                </c:pt>
                <c:pt idx="2793" formatCode="#,##0">
                  <c:v>18033</c:v>
                </c:pt>
                <c:pt idx="2794" formatCode="#,##0">
                  <c:v>20651</c:v>
                </c:pt>
                <c:pt idx="2795" formatCode="#,##0">
                  <c:v>20792</c:v>
                </c:pt>
                <c:pt idx="2796" formatCode="#,##0">
                  <c:v>20792</c:v>
                </c:pt>
                <c:pt idx="2797" formatCode="#,##0">
                  <c:v>20792</c:v>
                </c:pt>
                <c:pt idx="2798" formatCode="#,##0">
                  <c:v>20792</c:v>
                </c:pt>
                <c:pt idx="2799" formatCode="#,##0">
                  <c:v>20792</c:v>
                </c:pt>
                <c:pt idx="2800" formatCode="#,##0">
                  <c:v>20792</c:v>
                </c:pt>
                <c:pt idx="2801" formatCode="#,##0">
                  <c:v>20792</c:v>
                </c:pt>
                <c:pt idx="2802" formatCode="#,##0">
                  <c:v>20792</c:v>
                </c:pt>
                <c:pt idx="2803" formatCode="#,##0">
                  <c:v>20792</c:v>
                </c:pt>
                <c:pt idx="2804" formatCode="#,##0">
                  <c:v>20792</c:v>
                </c:pt>
                <c:pt idx="2805" formatCode="#,##0">
                  <c:v>20792</c:v>
                </c:pt>
                <c:pt idx="2806" formatCode="#,##0">
                  <c:v>20792</c:v>
                </c:pt>
                <c:pt idx="2815" formatCode="#,##0">
                  <c:v>5898</c:v>
                </c:pt>
                <c:pt idx="2816" formatCode="#,##0">
                  <c:v>9033</c:v>
                </c:pt>
                <c:pt idx="2817" formatCode="#,##0">
                  <c:v>12400</c:v>
                </c:pt>
                <c:pt idx="2818" formatCode="#,##0">
                  <c:v>14826</c:v>
                </c:pt>
                <c:pt idx="2819" formatCode="#,##0">
                  <c:v>17524</c:v>
                </c:pt>
                <c:pt idx="2820" formatCode="#,##0">
                  <c:v>19951</c:v>
                </c:pt>
                <c:pt idx="2821" formatCode="#,##0">
                  <c:v>20792</c:v>
                </c:pt>
                <c:pt idx="2822" formatCode="#,##0">
                  <c:v>20792</c:v>
                </c:pt>
                <c:pt idx="2823" formatCode="#,##0">
                  <c:v>20792</c:v>
                </c:pt>
                <c:pt idx="2824" formatCode="#,##0">
                  <c:v>20792</c:v>
                </c:pt>
                <c:pt idx="2825" formatCode="#,##0">
                  <c:v>20792</c:v>
                </c:pt>
                <c:pt idx="2826" formatCode="#,##0">
                  <c:v>20792</c:v>
                </c:pt>
                <c:pt idx="2827" formatCode="#,##0">
                  <c:v>20792</c:v>
                </c:pt>
                <c:pt idx="2828" formatCode="#,##0">
                  <c:v>20792</c:v>
                </c:pt>
                <c:pt idx="2829" formatCode="#,##0">
                  <c:v>20792</c:v>
                </c:pt>
                <c:pt idx="2830" formatCode="#,##0">
                  <c:v>17808</c:v>
                </c:pt>
                <c:pt idx="2839" formatCode="#,##0">
                  <c:v>3534</c:v>
                </c:pt>
                <c:pt idx="2840" formatCode="#,##0">
                  <c:v>6504</c:v>
                </c:pt>
                <c:pt idx="2841" formatCode="#,##0">
                  <c:v>10135</c:v>
                </c:pt>
                <c:pt idx="2842" formatCode="#,##0">
                  <c:v>13436</c:v>
                </c:pt>
                <c:pt idx="2843" formatCode="#,##0">
                  <c:v>16783</c:v>
                </c:pt>
                <c:pt idx="2844" formatCode="#,##0">
                  <c:v>20202</c:v>
                </c:pt>
                <c:pt idx="2845" formatCode="#,##0">
                  <c:v>20792</c:v>
                </c:pt>
                <c:pt idx="2846" formatCode="#,##0">
                  <c:v>20792</c:v>
                </c:pt>
                <c:pt idx="2847" formatCode="#,##0">
                  <c:v>20792</c:v>
                </c:pt>
                <c:pt idx="2848" formatCode="#,##0">
                  <c:v>20792</c:v>
                </c:pt>
                <c:pt idx="2849" formatCode="#,##0">
                  <c:v>20792</c:v>
                </c:pt>
                <c:pt idx="2850" formatCode="#,##0">
                  <c:v>20792</c:v>
                </c:pt>
                <c:pt idx="2851" formatCode="#,##0">
                  <c:v>20792</c:v>
                </c:pt>
                <c:pt idx="2852" formatCode="#,##0">
                  <c:v>20792</c:v>
                </c:pt>
                <c:pt idx="2853" formatCode="#,##0">
                  <c:v>20623</c:v>
                </c:pt>
                <c:pt idx="2854" formatCode="#,##0">
                  <c:v>17229</c:v>
                </c:pt>
                <c:pt idx="2863" formatCode="#,##0">
                  <c:v>3259</c:v>
                </c:pt>
                <c:pt idx="2864" formatCode="#,##0">
                  <c:v>6458</c:v>
                </c:pt>
                <c:pt idx="2865" formatCode="#,##0">
                  <c:v>9870</c:v>
                </c:pt>
                <c:pt idx="2866" formatCode="#,##0">
                  <c:v>14114</c:v>
                </c:pt>
                <c:pt idx="2867" formatCode="#,##0">
                  <c:v>17331</c:v>
                </c:pt>
                <c:pt idx="2868" formatCode="#,##0">
                  <c:v>20792</c:v>
                </c:pt>
                <c:pt idx="2869" formatCode="#,##0">
                  <c:v>20792</c:v>
                </c:pt>
                <c:pt idx="2870" formatCode="#,##0">
                  <c:v>20792</c:v>
                </c:pt>
                <c:pt idx="2871" formatCode="#,##0">
                  <c:v>20792</c:v>
                </c:pt>
                <c:pt idx="2872" formatCode="#,##0">
                  <c:v>20792</c:v>
                </c:pt>
                <c:pt idx="2873" formatCode="#,##0">
                  <c:v>20792</c:v>
                </c:pt>
                <c:pt idx="2874" formatCode="#,##0">
                  <c:v>20792</c:v>
                </c:pt>
                <c:pt idx="2875" formatCode="#,##0">
                  <c:v>20792</c:v>
                </c:pt>
                <c:pt idx="2876" formatCode="#,##0">
                  <c:v>20792</c:v>
                </c:pt>
                <c:pt idx="2877" formatCode="#,##0">
                  <c:v>20792</c:v>
                </c:pt>
                <c:pt idx="2878" formatCode="#,##0">
                  <c:v>19375</c:v>
                </c:pt>
                <c:pt idx="2887" formatCode="#,##0">
                  <c:v>7089</c:v>
                </c:pt>
                <c:pt idx="2888" formatCode="#,##0">
                  <c:v>11149</c:v>
                </c:pt>
                <c:pt idx="2889" formatCode="#,##0">
                  <c:v>15194</c:v>
                </c:pt>
                <c:pt idx="2890" formatCode="#,##0">
                  <c:v>18706</c:v>
                </c:pt>
                <c:pt idx="2891" formatCode="#,##0">
                  <c:v>20792</c:v>
                </c:pt>
                <c:pt idx="2892" formatCode="#,##0">
                  <c:v>20792</c:v>
                </c:pt>
                <c:pt idx="2893" formatCode="#,##0">
                  <c:v>20792</c:v>
                </c:pt>
                <c:pt idx="2894" formatCode="#,##0">
                  <c:v>20792</c:v>
                </c:pt>
                <c:pt idx="2895" formatCode="#,##0">
                  <c:v>20792</c:v>
                </c:pt>
                <c:pt idx="2896" formatCode="#,##0">
                  <c:v>20792</c:v>
                </c:pt>
                <c:pt idx="2897" formatCode="#,##0">
                  <c:v>20792</c:v>
                </c:pt>
                <c:pt idx="2898" formatCode="#,##0">
                  <c:v>20792</c:v>
                </c:pt>
                <c:pt idx="2899" formatCode="#,##0">
                  <c:v>20792</c:v>
                </c:pt>
                <c:pt idx="2900" formatCode="#,##0">
                  <c:v>20792</c:v>
                </c:pt>
                <c:pt idx="2901" formatCode="#,##0">
                  <c:v>20792</c:v>
                </c:pt>
                <c:pt idx="2902" formatCode="#,##0">
                  <c:v>19934</c:v>
                </c:pt>
                <c:pt idx="2911" formatCode="#,##0">
                  <c:v>6547</c:v>
                </c:pt>
                <c:pt idx="2912" formatCode="#,##0">
                  <c:v>9216</c:v>
                </c:pt>
                <c:pt idx="2913" formatCode="#,##0">
                  <c:v>11875</c:v>
                </c:pt>
                <c:pt idx="2914" formatCode="#,##0">
                  <c:v>16308</c:v>
                </c:pt>
                <c:pt idx="2915" formatCode="#,##0">
                  <c:v>20106</c:v>
                </c:pt>
                <c:pt idx="2916" formatCode="#,##0">
                  <c:v>20792</c:v>
                </c:pt>
                <c:pt idx="2917" formatCode="#,##0">
                  <c:v>20792</c:v>
                </c:pt>
                <c:pt idx="2918" formatCode="#,##0">
                  <c:v>20792</c:v>
                </c:pt>
                <c:pt idx="2919" formatCode="#,##0">
                  <c:v>20792</c:v>
                </c:pt>
                <c:pt idx="2920" formatCode="#,##0">
                  <c:v>20792</c:v>
                </c:pt>
                <c:pt idx="2921" formatCode="#,##0">
                  <c:v>20792</c:v>
                </c:pt>
                <c:pt idx="2922" formatCode="#,##0">
                  <c:v>20792</c:v>
                </c:pt>
                <c:pt idx="2923" formatCode="#,##0">
                  <c:v>20792</c:v>
                </c:pt>
                <c:pt idx="2924" formatCode="#,##0">
                  <c:v>20792</c:v>
                </c:pt>
                <c:pt idx="2925" formatCode="#,##0">
                  <c:v>20792</c:v>
                </c:pt>
                <c:pt idx="2926" formatCode="#,##0">
                  <c:v>20792</c:v>
                </c:pt>
                <c:pt idx="2935" formatCode="#,##0">
                  <c:v>5961</c:v>
                </c:pt>
                <c:pt idx="2936" formatCode="#,##0">
                  <c:v>9377</c:v>
                </c:pt>
                <c:pt idx="2937" formatCode="#,##0">
                  <c:v>13522</c:v>
                </c:pt>
                <c:pt idx="2938" formatCode="#,##0">
                  <c:v>17561</c:v>
                </c:pt>
                <c:pt idx="2939" formatCode="#,##0">
                  <c:v>20945</c:v>
                </c:pt>
                <c:pt idx="2940" formatCode="#,##0">
                  <c:v>20948</c:v>
                </c:pt>
                <c:pt idx="2941" formatCode="#,##0">
                  <c:v>20948</c:v>
                </c:pt>
                <c:pt idx="2942" formatCode="#,##0">
                  <c:v>20948</c:v>
                </c:pt>
                <c:pt idx="2943" formatCode="#,##0">
                  <c:v>20948</c:v>
                </c:pt>
                <c:pt idx="2944" formatCode="#,##0">
                  <c:v>20948</c:v>
                </c:pt>
                <c:pt idx="2945" formatCode="#,##0">
                  <c:v>20948</c:v>
                </c:pt>
                <c:pt idx="2946" formatCode="#,##0">
                  <c:v>20948</c:v>
                </c:pt>
                <c:pt idx="2947" formatCode="#,##0">
                  <c:v>20948</c:v>
                </c:pt>
                <c:pt idx="2948" formatCode="#,##0">
                  <c:v>20407</c:v>
                </c:pt>
                <c:pt idx="2949" formatCode="#,##0">
                  <c:v>20150</c:v>
                </c:pt>
                <c:pt idx="2950" formatCode="#,##0">
                  <c:v>16531</c:v>
                </c:pt>
                <c:pt idx="2959" formatCode="#,##0">
                  <c:v>5262</c:v>
                </c:pt>
                <c:pt idx="2960" formatCode="#,##0">
                  <c:v>8075</c:v>
                </c:pt>
                <c:pt idx="2961" formatCode="#,##0">
                  <c:v>11481</c:v>
                </c:pt>
                <c:pt idx="2962" formatCode="#,##0">
                  <c:v>15002</c:v>
                </c:pt>
                <c:pt idx="2963" formatCode="#,##0">
                  <c:v>18809</c:v>
                </c:pt>
                <c:pt idx="2964" formatCode="#,##0">
                  <c:v>20948</c:v>
                </c:pt>
                <c:pt idx="2965" formatCode="#,##0">
                  <c:v>20948</c:v>
                </c:pt>
                <c:pt idx="2966" formatCode="#,##0">
                  <c:v>20948</c:v>
                </c:pt>
                <c:pt idx="2967" formatCode="#,##0">
                  <c:v>20948</c:v>
                </c:pt>
                <c:pt idx="2968" formatCode="#,##0">
                  <c:v>20948</c:v>
                </c:pt>
                <c:pt idx="2969" formatCode="#,##0">
                  <c:v>20948</c:v>
                </c:pt>
                <c:pt idx="2970" formatCode="#,##0">
                  <c:v>20628</c:v>
                </c:pt>
                <c:pt idx="2971" formatCode="#,##0">
                  <c:v>20657</c:v>
                </c:pt>
                <c:pt idx="2972" formatCode="#,##0">
                  <c:v>18805</c:v>
                </c:pt>
                <c:pt idx="2973" formatCode="#,##0">
                  <c:v>18437</c:v>
                </c:pt>
                <c:pt idx="2974" formatCode="#,##0">
                  <c:v>15168</c:v>
                </c:pt>
                <c:pt idx="2983" formatCode="#,##0">
                  <c:v>4170</c:v>
                </c:pt>
                <c:pt idx="2984" formatCode="#,##0">
                  <c:v>7019</c:v>
                </c:pt>
                <c:pt idx="2985" formatCode="#,##0">
                  <c:v>10540</c:v>
                </c:pt>
                <c:pt idx="2986" formatCode="#,##0">
                  <c:v>13500</c:v>
                </c:pt>
                <c:pt idx="2987" formatCode="#,##0">
                  <c:v>16812</c:v>
                </c:pt>
                <c:pt idx="2988" formatCode="#,##0">
                  <c:v>19757</c:v>
                </c:pt>
                <c:pt idx="2989" formatCode="#,##0">
                  <c:v>20948</c:v>
                </c:pt>
                <c:pt idx="2990" formatCode="#,##0">
                  <c:v>20948</c:v>
                </c:pt>
                <c:pt idx="2991" formatCode="#,##0">
                  <c:v>20948</c:v>
                </c:pt>
                <c:pt idx="2992" formatCode="#,##0">
                  <c:v>20948</c:v>
                </c:pt>
                <c:pt idx="2993" formatCode="#,##0">
                  <c:v>20948</c:v>
                </c:pt>
                <c:pt idx="2994" formatCode="#,##0">
                  <c:v>20948</c:v>
                </c:pt>
                <c:pt idx="2995" formatCode="#,##0">
                  <c:v>19765</c:v>
                </c:pt>
                <c:pt idx="2996" formatCode="#,##0">
                  <c:v>17403</c:v>
                </c:pt>
                <c:pt idx="2997" formatCode="#,##0">
                  <c:v>17187</c:v>
                </c:pt>
                <c:pt idx="2998" formatCode="#,##0">
                  <c:v>14379</c:v>
                </c:pt>
                <c:pt idx="3007" formatCode="#,##0">
                  <c:v>2205</c:v>
                </c:pt>
                <c:pt idx="3008" formatCode="#,##0">
                  <c:v>4567</c:v>
                </c:pt>
                <c:pt idx="3009" formatCode="#,##0">
                  <c:v>7828</c:v>
                </c:pt>
                <c:pt idx="3010" formatCode="#,##0">
                  <c:v>10860</c:v>
                </c:pt>
                <c:pt idx="3011" formatCode="#,##0">
                  <c:v>13623</c:v>
                </c:pt>
                <c:pt idx="3012" formatCode="#,##0">
                  <c:v>16911</c:v>
                </c:pt>
                <c:pt idx="3013" formatCode="#,##0">
                  <c:v>19321</c:v>
                </c:pt>
                <c:pt idx="3014" formatCode="#,##0">
                  <c:v>20948</c:v>
                </c:pt>
                <c:pt idx="3015" formatCode="#,##0">
                  <c:v>20948</c:v>
                </c:pt>
                <c:pt idx="3016" formatCode="#,##0">
                  <c:v>20948</c:v>
                </c:pt>
                <c:pt idx="3017" formatCode="#,##0">
                  <c:v>20948</c:v>
                </c:pt>
                <c:pt idx="3018" formatCode="#,##0">
                  <c:v>20948</c:v>
                </c:pt>
                <c:pt idx="3019" formatCode="#,##0">
                  <c:v>20948</c:v>
                </c:pt>
                <c:pt idx="3020" formatCode="#,##0">
                  <c:v>20948</c:v>
                </c:pt>
                <c:pt idx="3021" formatCode="#,##0">
                  <c:v>19864</c:v>
                </c:pt>
                <c:pt idx="3022" formatCode="#,##0">
                  <c:v>16841</c:v>
                </c:pt>
                <c:pt idx="3031" formatCode="#,##0">
                  <c:v>2631</c:v>
                </c:pt>
                <c:pt idx="3032" formatCode="#,##0">
                  <c:v>6131</c:v>
                </c:pt>
                <c:pt idx="3033" formatCode="#,##0">
                  <c:v>9487</c:v>
                </c:pt>
                <c:pt idx="3034" formatCode="#,##0">
                  <c:v>13242</c:v>
                </c:pt>
                <c:pt idx="3035" formatCode="#,##0">
                  <c:v>15950</c:v>
                </c:pt>
                <c:pt idx="3036" formatCode="#,##0">
                  <c:v>19061</c:v>
                </c:pt>
                <c:pt idx="3037" formatCode="#,##0">
                  <c:v>20840</c:v>
                </c:pt>
                <c:pt idx="3038" formatCode="#,##0">
                  <c:v>20948</c:v>
                </c:pt>
                <c:pt idx="3039" formatCode="#,##0">
                  <c:v>20948</c:v>
                </c:pt>
                <c:pt idx="3040" formatCode="#,##0">
                  <c:v>20948</c:v>
                </c:pt>
                <c:pt idx="3041" formatCode="#,##0">
                  <c:v>20948</c:v>
                </c:pt>
                <c:pt idx="3042" formatCode="#,##0">
                  <c:v>20948</c:v>
                </c:pt>
                <c:pt idx="3043" formatCode="#,##0">
                  <c:v>20948</c:v>
                </c:pt>
                <c:pt idx="3044" formatCode="#,##0">
                  <c:v>20948</c:v>
                </c:pt>
                <c:pt idx="3045" formatCode="#,##0">
                  <c:v>20948</c:v>
                </c:pt>
                <c:pt idx="3046" formatCode="#,##0">
                  <c:v>17906</c:v>
                </c:pt>
                <c:pt idx="3055" formatCode="#,##0">
                  <c:v>6109</c:v>
                </c:pt>
                <c:pt idx="3056" formatCode="#,##0">
                  <c:v>9708</c:v>
                </c:pt>
                <c:pt idx="3057" formatCode="#,##0">
                  <c:v>13859</c:v>
                </c:pt>
                <c:pt idx="3058" formatCode="#,##0">
                  <c:v>18108</c:v>
                </c:pt>
                <c:pt idx="3059" formatCode="#,##0">
                  <c:v>20948</c:v>
                </c:pt>
                <c:pt idx="3060" formatCode="#,##0">
                  <c:v>20948</c:v>
                </c:pt>
                <c:pt idx="3061" formatCode="#,##0">
                  <c:v>20948</c:v>
                </c:pt>
                <c:pt idx="3062" formatCode="#,##0">
                  <c:v>20948</c:v>
                </c:pt>
                <c:pt idx="3063" formatCode="#,##0">
                  <c:v>20948</c:v>
                </c:pt>
                <c:pt idx="3064" formatCode="#,##0">
                  <c:v>20948</c:v>
                </c:pt>
                <c:pt idx="3065" formatCode="#,##0">
                  <c:v>20948</c:v>
                </c:pt>
                <c:pt idx="3066" formatCode="#,##0">
                  <c:v>20948</c:v>
                </c:pt>
                <c:pt idx="3067" formatCode="#,##0">
                  <c:v>20948</c:v>
                </c:pt>
                <c:pt idx="3068" formatCode="#,##0">
                  <c:v>20948</c:v>
                </c:pt>
                <c:pt idx="3069" formatCode="#,##0">
                  <c:v>20948</c:v>
                </c:pt>
                <c:pt idx="3070" formatCode="#,##0">
                  <c:v>18723</c:v>
                </c:pt>
                <c:pt idx="3079" formatCode="#,##0">
                  <c:v>5331</c:v>
                </c:pt>
                <c:pt idx="3080" formatCode="#,##0">
                  <c:v>8566</c:v>
                </c:pt>
                <c:pt idx="3081" formatCode="#,##0">
                  <c:v>12077</c:v>
                </c:pt>
                <c:pt idx="3082" formatCode="#,##0">
                  <c:v>15536</c:v>
                </c:pt>
                <c:pt idx="3083" formatCode="#,##0">
                  <c:v>18844</c:v>
                </c:pt>
                <c:pt idx="3084" formatCode="#,##0">
                  <c:v>20948</c:v>
                </c:pt>
                <c:pt idx="3085" formatCode="#,##0">
                  <c:v>20948</c:v>
                </c:pt>
                <c:pt idx="3086" formatCode="#,##0">
                  <c:v>20948</c:v>
                </c:pt>
                <c:pt idx="3087" formatCode="#,##0">
                  <c:v>20948</c:v>
                </c:pt>
                <c:pt idx="3088" formatCode="#,##0">
                  <c:v>20948</c:v>
                </c:pt>
                <c:pt idx="3089" formatCode="#,##0">
                  <c:v>20948</c:v>
                </c:pt>
                <c:pt idx="3090" formatCode="#,##0">
                  <c:v>20948</c:v>
                </c:pt>
                <c:pt idx="3091" formatCode="#,##0">
                  <c:v>20948</c:v>
                </c:pt>
                <c:pt idx="3092" formatCode="#,##0">
                  <c:v>20948</c:v>
                </c:pt>
                <c:pt idx="3093" formatCode="#,##0">
                  <c:v>20948</c:v>
                </c:pt>
                <c:pt idx="3094" formatCode="#,##0">
                  <c:v>18740</c:v>
                </c:pt>
                <c:pt idx="3103" formatCode="#,##0">
                  <c:v>5446</c:v>
                </c:pt>
                <c:pt idx="3104" formatCode="#,##0">
                  <c:v>8621</c:v>
                </c:pt>
                <c:pt idx="3105" formatCode="#,##0">
                  <c:v>12707</c:v>
                </c:pt>
                <c:pt idx="3106" formatCode="#,##0">
                  <c:v>16490</c:v>
                </c:pt>
                <c:pt idx="3107" formatCode="#,##0">
                  <c:v>20465</c:v>
                </c:pt>
                <c:pt idx="3108" formatCode="#,##0">
                  <c:v>20948</c:v>
                </c:pt>
                <c:pt idx="3109" formatCode="#,##0">
                  <c:v>20948</c:v>
                </c:pt>
                <c:pt idx="3110" formatCode="#,##0">
                  <c:v>20948</c:v>
                </c:pt>
                <c:pt idx="3111" formatCode="#,##0">
                  <c:v>20948</c:v>
                </c:pt>
                <c:pt idx="3112" formatCode="#,##0">
                  <c:v>20948</c:v>
                </c:pt>
                <c:pt idx="3113" formatCode="#,##0">
                  <c:v>20948</c:v>
                </c:pt>
                <c:pt idx="3114" formatCode="#,##0">
                  <c:v>20948</c:v>
                </c:pt>
                <c:pt idx="3115" formatCode="#,##0">
                  <c:v>20948</c:v>
                </c:pt>
                <c:pt idx="3116" formatCode="#,##0">
                  <c:v>20948</c:v>
                </c:pt>
                <c:pt idx="3117" formatCode="#,##0">
                  <c:v>20948</c:v>
                </c:pt>
                <c:pt idx="3118" formatCode="#,##0">
                  <c:v>17568</c:v>
                </c:pt>
                <c:pt idx="3127" formatCode="#,##0">
                  <c:v>5274</c:v>
                </c:pt>
                <c:pt idx="3128" formatCode="#,##0">
                  <c:v>8279</c:v>
                </c:pt>
                <c:pt idx="3129" formatCode="#,##0">
                  <c:v>11621</c:v>
                </c:pt>
                <c:pt idx="3130" formatCode="#,##0">
                  <c:v>15268</c:v>
                </c:pt>
                <c:pt idx="3131" formatCode="#,##0">
                  <c:v>18779</c:v>
                </c:pt>
                <c:pt idx="3132" formatCode="#,##0">
                  <c:v>20948</c:v>
                </c:pt>
                <c:pt idx="3133" formatCode="#,##0">
                  <c:v>20948</c:v>
                </c:pt>
                <c:pt idx="3134" formatCode="#,##0">
                  <c:v>20948</c:v>
                </c:pt>
                <c:pt idx="3135" formatCode="#,##0">
                  <c:v>20948</c:v>
                </c:pt>
                <c:pt idx="3136" formatCode="#,##0">
                  <c:v>20948</c:v>
                </c:pt>
                <c:pt idx="3137" formatCode="#,##0">
                  <c:v>20948</c:v>
                </c:pt>
                <c:pt idx="3138" formatCode="#,##0">
                  <c:v>20948</c:v>
                </c:pt>
                <c:pt idx="3139" formatCode="#,##0">
                  <c:v>20948</c:v>
                </c:pt>
                <c:pt idx="3140" formatCode="#,##0">
                  <c:v>20948</c:v>
                </c:pt>
                <c:pt idx="3141" formatCode="#,##0">
                  <c:v>20935</c:v>
                </c:pt>
                <c:pt idx="3142" formatCode="#,##0">
                  <c:v>16286</c:v>
                </c:pt>
                <c:pt idx="3151" formatCode="#,##0">
                  <c:v>5324</c:v>
                </c:pt>
                <c:pt idx="3152" formatCode="#,##0">
                  <c:v>8360</c:v>
                </c:pt>
                <c:pt idx="3153" formatCode="#,##0">
                  <c:v>11250</c:v>
                </c:pt>
                <c:pt idx="3154" formatCode="#,##0">
                  <c:v>14535</c:v>
                </c:pt>
                <c:pt idx="3155" formatCode="#,##0">
                  <c:v>18824</c:v>
                </c:pt>
                <c:pt idx="3156" formatCode="#,##0">
                  <c:v>20948</c:v>
                </c:pt>
                <c:pt idx="3157" formatCode="#,##0">
                  <c:v>20948</c:v>
                </c:pt>
                <c:pt idx="3158" formatCode="#,##0">
                  <c:v>20948</c:v>
                </c:pt>
                <c:pt idx="3159" formatCode="#,##0">
                  <c:v>20948</c:v>
                </c:pt>
                <c:pt idx="3160" formatCode="#,##0">
                  <c:v>20948</c:v>
                </c:pt>
                <c:pt idx="3161" formatCode="#,##0">
                  <c:v>20948</c:v>
                </c:pt>
                <c:pt idx="3162" formatCode="#,##0">
                  <c:v>20948</c:v>
                </c:pt>
                <c:pt idx="3163" formatCode="#,##0">
                  <c:v>20948</c:v>
                </c:pt>
                <c:pt idx="3164" formatCode="#,##0">
                  <c:v>20948</c:v>
                </c:pt>
                <c:pt idx="3165" formatCode="#,##0">
                  <c:v>19871</c:v>
                </c:pt>
                <c:pt idx="3166" formatCode="#,##0">
                  <c:v>16382</c:v>
                </c:pt>
                <c:pt idx="3175" formatCode="#,##0">
                  <c:v>3571</c:v>
                </c:pt>
                <c:pt idx="3176" formatCode="#,##0">
                  <c:v>6510</c:v>
                </c:pt>
                <c:pt idx="3177" formatCode="#,##0">
                  <c:v>11547</c:v>
                </c:pt>
                <c:pt idx="3178" formatCode="#,##0">
                  <c:v>16693</c:v>
                </c:pt>
                <c:pt idx="3179" formatCode="#,##0">
                  <c:v>20297</c:v>
                </c:pt>
                <c:pt idx="3180" formatCode="#,##0">
                  <c:v>20948</c:v>
                </c:pt>
                <c:pt idx="3181" formatCode="#,##0">
                  <c:v>20948</c:v>
                </c:pt>
                <c:pt idx="3182" formatCode="#,##0">
                  <c:v>20948</c:v>
                </c:pt>
                <c:pt idx="3183" formatCode="#,##0">
                  <c:v>20948</c:v>
                </c:pt>
                <c:pt idx="3184" formatCode="#,##0">
                  <c:v>20948</c:v>
                </c:pt>
                <c:pt idx="3185" formatCode="#,##0">
                  <c:v>20948</c:v>
                </c:pt>
                <c:pt idx="3186" formatCode="#,##0">
                  <c:v>20948</c:v>
                </c:pt>
                <c:pt idx="3187" formatCode="#,##0">
                  <c:v>20948</c:v>
                </c:pt>
                <c:pt idx="3188" formatCode="#,##0">
                  <c:v>20948</c:v>
                </c:pt>
                <c:pt idx="3189" formatCode="#,##0">
                  <c:v>20028</c:v>
                </c:pt>
                <c:pt idx="3190" formatCode="#,##0">
                  <c:v>16806</c:v>
                </c:pt>
                <c:pt idx="3199" formatCode="#,##0">
                  <c:v>3329</c:v>
                </c:pt>
                <c:pt idx="3200" formatCode="#,##0">
                  <c:v>7112</c:v>
                </c:pt>
                <c:pt idx="3201" formatCode="#,##0">
                  <c:v>10865</c:v>
                </c:pt>
                <c:pt idx="3202" formatCode="#,##0">
                  <c:v>15413</c:v>
                </c:pt>
                <c:pt idx="3203" formatCode="#,##0">
                  <c:v>18496</c:v>
                </c:pt>
                <c:pt idx="3204" formatCode="#,##0">
                  <c:v>20948</c:v>
                </c:pt>
                <c:pt idx="3205" formatCode="#,##0">
                  <c:v>20948</c:v>
                </c:pt>
                <c:pt idx="3206" formatCode="#,##0">
                  <c:v>20948</c:v>
                </c:pt>
                <c:pt idx="3207" formatCode="#,##0">
                  <c:v>20948</c:v>
                </c:pt>
                <c:pt idx="3208" formatCode="#,##0">
                  <c:v>20948</c:v>
                </c:pt>
                <c:pt idx="3209" formatCode="#,##0">
                  <c:v>20948</c:v>
                </c:pt>
                <c:pt idx="3210" formatCode="#,##0">
                  <c:v>20948</c:v>
                </c:pt>
                <c:pt idx="3211" formatCode="#,##0">
                  <c:v>20948</c:v>
                </c:pt>
                <c:pt idx="3212" formatCode="#,##0">
                  <c:v>20948</c:v>
                </c:pt>
                <c:pt idx="3213" formatCode="#,##0">
                  <c:v>20948</c:v>
                </c:pt>
                <c:pt idx="3214" formatCode="#,##0">
                  <c:v>18561</c:v>
                </c:pt>
                <c:pt idx="3223" formatCode="#,##0">
                  <c:v>7361</c:v>
                </c:pt>
                <c:pt idx="3224" formatCode="#,##0">
                  <c:v>11386</c:v>
                </c:pt>
                <c:pt idx="3225" formatCode="#,##0">
                  <c:v>15892</c:v>
                </c:pt>
                <c:pt idx="3226" formatCode="#,##0">
                  <c:v>20434</c:v>
                </c:pt>
                <c:pt idx="3227" formatCode="#,##0">
                  <c:v>20948</c:v>
                </c:pt>
                <c:pt idx="3228" formatCode="#,##0">
                  <c:v>20948</c:v>
                </c:pt>
                <c:pt idx="3229" formatCode="#,##0">
                  <c:v>20948</c:v>
                </c:pt>
                <c:pt idx="3230" formatCode="#,##0">
                  <c:v>20948</c:v>
                </c:pt>
                <c:pt idx="3231" formatCode="#,##0">
                  <c:v>20948</c:v>
                </c:pt>
                <c:pt idx="3232" formatCode="#,##0">
                  <c:v>20948</c:v>
                </c:pt>
                <c:pt idx="3233" formatCode="#,##0">
                  <c:v>20948</c:v>
                </c:pt>
                <c:pt idx="3234" formatCode="#,##0">
                  <c:v>20948</c:v>
                </c:pt>
                <c:pt idx="3235" formatCode="#,##0">
                  <c:v>20948</c:v>
                </c:pt>
                <c:pt idx="3236" formatCode="#,##0">
                  <c:v>20948</c:v>
                </c:pt>
                <c:pt idx="3237" formatCode="#,##0">
                  <c:v>20948</c:v>
                </c:pt>
                <c:pt idx="3238" formatCode="#,##0">
                  <c:v>19321</c:v>
                </c:pt>
                <c:pt idx="3247" formatCode="#,##0">
                  <c:v>8459</c:v>
                </c:pt>
                <c:pt idx="3248" formatCode="#,##0">
                  <c:v>11624</c:v>
                </c:pt>
                <c:pt idx="3249" formatCode="#,##0">
                  <c:v>15932</c:v>
                </c:pt>
                <c:pt idx="3250" formatCode="#,##0">
                  <c:v>20041</c:v>
                </c:pt>
                <c:pt idx="3251" formatCode="#,##0">
                  <c:v>20948</c:v>
                </c:pt>
                <c:pt idx="3252" formatCode="#,##0">
                  <c:v>20948</c:v>
                </c:pt>
                <c:pt idx="3253" formatCode="#,##0">
                  <c:v>20948</c:v>
                </c:pt>
                <c:pt idx="3254" formatCode="#,##0">
                  <c:v>20948</c:v>
                </c:pt>
                <c:pt idx="3255" formatCode="#,##0">
                  <c:v>20948</c:v>
                </c:pt>
                <c:pt idx="3256" formatCode="#,##0">
                  <c:v>20948</c:v>
                </c:pt>
                <c:pt idx="3257" formatCode="#,##0">
                  <c:v>20948</c:v>
                </c:pt>
                <c:pt idx="3258" formatCode="#,##0">
                  <c:v>20948</c:v>
                </c:pt>
                <c:pt idx="3259" formatCode="#,##0">
                  <c:v>20948</c:v>
                </c:pt>
                <c:pt idx="3260" formatCode="#,##0">
                  <c:v>20948</c:v>
                </c:pt>
                <c:pt idx="3261" formatCode="#,##0">
                  <c:v>20628</c:v>
                </c:pt>
                <c:pt idx="3262" formatCode="#,##0">
                  <c:v>17042</c:v>
                </c:pt>
                <c:pt idx="3271" formatCode="#,##0">
                  <c:v>7630</c:v>
                </c:pt>
                <c:pt idx="3272" formatCode="#,##0">
                  <c:v>10283</c:v>
                </c:pt>
                <c:pt idx="3273" formatCode="#,##0">
                  <c:v>14925</c:v>
                </c:pt>
                <c:pt idx="3274" formatCode="#,##0">
                  <c:v>19194</c:v>
                </c:pt>
                <c:pt idx="3275" formatCode="#,##0">
                  <c:v>20948</c:v>
                </c:pt>
                <c:pt idx="3276" formatCode="#,##0">
                  <c:v>20948</c:v>
                </c:pt>
                <c:pt idx="3277" formatCode="#,##0">
                  <c:v>20948</c:v>
                </c:pt>
                <c:pt idx="3278" formatCode="#,##0">
                  <c:v>20948</c:v>
                </c:pt>
                <c:pt idx="3279" formatCode="#,##0">
                  <c:v>20948</c:v>
                </c:pt>
                <c:pt idx="3280" formatCode="#,##0">
                  <c:v>20948</c:v>
                </c:pt>
                <c:pt idx="3281" formatCode="#,##0">
                  <c:v>20948</c:v>
                </c:pt>
                <c:pt idx="3282" formatCode="#,##0">
                  <c:v>20948</c:v>
                </c:pt>
                <c:pt idx="3283" formatCode="#,##0">
                  <c:v>20948</c:v>
                </c:pt>
                <c:pt idx="3284" formatCode="#,##0">
                  <c:v>20948</c:v>
                </c:pt>
                <c:pt idx="3285" formatCode="#,##0">
                  <c:v>20948</c:v>
                </c:pt>
                <c:pt idx="3286" formatCode="#,##0">
                  <c:v>17998</c:v>
                </c:pt>
                <c:pt idx="3295" formatCode="#,##0">
                  <c:v>7779</c:v>
                </c:pt>
                <c:pt idx="3296" formatCode="#,##0">
                  <c:v>10532</c:v>
                </c:pt>
                <c:pt idx="3297" formatCode="#,##0">
                  <c:v>13844</c:v>
                </c:pt>
                <c:pt idx="3298" formatCode="#,##0">
                  <c:v>17089</c:v>
                </c:pt>
                <c:pt idx="3299" formatCode="#,##0">
                  <c:v>20948</c:v>
                </c:pt>
                <c:pt idx="3300" formatCode="#,##0">
                  <c:v>20948</c:v>
                </c:pt>
                <c:pt idx="3301" formatCode="#,##0">
                  <c:v>20948</c:v>
                </c:pt>
                <c:pt idx="3302" formatCode="#,##0">
                  <c:v>20948</c:v>
                </c:pt>
                <c:pt idx="3303" formatCode="#,##0">
                  <c:v>20948</c:v>
                </c:pt>
                <c:pt idx="3304" formatCode="#,##0">
                  <c:v>20948</c:v>
                </c:pt>
                <c:pt idx="3305" formatCode="#,##0">
                  <c:v>20948</c:v>
                </c:pt>
                <c:pt idx="3306" formatCode="#,##0">
                  <c:v>20948</c:v>
                </c:pt>
                <c:pt idx="3307" formatCode="#,##0">
                  <c:v>20948</c:v>
                </c:pt>
                <c:pt idx="3308" formatCode="#,##0">
                  <c:v>20948</c:v>
                </c:pt>
                <c:pt idx="3309" formatCode="#,##0">
                  <c:v>20480</c:v>
                </c:pt>
                <c:pt idx="3310" formatCode="#,##0">
                  <c:v>15343</c:v>
                </c:pt>
                <c:pt idx="3319" formatCode="#,##0">
                  <c:v>6056</c:v>
                </c:pt>
                <c:pt idx="3320" formatCode="#,##0">
                  <c:v>8793</c:v>
                </c:pt>
                <c:pt idx="3321" formatCode="#,##0">
                  <c:v>12031</c:v>
                </c:pt>
                <c:pt idx="3322" formatCode="#,##0">
                  <c:v>15574</c:v>
                </c:pt>
                <c:pt idx="3323" formatCode="#,##0">
                  <c:v>17191</c:v>
                </c:pt>
                <c:pt idx="3324" formatCode="#,##0">
                  <c:v>17031</c:v>
                </c:pt>
                <c:pt idx="3325" formatCode="#,##0">
                  <c:v>15854</c:v>
                </c:pt>
                <c:pt idx="3326" formatCode="#,##0">
                  <c:v>14858</c:v>
                </c:pt>
                <c:pt idx="3327" formatCode="#,##0">
                  <c:v>13075</c:v>
                </c:pt>
                <c:pt idx="3328" formatCode="#,##0">
                  <c:v>12410</c:v>
                </c:pt>
                <c:pt idx="3329" formatCode="#,##0">
                  <c:v>11836</c:v>
                </c:pt>
                <c:pt idx="3330" formatCode="#,##0">
                  <c:v>11489</c:v>
                </c:pt>
                <c:pt idx="3331" formatCode="#,##0">
                  <c:v>10832</c:v>
                </c:pt>
                <c:pt idx="3332" formatCode="#,##0">
                  <c:v>11809</c:v>
                </c:pt>
                <c:pt idx="3333" formatCode="#,##0">
                  <c:v>11962</c:v>
                </c:pt>
                <c:pt idx="3334" formatCode="#,##0">
                  <c:v>10563</c:v>
                </c:pt>
                <c:pt idx="3343" formatCode="#,##0">
                  <c:v>2504</c:v>
                </c:pt>
                <c:pt idx="3344" formatCode="#,##0">
                  <c:v>4391</c:v>
                </c:pt>
                <c:pt idx="3345" formatCode="#,##0">
                  <c:v>6543</c:v>
                </c:pt>
                <c:pt idx="3346" formatCode="#,##0">
                  <c:v>8195</c:v>
                </c:pt>
                <c:pt idx="3347" formatCode="#,##0">
                  <c:v>11199</c:v>
                </c:pt>
                <c:pt idx="3348" formatCode="#,##0">
                  <c:v>14641</c:v>
                </c:pt>
                <c:pt idx="3349" formatCode="#,##0">
                  <c:v>17034</c:v>
                </c:pt>
                <c:pt idx="3350" formatCode="#,##0">
                  <c:v>19723</c:v>
                </c:pt>
                <c:pt idx="3351" formatCode="#,##0">
                  <c:v>20948</c:v>
                </c:pt>
                <c:pt idx="3352" formatCode="#,##0">
                  <c:v>20359</c:v>
                </c:pt>
                <c:pt idx="3353" formatCode="#,##0">
                  <c:v>17226</c:v>
                </c:pt>
                <c:pt idx="3354" formatCode="#,##0">
                  <c:v>14863</c:v>
                </c:pt>
                <c:pt idx="3355" formatCode="#,##0">
                  <c:v>13037</c:v>
                </c:pt>
                <c:pt idx="3356" formatCode="#,##0">
                  <c:v>13481</c:v>
                </c:pt>
                <c:pt idx="3357" formatCode="#,##0">
                  <c:v>13497</c:v>
                </c:pt>
                <c:pt idx="3358" formatCode="#,##0">
                  <c:v>11820</c:v>
                </c:pt>
                <c:pt idx="3367" formatCode="#,##0">
                  <c:v>2028</c:v>
                </c:pt>
                <c:pt idx="3368" formatCode="#,##0">
                  <c:v>4756</c:v>
                </c:pt>
                <c:pt idx="3369" formatCode="#,##0">
                  <c:v>7304</c:v>
                </c:pt>
                <c:pt idx="3370" formatCode="#,##0">
                  <c:v>10603</c:v>
                </c:pt>
                <c:pt idx="3371" formatCode="#,##0">
                  <c:v>13173</c:v>
                </c:pt>
                <c:pt idx="3372" formatCode="#,##0">
                  <c:v>16485</c:v>
                </c:pt>
                <c:pt idx="3373" formatCode="#,##0">
                  <c:v>18061</c:v>
                </c:pt>
                <c:pt idx="3374" formatCode="#,##0">
                  <c:v>20449</c:v>
                </c:pt>
                <c:pt idx="3375" formatCode="#,##0">
                  <c:v>19428</c:v>
                </c:pt>
                <c:pt idx="3376" formatCode="#,##0">
                  <c:v>20948</c:v>
                </c:pt>
                <c:pt idx="3377" formatCode="#,##0">
                  <c:v>20948</c:v>
                </c:pt>
                <c:pt idx="3378" formatCode="#,##0">
                  <c:v>20254</c:v>
                </c:pt>
                <c:pt idx="3379" formatCode="#,##0">
                  <c:v>18549</c:v>
                </c:pt>
                <c:pt idx="3380" formatCode="#,##0">
                  <c:v>19259</c:v>
                </c:pt>
                <c:pt idx="3381" formatCode="#,##0">
                  <c:v>18253</c:v>
                </c:pt>
                <c:pt idx="3382" formatCode="#,##0">
                  <c:v>13645</c:v>
                </c:pt>
                <c:pt idx="3391" formatCode="#,##0">
                  <c:v>10544</c:v>
                </c:pt>
                <c:pt idx="3392" formatCode="#,##0">
                  <c:v>11895</c:v>
                </c:pt>
                <c:pt idx="3393" formatCode="#,##0">
                  <c:v>12746</c:v>
                </c:pt>
                <c:pt idx="3394" formatCode="#,##0">
                  <c:v>14372</c:v>
                </c:pt>
                <c:pt idx="3395" formatCode="#,##0">
                  <c:v>15635</c:v>
                </c:pt>
                <c:pt idx="3396" formatCode="#,##0">
                  <c:v>16481</c:v>
                </c:pt>
                <c:pt idx="3397" formatCode="#,##0">
                  <c:v>17264</c:v>
                </c:pt>
                <c:pt idx="3398" formatCode="#,##0">
                  <c:v>18334</c:v>
                </c:pt>
                <c:pt idx="3399" formatCode="#,##0">
                  <c:v>18046</c:v>
                </c:pt>
                <c:pt idx="3400" formatCode="#,##0">
                  <c:v>16747</c:v>
                </c:pt>
                <c:pt idx="3401" formatCode="#,##0">
                  <c:v>17114</c:v>
                </c:pt>
                <c:pt idx="3402" formatCode="#,##0">
                  <c:v>16743</c:v>
                </c:pt>
                <c:pt idx="3403" formatCode="#,##0">
                  <c:v>15694</c:v>
                </c:pt>
                <c:pt idx="3404" formatCode="#,##0">
                  <c:v>16484</c:v>
                </c:pt>
                <c:pt idx="3405" formatCode="#,##0">
                  <c:v>15750</c:v>
                </c:pt>
                <c:pt idx="3406" formatCode="#,##0">
                  <c:v>12084</c:v>
                </c:pt>
                <c:pt idx="3415" formatCode="#,##0">
                  <c:v>8914</c:v>
                </c:pt>
                <c:pt idx="3416" formatCode="#,##0">
                  <c:v>11018</c:v>
                </c:pt>
                <c:pt idx="3417" formatCode="#,##0">
                  <c:v>13321</c:v>
                </c:pt>
                <c:pt idx="3418" formatCode="#,##0">
                  <c:v>16356</c:v>
                </c:pt>
                <c:pt idx="3419" formatCode="#,##0">
                  <c:v>19402</c:v>
                </c:pt>
                <c:pt idx="3420" formatCode="#,##0">
                  <c:v>20495</c:v>
                </c:pt>
                <c:pt idx="3421" formatCode="#,##0">
                  <c:v>19251</c:v>
                </c:pt>
                <c:pt idx="3422" formatCode="#,##0">
                  <c:v>18097</c:v>
                </c:pt>
                <c:pt idx="3423" formatCode="#,##0">
                  <c:v>16028</c:v>
                </c:pt>
                <c:pt idx="3424" formatCode="#,##0">
                  <c:v>15876</c:v>
                </c:pt>
                <c:pt idx="3425" formatCode="#,##0">
                  <c:v>19138</c:v>
                </c:pt>
                <c:pt idx="3426" formatCode="#,##0">
                  <c:v>20948</c:v>
                </c:pt>
                <c:pt idx="3427" formatCode="#,##0">
                  <c:v>18901</c:v>
                </c:pt>
                <c:pt idx="3428" formatCode="#,##0">
                  <c:v>18766</c:v>
                </c:pt>
                <c:pt idx="3429" formatCode="#,##0">
                  <c:v>16970</c:v>
                </c:pt>
                <c:pt idx="3430" formatCode="#,##0">
                  <c:v>12253</c:v>
                </c:pt>
                <c:pt idx="3439" formatCode="#,##0">
                  <c:v>7235</c:v>
                </c:pt>
                <c:pt idx="3440" formatCode="#,##0">
                  <c:v>10245</c:v>
                </c:pt>
                <c:pt idx="3441" formatCode="#,##0">
                  <c:v>12911</c:v>
                </c:pt>
                <c:pt idx="3442" formatCode="#,##0">
                  <c:v>15513</c:v>
                </c:pt>
                <c:pt idx="3443" formatCode="#,##0">
                  <c:v>18102</c:v>
                </c:pt>
                <c:pt idx="3444" formatCode="#,##0">
                  <c:v>20660</c:v>
                </c:pt>
                <c:pt idx="3445" formatCode="#,##0">
                  <c:v>20948</c:v>
                </c:pt>
                <c:pt idx="3446" formatCode="#,##0">
                  <c:v>20948</c:v>
                </c:pt>
                <c:pt idx="3447" formatCode="#,##0">
                  <c:v>20948</c:v>
                </c:pt>
                <c:pt idx="3448" formatCode="#,##0">
                  <c:v>20948</c:v>
                </c:pt>
                <c:pt idx="3449" formatCode="#,##0">
                  <c:v>20948</c:v>
                </c:pt>
                <c:pt idx="3450" formatCode="#,##0">
                  <c:v>20948</c:v>
                </c:pt>
                <c:pt idx="3451" formatCode="#,##0">
                  <c:v>20948</c:v>
                </c:pt>
                <c:pt idx="3452" formatCode="#,##0">
                  <c:v>20948</c:v>
                </c:pt>
                <c:pt idx="3453" formatCode="#,##0">
                  <c:v>20948</c:v>
                </c:pt>
                <c:pt idx="3454" formatCode="#,##0">
                  <c:v>17424</c:v>
                </c:pt>
                <c:pt idx="3463" formatCode="#,##0">
                  <c:v>9336</c:v>
                </c:pt>
                <c:pt idx="3464" formatCode="#,##0">
                  <c:v>12481</c:v>
                </c:pt>
                <c:pt idx="3465" formatCode="#,##0">
                  <c:v>15779</c:v>
                </c:pt>
                <c:pt idx="3466" formatCode="#,##0">
                  <c:v>19218</c:v>
                </c:pt>
                <c:pt idx="3467" formatCode="#,##0">
                  <c:v>20948</c:v>
                </c:pt>
                <c:pt idx="3468" formatCode="#,##0">
                  <c:v>20948</c:v>
                </c:pt>
                <c:pt idx="3469" formatCode="#,##0">
                  <c:v>20948</c:v>
                </c:pt>
                <c:pt idx="3470" formatCode="#,##0">
                  <c:v>20948</c:v>
                </c:pt>
                <c:pt idx="3471" formatCode="#,##0">
                  <c:v>20948</c:v>
                </c:pt>
                <c:pt idx="3472" formatCode="#,##0">
                  <c:v>20948</c:v>
                </c:pt>
                <c:pt idx="3473" formatCode="#,##0">
                  <c:v>20948</c:v>
                </c:pt>
                <c:pt idx="3474" formatCode="#,##0">
                  <c:v>20948</c:v>
                </c:pt>
                <c:pt idx="3475" formatCode="#,##0">
                  <c:v>20948</c:v>
                </c:pt>
                <c:pt idx="3476" formatCode="#,##0">
                  <c:v>20948</c:v>
                </c:pt>
                <c:pt idx="3477" formatCode="#,##0">
                  <c:v>20948</c:v>
                </c:pt>
                <c:pt idx="3478" formatCode="#,##0">
                  <c:v>18343</c:v>
                </c:pt>
                <c:pt idx="3487" formatCode="#,##0">
                  <c:v>9037</c:v>
                </c:pt>
                <c:pt idx="3488" formatCode="#,##0">
                  <c:v>12209</c:v>
                </c:pt>
                <c:pt idx="3489" formatCode="#,##0">
                  <c:v>15157</c:v>
                </c:pt>
                <c:pt idx="3490" formatCode="#,##0">
                  <c:v>18033</c:v>
                </c:pt>
                <c:pt idx="3491" formatCode="#,##0">
                  <c:v>20948</c:v>
                </c:pt>
                <c:pt idx="3492" formatCode="#,##0">
                  <c:v>20948</c:v>
                </c:pt>
                <c:pt idx="3493" formatCode="#,##0">
                  <c:v>20948</c:v>
                </c:pt>
                <c:pt idx="3494" formatCode="#,##0">
                  <c:v>20948</c:v>
                </c:pt>
                <c:pt idx="3495" formatCode="#,##0">
                  <c:v>20948</c:v>
                </c:pt>
                <c:pt idx="3496" formatCode="#,##0">
                  <c:v>20948</c:v>
                </c:pt>
                <c:pt idx="3497" formatCode="#,##0">
                  <c:v>20948</c:v>
                </c:pt>
                <c:pt idx="3498" formatCode="#,##0">
                  <c:v>20948</c:v>
                </c:pt>
                <c:pt idx="3499" formatCode="#,##0">
                  <c:v>20948</c:v>
                </c:pt>
                <c:pt idx="3500" formatCode="#,##0">
                  <c:v>20948</c:v>
                </c:pt>
                <c:pt idx="3501" formatCode="#,##0">
                  <c:v>20948</c:v>
                </c:pt>
                <c:pt idx="3502" formatCode="#,##0">
                  <c:v>17531</c:v>
                </c:pt>
                <c:pt idx="3511" formatCode="#,##0">
                  <c:v>3551</c:v>
                </c:pt>
                <c:pt idx="3512" formatCode="#,##0">
                  <c:v>6317</c:v>
                </c:pt>
                <c:pt idx="3513" formatCode="#,##0">
                  <c:v>10578</c:v>
                </c:pt>
                <c:pt idx="3514" formatCode="#,##0">
                  <c:v>15085</c:v>
                </c:pt>
                <c:pt idx="3515" formatCode="#,##0">
                  <c:v>18694</c:v>
                </c:pt>
                <c:pt idx="3516" formatCode="#,##0">
                  <c:v>20948</c:v>
                </c:pt>
                <c:pt idx="3517" formatCode="#,##0">
                  <c:v>20948</c:v>
                </c:pt>
                <c:pt idx="3518" formatCode="#,##0">
                  <c:v>20948</c:v>
                </c:pt>
                <c:pt idx="3519" formatCode="#,##0">
                  <c:v>20948</c:v>
                </c:pt>
                <c:pt idx="3520" formatCode="#,##0">
                  <c:v>20948</c:v>
                </c:pt>
                <c:pt idx="3521" formatCode="#,##0">
                  <c:v>20948</c:v>
                </c:pt>
                <c:pt idx="3522" formatCode="#,##0">
                  <c:v>20948</c:v>
                </c:pt>
                <c:pt idx="3523" formatCode="#,##0">
                  <c:v>20948</c:v>
                </c:pt>
                <c:pt idx="3524" formatCode="#,##0">
                  <c:v>20587</c:v>
                </c:pt>
                <c:pt idx="3525" formatCode="#,##0">
                  <c:v>19090</c:v>
                </c:pt>
                <c:pt idx="3526" formatCode="#,##0">
                  <c:v>15725</c:v>
                </c:pt>
                <c:pt idx="3535" formatCode="#,##0">
                  <c:v>3566</c:v>
                </c:pt>
                <c:pt idx="3536" formatCode="#,##0">
                  <c:v>5910</c:v>
                </c:pt>
                <c:pt idx="3537" formatCode="#,##0">
                  <c:v>7576</c:v>
                </c:pt>
                <c:pt idx="3538" formatCode="#,##0">
                  <c:v>9360</c:v>
                </c:pt>
                <c:pt idx="3539" formatCode="#,##0">
                  <c:v>9669</c:v>
                </c:pt>
                <c:pt idx="3540" formatCode="#,##0">
                  <c:v>11345</c:v>
                </c:pt>
                <c:pt idx="3541" formatCode="#,##0">
                  <c:v>13175</c:v>
                </c:pt>
                <c:pt idx="3542" formatCode="#,##0">
                  <c:v>14485</c:v>
                </c:pt>
                <c:pt idx="3543" formatCode="#,##0">
                  <c:v>17820</c:v>
                </c:pt>
                <c:pt idx="3544" formatCode="#,##0">
                  <c:v>20948</c:v>
                </c:pt>
                <c:pt idx="3545" formatCode="#,##0">
                  <c:v>20364</c:v>
                </c:pt>
                <c:pt idx="3546" formatCode="#,##0">
                  <c:v>18734</c:v>
                </c:pt>
                <c:pt idx="3547" formatCode="#,##0">
                  <c:v>17305</c:v>
                </c:pt>
                <c:pt idx="3548" formatCode="#,##0">
                  <c:v>17882</c:v>
                </c:pt>
                <c:pt idx="3549" formatCode="#,##0">
                  <c:v>17049</c:v>
                </c:pt>
                <c:pt idx="3550" formatCode="#,##0">
                  <c:v>13947</c:v>
                </c:pt>
                <c:pt idx="3559" formatCode="#,##0">
                  <c:v>4610</c:v>
                </c:pt>
                <c:pt idx="3560" formatCode="#,##0">
                  <c:v>6657</c:v>
                </c:pt>
                <c:pt idx="3561" formatCode="#,##0">
                  <c:v>9234</c:v>
                </c:pt>
                <c:pt idx="3562" formatCode="#,##0">
                  <c:v>11321</c:v>
                </c:pt>
                <c:pt idx="3563" formatCode="#,##0">
                  <c:v>13219</c:v>
                </c:pt>
                <c:pt idx="3564" formatCode="#,##0">
                  <c:v>15012</c:v>
                </c:pt>
                <c:pt idx="3565" formatCode="#,##0">
                  <c:v>16873</c:v>
                </c:pt>
                <c:pt idx="3566" formatCode="#,##0">
                  <c:v>19407</c:v>
                </c:pt>
                <c:pt idx="3567" formatCode="#,##0">
                  <c:v>20948</c:v>
                </c:pt>
                <c:pt idx="3568" formatCode="#,##0">
                  <c:v>20948</c:v>
                </c:pt>
                <c:pt idx="3569" formatCode="#,##0">
                  <c:v>20948</c:v>
                </c:pt>
                <c:pt idx="3570" formatCode="#,##0">
                  <c:v>20948</c:v>
                </c:pt>
                <c:pt idx="3571" formatCode="#,##0">
                  <c:v>20948</c:v>
                </c:pt>
                <c:pt idx="3572" formatCode="#,##0">
                  <c:v>20948</c:v>
                </c:pt>
                <c:pt idx="3573" formatCode="#,##0">
                  <c:v>20781</c:v>
                </c:pt>
                <c:pt idx="3574" formatCode="#,##0">
                  <c:v>15587</c:v>
                </c:pt>
                <c:pt idx="3583" formatCode="#,##0">
                  <c:v>10378</c:v>
                </c:pt>
                <c:pt idx="3584" formatCode="#,##0">
                  <c:v>13816</c:v>
                </c:pt>
                <c:pt idx="3585" formatCode="#,##0">
                  <c:v>16575</c:v>
                </c:pt>
                <c:pt idx="3586" formatCode="#,##0">
                  <c:v>18726</c:v>
                </c:pt>
                <c:pt idx="3587" formatCode="#,##0">
                  <c:v>20948</c:v>
                </c:pt>
                <c:pt idx="3588" formatCode="#,##0">
                  <c:v>20948</c:v>
                </c:pt>
                <c:pt idx="3589" formatCode="#,##0">
                  <c:v>20948</c:v>
                </c:pt>
                <c:pt idx="3590" formatCode="#,##0">
                  <c:v>20948</c:v>
                </c:pt>
                <c:pt idx="3591" formatCode="#,##0">
                  <c:v>20948</c:v>
                </c:pt>
                <c:pt idx="3592" formatCode="#,##0">
                  <c:v>20948</c:v>
                </c:pt>
                <c:pt idx="3593" formatCode="#,##0">
                  <c:v>20948</c:v>
                </c:pt>
                <c:pt idx="3594" formatCode="#,##0">
                  <c:v>20948</c:v>
                </c:pt>
                <c:pt idx="3595" formatCode="#,##0">
                  <c:v>20051</c:v>
                </c:pt>
                <c:pt idx="3596" formatCode="#,##0">
                  <c:v>19242</c:v>
                </c:pt>
                <c:pt idx="3597" formatCode="#,##0">
                  <c:v>17798</c:v>
                </c:pt>
                <c:pt idx="3598" formatCode="#,##0">
                  <c:v>13149</c:v>
                </c:pt>
                <c:pt idx="3607" formatCode="#,##0">
                  <c:v>8238</c:v>
                </c:pt>
                <c:pt idx="3608" formatCode="#,##0">
                  <c:v>10786</c:v>
                </c:pt>
                <c:pt idx="3609" formatCode="#,##0">
                  <c:v>13535</c:v>
                </c:pt>
                <c:pt idx="3610" formatCode="#,##0">
                  <c:v>16298</c:v>
                </c:pt>
                <c:pt idx="3611" formatCode="#,##0">
                  <c:v>18637</c:v>
                </c:pt>
                <c:pt idx="3612" formatCode="#,##0">
                  <c:v>20948</c:v>
                </c:pt>
                <c:pt idx="3613" formatCode="#,##0">
                  <c:v>20948</c:v>
                </c:pt>
                <c:pt idx="3614" formatCode="#,##0">
                  <c:v>20948</c:v>
                </c:pt>
                <c:pt idx="3615" formatCode="#,##0">
                  <c:v>20948</c:v>
                </c:pt>
                <c:pt idx="3616" formatCode="#,##0">
                  <c:v>20948</c:v>
                </c:pt>
                <c:pt idx="3617" formatCode="#,##0">
                  <c:v>20948</c:v>
                </c:pt>
                <c:pt idx="3618" formatCode="#,##0">
                  <c:v>20948</c:v>
                </c:pt>
                <c:pt idx="3619" formatCode="#,##0">
                  <c:v>20948</c:v>
                </c:pt>
                <c:pt idx="3620" formatCode="#,##0">
                  <c:v>20948</c:v>
                </c:pt>
                <c:pt idx="3621" formatCode="#,##0">
                  <c:v>20948</c:v>
                </c:pt>
                <c:pt idx="3622" formatCode="#,##0">
                  <c:v>16798</c:v>
                </c:pt>
                <c:pt idx="3631" formatCode="#,##0">
                  <c:v>12843</c:v>
                </c:pt>
                <c:pt idx="3632" formatCode="#,##0">
                  <c:v>16477</c:v>
                </c:pt>
                <c:pt idx="3633" formatCode="#,##0">
                  <c:v>19982</c:v>
                </c:pt>
                <c:pt idx="3634" formatCode="#,##0">
                  <c:v>20948</c:v>
                </c:pt>
                <c:pt idx="3635" formatCode="#,##0">
                  <c:v>20948</c:v>
                </c:pt>
                <c:pt idx="3636" formatCode="#,##0">
                  <c:v>20948</c:v>
                </c:pt>
                <c:pt idx="3637" formatCode="#,##0">
                  <c:v>20948</c:v>
                </c:pt>
                <c:pt idx="3638" formatCode="#,##0">
                  <c:v>20948</c:v>
                </c:pt>
                <c:pt idx="3639" formatCode="#,##0">
                  <c:v>20948</c:v>
                </c:pt>
                <c:pt idx="3640" formatCode="#,##0">
                  <c:v>20948</c:v>
                </c:pt>
                <c:pt idx="3641" formatCode="#,##0">
                  <c:v>20948</c:v>
                </c:pt>
                <c:pt idx="3642" formatCode="#,##0">
                  <c:v>20948</c:v>
                </c:pt>
                <c:pt idx="3643" formatCode="#,##0">
                  <c:v>20948</c:v>
                </c:pt>
                <c:pt idx="3644" formatCode="#,##0">
                  <c:v>20948</c:v>
                </c:pt>
                <c:pt idx="3645" formatCode="#,##0">
                  <c:v>20948</c:v>
                </c:pt>
                <c:pt idx="3646" formatCode="#,##0">
                  <c:v>20948</c:v>
                </c:pt>
                <c:pt idx="3655" formatCode="#,##0">
                  <c:v>11522</c:v>
                </c:pt>
                <c:pt idx="3656" formatCode="#,##0">
                  <c:v>14753</c:v>
                </c:pt>
                <c:pt idx="3657" formatCode="#,##0">
                  <c:v>18837</c:v>
                </c:pt>
                <c:pt idx="3658" formatCode="#,##0">
                  <c:v>20948</c:v>
                </c:pt>
                <c:pt idx="3659" formatCode="#,##0">
                  <c:v>20948</c:v>
                </c:pt>
                <c:pt idx="3660" formatCode="#,##0">
                  <c:v>20948</c:v>
                </c:pt>
                <c:pt idx="3661" formatCode="#,##0">
                  <c:v>20948</c:v>
                </c:pt>
                <c:pt idx="3662" formatCode="#,##0">
                  <c:v>20948</c:v>
                </c:pt>
                <c:pt idx="3663" formatCode="#,##0">
                  <c:v>20948</c:v>
                </c:pt>
                <c:pt idx="3664" formatCode="#,##0">
                  <c:v>20948</c:v>
                </c:pt>
                <c:pt idx="3665" formatCode="#,##0">
                  <c:v>20948</c:v>
                </c:pt>
                <c:pt idx="3666" formatCode="#,##0">
                  <c:v>20948</c:v>
                </c:pt>
                <c:pt idx="3667" formatCode="#,##0">
                  <c:v>20948</c:v>
                </c:pt>
                <c:pt idx="3668" formatCode="#,##0">
                  <c:v>20948</c:v>
                </c:pt>
                <c:pt idx="3669" formatCode="#,##0">
                  <c:v>18946</c:v>
                </c:pt>
                <c:pt idx="3670" formatCode="#,##0">
                  <c:v>16138</c:v>
                </c:pt>
                <c:pt idx="3679" formatCode="#,##0">
                  <c:v>4939</c:v>
                </c:pt>
                <c:pt idx="3680" formatCode="#,##0">
                  <c:v>7706</c:v>
                </c:pt>
                <c:pt idx="3681" formatCode="#,##0">
                  <c:v>10898</c:v>
                </c:pt>
                <c:pt idx="3682" formatCode="#,##0">
                  <c:v>15080</c:v>
                </c:pt>
                <c:pt idx="3683" formatCode="#,##0">
                  <c:v>18867</c:v>
                </c:pt>
                <c:pt idx="3684" formatCode="#,##0">
                  <c:v>21261</c:v>
                </c:pt>
                <c:pt idx="3685" formatCode="#,##0">
                  <c:v>21261</c:v>
                </c:pt>
                <c:pt idx="3686" formatCode="#,##0">
                  <c:v>21261</c:v>
                </c:pt>
                <c:pt idx="3687" formatCode="#,##0">
                  <c:v>21261</c:v>
                </c:pt>
                <c:pt idx="3688" formatCode="#,##0">
                  <c:v>21261</c:v>
                </c:pt>
                <c:pt idx="3689" formatCode="#,##0">
                  <c:v>20802</c:v>
                </c:pt>
                <c:pt idx="3690" formatCode="#,##0">
                  <c:v>18191</c:v>
                </c:pt>
                <c:pt idx="3691" formatCode="#,##0">
                  <c:v>15763</c:v>
                </c:pt>
                <c:pt idx="3692" formatCode="#,##0">
                  <c:v>16319</c:v>
                </c:pt>
                <c:pt idx="3693" formatCode="#,##0">
                  <c:v>15281</c:v>
                </c:pt>
                <c:pt idx="3694" formatCode="#,##0">
                  <c:v>12940</c:v>
                </c:pt>
                <c:pt idx="3703" formatCode="#,##0">
                  <c:v>3797</c:v>
                </c:pt>
                <c:pt idx="3704" formatCode="#,##0">
                  <c:v>6546</c:v>
                </c:pt>
                <c:pt idx="3705" formatCode="#,##0">
                  <c:v>7759</c:v>
                </c:pt>
                <c:pt idx="3706" formatCode="#,##0">
                  <c:v>8912</c:v>
                </c:pt>
                <c:pt idx="3707" formatCode="#,##0">
                  <c:v>8636</c:v>
                </c:pt>
                <c:pt idx="3708" formatCode="#,##0">
                  <c:v>9959</c:v>
                </c:pt>
                <c:pt idx="3709" formatCode="#,##0">
                  <c:v>10436</c:v>
                </c:pt>
                <c:pt idx="3710" formatCode="#,##0">
                  <c:v>12271</c:v>
                </c:pt>
                <c:pt idx="3711" formatCode="#,##0">
                  <c:v>13764</c:v>
                </c:pt>
                <c:pt idx="3712" formatCode="#,##0">
                  <c:v>15336</c:v>
                </c:pt>
                <c:pt idx="3713" formatCode="#,##0">
                  <c:v>17263</c:v>
                </c:pt>
                <c:pt idx="3714" formatCode="#,##0">
                  <c:v>17456</c:v>
                </c:pt>
                <c:pt idx="3715" formatCode="#,##0">
                  <c:v>16457</c:v>
                </c:pt>
                <c:pt idx="3716" formatCode="#,##0">
                  <c:v>17298</c:v>
                </c:pt>
                <c:pt idx="3717" formatCode="#,##0">
                  <c:v>16079</c:v>
                </c:pt>
                <c:pt idx="3718" formatCode="#,##0">
                  <c:v>11621</c:v>
                </c:pt>
                <c:pt idx="3727" formatCode="#,##0">
                  <c:v>8562</c:v>
                </c:pt>
                <c:pt idx="3728" formatCode="#,##0">
                  <c:v>10360</c:v>
                </c:pt>
                <c:pt idx="3729" formatCode="#,##0">
                  <c:v>11565</c:v>
                </c:pt>
                <c:pt idx="3730" formatCode="#,##0">
                  <c:v>13444</c:v>
                </c:pt>
                <c:pt idx="3731" formatCode="#,##0">
                  <c:v>15262</c:v>
                </c:pt>
                <c:pt idx="3732" formatCode="#,##0">
                  <c:v>17202</c:v>
                </c:pt>
                <c:pt idx="3733" formatCode="#,##0">
                  <c:v>19203</c:v>
                </c:pt>
                <c:pt idx="3734" formatCode="#,##0">
                  <c:v>21261</c:v>
                </c:pt>
                <c:pt idx="3735" formatCode="#,##0">
                  <c:v>21261</c:v>
                </c:pt>
                <c:pt idx="3736" formatCode="#,##0">
                  <c:v>21261</c:v>
                </c:pt>
                <c:pt idx="3737" formatCode="#,##0">
                  <c:v>21261</c:v>
                </c:pt>
                <c:pt idx="3738" formatCode="#,##0">
                  <c:v>21261</c:v>
                </c:pt>
                <c:pt idx="3739" formatCode="#,##0">
                  <c:v>21261</c:v>
                </c:pt>
                <c:pt idx="3740" formatCode="#,##0">
                  <c:v>21261</c:v>
                </c:pt>
                <c:pt idx="3741" formatCode="#,##0">
                  <c:v>18744</c:v>
                </c:pt>
                <c:pt idx="3742" formatCode="#,##0">
                  <c:v>13449</c:v>
                </c:pt>
                <c:pt idx="3751" formatCode="#,##0">
                  <c:v>8670</c:v>
                </c:pt>
                <c:pt idx="3752" formatCode="#,##0">
                  <c:v>11125</c:v>
                </c:pt>
                <c:pt idx="3753" formatCode="#,##0">
                  <c:v>11836</c:v>
                </c:pt>
                <c:pt idx="3754" formatCode="#,##0">
                  <c:v>12556</c:v>
                </c:pt>
                <c:pt idx="3755" formatCode="#,##0">
                  <c:v>12739</c:v>
                </c:pt>
                <c:pt idx="3756" formatCode="#,##0">
                  <c:v>13565</c:v>
                </c:pt>
                <c:pt idx="3757" formatCode="#,##0">
                  <c:v>15083</c:v>
                </c:pt>
                <c:pt idx="3758" formatCode="#,##0">
                  <c:v>17309</c:v>
                </c:pt>
                <c:pt idx="3759" formatCode="#,##0">
                  <c:v>19319</c:v>
                </c:pt>
                <c:pt idx="3760" formatCode="#,##0">
                  <c:v>18622</c:v>
                </c:pt>
                <c:pt idx="3761" formatCode="#,##0">
                  <c:v>19670</c:v>
                </c:pt>
                <c:pt idx="3762" formatCode="#,##0">
                  <c:v>20238</c:v>
                </c:pt>
                <c:pt idx="3763" formatCode="#,##0">
                  <c:v>19444</c:v>
                </c:pt>
                <c:pt idx="3764" formatCode="#,##0">
                  <c:v>20583</c:v>
                </c:pt>
                <c:pt idx="3765" formatCode="#,##0">
                  <c:v>19021</c:v>
                </c:pt>
                <c:pt idx="3766" formatCode="#,##0">
                  <c:v>14551</c:v>
                </c:pt>
                <c:pt idx="3775" formatCode="#,##0">
                  <c:v>10868</c:v>
                </c:pt>
                <c:pt idx="3776" formatCode="#,##0">
                  <c:v>13008</c:v>
                </c:pt>
                <c:pt idx="3777" formatCode="#,##0">
                  <c:v>13875</c:v>
                </c:pt>
                <c:pt idx="3778" formatCode="#,##0">
                  <c:v>15983</c:v>
                </c:pt>
                <c:pt idx="3779" formatCode="#,##0">
                  <c:v>18467</c:v>
                </c:pt>
                <c:pt idx="3780" formatCode="#,##0">
                  <c:v>20582</c:v>
                </c:pt>
                <c:pt idx="3781" formatCode="#,##0">
                  <c:v>21261</c:v>
                </c:pt>
                <c:pt idx="3782" formatCode="#,##0">
                  <c:v>21261</c:v>
                </c:pt>
                <c:pt idx="3783" formatCode="#,##0">
                  <c:v>21261</c:v>
                </c:pt>
                <c:pt idx="3784" formatCode="#,##0">
                  <c:v>21261</c:v>
                </c:pt>
                <c:pt idx="3785" formatCode="#,##0">
                  <c:v>21261</c:v>
                </c:pt>
                <c:pt idx="3786" formatCode="#,##0">
                  <c:v>21261</c:v>
                </c:pt>
                <c:pt idx="3787" formatCode="#,##0">
                  <c:v>20835</c:v>
                </c:pt>
                <c:pt idx="3788" formatCode="#,##0">
                  <c:v>21129</c:v>
                </c:pt>
                <c:pt idx="3789" formatCode="#,##0">
                  <c:v>19103</c:v>
                </c:pt>
                <c:pt idx="3790" formatCode="#,##0">
                  <c:v>14522</c:v>
                </c:pt>
                <c:pt idx="3799" formatCode="#,##0">
                  <c:v>9594</c:v>
                </c:pt>
                <c:pt idx="3800" formatCode="#,##0">
                  <c:v>11627</c:v>
                </c:pt>
                <c:pt idx="3801" formatCode="#,##0">
                  <c:v>12321</c:v>
                </c:pt>
                <c:pt idx="3802" formatCode="#,##0">
                  <c:v>13737</c:v>
                </c:pt>
                <c:pt idx="3803" formatCode="#,##0">
                  <c:v>14568</c:v>
                </c:pt>
                <c:pt idx="3804" formatCode="#,##0">
                  <c:v>14991</c:v>
                </c:pt>
                <c:pt idx="3805" formatCode="#,##0">
                  <c:v>14506</c:v>
                </c:pt>
                <c:pt idx="3806" formatCode="#,##0">
                  <c:v>16990</c:v>
                </c:pt>
                <c:pt idx="3807" formatCode="#,##0">
                  <c:v>19336</c:v>
                </c:pt>
                <c:pt idx="3808" formatCode="#,##0">
                  <c:v>20422</c:v>
                </c:pt>
                <c:pt idx="3809" formatCode="#,##0">
                  <c:v>21261</c:v>
                </c:pt>
                <c:pt idx="3810" formatCode="#,##0">
                  <c:v>21261</c:v>
                </c:pt>
                <c:pt idx="3811" formatCode="#,##0">
                  <c:v>19953</c:v>
                </c:pt>
                <c:pt idx="3812" formatCode="#,##0">
                  <c:v>20338</c:v>
                </c:pt>
                <c:pt idx="3813" formatCode="#,##0">
                  <c:v>18182</c:v>
                </c:pt>
                <c:pt idx="3814" formatCode="#,##0">
                  <c:v>13692</c:v>
                </c:pt>
                <c:pt idx="3823" formatCode="#,##0">
                  <c:v>8826</c:v>
                </c:pt>
                <c:pt idx="3824" formatCode="#,##0">
                  <c:v>11021</c:v>
                </c:pt>
                <c:pt idx="3825" formatCode="#,##0">
                  <c:v>11819</c:v>
                </c:pt>
                <c:pt idx="3826" formatCode="#,##0">
                  <c:v>11951</c:v>
                </c:pt>
                <c:pt idx="3827" formatCode="#,##0">
                  <c:v>12709</c:v>
                </c:pt>
                <c:pt idx="3828" formatCode="#,##0">
                  <c:v>12845</c:v>
                </c:pt>
                <c:pt idx="3829" formatCode="#,##0">
                  <c:v>12279</c:v>
                </c:pt>
                <c:pt idx="3830" formatCode="#,##0">
                  <c:v>12546</c:v>
                </c:pt>
                <c:pt idx="3831" formatCode="#,##0">
                  <c:v>11775</c:v>
                </c:pt>
                <c:pt idx="3832" formatCode="#,##0">
                  <c:v>10838</c:v>
                </c:pt>
                <c:pt idx="3833" formatCode="#,##0">
                  <c:v>12375</c:v>
                </c:pt>
                <c:pt idx="3834" formatCode="#,##0">
                  <c:v>12853</c:v>
                </c:pt>
                <c:pt idx="3835" formatCode="#,##0">
                  <c:v>12034</c:v>
                </c:pt>
                <c:pt idx="3836" formatCode="#,##0">
                  <c:v>12812</c:v>
                </c:pt>
                <c:pt idx="3837" formatCode="#,##0">
                  <c:v>12256</c:v>
                </c:pt>
                <c:pt idx="3838" formatCode="#,##0">
                  <c:v>10149</c:v>
                </c:pt>
                <c:pt idx="3847" formatCode="#,##0">
                  <c:v>3093</c:v>
                </c:pt>
                <c:pt idx="3848" formatCode="#,##0">
                  <c:v>5329</c:v>
                </c:pt>
                <c:pt idx="3849" formatCode="#,##0">
                  <c:v>7177</c:v>
                </c:pt>
                <c:pt idx="3850" formatCode="#,##0">
                  <c:v>8527</c:v>
                </c:pt>
                <c:pt idx="3851" formatCode="#,##0">
                  <c:v>9440</c:v>
                </c:pt>
                <c:pt idx="3852" formatCode="#,##0">
                  <c:v>10054</c:v>
                </c:pt>
                <c:pt idx="3853" formatCode="#,##0">
                  <c:v>9897</c:v>
                </c:pt>
                <c:pt idx="3854" formatCode="#,##0">
                  <c:v>9692</c:v>
                </c:pt>
                <c:pt idx="3855" formatCode="#,##0">
                  <c:v>9790</c:v>
                </c:pt>
                <c:pt idx="3856" formatCode="#,##0">
                  <c:v>11646</c:v>
                </c:pt>
                <c:pt idx="3857" formatCode="#,##0">
                  <c:v>13489</c:v>
                </c:pt>
                <c:pt idx="3858" formatCode="#,##0">
                  <c:v>14179</c:v>
                </c:pt>
                <c:pt idx="3859" formatCode="#,##0">
                  <c:v>13287</c:v>
                </c:pt>
                <c:pt idx="3860" formatCode="#,##0">
                  <c:v>14053</c:v>
                </c:pt>
                <c:pt idx="3861" formatCode="#,##0">
                  <c:v>13409</c:v>
                </c:pt>
                <c:pt idx="3862" formatCode="#,##0">
                  <c:v>11233</c:v>
                </c:pt>
                <c:pt idx="3871" formatCode="#,##0">
                  <c:v>2513</c:v>
                </c:pt>
                <c:pt idx="3872" formatCode="#,##0">
                  <c:v>5065</c:v>
                </c:pt>
                <c:pt idx="3873" formatCode="#,##0">
                  <c:v>6472</c:v>
                </c:pt>
                <c:pt idx="3874" formatCode="#,##0">
                  <c:v>8495</c:v>
                </c:pt>
                <c:pt idx="3875" formatCode="#,##0">
                  <c:v>9204</c:v>
                </c:pt>
                <c:pt idx="3876" formatCode="#,##0">
                  <c:v>11693</c:v>
                </c:pt>
                <c:pt idx="3877" formatCode="#,##0">
                  <c:v>13445</c:v>
                </c:pt>
                <c:pt idx="3878" formatCode="#,##0">
                  <c:v>16592</c:v>
                </c:pt>
                <c:pt idx="3879" formatCode="#,##0">
                  <c:v>19276</c:v>
                </c:pt>
                <c:pt idx="3880" formatCode="#,##0">
                  <c:v>21261</c:v>
                </c:pt>
                <c:pt idx="3881" formatCode="#,##0">
                  <c:v>21261</c:v>
                </c:pt>
                <c:pt idx="3882" formatCode="#,##0">
                  <c:v>21261</c:v>
                </c:pt>
                <c:pt idx="3883" formatCode="#,##0">
                  <c:v>19141</c:v>
                </c:pt>
                <c:pt idx="3884" formatCode="#,##0">
                  <c:v>18894</c:v>
                </c:pt>
                <c:pt idx="3885" formatCode="#,##0">
                  <c:v>16678</c:v>
                </c:pt>
                <c:pt idx="3886" formatCode="#,##0">
                  <c:v>12119</c:v>
                </c:pt>
                <c:pt idx="3895" formatCode="#,##0">
                  <c:v>8254</c:v>
                </c:pt>
                <c:pt idx="3896" formatCode="#,##0">
                  <c:v>10590</c:v>
                </c:pt>
                <c:pt idx="3897" formatCode="#,##0">
                  <c:v>11944</c:v>
                </c:pt>
                <c:pt idx="3898" formatCode="#,##0">
                  <c:v>14375</c:v>
                </c:pt>
                <c:pt idx="3899" formatCode="#,##0">
                  <c:v>16146</c:v>
                </c:pt>
                <c:pt idx="3900" formatCode="#,##0">
                  <c:v>17903</c:v>
                </c:pt>
                <c:pt idx="3901" formatCode="#,##0">
                  <c:v>20758</c:v>
                </c:pt>
                <c:pt idx="3902" formatCode="#,##0">
                  <c:v>21261</c:v>
                </c:pt>
                <c:pt idx="3903" formatCode="#,##0">
                  <c:v>21261</c:v>
                </c:pt>
                <c:pt idx="3904" formatCode="#,##0">
                  <c:v>21261</c:v>
                </c:pt>
                <c:pt idx="3905" formatCode="#,##0">
                  <c:v>21261</c:v>
                </c:pt>
                <c:pt idx="3906" formatCode="#,##0">
                  <c:v>21261</c:v>
                </c:pt>
                <c:pt idx="3907" formatCode="#,##0">
                  <c:v>21261</c:v>
                </c:pt>
                <c:pt idx="3908" formatCode="#,##0">
                  <c:v>21261</c:v>
                </c:pt>
                <c:pt idx="3909" formatCode="#,##0">
                  <c:v>21261</c:v>
                </c:pt>
                <c:pt idx="3910" formatCode="#,##0">
                  <c:v>15150</c:v>
                </c:pt>
                <c:pt idx="3919" formatCode="#,##0">
                  <c:v>9954</c:v>
                </c:pt>
                <c:pt idx="3920" formatCode="#,##0">
                  <c:v>12817</c:v>
                </c:pt>
                <c:pt idx="3921" formatCode="#,##0">
                  <c:v>14662</c:v>
                </c:pt>
                <c:pt idx="3922" formatCode="#,##0">
                  <c:v>16649</c:v>
                </c:pt>
                <c:pt idx="3923" formatCode="#,##0">
                  <c:v>16987</c:v>
                </c:pt>
                <c:pt idx="3924" formatCode="#,##0">
                  <c:v>17751</c:v>
                </c:pt>
                <c:pt idx="3925" formatCode="#,##0">
                  <c:v>20120</c:v>
                </c:pt>
                <c:pt idx="3926" formatCode="#,##0">
                  <c:v>21261</c:v>
                </c:pt>
                <c:pt idx="3927" formatCode="#,##0">
                  <c:v>21261</c:v>
                </c:pt>
                <c:pt idx="3928" formatCode="#,##0">
                  <c:v>21261</c:v>
                </c:pt>
                <c:pt idx="3929" formatCode="#,##0">
                  <c:v>21261</c:v>
                </c:pt>
                <c:pt idx="3930" formatCode="#,##0">
                  <c:v>21261</c:v>
                </c:pt>
                <c:pt idx="3931" formatCode="#,##0">
                  <c:v>21261</c:v>
                </c:pt>
                <c:pt idx="3932" formatCode="#,##0">
                  <c:v>21261</c:v>
                </c:pt>
                <c:pt idx="3933" formatCode="#,##0">
                  <c:v>19820</c:v>
                </c:pt>
                <c:pt idx="3934" formatCode="#,##0">
                  <c:v>15125</c:v>
                </c:pt>
                <c:pt idx="3943" formatCode="#,##0">
                  <c:v>7901</c:v>
                </c:pt>
                <c:pt idx="3944" formatCode="#,##0">
                  <c:v>9688</c:v>
                </c:pt>
                <c:pt idx="3945" formatCode="#,##0">
                  <c:v>10684</c:v>
                </c:pt>
                <c:pt idx="3946" formatCode="#,##0">
                  <c:v>11401</c:v>
                </c:pt>
                <c:pt idx="3947" formatCode="#,##0">
                  <c:v>11738</c:v>
                </c:pt>
                <c:pt idx="3948" formatCode="#,##0">
                  <c:v>12657</c:v>
                </c:pt>
                <c:pt idx="3949" formatCode="#,##0">
                  <c:v>12841</c:v>
                </c:pt>
                <c:pt idx="3950" formatCode="#,##0">
                  <c:v>13094</c:v>
                </c:pt>
                <c:pt idx="3951" formatCode="#,##0">
                  <c:v>13880</c:v>
                </c:pt>
                <c:pt idx="3952" formatCode="#,##0">
                  <c:v>14403</c:v>
                </c:pt>
                <c:pt idx="3953" formatCode="#,##0">
                  <c:v>14684</c:v>
                </c:pt>
                <c:pt idx="3954" formatCode="#,##0">
                  <c:v>14462</c:v>
                </c:pt>
                <c:pt idx="3955" formatCode="#,##0">
                  <c:v>13299</c:v>
                </c:pt>
                <c:pt idx="3956" formatCode="#,##0">
                  <c:v>14521</c:v>
                </c:pt>
                <c:pt idx="3957" formatCode="#,##0">
                  <c:v>12741</c:v>
                </c:pt>
                <c:pt idx="3958" formatCode="#,##0">
                  <c:v>8510</c:v>
                </c:pt>
                <c:pt idx="3967" formatCode="#,##0">
                  <c:v>7465</c:v>
                </c:pt>
                <c:pt idx="3968" formatCode="#,##0">
                  <c:v>8744</c:v>
                </c:pt>
                <c:pt idx="3969" formatCode="#,##0">
                  <c:v>9292</c:v>
                </c:pt>
                <c:pt idx="3970" formatCode="#,##0">
                  <c:v>9739</c:v>
                </c:pt>
                <c:pt idx="3971" formatCode="#,##0">
                  <c:v>9654</c:v>
                </c:pt>
                <c:pt idx="3972" formatCode="#,##0">
                  <c:v>9808</c:v>
                </c:pt>
                <c:pt idx="3973" formatCode="#,##0">
                  <c:v>10061</c:v>
                </c:pt>
                <c:pt idx="3974" formatCode="#,##0">
                  <c:v>10589</c:v>
                </c:pt>
                <c:pt idx="3975" formatCode="#,##0">
                  <c:v>10847</c:v>
                </c:pt>
                <c:pt idx="3976" formatCode="#,##0">
                  <c:v>11141</c:v>
                </c:pt>
                <c:pt idx="3977" formatCode="#,##0">
                  <c:v>12160</c:v>
                </c:pt>
                <c:pt idx="3978" formatCode="#,##0">
                  <c:v>12524</c:v>
                </c:pt>
                <c:pt idx="3979" formatCode="#,##0">
                  <c:v>12505</c:v>
                </c:pt>
                <c:pt idx="3980" formatCode="#,##0">
                  <c:v>13801</c:v>
                </c:pt>
                <c:pt idx="3981" formatCode="#,##0">
                  <c:v>11934</c:v>
                </c:pt>
                <c:pt idx="3982" formatCode="#,##0">
                  <c:v>8197</c:v>
                </c:pt>
                <c:pt idx="3991" formatCode="#,##0">
                  <c:v>7064</c:v>
                </c:pt>
                <c:pt idx="3992" formatCode="#,##0">
                  <c:v>8734</c:v>
                </c:pt>
                <c:pt idx="3993" formatCode="#,##0">
                  <c:v>9241</c:v>
                </c:pt>
                <c:pt idx="3994" formatCode="#,##0">
                  <c:v>9321</c:v>
                </c:pt>
                <c:pt idx="3995" formatCode="#,##0">
                  <c:v>9427</c:v>
                </c:pt>
                <c:pt idx="3996" formatCode="#,##0">
                  <c:v>9620</c:v>
                </c:pt>
                <c:pt idx="3997" formatCode="#,##0">
                  <c:v>10025</c:v>
                </c:pt>
                <c:pt idx="3998" formatCode="#,##0">
                  <c:v>11378</c:v>
                </c:pt>
                <c:pt idx="3999" formatCode="#,##0">
                  <c:v>12342</c:v>
                </c:pt>
                <c:pt idx="4000" formatCode="#,##0">
                  <c:v>12673</c:v>
                </c:pt>
                <c:pt idx="4001" formatCode="#,##0">
                  <c:v>14071</c:v>
                </c:pt>
                <c:pt idx="4002" formatCode="#,##0">
                  <c:v>14031</c:v>
                </c:pt>
                <c:pt idx="4003" formatCode="#,##0">
                  <c:v>12916</c:v>
                </c:pt>
                <c:pt idx="4004" formatCode="#,##0">
                  <c:v>13427</c:v>
                </c:pt>
                <c:pt idx="4005" formatCode="#,##0">
                  <c:v>12136</c:v>
                </c:pt>
                <c:pt idx="4006" formatCode="#,##0">
                  <c:v>9649</c:v>
                </c:pt>
                <c:pt idx="4015" formatCode="#,##0">
                  <c:v>3064</c:v>
                </c:pt>
                <c:pt idx="4016" formatCode="#,##0">
                  <c:v>4957</c:v>
                </c:pt>
                <c:pt idx="4017" formatCode="#,##0">
                  <c:v>6969</c:v>
                </c:pt>
                <c:pt idx="4018" formatCode="#,##0">
                  <c:v>8760</c:v>
                </c:pt>
                <c:pt idx="4019" formatCode="#,##0">
                  <c:v>10081</c:v>
                </c:pt>
                <c:pt idx="4020" formatCode="#,##0">
                  <c:v>11609</c:v>
                </c:pt>
                <c:pt idx="4021" formatCode="#,##0">
                  <c:v>12708</c:v>
                </c:pt>
                <c:pt idx="4022" formatCode="#,##0">
                  <c:v>14634</c:v>
                </c:pt>
                <c:pt idx="4023" formatCode="#,##0">
                  <c:v>16595</c:v>
                </c:pt>
                <c:pt idx="4024" formatCode="#,##0">
                  <c:v>18495</c:v>
                </c:pt>
                <c:pt idx="4025" formatCode="#,##0">
                  <c:v>19345</c:v>
                </c:pt>
                <c:pt idx="4026" formatCode="#,##0">
                  <c:v>17791</c:v>
                </c:pt>
                <c:pt idx="4027" formatCode="#,##0">
                  <c:v>16342</c:v>
                </c:pt>
                <c:pt idx="4028" formatCode="#,##0">
                  <c:v>16968</c:v>
                </c:pt>
                <c:pt idx="4029" formatCode="#,##0">
                  <c:v>15853</c:v>
                </c:pt>
                <c:pt idx="4030" formatCode="#,##0">
                  <c:v>13835</c:v>
                </c:pt>
                <c:pt idx="4039" formatCode="#,##0">
                  <c:v>3215</c:v>
                </c:pt>
                <c:pt idx="4040" formatCode="#,##0">
                  <c:v>5901</c:v>
                </c:pt>
                <c:pt idx="4041" formatCode="#,##0">
                  <c:v>6942</c:v>
                </c:pt>
                <c:pt idx="4042" formatCode="#,##0">
                  <c:v>8898</c:v>
                </c:pt>
                <c:pt idx="4043" formatCode="#,##0">
                  <c:v>9360</c:v>
                </c:pt>
                <c:pt idx="4044" formatCode="#,##0">
                  <c:v>11180</c:v>
                </c:pt>
                <c:pt idx="4045" formatCode="#,##0">
                  <c:v>11881</c:v>
                </c:pt>
                <c:pt idx="4046" formatCode="#,##0">
                  <c:v>13701</c:v>
                </c:pt>
                <c:pt idx="4047" formatCode="#,##0">
                  <c:v>15249</c:v>
                </c:pt>
                <c:pt idx="4048" formatCode="#,##0">
                  <c:v>16684</c:v>
                </c:pt>
                <c:pt idx="4049" formatCode="#,##0">
                  <c:v>16484</c:v>
                </c:pt>
                <c:pt idx="4050" formatCode="#,##0">
                  <c:v>14924</c:v>
                </c:pt>
                <c:pt idx="4051" formatCode="#,##0">
                  <c:v>13358</c:v>
                </c:pt>
                <c:pt idx="4052" formatCode="#,##0">
                  <c:v>14201</c:v>
                </c:pt>
                <c:pt idx="4053" formatCode="#,##0">
                  <c:v>12245</c:v>
                </c:pt>
                <c:pt idx="4054" formatCode="#,##0">
                  <c:v>8442</c:v>
                </c:pt>
                <c:pt idx="4063" formatCode="#,##0">
                  <c:v>7453</c:v>
                </c:pt>
                <c:pt idx="4064" formatCode="#,##0">
                  <c:v>8927</c:v>
                </c:pt>
                <c:pt idx="4065" formatCode="#,##0">
                  <c:v>9665</c:v>
                </c:pt>
                <c:pt idx="4066" formatCode="#,##0">
                  <c:v>10423</c:v>
                </c:pt>
                <c:pt idx="4067" formatCode="#,##0">
                  <c:v>10689</c:v>
                </c:pt>
                <c:pt idx="4068" formatCode="#,##0">
                  <c:v>11072</c:v>
                </c:pt>
                <c:pt idx="4069" formatCode="#,##0">
                  <c:v>11149</c:v>
                </c:pt>
                <c:pt idx="4070" formatCode="#,##0">
                  <c:v>11478</c:v>
                </c:pt>
                <c:pt idx="4071" formatCode="#,##0">
                  <c:v>11720</c:v>
                </c:pt>
                <c:pt idx="4072" formatCode="#,##0">
                  <c:v>12355</c:v>
                </c:pt>
                <c:pt idx="4073" formatCode="#,##0">
                  <c:v>13886</c:v>
                </c:pt>
                <c:pt idx="4074" formatCode="#,##0">
                  <c:v>14433</c:v>
                </c:pt>
                <c:pt idx="4075" formatCode="#,##0">
                  <c:v>13990</c:v>
                </c:pt>
                <c:pt idx="4076" formatCode="#,##0">
                  <c:v>14943</c:v>
                </c:pt>
                <c:pt idx="4077" formatCode="#,##0">
                  <c:v>13011</c:v>
                </c:pt>
                <c:pt idx="4078" formatCode="#,##0">
                  <c:v>8955</c:v>
                </c:pt>
                <c:pt idx="4087" formatCode="#,##0">
                  <c:v>7479</c:v>
                </c:pt>
                <c:pt idx="4088" formatCode="#,##0">
                  <c:v>8621</c:v>
                </c:pt>
                <c:pt idx="4089" formatCode="#,##0">
                  <c:v>9143</c:v>
                </c:pt>
                <c:pt idx="4090" formatCode="#,##0">
                  <c:v>9804</c:v>
                </c:pt>
                <c:pt idx="4091" formatCode="#,##0">
                  <c:v>10539</c:v>
                </c:pt>
                <c:pt idx="4092" formatCode="#,##0">
                  <c:v>10878</c:v>
                </c:pt>
                <c:pt idx="4093" formatCode="#,##0">
                  <c:v>11199</c:v>
                </c:pt>
                <c:pt idx="4094" formatCode="#,##0">
                  <c:v>11501</c:v>
                </c:pt>
                <c:pt idx="4095" formatCode="#,##0">
                  <c:v>11569</c:v>
                </c:pt>
                <c:pt idx="4096" formatCode="#,##0">
                  <c:v>11527</c:v>
                </c:pt>
                <c:pt idx="4097" formatCode="#,##0">
                  <c:v>12137</c:v>
                </c:pt>
                <c:pt idx="4098" formatCode="#,##0">
                  <c:v>12739</c:v>
                </c:pt>
                <c:pt idx="4099" formatCode="#,##0">
                  <c:v>14012</c:v>
                </c:pt>
                <c:pt idx="4100" formatCode="#,##0">
                  <c:v>15248</c:v>
                </c:pt>
                <c:pt idx="4101" formatCode="#,##0">
                  <c:v>13369</c:v>
                </c:pt>
                <c:pt idx="4102" formatCode="#,##0">
                  <c:v>9761</c:v>
                </c:pt>
                <c:pt idx="4111" formatCode="#,##0">
                  <c:v>7791</c:v>
                </c:pt>
                <c:pt idx="4112" formatCode="#,##0">
                  <c:v>9458</c:v>
                </c:pt>
                <c:pt idx="4113" formatCode="#,##0">
                  <c:v>9778</c:v>
                </c:pt>
                <c:pt idx="4114" formatCode="#,##0">
                  <c:v>10275</c:v>
                </c:pt>
                <c:pt idx="4115" formatCode="#,##0">
                  <c:v>10457</c:v>
                </c:pt>
                <c:pt idx="4116" formatCode="#,##0">
                  <c:v>10091</c:v>
                </c:pt>
                <c:pt idx="4117" formatCode="#,##0">
                  <c:v>9662</c:v>
                </c:pt>
                <c:pt idx="4118" formatCode="#,##0">
                  <c:v>9338</c:v>
                </c:pt>
                <c:pt idx="4119" formatCode="#,##0">
                  <c:v>9379</c:v>
                </c:pt>
                <c:pt idx="4120" formatCode="#,##0">
                  <c:v>9781</c:v>
                </c:pt>
                <c:pt idx="4121" formatCode="#,##0">
                  <c:v>10422</c:v>
                </c:pt>
                <c:pt idx="4122" formatCode="#,##0">
                  <c:v>10273</c:v>
                </c:pt>
                <c:pt idx="4123" formatCode="#,##0">
                  <c:v>11300</c:v>
                </c:pt>
                <c:pt idx="4124" formatCode="#,##0">
                  <c:v>12223</c:v>
                </c:pt>
                <c:pt idx="4125" formatCode="#,##0">
                  <c:v>10664</c:v>
                </c:pt>
                <c:pt idx="4126" formatCode="#,##0">
                  <c:v>7210</c:v>
                </c:pt>
                <c:pt idx="4135" formatCode="#,##0">
                  <c:v>8010</c:v>
                </c:pt>
                <c:pt idx="4136" formatCode="#,##0">
                  <c:v>9569</c:v>
                </c:pt>
                <c:pt idx="4137" formatCode="#,##0">
                  <c:v>9755</c:v>
                </c:pt>
                <c:pt idx="4138" formatCode="#,##0">
                  <c:v>9996</c:v>
                </c:pt>
                <c:pt idx="4139" formatCode="#,##0">
                  <c:v>9745</c:v>
                </c:pt>
                <c:pt idx="4140" formatCode="#,##0">
                  <c:v>9556</c:v>
                </c:pt>
                <c:pt idx="4141" formatCode="#,##0">
                  <c:v>8932</c:v>
                </c:pt>
                <c:pt idx="4142" formatCode="#,##0">
                  <c:v>8540</c:v>
                </c:pt>
                <c:pt idx="4143" formatCode="#,##0">
                  <c:v>8114</c:v>
                </c:pt>
                <c:pt idx="4144" formatCode="#,##0">
                  <c:v>8153</c:v>
                </c:pt>
                <c:pt idx="4145" formatCode="#,##0">
                  <c:v>9283</c:v>
                </c:pt>
                <c:pt idx="4146" formatCode="#,##0">
                  <c:v>9885</c:v>
                </c:pt>
                <c:pt idx="4147" formatCode="#,##0">
                  <c:v>11497</c:v>
                </c:pt>
                <c:pt idx="4148" formatCode="#,##0">
                  <c:v>12311</c:v>
                </c:pt>
                <c:pt idx="4149" formatCode="#,##0">
                  <c:v>10511</c:v>
                </c:pt>
                <c:pt idx="4150" formatCode="#,##0">
                  <c:v>7142</c:v>
                </c:pt>
                <c:pt idx="4159" formatCode="#,##0">
                  <c:v>8005</c:v>
                </c:pt>
                <c:pt idx="4160" formatCode="#,##0">
                  <c:v>9278</c:v>
                </c:pt>
                <c:pt idx="4161" formatCode="#,##0">
                  <c:v>10143</c:v>
                </c:pt>
                <c:pt idx="4162" formatCode="#,##0">
                  <c:v>10104</c:v>
                </c:pt>
                <c:pt idx="4163" formatCode="#,##0">
                  <c:v>9858</c:v>
                </c:pt>
                <c:pt idx="4164" formatCode="#,##0">
                  <c:v>8829</c:v>
                </c:pt>
                <c:pt idx="4165" formatCode="#,##0">
                  <c:v>8679</c:v>
                </c:pt>
                <c:pt idx="4166" formatCode="#,##0">
                  <c:v>9053</c:v>
                </c:pt>
                <c:pt idx="4167" formatCode="#,##0">
                  <c:v>8396</c:v>
                </c:pt>
                <c:pt idx="4168" formatCode="#,##0">
                  <c:v>8084</c:v>
                </c:pt>
                <c:pt idx="4169" formatCode="#,##0">
                  <c:v>7980</c:v>
                </c:pt>
                <c:pt idx="4170" formatCode="#,##0">
                  <c:v>8456</c:v>
                </c:pt>
                <c:pt idx="4171" formatCode="#,##0">
                  <c:v>9403</c:v>
                </c:pt>
                <c:pt idx="4172" formatCode="#,##0">
                  <c:v>10203</c:v>
                </c:pt>
                <c:pt idx="4173" formatCode="#,##0">
                  <c:v>9649</c:v>
                </c:pt>
                <c:pt idx="4174" formatCode="#,##0">
                  <c:v>8072</c:v>
                </c:pt>
                <c:pt idx="4183" formatCode="#,##0">
                  <c:v>3911</c:v>
                </c:pt>
                <c:pt idx="4184" formatCode="#,##0">
                  <c:v>5881</c:v>
                </c:pt>
                <c:pt idx="4185" formatCode="#,##0">
                  <c:v>6990</c:v>
                </c:pt>
                <c:pt idx="4186" formatCode="#,##0">
                  <c:v>7174</c:v>
                </c:pt>
                <c:pt idx="4187" formatCode="#,##0">
                  <c:v>6889</c:v>
                </c:pt>
                <c:pt idx="4188" formatCode="#,##0">
                  <c:v>6690</c:v>
                </c:pt>
                <c:pt idx="4189" formatCode="#,##0">
                  <c:v>6275</c:v>
                </c:pt>
                <c:pt idx="4190" formatCode="#,##0">
                  <c:v>6127</c:v>
                </c:pt>
                <c:pt idx="4191" formatCode="#,##0">
                  <c:v>6078</c:v>
                </c:pt>
                <c:pt idx="4192" formatCode="#,##0">
                  <c:v>6415</c:v>
                </c:pt>
                <c:pt idx="4193" formatCode="#,##0">
                  <c:v>6939</c:v>
                </c:pt>
                <c:pt idx="4194" formatCode="#,##0">
                  <c:v>7311</c:v>
                </c:pt>
                <c:pt idx="4195" formatCode="#,##0">
                  <c:v>8995</c:v>
                </c:pt>
                <c:pt idx="4196" formatCode="#,##0">
                  <c:v>10475</c:v>
                </c:pt>
                <c:pt idx="4197" formatCode="#,##0">
                  <c:v>9856</c:v>
                </c:pt>
                <c:pt idx="4198" formatCode="#,##0">
                  <c:v>7933</c:v>
                </c:pt>
                <c:pt idx="4207" formatCode="#,##0">
                  <c:v>3635</c:v>
                </c:pt>
                <c:pt idx="4208" formatCode="#,##0">
                  <c:v>5921</c:v>
                </c:pt>
                <c:pt idx="4209" formatCode="#,##0">
                  <c:v>6556</c:v>
                </c:pt>
                <c:pt idx="4210" formatCode="#,##0">
                  <c:v>7509</c:v>
                </c:pt>
                <c:pt idx="4211" formatCode="#,##0">
                  <c:v>6747</c:v>
                </c:pt>
                <c:pt idx="4212" formatCode="#,##0">
                  <c:v>7357</c:v>
                </c:pt>
                <c:pt idx="4213" formatCode="#,##0">
                  <c:v>6669</c:v>
                </c:pt>
                <c:pt idx="4214" formatCode="#,##0">
                  <c:v>7384</c:v>
                </c:pt>
                <c:pt idx="4215" formatCode="#,##0">
                  <c:v>8158</c:v>
                </c:pt>
                <c:pt idx="4216" formatCode="#,##0">
                  <c:v>8914</c:v>
                </c:pt>
                <c:pt idx="4217" formatCode="#,##0">
                  <c:v>9265</c:v>
                </c:pt>
                <c:pt idx="4218" formatCode="#,##0">
                  <c:v>9613</c:v>
                </c:pt>
                <c:pt idx="4219" formatCode="#,##0">
                  <c:v>11031</c:v>
                </c:pt>
                <c:pt idx="4220" formatCode="#,##0">
                  <c:v>11962</c:v>
                </c:pt>
                <c:pt idx="4221" formatCode="#,##0">
                  <c:v>10778</c:v>
                </c:pt>
                <c:pt idx="4222" formatCode="#,##0">
                  <c:v>7724</c:v>
                </c:pt>
                <c:pt idx="4231" formatCode="#,##0">
                  <c:v>9199</c:v>
                </c:pt>
                <c:pt idx="4232" formatCode="#,##0">
                  <c:v>10740</c:v>
                </c:pt>
                <c:pt idx="4233" formatCode="#,##0">
                  <c:v>11296</c:v>
                </c:pt>
                <c:pt idx="4234" formatCode="#,##0">
                  <c:v>11669</c:v>
                </c:pt>
                <c:pt idx="4235" formatCode="#,##0">
                  <c:v>11724</c:v>
                </c:pt>
                <c:pt idx="4236" formatCode="#,##0">
                  <c:v>11802</c:v>
                </c:pt>
                <c:pt idx="4237" formatCode="#,##0">
                  <c:v>12049</c:v>
                </c:pt>
                <c:pt idx="4238" formatCode="#,##0">
                  <c:v>12646</c:v>
                </c:pt>
                <c:pt idx="4239" formatCode="#,##0">
                  <c:v>13267</c:v>
                </c:pt>
                <c:pt idx="4240" formatCode="#,##0">
                  <c:v>13795</c:v>
                </c:pt>
                <c:pt idx="4241" formatCode="#,##0">
                  <c:v>15020</c:v>
                </c:pt>
                <c:pt idx="4242" formatCode="#,##0">
                  <c:v>15055</c:v>
                </c:pt>
                <c:pt idx="4243" formatCode="#,##0">
                  <c:v>15993</c:v>
                </c:pt>
                <c:pt idx="4244" formatCode="#,##0">
                  <c:v>16515</c:v>
                </c:pt>
                <c:pt idx="4245" formatCode="#,##0">
                  <c:v>14768</c:v>
                </c:pt>
                <c:pt idx="4246" formatCode="#,##0">
                  <c:v>10464</c:v>
                </c:pt>
                <c:pt idx="4255" formatCode="#,##0">
                  <c:v>8799</c:v>
                </c:pt>
                <c:pt idx="4256" formatCode="#,##0">
                  <c:v>10173</c:v>
                </c:pt>
                <c:pt idx="4257" formatCode="#,##0">
                  <c:v>10467</c:v>
                </c:pt>
                <c:pt idx="4258" formatCode="#,##0">
                  <c:v>10889</c:v>
                </c:pt>
                <c:pt idx="4259" formatCode="#,##0">
                  <c:v>11084</c:v>
                </c:pt>
                <c:pt idx="4260" formatCode="#,##0">
                  <c:v>11374</c:v>
                </c:pt>
                <c:pt idx="4261" formatCode="#,##0">
                  <c:v>11775</c:v>
                </c:pt>
                <c:pt idx="4262" formatCode="#,##0">
                  <c:v>12468</c:v>
                </c:pt>
                <c:pt idx="4263" formatCode="#,##0">
                  <c:v>13106</c:v>
                </c:pt>
                <c:pt idx="4264" formatCode="#,##0">
                  <c:v>13763</c:v>
                </c:pt>
                <c:pt idx="4265" formatCode="#,##0">
                  <c:v>14510</c:v>
                </c:pt>
                <c:pt idx="4266" formatCode="#,##0">
                  <c:v>14386</c:v>
                </c:pt>
                <c:pt idx="4267" formatCode="#,##0">
                  <c:v>15083</c:v>
                </c:pt>
                <c:pt idx="4268" formatCode="#,##0">
                  <c:v>15568</c:v>
                </c:pt>
                <c:pt idx="4269" formatCode="#,##0">
                  <c:v>13477</c:v>
                </c:pt>
                <c:pt idx="4270" formatCode="#,##0">
                  <c:v>9449</c:v>
                </c:pt>
                <c:pt idx="4279" formatCode="#,##0">
                  <c:v>9035</c:v>
                </c:pt>
                <c:pt idx="4280" formatCode="#,##0">
                  <c:v>10593</c:v>
                </c:pt>
                <c:pt idx="4281" formatCode="#,##0">
                  <c:v>10539</c:v>
                </c:pt>
                <c:pt idx="4282" formatCode="#,##0">
                  <c:v>10796</c:v>
                </c:pt>
                <c:pt idx="4283" formatCode="#,##0">
                  <c:v>10575</c:v>
                </c:pt>
                <c:pt idx="4284" formatCode="#,##0">
                  <c:v>10421</c:v>
                </c:pt>
                <c:pt idx="4285" formatCode="#,##0">
                  <c:v>10231</c:v>
                </c:pt>
                <c:pt idx="4286" formatCode="#,##0">
                  <c:v>10256</c:v>
                </c:pt>
                <c:pt idx="4287" formatCode="#,##0">
                  <c:v>10420</c:v>
                </c:pt>
                <c:pt idx="4288" formatCode="#,##0">
                  <c:v>10389</c:v>
                </c:pt>
                <c:pt idx="4289" formatCode="#,##0">
                  <c:v>11698</c:v>
                </c:pt>
                <c:pt idx="4290" formatCode="#,##0">
                  <c:v>13186</c:v>
                </c:pt>
                <c:pt idx="4291" formatCode="#,##0">
                  <c:v>13965</c:v>
                </c:pt>
                <c:pt idx="4292" formatCode="#,##0">
                  <c:v>14019</c:v>
                </c:pt>
                <c:pt idx="4293" formatCode="#,##0">
                  <c:v>12381</c:v>
                </c:pt>
                <c:pt idx="4294" formatCode="#,##0">
                  <c:v>8595</c:v>
                </c:pt>
                <c:pt idx="4303" formatCode="#,##0">
                  <c:v>9215</c:v>
                </c:pt>
                <c:pt idx="4304" formatCode="#,##0">
                  <c:v>11014</c:v>
                </c:pt>
                <c:pt idx="4305" formatCode="#,##0">
                  <c:v>11130</c:v>
                </c:pt>
                <c:pt idx="4306" formatCode="#,##0">
                  <c:v>10959</c:v>
                </c:pt>
                <c:pt idx="4307" formatCode="#,##0">
                  <c:v>10509</c:v>
                </c:pt>
                <c:pt idx="4308" formatCode="#,##0">
                  <c:v>10234</c:v>
                </c:pt>
                <c:pt idx="4309" formatCode="#,##0">
                  <c:v>9651</c:v>
                </c:pt>
                <c:pt idx="4310" formatCode="#,##0">
                  <c:v>9426</c:v>
                </c:pt>
                <c:pt idx="4311" formatCode="#,##0">
                  <c:v>9206</c:v>
                </c:pt>
                <c:pt idx="4312" formatCode="#,##0">
                  <c:v>9300</c:v>
                </c:pt>
                <c:pt idx="4313" formatCode="#,##0">
                  <c:v>10108</c:v>
                </c:pt>
                <c:pt idx="4314" formatCode="#,##0">
                  <c:v>10815</c:v>
                </c:pt>
                <c:pt idx="4315" formatCode="#,##0">
                  <c:v>12871</c:v>
                </c:pt>
                <c:pt idx="4316" formatCode="#,##0">
                  <c:v>13209</c:v>
                </c:pt>
                <c:pt idx="4317" formatCode="#,##0">
                  <c:v>11684</c:v>
                </c:pt>
                <c:pt idx="4318" formatCode="#,##0">
                  <c:v>8784</c:v>
                </c:pt>
                <c:pt idx="4327" formatCode="#,##0">
                  <c:v>10098</c:v>
                </c:pt>
                <c:pt idx="4328" formatCode="#,##0">
                  <c:v>11616</c:v>
                </c:pt>
                <c:pt idx="4329" formatCode="#,##0">
                  <c:v>12013</c:v>
                </c:pt>
                <c:pt idx="4330" formatCode="#,##0">
                  <c:v>11793</c:v>
                </c:pt>
                <c:pt idx="4331" formatCode="#,##0">
                  <c:v>11213</c:v>
                </c:pt>
                <c:pt idx="4332" formatCode="#,##0">
                  <c:v>10863</c:v>
                </c:pt>
                <c:pt idx="4333" formatCode="#,##0">
                  <c:v>10346</c:v>
                </c:pt>
                <c:pt idx="4334" formatCode="#,##0">
                  <c:v>10243</c:v>
                </c:pt>
                <c:pt idx="4335" formatCode="#,##0">
                  <c:v>9716</c:v>
                </c:pt>
                <c:pt idx="4336" formatCode="#,##0">
                  <c:v>9090</c:v>
                </c:pt>
                <c:pt idx="4337" formatCode="#,##0">
                  <c:v>8770</c:v>
                </c:pt>
                <c:pt idx="4338" formatCode="#,##0">
                  <c:v>9077</c:v>
                </c:pt>
                <c:pt idx="4339" formatCode="#,##0">
                  <c:v>10800</c:v>
                </c:pt>
                <c:pt idx="4340" formatCode="#,##0">
                  <c:v>11436</c:v>
                </c:pt>
                <c:pt idx="4341" formatCode="#,##0">
                  <c:v>10735</c:v>
                </c:pt>
                <c:pt idx="4342" formatCode="#,##0">
                  <c:v>9135</c:v>
                </c:pt>
                <c:pt idx="4351" formatCode="#,##0">
                  <c:v>5556</c:v>
                </c:pt>
                <c:pt idx="4352" formatCode="#,##0">
                  <c:v>7360</c:v>
                </c:pt>
                <c:pt idx="4353" formatCode="#,##0">
                  <c:v>8419</c:v>
                </c:pt>
                <c:pt idx="4354" formatCode="#,##0">
                  <c:v>9039</c:v>
                </c:pt>
                <c:pt idx="4355" formatCode="#,##0">
                  <c:v>8621</c:v>
                </c:pt>
                <c:pt idx="4356" formatCode="#,##0">
                  <c:v>8475</c:v>
                </c:pt>
                <c:pt idx="4357" formatCode="#,##0">
                  <c:v>7530</c:v>
                </c:pt>
                <c:pt idx="4358" formatCode="#,##0">
                  <c:v>7500</c:v>
                </c:pt>
                <c:pt idx="4359" formatCode="#,##0">
                  <c:v>7077</c:v>
                </c:pt>
                <c:pt idx="4360" formatCode="#,##0">
                  <c:v>7513</c:v>
                </c:pt>
                <c:pt idx="4361" formatCode="#,##0">
                  <c:v>7962</c:v>
                </c:pt>
                <c:pt idx="4362" formatCode="#,##0">
                  <c:v>8219</c:v>
                </c:pt>
                <c:pt idx="4363" formatCode="#,##0">
                  <c:v>9875</c:v>
                </c:pt>
                <c:pt idx="4364" formatCode="#,##0">
                  <c:v>10968</c:v>
                </c:pt>
                <c:pt idx="4365" formatCode="#,##0">
                  <c:v>10575</c:v>
                </c:pt>
                <c:pt idx="4366" formatCode="#,##0">
                  <c:v>8983</c:v>
                </c:pt>
                <c:pt idx="4375" formatCode="#,##0">
                  <c:v>3949</c:v>
                </c:pt>
                <c:pt idx="4376" formatCode="#,##0">
                  <c:v>5926</c:v>
                </c:pt>
                <c:pt idx="4377" formatCode="#,##0">
                  <c:v>7915</c:v>
                </c:pt>
                <c:pt idx="4378" formatCode="#,##0">
                  <c:v>8217</c:v>
                </c:pt>
                <c:pt idx="4379" formatCode="#,##0">
                  <c:v>7566</c:v>
                </c:pt>
                <c:pt idx="4380" formatCode="#,##0">
                  <c:v>7947</c:v>
                </c:pt>
                <c:pt idx="4381" formatCode="#,##0">
                  <c:v>7337</c:v>
                </c:pt>
                <c:pt idx="4382" formatCode="#,##0">
                  <c:v>7196</c:v>
                </c:pt>
                <c:pt idx="4383" formatCode="#,##0">
                  <c:v>6882</c:v>
                </c:pt>
                <c:pt idx="4384" formatCode="#,##0">
                  <c:v>7718</c:v>
                </c:pt>
                <c:pt idx="4385" formatCode="#,##0">
                  <c:v>8003</c:v>
                </c:pt>
                <c:pt idx="4386" formatCode="#,##0">
                  <c:v>8473</c:v>
                </c:pt>
                <c:pt idx="4387" formatCode="#,##0">
                  <c:v>10617</c:v>
                </c:pt>
                <c:pt idx="4388" formatCode="#,##0">
                  <c:v>11426</c:v>
                </c:pt>
                <c:pt idx="4389" formatCode="#,##0">
                  <c:v>10062</c:v>
                </c:pt>
                <c:pt idx="4390" formatCode="#,##0">
                  <c:v>6939</c:v>
                </c:pt>
                <c:pt idx="4399" formatCode="#,##0">
                  <c:v>7452</c:v>
                </c:pt>
                <c:pt idx="4400" formatCode="#,##0">
                  <c:v>8382</c:v>
                </c:pt>
                <c:pt idx="4401" formatCode="#,##0">
                  <c:v>8337</c:v>
                </c:pt>
                <c:pt idx="4402" formatCode="#,##0">
                  <c:v>8425</c:v>
                </c:pt>
                <c:pt idx="4403" formatCode="#,##0">
                  <c:v>8513</c:v>
                </c:pt>
                <c:pt idx="4404" formatCode="#,##0">
                  <c:v>8530</c:v>
                </c:pt>
                <c:pt idx="4405" formatCode="#,##0">
                  <c:v>8552</c:v>
                </c:pt>
                <c:pt idx="4406" formatCode="#,##0">
                  <c:v>8492</c:v>
                </c:pt>
                <c:pt idx="4407" formatCode="#,##0">
                  <c:v>8519</c:v>
                </c:pt>
                <c:pt idx="4408" formatCode="#,##0">
                  <c:v>8805</c:v>
                </c:pt>
                <c:pt idx="4409" formatCode="#,##0">
                  <c:v>9287</c:v>
                </c:pt>
                <c:pt idx="4410" formatCode="#,##0">
                  <c:v>9810</c:v>
                </c:pt>
                <c:pt idx="4411" formatCode="#,##0">
                  <c:v>11267</c:v>
                </c:pt>
                <c:pt idx="4412" formatCode="#,##0">
                  <c:v>11208</c:v>
                </c:pt>
                <c:pt idx="4413" formatCode="#,##0">
                  <c:v>9582</c:v>
                </c:pt>
                <c:pt idx="4414" formatCode="#,##0">
                  <c:v>6572</c:v>
                </c:pt>
                <c:pt idx="4423" formatCode="#,##0">
                  <c:v>7159</c:v>
                </c:pt>
                <c:pt idx="4424" formatCode="#,##0">
                  <c:v>7773</c:v>
                </c:pt>
                <c:pt idx="4425" formatCode="#,##0">
                  <c:v>7730</c:v>
                </c:pt>
                <c:pt idx="4426" formatCode="#,##0">
                  <c:v>7761</c:v>
                </c:pt>
                <c:pt idx="4427" formatCode="#,##0">
                  <c:v>7902</c:v>
                </c:pt>
                <c:pt idx="4428" formatCode="#,##0">
                  <c:v>8096</c:v>
                </c:pt>
                <c:pt idx="4429" formatCode="#,##0">
                  <c:v>7940</c:v>
                </c:pt>
                <c:pt idx="4430" formatCode="#,##0">
                  <c:v>7870</c:v>
                </c:pt>
                <c:pt idx="4431" formatCode="#,##0">
                  <c:v>8014</c:v>
                </c:pt>
                <c:pt idx="4432" formatCode="#,##0">
                  <c:v>8304</c:v>
                </c:pt>
                <c:pt idx="4433" formatCode="#,##0">
                  <c:v>8449</c:v>
                </c:pt>
                <c:pt idx="4434" formatCode="#,##0">
                  <c:v>8195</c:v>
                </c:pt>
                <c:pt idx="4435" formatCode="#,##0">
                  <c:v>10225</c:v>
                </c:pt>
                <c:pt idx="4436" formatCode="#,##0">
                  <c:v>10554</c:v>
                </c:pt>
                <c:pt idx="4437" formatCode="#,##0">
                  <c:v>8955</c:v>
                </c:pt>
                <c:pt idx="4438" formatCode="#,##0">
                  <c:v>6152</c:v>
                </c:pt>
                <c:pt idx="4447" formatCode="#,##0">
                  <c:v>6357</c:v>
                </c:pt>
                <c:pt idx="4448" formatCode="#,##0">
                  <c:v>7105</c:v>
                </c:pt>
                <c:pt idx="4449" formatCode="#,##0">
                  <c:v>7189</c:v>
                </c:pt>
                <c:pt idx="4450" formatCode="#,##0">
                  <c:v>6878</c:v>
                </c:pt>
                <c:pt idx="4451" formatCode="#,##0">
                  <c:v>6692</c:v>
                </c:pt>
                <c:pt idx="4452" formatCode="#,##0">
                  <c:v>6511</c:v>
                </c:pt>
                <c:pt idx="4453" formatCode="#,##0">
                  <c:v>6177</c:v>
                </c:pt>
                <c:pt idx="4454" formatCode="#,##0">
                  <c:v>6504</c:v>
                </c:pt>
                <c:pt idx="4455" formatCode="#,##0">
                  <c:v>6845</c:v>
                </c:pt>
                <c:pt idx="4456" formatCode="#,##0">
                  <c:v>7214</c:v>
                </c:pt>
                <c:pt idx="4457" formatCode="#,##0">
                  <c:v>9233</c:v>
                </c:pt>
                <c:pt idx="4458" formatCode="#,##0">
                  <c:v>9077</c:v>
                </c:pt>
                <c:pt idx="4459" formatCode="#,##0">
                  <c:v>6005</c:v>
                </c:pt>
                <c:pt idx="4460" formatCode="#,##0">
                  <c:v>6685</c:v>
                </c:pt>
                <c:pt idx="4461" formatCode="#,##0">
                  <c:v>6482</c:v>
                </c:pt>
                <c:pt idx="4462" formatCode="#,##0">
                  <c:v>4821</c:v>
                </c:pt>
                <c:pt idx="4471" formatCode="#,##0">
                  <c:v>6260</c:v>
                </c:pt>
                <c:pt idx="4472" formatCode="#,##0">
                  <c:v>7632</c:v>
                </c:pt>
                <c:pt idx="4473" formatCode="#,##0">
                  <c:v>7536</c:v>
                </c:pt>
                <c:pt idx="4474" formatCode="#,##0">
                  <c:v>7806</c:v>
                </c:pt>
                <c:pt idx="4475" formatCode="#,##0">
                  <c:v>7829</c:v>
                </c:pt>
                <c:pt idx="4476" formatCode="#,##0">
                  <c:v>7469</c:v>
                </c:pt>
                <c:pt idx="4477" formatCode="#,##0">
                  <c:v>7350</c:v>
                </c:pt>
                <c:pt idx="4478" formatCode="#,##0">
                  <c:v>7258</c:v>
                </c:pt>
                <c:pt idx="4479" formatCode="#,##0">
                  <c:v>7766</c:v>
                </c:pt>
                <c:pt idx="4480" formatCode="#,##0">
                  <c:v>8580</c:v>
                </c:pt>
                <c:pt idx="4481" formatCode="#,##0">
                  <c:v>9658</c:v>
                </c:pt>
                <c:pt idx="4482" formatCode="#,##0">
                  <c:v>9567</c:v>
                </c:pt>
                <c:pt idx="4483" formatCode="#,##0">
                  <c:v>10191</c:v>
                </c:pt>
                <c:pt idx="4484" formatCode="#,##0">
                  <c:v>9638</c:v>
                </c:pt>
                <c:pt idx="4485" formatCode="#,##0">
                  <c:v>7990</c:v>
                </c:pt>
                <c:pt idx="4486" formatCode="#,##0">
                  <c:v>5312</c:v>
                </c:pt>
                <c:pt idx="4495" formatCode="#,##0">
                  <c:v>6519</c:v>
                </c:pt>
                <c:pt idx="4496" formatCode="#,##0">
                  <c:v>7460</c:v>
                </c:pt>
                <c:pt idx="4497" formatCode="#,##0">
                  <c:v>7579</c:v>
                </c:pt>
                <c:pt idx="4498" formatCode="#,##0">
                  <c:v>7331</c:v>
                </c:pt>
                <c:pt idx="4499" formatCode="#,##0">
                  <c:v>7174</c:v>
                </c:pt>
                <c:pt idx="4500" formatCode="#,##0">
                  <c:v>6697</c:v>
                </c:pt>
                <c:pt idx="4501" formatCode="#,##0">
                  <c:v>6425</c:v>
                </c:pt>
                <c:pt idx="4502" formatCode="#,##0">
                  <c:v>6562</c:v>
                </c:pt>
                <c:pt idx="4503" formatCode="#,##0">
                  <c:v>6473</c:v>
                </c:pt>
                <c:pt idx="4504" formatCode="#,##0">
                  <c:v>5870</c:v>
                </c:pt>
                <c:pt idx="4505" formatCode="#,##0">
                  <c:v>5511</c:v>
                </c:pt>
                <c:pt idx="4506" formatCode="#,##0">
                  <c:v>5373</c:v>
                </c:pt>
                <c:pt idx="4507" formatCode="#,##0">
                  <c:v>7015</c:v>
                </c:pt>
                <c:pt idx="4508" formatCode="#,##0">
                  <c:v>7309</c:v>
                </c:pt>
                <c:pt idx="4509" formatCode="#,##0">
                  <c:v>6856</c:v>
                </c:pt>
                <c:pt idx="4510" formatCode="#,##0">
                  <c:v>5534</c:v>
                </c:pt>
                <c:pt idx="4519" formatCode="#,##0">
                  <c:v>2480</c:v>
                </c:pt>
                <c:pt idx="4520" formatCode="#,##0">
                  <c:v>3998</c:v>
                </c:pt>
                <c:pt idx="4521" formatCode="#,##0">
                  <c:v>5065</c:v>
                </c:pt>
                <c:pt idx="4522" formatCode="#,##0">
                  <c:v>5491</c:v>
                </c:pt>
                <c:pt idx="4523" formatCode="#,##0">
                  <c:v>5277</c:v>
                </c:pt>
                <c:pt idx="4524" formatCode="#,##0">
                  <c:v>4919</c:v>
                </c:pt>
                <c:pt idx="4525" formatCode="#,##0">
                  <c:v>4314</c:v>
                </c:pt>
                <c:pt idx="4526" formatCode="#,##0">
                  <c:v>4105</c:v>
                </c:pt>
                <c:pt idx="4527" formatCode="#,##0">
                  <c:v>4090</c:v>
                </c:pt>
                <c:pt idx="4528" formatCode="#,##0">
                  <c:v>4580</c:v>
                </c:pt>
                <c:pt idx="4529" formatCode="#,##0">
                  <c:v>4918</c:v>
                </c:pt>
                <c:pt idx="4530" formatCode="#,##0">
                  <c:v>5653</c:v>
                </c:pt>
                <c:pt idx="4531" formatCode="#,##0">
                  <c:v>7431</c:v>
                </c:pt>
                <c:pt idx="4532" formatCode="#,##0">
                  <c:v>7463</c:v>
                </c:pt>
                <c:pt idx="4533" formatCode="#,##0">
                  <c:v>6906</c:v>
                </c:pt>
                <c:pt idx="4534" formatCode="#,##0">
                  <c:v>5611</c:v>
                </c:pt>
                <c:pt idx="4543" formatCode="#,##0">
                  <c:v>1229</c:v>
                </c:pt>
                <c:pt idx="4544" formatCode="#,##0">
                  <c:v>3241</c:v>
                </c:pt>
                <c:pt idx="4545" formatCode="#,##0">
                  <c:v>3689</c:v>
                </c:pt>
                <c:pt idx="4546" formatCode="#,##0">
                  <c:v>3758</c:v>
                </c:pt>
                <c:pt idx="4547" formatCode="#,##0">
                  <c:v>3419</c:v>
                </c:pt>
                <c:pt idx="4548" formatCode="#,##0">
                  <c:v>4593</c:v>
                </c:pt>
                <c:pt idx="4549" formatCode="#,##0">
                  <c:v>4048</c:v>
                </c:pt>
                <c:pt idx="4550" formatCode="#,##0">
                  <c:v>4478</c:v>
                </c:pt>
                <c:pt idx="4551" formatCode="#,##0">
                  <c:v>4992</c:v>
                </c:pt>
                <c:pt idx="4552" formatCode="#,##0">
                  <c:v>6702</c:v>
                </c:pt>
                <c:pt idx="4553" formatCode="#,##0">
                  <c:v>6773</c:v>
                </c:pt>
                <c:pt idx="4554" formatCode="#,##0">
                  <c:v>6786</c:v>
                </c:pt>
                <c:pt idx="4555" formatCode="#,##0">
                  <c:v>7902</c:v>
                </c:pt>
                <c:pt idx="4556" formatCode="#,##0">
                  <c:v>7732</c:v>
                </c:pt>
                <c:pt idx="4557" formatCode="#,##0">
                  <c:v>6592</c:v>
                </c:pt>
                <c:pt idx="4558" formatCode="#,##0">
                  <c:v>4332</c:v>
                </c:pt>
                <c:pt idx="4567" formatCode="#,##0">
                  <c:v>6381</c:v>
                </c:pt>
                <c:pt idx="4568" formatCode="#,##0">
                  <c:v>7571</c:v>
                </c:pt>
                <c:pt idx="4569" formatCode="#,##0">
                  <c:v>7381</c:v>
                </c:pt>
                <c:pt idx="4570" formatCode="#,##0">
                  <c:v>7591</c:v>
                </c:pt>
                <c:pt idx="4571" formatCode="#,##0">
                  <c:v>7456</c:v>
                </c:pt>
                <c:pt idx="4572" formatCode="#,##0">
                  <c:v>7389</c:v>
                </c:pt>
                <c:pt idx="4573" formatCode="#,##0">
                  <c:v>7191</c:v>
                </c:pt>
                <c:pt idx="4574" formatCode="#,##0">
                  <c:v>7085</c:v>
                </c:pt>
                <c:pt idx="4575" formatCode="#,##0">
                  <c:v>7257</c:v>
                </c:pt>
                <c:pt idx="4576" formatCode="#,##0">
                  <c:v>7143</c:v>
                </c:pt>
                <c:pt idx="4577" formatCode="#,##0">
                  <c:v>8163</c:v>
                </c:pt>
                <c:pt idx="4578" formatCode="#,##0">
                  <c:v>8874</c:v>
                </c:pt>
                <c:pt idx="4579" formatCode="#,##0">
                  <c:v>10224</c:v>
                </c:pt>
                <c:pt idx="4580" formatCode="#,##0">
                  <c:v>10026</c:v>
                </c:pt>
                <c:pt idx="4581" formatCode="#,##0">
                  <c:v>8478</c:v>
                </c:pt>
                <c:pt idx="4582" formatCode="#,##0">
                  <c:v>5584</c:v>
                </c:pt>
                <c:pt idx="4591" formatCode="#,##0">
                  <c:v>7223</c:v>
                </c:pt>
                <c:pt idx="4592" formatCode="#,##0">
                  <c:v>8010</c:v>
                </c:pt>
                <c:pt idx="4593" formatCode="#,##0">
                  <c:v>7491</c:v>
                </c:pt>
                <c:pt idx="4594" formatCode="#,##0">
                  <c:v>7320</c:v>
                </c:pt>
                <c:pt idx="4595" formatCode="#,##0">
                  <c:v>7155</c:v>
                </c:pt>
                <c:pt idx="4596" formatCode="#,##0">
                  <c:v>6782</c:v>
                </c:pt>
                <c:pt idx="4597" formatCode="#,##0">
                  <c:v>6448</c:v>
                </c:pt>
                <c:pt idx="4598" formatCode="#,##0">
                  <c:v>6529</c:v>
                </c:pt>
                <c:pt idx="4599" formatCode="#,##0">
                  <c:v>6472</c:v>
                </c:pt>
                <c:pt idx="4600" formatCode="#,##0">
                  <c:v>6517</c:v>
                </c:pt>
                <c:pt idx="4601" formatCode="#,##0">
                  <c:v>7229</c:v>
                </c:pt>
                <c:pt idx="4602" formatCode="#,##0">
                  <c:v>7781</c:v>
                </c:pt>
                <c:pt idx="4603" formatCode="#,##0">
                  <c:v>9837</c:v>
                </c:pt>
                <c:pt idx="4604" formatCode="#,##0">
                  <c:v>9730</c:v>
                </c:pt>
                <c:pt idx="4605" formatCode="#,##0">
                  <c:v>8308</c:v>
                </c:pt>
                <c:pt idx="4606" formatCode="#,##0">
                  <c:v>5657</c:v>
                </c:pt>
                <c:pt idx="4615" formatCode="#,##0">
                  <c:v>7622</c:v>
                </c:pt>
                <c:pt idx="4616" formatCode="#,##0">
                  <c:v>8290</c:v>
                </c:pt>
                <c:pt idx="4617" formatCode="#,##0">
                  <c:v>7925</c:v>
                </c:pt>
                <c:pt idx="4618" formatCode="#,##0">
                  <c:v>7552</c:v>
                </c:pt>
                <c:pt idx="4619" formatCode="#,##0">
                  <c:v>7161</c:v>
                </c:pt>
                <c:pt idx="4620" formatCode="#,##0">
                  <c:v>6835</c:v>
                </c:pt>
                <c:pt idx="4621" formatCode="#,##0">
                  <c:v>6438</c:v>
                </c:pt>
                <c:pt idx="4622" formatCode="#,##0">
                  <c:v>6262</c:v>
                </c:pt>
                <c:pt idx="4623" formatCode="#,##0">
                  <c:v>6053</c:v>
                </c:pt>
                <c:pt idx="4624" formatCode="#,##0">
                  <c:v>5997</c:v>
                </c:pt>
                <c:pt idx="4625" formatCode="#,##0">
                  <c:v>6476</c:v>
                </c:pt>
                <c:pt idx="4626" formatCode="#,##0">
                  <c:v>7750</c:v>
                </c:pt>
                <c:pt idx="4627" formatCode="#,##0">
                  <c:v>9090</c:v>
                </c:pt>
                <c:pt idx="4628" formatCode="#,##0">
                  <c:v>8740</c:v>
                </c:pt>
                <c:pt idx="4629" formatCode="#,##0">
                  <c:v>7739</c:v>
                </c:pt>
                <c:pt idx="4630" formatCode="#,##0">
                  <c:v>5417</c:v>
                </c:pt>
                <c:pt idx="4639" formatCode="#,##0">
                  <c:v>4255</c:v>
                </c:pt>
                <c:pt idx="4640" formatCode="#,##0">
                  <c:v>5342</c:v>
                </c:pt>
                <c:pt idx="4641" formatCode="#,##0">
                  <c:v>5976</c:v>
                </c:pt>
                <c:pt idx="4642" formatCode="#,##0">
                  <c:v>6148</c:v>
                </c:pt>
                <c:pt idx="4643" formatCode="#,##0">
                  <c:v>5904</c:v>
                </c:pt>
                <c:pt idx="4644" formatCode="#,##0">
                  <c:v>5497</c:v>
                </c:pt>
                <c:pt idx="4645" formatCode="#,##0">
                  <c:v>4876</c:v>
                </c:pt>
                <c:pt idx="4646" formatCode="#,##0">
                  <c:v>4779</c:v>
                </c:pt>
                <c:pt idx="4647" formatCode="#,##0">
                  <c:v>4702</c:v>
                </c:pt>
                <c:pt idx="4648" formatCode="#,##0">
                  <c:v>4980</c:v>
                </c:pt>
                <c:pt idx="4649" formatCode="#,##0">
                  <c:v>5194</c:v>
                </c:pt>
                <c:pt idx="4650" formatCode="#,##0">
                  <c:v>5962</c:v>
                </c:pt>
                <c:pt idx="4651" formatCode="#,##0">
                  <c:v>7775</c:v>
                </c:pt>
                <c:pt idx="4652" formatCode="#,##0">
                  <c:v>7741</c:v>
                </c:pt>
                <c:pt idx="4653" formatCode="#,##0">
                  <c:v>6799</c:v>
                </c:pt>
                <c:pt idx="4654" formatCode="#,##0">
                  <c:v>5037</c:v>
                </c:pt>
                <c:pt idx="4663" formatCode="#,##0">
                  <c:v>3693</c:v>
                </c:pt>
                <c:pt idx="4664" formatCode="#,##0">
                  <c:v>4769</c:v>
                </c:pt>
                <c:pt idx="4665" formatCode="#,##0">
                  <c:v>5625</c:v>
                </c:pt>
                <c:pt idx="4666" formatCode="#,##0">
                  <c:v>5465</c:v>
                </c:pt>
                <c:pt idx="4667" formatCode="#,##0">
                  <c:v>5355</c:v>
                </c:pt>
                <c:pt idx="4668" formatCode="#,##0">
                  <c:v>4999</c:v>
                </c:pt>
                <c:pt idx="4669" formatCode="#,##0">
                  <c:v>4572</c:v>
                </c:pt>
                <c:pt idx="4670" formatCode="#,##0">
                  <c:v>4283</c:v>
                </c:pt>
                <c:pt idx="4671" formatCode="#,##0">
                  <c:v>4185</c:v>
                </c:pt>
                <c:pt idx="4672" formatCode="#,##0">
                  <c:v>4179</c:v>
                </c:pt>
                <c:pt idx="4673" formatCode="#,##0">
                  <c:v>4240</c:v>
                </c:pt>
                <c:pt idx="4674" formatCode="#,##0">
                  <c:v>4596</c:v>
                </c:pt>
                <c:pt idx="4675" formatCode="#,##0">
                  <c:v>6157</c:v>
                </c:pt>
                <c:pt idx="4676" formatCode="#,##0">
                  <c:v>6142</c:v>
                </c:pt>
                <c:pt idx="4677" formatCode="#,##0">
                  <c:v>5757</c:v>
                </c:pt>
                <c:pt idx="4678" formatCode="#,##0">
                  <c:v>4625</c:v>
                </c:pt>
                <c:pt idx="4687" formatCode="#,##0">
                  <c:v>2214</c:v>
                </c:pt>
                <c:pt idx="4688" formatCode="#,##0">
                  <c:v>3664</c:v>
                </c:pt>
                <c:pt idx="4689" formatCode="#,##0">
                  <c:v>4567</c:v>
                </c:pt>
                <c:pt idx="4690" formatCode="#,##0">
                  <c:v>4834</c:v>
                </c:pt>
                <c:pt idx="4691" formatCode="#,##0">
                  <c:v>4698</c:v>
                </c:pt>
                <c:pt idx="4692" formatCode="#,##0">
                  <c:v>4515</c:v>
                </c:pt>
                <c:pt idx="4693" formatCode="#,##0">
                  <c:v>4051</c:v>
                </c:pt>
                <c:pt idx="4694" formatCode="#,##0">
                  <c:v>3748</c:v>
                </c:pt>
                <c:pt idx="4695" formatCode="#,##0">
                  <c:v>3701</c:v>
                </c:pt>
                <c:pt idx="4696" formatCode="#,##0">
                  <c:v>4125</c:v>
                </c:pt>
                <c:pt idx="4697" formatCode="#,##0">
                  <c:v>4575</c:v>
                </c:pt>
                <c:pt idx="4698" formatCode="#,##0">
                  <c:v>5313</c:v>
                </c:pt>
                <c:pt idx="4699" formatCode="#,##0">
                  <c:v>7122</c:v>
                </c:pt>
                <c:pt idx="4700" formatCode="#,##0">
                  <c:v>7233</c:v>
                </c:pt>
                <c:pt idx="4701" formatCode="#,##0">
                  <c:v>6740</c:v>
                </c:pt>
                <c:pt idx="4702" formatCode="#,##0">
                  <c:v>5477</c:v>
                </c:pt>
                <c:pt idx="4711" formatCode="#,##0">
                  <c:v>1750</c:v>
                </c:pt>
                <c:pt idx="4712" formatCode="#,##0">
                  <c:v>3196</c:v>
                </c:pt>
                <c:pt idx="4713" formatCode="#,##0">
                  <c:v>3406</c:v>
                </c:pt>
                <c:pt idx="4714" formatCode="#,##0">
                  <c:v>3638</c:v>
                </c:pt>
                <c:pt idx="4715" formatCode="#,##0">
                  <c:v>2980</c:v>
                </c:pt>
                <c:pt idx="4716" formatCode="#,##0">
                  <c:v>3501</c:v>
                </c:pt>
                <c:pt idx="4717" formatCode="#,##0">
                  <c:v>2989</c:v>
                </c:pt>
                <c:pt idx="4718" formatCode="#,##0">
                  <c:v>3786</c:v>
                </c:pt>
                <c:pt idx="4719" formatCode="#,##0">
                  <c:v>4125</c:v>
                </c:pt>
                <c:pt idx="4720" formatCode="#,##0">
                  <c:v>5014</c:v>
                </c:pt>
                <c:pt idx="4721" formatCode="#,##0">
                  <c:v>5259</c:v>
                </c:pt>
                <c:pt idx="4722" formatCode="#,##0">
                  <c:v>5955</c:v>
                </c:pt>
                <c:pt idx="4723" formatCode="#,##0">
                  <c:v>7820</c:v>
                </c:pt>
                <c:pt idx="4724" formatCode="#,##0">
                  <c:v>7887</c:v>
                </c:pt>
                <c:pt idx="4725" formatCode="#,##0">
                  <c:v>6628</c:v>
                </c:pt>
                <c:pt idx="4726" formatCode="#,##0">
                  <c:v>4372</c:v>
                </c:pt>
                <c:pt idx="4735" formatCode="#,##0">
                  <c:v>6818</c:v>
                </c:pt>
                <c:pt idx="4736" formatCode="#,##0">
                  <c:v>7940</c:v>
                </c:pt>
                <c:pt idx="4737" formatCode="#,##0">
                  <c:v>7757</c:v>
                </c:pt>
                <c:pt idx="4738" formatCode="#,##0">
                  <c:v>7653</c:v>
                </c:pt>
                <c:pt idx="4739" formatCode="#,##0">
                  <c:v>7278</c:v>
                </c:pt>
                <c:pt idx="4740" formatCode="#,##0">
                  <c:v>7182</c:v>
                </c:pt>
                <c:pt idx="4741" formatCode="#,##0">
                  <c:v>7003</c:v>
                </c:pt>
                <c:pt idx="4742" formatCode="#,##0">
                  <c:v>6931</c:v>
                </c:pt>
                <c:pt idx="4743" formatCode="#,##0">
                  <c:v>6930</c:v>
                </c:pt>
                <c:pt idx="4744" formatCode="#,##0">
                  <c:v>6904</c:v>
                </c:pt>
                <c:pt idx="4745" formatCode="#,##0">
                  <c:v>7751</c:v>
                </c:pt>
                <c:pt idx="4746" formatCode="#,##0">
                  <c:v>8336</c:v>
                </c:pt>
                <c:pt idx="4747" formatCode="#,##0">
                  <c:v>9951</c:v>
                </c:pt>
                <c:pt idx="4748" formatCode="#,##0">
                  <c:v>9898</c:v>
                </c:pt>
                <c:pt idx="4749" formatCode="#,##0">
                  <c:v>8356</c:v>
                </c:pt>
                <c:pt idx="4750" formatCode="#,##0">
                  <c:v>5489</c:v>
                </c:pt>
                <c:pt idx="4759" formatCode="#,##0">
                  <c:v>7349</c:v>
                </c:pt>
                <c:pt idx="4760" formatCode="#,##0">
                  <c:v>7981</c:v>
                </c:pt>
                <c:pt idx="4761" formatCode="#,##0">
                  <c:v>7451</c:v>
                </c:pt>
                <c:pt idx="4762" formatCode="#,##0">
                  <c:v>7239</c:v>
                </c:pt>
                <c:pt idx="4763" formatCode="#,##0">
                  <c:v>7000</c:v>
                </c:pt>
                <c:pt idx="4764" formatCode="#,##0">
                  <c:v>6841</c:v>
                </c:pt>
                <c:pt idx="4765" formatCode="#,##0">
                  <c:v>6733</c:v>
                </c:pt>
                <c:pt idx="4766" formatCode="#,##0">
                  <c:v>6720</c:v>
                </c:pt>
                <c:pt idx="4767" formatCode="#,##0">
                  <c:v>6554</c:v>
                </c:pt>
                <c:pt idx="4768" formatCode="#,##0">
                  <c:v>6608</c:v>
                </c:pt>
                <c:pt idx="4769" formatCode="#,##0">
                  <c:v>7392</c:v>
                </c:pt>
                <c:pt idx="4770" formatCode="#,##0">
                  <c:v>8006</c:v>
                </c:pt>
                <c:pt idx="4771" formatCode="#,##0">
                  <c:v>9618</c:v>
                </c:pt>
                <c:pt idx="4772" formatCode="#,##0">
                  <c:v>9458</c:v>
                </c:pt>
                <c:pt idx="4773" formatCode="#,##0">
                  <c:v>8021</c:v>
                </c:pt>
                <c:pt idx="4774" formatCode="#,##0">
                  <c:v>5191</c:v>
                </c:pt>
                <c:pt idx="4783" formatCode="#,##0">
                  <c:v>7043</c:v>
                </c:pt>
                <c:pt idx="4784" formatCode="#,##0">
                  <c:v>7701</c:v>
                </c:pt>
                <c:pt idx="4785" formatCode="#,##0">
                  <c:v>7247</c:v>
                </c:pt>
                <c:pt idx="4786" formatCode="#,##0">
                  <c:v>6958</c:v>
                </c:pt>
                <c:pt idx="4787" formatCode="#,##0">
                  <c:v>6648</c:v>
                </c:pt>
                <c:pt idx="4788" formatCode="#,##0">
                  <c:v>6451</c:v>
                </c:pt>
                <c:pt idx="4789" formatCode="#,##0">
                  <c:v>6145</c:v>
                </c:pt>
                <c:pt idx="4790" formatCode="#,##0">
                  <c:v>6290</c:v>
                </c:pt>
                <c:pt idx="4791" formatCode="#,##0">
                  <c:v>6242</c:v>
                </c:pt>
                <c:pt idx="4792" formatCode="#,##0">
                  <c:v>6365</c:v>
                </c:pt>
                <c:pt idx="4793" formatCode="#,##0">
                  <c:v>7039</c:v>
                </c:pt>
                <c:pt idx="4794" formatCode="#,##0">
                  <c:v>7934</c:v>
                </c:pt>
                <c:pt idx="4795" formatCode="#,##0">
                  <c:v>9510</c:v>
                </c:pt>
                <c:pt idx="4796" formatCode="#,##0">
                  <c:v>9349</c:v>
                </c:pt>
                <c:pt idx="4797" formatCode="#,##0">
                  <c:v>8013</c:v>
                </c:pt>
                <c:pt idx="4798" formatCode="#,##0">
                  <c:v>5054</c:v>
                </c:pt>
                <c:pt idx="4807" formatCode="#,##0">
                  <c:v>7077</c:v>
                </c:pt>
                <c:pt idx="4808" formatCode="#,##0">
                  <c:v>7689</c:v>
                </c:pt>
                <c:pt idx="4809" formatCode="#,##0">
                  <c:v>7467</c:v>
                </c:pt>
                <c:pt idx="4810" formatCode="#,##0">
                  <c:v>7245</c:v>
                </c:pt>
                <c:pt idx="4811" formatCode="#,##0">
                  <c:v>7002</c:v>
                </c:pt>
                <c:pt idx="4812" formatCode="#,##0">
                  <c:v>6778</c:v>
                </c:pt>
                <c:pt idx="4813" formatCode="#,##0">
                  <c:v>6545</c:v>
                </c:pt>
                <c:pt idx="4814" formatCode="#,##0">
                  <c:v>6606</c:v>
                </c:pt>
                <c:pt idx="4815" formatCode="#,##0">
                  <c:v>6621</c:v>
                </c:pt>
                <c:pt idx="4816" formatCode="#,##0">
                  <c:v>6613</c:v>
                </c:pt>
                <c:pt idx="4817" formatCode="#,##0">
                  <c:v>6990</c:v>
                </c:pt>
                <c:pt idx="4818" formatCode="#,##0">
                  <c:v>7965</c:v>
                </c:pt>
                <c:pt idx="4819" formatCode="#,##0">
                  <c:v>9647</c:v>
                </c:pt>
                <c:pt idx="4820" formatCode="#,##0">
                  <c:v>9375</c:v>
                </c:pt>
                <c:pt idx="4821" formatCode="#,##0">
                  <c:v>7915</c:v>
                </c:pt>
                <c:pt idx="4822" formatCode="#,##0">
                  <c:v>5222</c:v>
                </c:pt>
                <c:pt idx="4831" formatCode="#,##0">
                  <c:v>6726</c:v>
                </c:pt>
                <c:pt idx="4832" formatCode="#,##0">
                  <c:v>7629</c:v>
                </c:pt>
                <c:pt idx="4833" formatCode="#,##0">
                  <c:v>7229</c:v>
                </c:pt>
                <c:pt idx="4834" formatCode="#,##0">
                  <c:v>6923</c:v>
                </c:pt>
                <c:pt idx="4835" formatCode="#,##0">
                  <c:v>6700</c:v>
                </c:pt>
                <c:pt idx="4836" formatCode="#,##0">
                  <c:v>6476</c:v>
                </c:pt>
                <c:pt idx="4837" formatCode="#,##0">
                  <c:v>6465</c:v>
                </c:pt>
                <c:pt idx="4838" formatCode="#,##0">
                  <c:v>6617</c:v>
                </c:pt>
                <c:pt idx="4839" formatCode="#,##0">
                  <c:v>6712</c:v>
                </c:pt>
                <c:pt idx="4840" formatCode="#,##0">
                  <c:v>6549</c:v>
                </c:pt>
                <c:pt idx="4841" formatCode="#,##0">
                  <c:v>6012</c:v>
                </c:pt>
                <c:pt idx="4842" formatCode="#,##0">
                  <c:v>6297</c:v>
                </c:pt>
                <c:pt idx="4843" formatCode="#,##0">
                  <c:v>7368</c:v>
                </c:pt>
                <c:pt idx="4844" formatCode="#,##0">
                  <c:v>7040</c:v>
                </c:pt>
                <c:pt idx="4845" formatCode="#,##0">
                  <c:v>6482</c:v>
                </c:pt>
                <c:pt idx="4846" formatCode="#,##0">
                  <c:v>5335</c:v>
                </c:pt>
                <c:pt idx="4855" formatCode="#,##0">
                  <c:v>2352</c:v>
                </c:pt>
                <c:pt idx="4856" formatCode="#,##0">
                  <c:v>4005</c:v>
                </c:pt>
                <c:pt idx="4857" formatCode="#,##0">
                  <c:v>5093</c:v>
                </c:pt>
                <c:pt idx="4858" formatCode="#,##0">
                  <c:v>5311</c:v>
                </c:pt>
                <c:pt idx="4859" formatCode="#,##0">
                  <c:v>5340</c:v>
                </c:pt>
                <c:pt idx="4860" formatCode="#,##0">
                  <c:v>5239</c:v>
                </c:pt>
                <c:pt idx="4861" formatCode="#,##0">
                  <c:v>4765</c:v>
                </c:pt>
                <c:pt idx="4862" formatCode="#,##0">
                  <c:v>4648</c:v>
                </c:pt>
                <c:pt idx="4863" formatCode="#,##0">
                  <c:v>4880</c:v>
                </c:pt>
                <c:pt idx="4864" formatCode="#,##0">
                  <c:v>5387</c:v>
                </c:pt>
                <c:pt idx="4865" formatCode="#,##0">
                  <c:v>5896</c:v>
                </c:pt>
                <c:pt idx="4866" formatCode="#,##0">
                  <c:v>6617</c:v>
                </c:pt>
                <c:pt idx="4867" formatCode="#,##0">
                  <c:v>8001</c:v>
                </c:pt>
                <c:pt idx="4868" formatCode="#,##0">
                  <c:v>7918</c:v>
                </c:pt>
                <c:pt idx="4869" formatCode="#,##0">
                  <c:v>7285</c:v>
                </c:pt>
                <c:pt idx="4870" formatCode="#,##0">
                  <c:v>5874</c:v>
                </c:pt>
                <c:pt idx="4879" formatCode="#,##0">
                  <c:v>1715</c:v>
                </c:pt>
                <c:pt idx="4880" formatCode="#,##0">
                  <c:v>3508</c:v>
                </c:pt>
                <c:pt idx="4881" formatCode="#,##0">
                  <c:v>3599</c:v>
                </c:pt>
                <c:pt idx="4882" formatCode="#,##0">
                  <c:v>3917</c:v>
                </c:pt>
                <c:pt idx="4883" formatCode="#,##0">
                  <c:v>3223</c:v>
                </c:pt>
                <c:pt idx="4884" formatCode="#,##0">
                  <c:v>3886</c:v>
                </c:pt>
                <c:pt idx="4885" formatCode="#,##0">
                  <c:v>3369</c:v>
                </c:pt>
                <c:pt idx="4886" formatCode="#,##0">
                  <c:v>4080</c:v>
                </c:pt>
                <c:pt idx="4887" formatCode="#,##0">
                  <c:v>4591</c:v>
                </c:pt>
                <c:pt idx="4888" formatCode="#,##0">
                  <c:v>5548</c:v>
                </c:pt>
                <c:pt idx="4889" formatCode="#,##0">
                  <c:v>5796</c:v>
                </c:pt>
                <c:pt idx="4890" formatCode="#,##0">
                  <c:v>6521</c:v>
                </c:pt>
                <c:pt idx="4891" formatCode="#,##0">
                  <c:v>8047</c:v>
                </c:pt>
                <c:pt idx="4892" formatCode="#,##0">
                  <c:v>7907</c:v>
                </c:pt>
                <c:pt idx="4893" formatCode="#,##0">
                  <c:v>7013</c:v>
                </c:pt>
                <c:pt idx="4894" formatCode="#,##0">
                  <c:v>4497</c:v>
                </c:pt>
                <c:pt idx="4903" formatCode="#,##0">
                  <c:v>6326</c:v>
                </c:pt>
                <c:pt idx="4904" formatCode="#,##0">
                  <c:v>7135</c:v>
                </c:pt>
                <c:pt idx="4905" formatCode="#,##0">
                  <c:v>7114</c:v>
                </c:pt>
                <c:pt idx="4906" formatCode="#,##0">
                  <c:v>7211</c:v>
                </c:pt>
                <c:pt idx="4907" formatCode="#,##0">
                  <c:v>7342</c:v>
                </c:pt>
                <c:pt idx="4908" formatCode="#,##0">
                  <c:v>7404</c:v>
                </c:pt>
                <c:pt idx="4909" formatCode="#,##0">
                  <c:v>7003</c:v>
                </c:pt>
                <c:pt idx="4910" formatCode="#,##0">
                  <c:v>7348</c:v>
                </c:pt>
                <c:pt idx="4911" formatCode="#,##0">
                  <c:v>8047</c:v>
                </c:pt>
                <c:pt idx="4912" formatCode="#,##0">
                  <c:v>8774</c:v>
                </c:pt>
                <c:pt idx="4913" formatCode="#,##0">
                  <c:v>9761</c:v>
                </c:pt>
                <c:pt idx="4914" formatCode="#,##0">
                  <c:v>10448</c:v>
                </c:pt>
                <c:pt idx="4915" formatCode="#,##0">
                  <c:v>10493</c:v>
                </c:pt>
                <c:pt idx="4916" formatCode="#,##0">
                  <c:v>9868</c:v>
                </c:pt>
                <c:pt idx="4917" formatCode="#,##0">
                  <c:v>8269</c:v>
                </c:pt>
                <c:pt idx="4918" formatCode="#,##0">
                  <c:v>5243</c:v>
                </c:pt>
                <c:pt idx="4927" formatCode="#,##0">
                  <c:v>7097</c:v>
                </c:pt>
                <c:pt idx="4928" formatCode="#,##0">
                  <c:v>8363</c:v>
                </c:pt>
                <c:pt idx="4929" formatCode="#,##0">
                  <c:v>8134</c:v>
                </c:pt>
                <c:pt idx="4930" formatCode="#,##0">
                  <c:v>8020</c:v>
                </c:pt>
                <c:pt idx="4931" formatCode="#,##0">
                  <c:v>7742</c:v>
                </c:pt>
                <c:pt idx="4932" formatCode="#,##0">
                  <c:v>7253</c:v>
                </c:pt>
                <c:pt idx="4933" formatCode="#,##0">
                  <c:v>6993</c:v>
                </c:pt>
                <c:pt idx="4934" formatCode="#,##0">
                  <c:v>6819</c:v>
                </c:pt>
                <c:pt idx="4935" formatCode="#,##0">
                  <c:v>6666</c:v>
                </c:pt>
                <c:pt idx="4936" formatCode="#,##0">
                  <c:v>7393</c:v>
                </c:pt>
                <c:pt idx="4937" formatCode="#,##0">
                  <c:v>8143</c:v>
                </c:pt>
                <c:pt idx="4938" formatCode="#,##0">
                  <c:v>8989</c:v>
                </c:pt>
                <c:pt idx="4939" formatCode="#,##0">
                  <c:v>10159</c:v>
                </c:pt>
                <c:pt idx="4940" formatCode="#,##0">
                  <c:v>9944</c:v>
                </c:pt>
                <c:pt idx="4941" formatCode="#,##0">
                  <c:v>8533</c:v>
                </c:pt>
                <c:pt idx="4942" formatCode="#,##0">
                  <c:v>5846</c:v>
                </c:pt>
                <c:pt idx="4951" formatCode="#,##0">
                  <c:v>8018</c:v>
                </c:pt>
                <c:pt idx="4952" formatCode="#,##0">
                  <c:v>8878</c:v>
                </c:pt>
                <c:pt idx="4953" formatCode="#,##0">
                  <c:v>8647</c:v>
                </c:pt>
                <c:pt idx="4954" formatCode="#,##0">
                  <c:v>8560</c:v>
                </c:pt>
                <c:pt idx="4955" formatCode="#,##0">
                  <c:v>8169</c:v>
                </c:pt>
                <c:pt idx="4956" formatCode="#,##0">
                  <c:v>7543</c:v>
                </c:pt>
                <c:pt idx="4957" formatCode="#,##0">
                  <c:v>7116</c:v>
                </c:pt>
                <c:pt idx="4958" formatCode="#,##0">
                  <c:v>6904</c:v>
                </c:pt>
                <c:pt idx="4959" formatCode="#,##0">
                  <c:v>6929</c:v>
                </c:pt>
                <c:pt idx="4960" formatCode="#,##0">
                  <c:v>7336</c:v>
                </c:pt>
                <c:pt idx="4961" formatCode="#,##0">
                  <c:v>8412</c:v>
                </c:pt>
                <c:pt idx="4962" formatCode="#,##0">
                  <c:v>9842</c:v>
                </c:pt>
                <c:pt idx="4963" formatCode="#,##0">
                  <c:v>10281</c:v>
                </c:pt>
                <c:pt idx="4964" formatCode="#,##0">
                  <c:v>9947</c:v>
                </c:pt>
                <c:pt idx="4965" formatCode="#,##0">
                  <c:v>8606</c:v>
                </c:pt>
                <c:pt idx="4966" formatCode="#,##0">
                  <c:v>5793</c:v>
                </c:pt>
                <c:pt idx="4975" formatCode="#,##0">
                  <c:v>7898</c:v>
                </c:pt>
                <c:pt idx="4976" formatCode="#,##0">
                  <c:v>8564</c:v>
                </c:pt>
                <c:pt idx="4977" formatCode="#,##0">
                  <c:v>8047</c:v>
                </c:pt>
                <c:pt idx="4978" formatCode="#,##0">
                  <c:v>8138</c:v>
                </c:pt>
                <c:pt idx="4979" formatCode="#,##0">
                  <c:v>7745</c:v>
                </c:pt>
                <c:pt idx="4980" formatCode="#,##0">
                  <c:v>7191</c:v>
                </c:pt>
                <c:pt idx="4981" formatCode="#,##0">
                  <c:v>6665</c:v>
                </c:pt>
                <c:pt idx="4982" formatCode="#,##0">
                  <c:v>6244</c:v>
                </c:pt>
                <c:pt idx="4983" formatCode="#,##0">
                  <c:v>6241</c:v>
                </c:pt>
                <c:pt idx="4984" formatCode="#,##0">
                  <c:v>6843</c:v>
                </c:pt>
                <c:pt idx="4985" formatCode="#,##0">
                  <c:v>7922</c:v>
                </c:pt>
                <c:pt idx="4986" formatCode="#,##0">
                  <c:v>8491</c:v>
                </c:pt>
                <c:pt idx="4987" formatCode="#,##0">
                  <c:v>8550</c:v>
                </c:pt>
                <c:pt idx="4988" formatCode="#,##0">
                  <c:v>7984</c:v>
                </c:pt>
                <c:pt idx="4989" formatCode="#,##0">
                  <c:v>7049</c:v>
                </c:pt>
                <c:pt idx="4990" formatCode="#,##0">
                  <c:v>5113</c:v>
                </c:pt>
                <c:pt idx="4999" formatCode="#,##0">
                  <c:v>4636</c:v>
                </c:pt>
                <c:pt idx="5000" formatCode="#,##0">
                  <c:v>6312</c:v>
                </c:pt>
                <c:pt idx="5001" formatCode="#,##0">
                  <c:v>7402</c:v>
                </c:pt>
                <c:pt idx="5002" formatCode="#,##0">
                  <c:v>7438</c:v>
                </c:pt>
                <c:pt idx="5003" formatCode="#,##0">
                  <c:v>7442</c:v>
                </c:pt>
                <c:pt idx="5004" formatCode="#,##0">
                  <c:v>7186</c:v>
                </c:pt>
                <c:pt idx="5005" formatCode="#,##0">
                  <c:v>6934</c:v>
                </c:pt>
                <c:pt idx="5006" formatCode="#,##0">
                  <c:v>6683</c:v>
                </c:pt>
                <c:pt idx="5007" formatCode="#,##0">
                  <c:v>6213</c:v>
                </c:pt>
                <c:pt idx="5008" formatCode="#,##0">
                  <c:v>5538</c:v>
                </c:pt>
                <c:pt idx="5009" formatCode="#,##0">
                  <c:v>5389</c:v>
                </c:pt>
                <c:pt idx="5010" formatCode="#,##0">
                  <c:v>6401</c:v>
                </c:pt>
                <c:pt idx="5011" formatCode="#,##0">
                  <c:v>7715</c:v>
                </c:pt>
                <c:pt idx="5012" formatCode="#,##0">
                  <c:v>7630</c:v>
                </c:pt>
                <c:pt idx="5013" formatCode="#,##0">
                  <c:v>7152</c:v>
                </c:pt>
                <c:pt idx="5014" formatCode="#,##0">
                  <c:v>5686</c:v>
                </c:pt>
                <c:pt idx="5023" formatCode="#,##0">
                  <c:v>2817</c:v>
                </c:pt>
                <c:pt idx="5024" formatCode="#,##0">
                  <c:v>4504</c:v>
                </c:pt>
                <c:pt idx="5025" formatCode="#,##0">
                  <c:v>5364</c:v>
                </c:pt>
                <c:pt idx="5026" formatCode="#,##0">
                  <c:v>5560</c:v>
                </c:pt>
                <c:pt idx="5027" formatCode="#,##0">
                  <c:v>5598</c:v>
                </c:pt>
                <c:pt idx="5028" formatCode="#,##0">
                  <c:v>5246</c:v>
                </c:pt>
                <c:pt idx="5029" formatCode="#,##0">
                  <c:v>4657</c:v>
                </c:pt>
                <c:pt idx="5030" formatCode="#,##0">
                  <c:v>4268</c:v>
                </c:pt>
                <c:pt idx="5031" formatCode="#,##0">
                  <c:v>4312</c:v>
                </c:pt>
                <c:pt idx="5032" formatCode="#,##0">
                  <c:v>4860</c:v>
                </c:pt>
                <c:pt idx="5033" formatCode="#,##0">
                  <c:v>5622</c:v>
                </c:pt>
                <c:pt idx="5034" formatCode="#,##0">
                  <c:v>6945</c:v>
                </c:pt>
                <c:pt idx="5035" formatCode="#,##0">
                  <c:v>8008</c:v>
                </c:pt>
                <c:pt idx="5036" formatCode="#,##0">
                  <c:v>7782</c:v>
                </c:pt>
                <c:pt idx="5037" formatCode="#,##0">
                  <c:v>7284</c:v>
                </c:pt>
                <c:pt idx="5038" formatCode="#,##0">
                  <c:v>5965</c:v>
                </c:pt>
                <c:pt idx="5047" formatCode="#,##0">
                  <c:v>2733</c:v>
                </c:pt>
                <c:pt idx="5048" formatCode="#,##0">
                  <c:v>5087</c:v>
                </c:pt>
                <c:pt idx="5049" formatCode="#,##0">
                  <c:v>4961</c:v>
                </c:pt>
                <c:pt idx="5050" formatCode="#,##0">
                  <c:v>4944</c:v>
                </c:pt>
                <c:pt idx="5051" formatCode="#,##0">
                  <c:v>4045</c:v>
                </c:pt>
                <c:pt idx="5052" formatCode="#,##0">
                  <c:v>4649</c:v>
                </c:pt>
                <c:pt idx="5053" formatCode="#,##0">
                  <c:v>4629</c:v>
                </c:pt>
                <c:pt idx="5054" formatCode="#,##0">
                  <c:v>4628</c:v>
                </c:pt>
                <c:pt idx="5055" formatCode="#,##0">
                  <c:v>4813</c:v>
                </c:pt>
                <c:pt idx="5056" formatCode="#,##0">
                  <c:v>6261</c:v>
                </c:pt>
                <c:pt idx="5057" formatCode="#,##0">
                  <c:v>8264</c:v>
                </c:pt>
                <c:pt idx="5058" formatCode="#,##0">
                  <c:v>9133</c:v>
                </c:pt>
                <c:pt idx="5059" formatCode="#,##0">
                  <c:v>9004</c:v>
                </c:pt>
                <c:pt idx="5060" formatCode="#,##0">
                  <c:v>8438</c:v>
                </c:pt>
                <c:pt idx="5061" formatCode="#,##0">
                  <c:v>6819</c:v>
                </c:pt>
                <c:pt idx="5062" formatCode="#,##0">
                  <c:v>4445</c:v>
                </c:pt>
                <c:pt idx="5071" formatCode="#,##0">
                  <c:v>7928</c:v>
                </c:pt>
                <c:pt idx="5072" formatCode="#,##0">
                  <c:v>8755</c:v>
                </c:pt>
                <c:pt idx="5073" formatCode="#,##0">
                  <c:v>8792</c:v>
                </c:pt>
                <c:pt idx="5074" formatCode="#,##0">
                  <c:v>8967</c:v>
                </c:pt>
                <c:pt idx="5075" formatCode="#,##0">
                  <c:v>8765</c:v>
                </c:pt>
                <c:pt idx="5076" formatCode="#,##0">
                  <c:v>8103</c:v>
                </c:pt>
                <c:pt idx="5077" formatCode="#,##0">
                  <c:v>7758</c:v>
                </c:pt>
                <c:pt idx="5078" formatCode="#,##0">
                  <c:v>7265</c:v>
                </c:pt>
                <c:pt idx="5079" formatCode="#,##0">
                  <c:v>7098</c:v>
                </c:pt>
                <c:pt idx="5080" formatCode="#,##0">
                  <c:v>7876</c:v>
                </c:pt>
                <c:pt idx="5081" formatCode="#,##0">
                  <c:v>11064</c:v>
                </c:pt>
                <c:pt idx="5082" formatCode="#,##0">
                  <c:v>12300</c:v>
                </c:pt>
                <c:pt idx="5083" formatCode="#,##0">
                  <c:v>11376</c:v>
                </c:pt>
                <c:pt idx="5084" formatCode="#,##0">
                  <c:v>10351</c:v>
                </c:pt>
                <c:pt idx="5085" formatCode="#,##0">
                  <c:v>8335</c:v>
                </c:pt>
                <c:pt idx="5086" formatCode="#,##0">
                  <c:v>5419</c:v>
                </c:pt>
                <c:pt idx="5095" formatCode="#,##0">
                  <c:v>6502</c:v>
                </c:pt>
                <c:pt idx="5096" formatCode="#,##0">
                  <c:v>6768</c:v>
                </c:pt>
                <c:pt idx="5097" formatCode="#,##0">
                  <c:v>6914</c:v>
                </c:pt>
                <c:pt idx="5098" formatCode="#,##0">
                  <c:v>6677</c:v>
                </c:pt>
                <c:pt idx="5099" formatCode="#,##0">
                  <c:v>6353</c:v>
                </c:pt>
                <c:pt idx="5100" formatCode="#,##0">
                  <c:v>6336</c:v>
                </c:pt>
                <c:pt idx="5101" formatCode="#,##0">
                  <c:v>5843</c:v>
                </c:pt>
                <c:pt idx="5102" formatCode="#,##0">
                  <c:v>5657</c:v>
                </c:pt>
                <c:pt idx="5103" formatCode="#,##0">
                  <c:v>5603</c:v>
                </c:pt>
                <c:pt idx="5104" formatCode="#,##0">
                  <c:v>6168</c:v>
                </c:pt>
                <c:pt idx="5105" formatCode="#,##0">
                  <c:v>9037</c:v>
                </c:pt>
                <c:pt idx="5106" formatCode="#,##0">
                  <c:v>10417</c:v>
                </c:pt>
                <c:pt idx="5107" formatCode="#,##0">
                  <c:v>10024</c:v>
                </c:pt>
                <c:pt idx="5108" formatCode="#,##0">
                  <c:v>9399</c:v>
                </c:pt>
                <c:pt idx="5109" formatCode="#,##0">
                  <c:v>7372</c:v>
                </c:pt>
                <c:pt idx="5110" formatCode="#,##0">
                  <c:v>4645</c:v>
                </c:pt>
                <c:pt idx="5119" formatCode="#,##0">
                  <c:v>7181</c:v>
                </c:pt>
                <c:pt idx="5120" formatCode="#,##0">
                  <c:v>7912</c:v>
                </c:pt>
                <c:pt idx="5121" formatCode="#,##0">
                  <c:v>7898</c:v>
                </c:pt>
                <c:pt idx="5122" formatCode="#,##0">
                  <c:v>7675</c:v>
                </c:pt>
                <c:pt idx="5123" formatCode="#,##0">
                  <c:v>7407</c:v>
                </c:pt>
                <c:pt idx="5124" formatCode="#,##0">
                  <c:v>6822</c:v>
                </c:pt>
                <c:pt idx="5125" formatCode="#,##0">
                  <c:v>6338</c:v>
                </c:pt>
                <c:pt idx="5126" formatCode="#,##0">
                  <c:v>6151</c:v>
                </c:pt>
                <c:pt idx="5127" formatCode="#,##0">
                  <c:v>6197</c:v>
                </c:pt>
                <c:pt idx="5128" formatCode="#,##0">
                  <c:v>6990</c:v>
                </c:pt>
                <c:pt idx="5129" formatCode="#,##0">
                  <c:v>9985</c:v>
                </c:pt>
                <c:pt idx="5130" formatCode="#,##0">
                  <c:v>10656</c:v>
                </c:pt>
                <c:pt idx="5131" formatCode="#,##0">
                  <c:v>10112</c:v>
                </c:pt>
                <c:pt idx="5132" formatCode="#,##0">
                  <c:v>9244</c:v>
                </c:pt>
                <c:pt idx="5133" formatCode="#,##0">
                  <c:v>7589</c:v>
                </c:pt>
                <c:pt idx="5134" formatCode="#,##0">
                  <c:v>4804</c:v>
                </c:pt>
                <c:pt idx="5143" formatCode="#,##0">
                  <c:v>5522</c:v>
                </c:pt>
                <c:pt idx="5144" formatCode="#,##0">
                  <c:v>6101</c:v>
                </c:pt>
                <c:pt idx="5145" formatCode="#,##0">
                  <c:v>6081</c:v>
                </c:pt>
                <c:pt idx="5146" formatCode="#,##0">
                  <c:v>5771</c:v>
                </c:pt>
                <c:pt idx="5147" formatCode="#,##0">
                  <c:v>5250</c:v>
                </c:pt>
                <c:pt idx="5148" formatCode="#,##0">
                  <c:v>4969</c:v>
                </c:pt>
                <c:pt idx="5149" formatCode="#,##0">
                  <c:v>4922</c:v>
                </c:pt>
                <c:pt idx="5150" formatCode="#,##0">
                  <c:v>5027</c:v>
                </c:pt>
                <c:pt idx="5151" formatCode="#,##0">
                  <c:v>5436</c:v>
                </c:pt>
                <c:pt idx="5152" formatCode="#,##0">
                  <c:v>6357</c:v>
                </c:pt>
                <c:pt idx="5153" formatCode="#,##0">
                  <c:v>8463</c:v>
                </c:pt>
                <c:pt idx="5154" formatCode="#,##0">
                  <c:v>8981</c:v>
                </c:pt>
                <c:pt idx="5155" formatCode="#,##0">
                  <c:v>8594</c:v>
                </c:pt>
                <c:pt idx="5156" formatCode="#,##0">
                  <c:v>7682</c:v>
                </c:pt>
                <c:pt idx="5157" formatCode="#,##0">
                  <c:v>5988</c:v>
                </c:pt>
                <c:pt idx="5158" formatCode="#,##0">
                  <c:v>3517</c:v>
                </c:pt>
                <c:pt idx="5167" formatCode="#,##0">
                  <c:v>4338</c:v>
                </c:pt>
                <c:pt idx="5168" formatCode="#,##0">
                  <c:v>4764</c:v>
                </c:pt>
                <c:pt idx="5169" formatCode="#,##0">
                  <c:v>4556</c:v>
                </c:pt>
                <c:pt idx="5170" formatCode="#,##0">
                  <c:v>4871</c:v>
                </c:pt>
                <c:pt idx="5171" formatCode="#,##0">
                  <c:v>4719</c:v>
                </c:pt>
                <c:pt idx="5172" formatCode="#,##0">
                  <c:v>4522</c:v>
                </c:pt>
                <c:pt idx="5173" formatCode="#,##0">
                  <c:v>4744</c:v>
                </c:pt>
                <c:pt idx="5174" formatCode="#,##0">
                  <c:v>4761</c:v>
                </c:pt>
                <c:pt idx="5175" formatCode="#,##0">
                  <c:v>4731</c:v>
                </c:pt>
                <c:pt idx="5176" formatCode="#,##0">
                  <c:v>4547</c:v>
                </c:pt>
                <c:pt idx="5177" formatCode="#,##0">
                  <c:v>6645</c:v>
                </c:pt>
                <c:pt idx="5178" formatCode="#,##0">
                  <c:v>7278</c:v>
                </c:pt>
                <c:pt idx="5179" formatCode="#,##0">
                  <c:v>6623</c:v>
                </c:pt>
                <c:pt idx="5180" formatCode="#,##0">
                  <c:v>6062</c:v>
                </c:pt>
                <c:pt idx="5181" formatCode="#,##0">
                  <c:v>5308</c:v>
                </c:pt>
                <c:pt idx="5182" formatCode="#,##0">
                  <c:v>3941</c:v>
                </c:pt>
                <c:pt idx="5191" formatCode="#,##0">
                  <c:v>1463</c:v>
                </c:pt>
                <c:pt idx="5192" formatCode="#,##0">
                  <c:v>2844</c:v>
                </c:pt>
                <c:pt idx="5193" formatCode="#,##0">
                  <c:v>3662</c:v>
                </c:pt>
                <c:pt idx="5194" formatCode="#,##0">
                  <c:v>3843</c:v>
                </c:pt>
                <c:pt idx="5195" formatCode="#,##0">
                  <c:v>3668</c:v>
                </c:pt>
                <c:pt idx="5196" formatCode="#,##0">
                  <c:v>3554</c:v>
                </c:pt>
                <c:pt idx="5197" formatCode="#,##0">
                  <c:v>3318</c:v>
                </c:pt>
                <c:pt idx="5198" formatCode="#,##0">
                  <c:v>3143</c:v>
                </c:pt>
                <c:pt idx="5199" formatCode="#,##0">
                  <c:v>3405</c:v>
                </c:pt>
                <c:pt idx="5200" formatCode="#,##0">
                  <c:v>3809</c:v>
                </c:pt>
                <c:pt idx="5201" formatCode="#,##0">
                  <c:v>5995</c:v>
                </c:pt>
                <c:pt idx="5202" formatCode="#,##0">
                  <c:v>7406</c:v>
                </c:pt>
                <c:pt idx="5203" formatCode="#,##0">
                  <c:v>7163</c:v>
                </c:pt>
                <c:pt idx="5204" formatCode="#,##0">
                  <c:v>6715</c:v>
                </c:pt>
                <c:pt idx="5205" formatCode="#,##0">
                  <c:v>5911</c:v>
                </c:pt>
                <c:pt idx="5206" formatCode="#,##0">
                  <c:v>4263</c:v>
                </c:pt>
                <c:pt idx="5215" formatCode="#,##0">
                  <c:v>1048</c:v>
                </c:pt>
                <c:pt idx="5216" formatCode="#,##0">
                  <c:v>2515</c:v>
                </c:pt>
                <c:pt idx="5217" formatCode="#,##0">
                  <c:v>2680</c:v>
                </c:pt>
                <c:pt idx="5218" formatCode="#,##0">
                  <c:v>2679</c:v>
                </c:pt>
                <c:pt idx="5219" formatCode="#,##0">
                  <c:v>1887</c:v>
                </c:pt>
                <c:pt idx="5220" formatCode="#,##0">
                  <c:v>2545</c:v>
                </c:pt>
                <c:pt idx="5221" formatCode="#,##0">
                  <c:v>2316</c:v>
                </c:pt>
                <c:pt idx="5222" formatCode="#,##0">
                  <c:v>2842</c:v>
                </c:pt>
                <c:pt idx="5223" formatCode="#,##0">
                  <c:v>3392</c:v>
                </c:pt>
                <c:pt idx="5224" formatCode="#,##0">
                  <c:v>4219</c:v>
                </c:pt>
                <c:pt idx="5225" formatCode="#,##0">
                  <c:v>6353</c:v>
                </c:pt>
                <c:pt idx="5226" formatCode="#,##0">
                  <c:v>7115</c:v>
                </c:pt>
                <c:pt idx="5227" formatCode="#,##0">
                  <c:v>6876</c:v>
                </c:pt>
                <c:pt idx="5228" formatCode="#,##0">
                  <c:v>6486</c:v>
                </c:pt>
                <c:pt idx="5229" formatCode="#,##0">
                  <c:v>5125</c:v>
                </c:pt>
                <c:pt idx="5230" formatCode="#,##0">
                  <c:v>3082</c:v>
                </c:pt>
                <c:pt idx="5239" formatCode="#,##0">
                  <c:v>5354</c:v>
                </c:pt>
                <c:pt idx="5240" formatCode="#,##0">
                  <c:v>5960</c:v>
                </c:pt>
                <c:pt idx="5241" formatCode="#,##0">
                  <c:v>6006</c:v>
                </c:pt>
                <c:pt idx="5242" formatCode="#,##0">
                  <c:v>5958</c:v>
                </c:pt>
                <c:pt idx="5243" formatCode="#,##0">
                  <c:v>5803</c:v>
                </c:pt>
                <c:pt idx="5244" formatCode="#,##0">
                  <c:v>5633</c:v>
                </c:pt>
                <c:pt idx="5245" formatCode="#,##0">
                  <c:v>5611</c:v>
                </c:pt>
                <c:pt idx="5246" formatCode="#,##0">
                  <c:v>5742</c:v>
                </c:pt>
                <c:pt idx="5247" formatCode="#,##0">
                  <c:v>5826</c:v>
                </c:pt>
                <c:pt idx="5248" formatCode="#,##0">
                  <c:v>5774</c:v>
                </c:pt>
                <c:pt idx="5249" formatCode="#,##0">
                  <c:v>8888</c:v>
                </c:pt>
                <c:pt idx="5250" formatCode="#,##0">
                  <c:v>9729</c:v>
                </c:pt>
                <c:pt idx="5251" formatCode="#,##0">
                  <c:v>9154</c:v>
                </c:pt>
                <c:pt idx="5252" formatCode="#,##0">
                  <c:v>8249</c:v>
                </c:pt>
                <c:pt idx="5253" formatCode="#,##0">
                  <c:v>6473</c:v>
                </c:pt>
                <c:pt idx="5254" formatCode="#,##0">
                  <c:v>3902</c:v>
                </c:pt>
                <c:pt idx="5263" formatCode="#,##0">
                  <c:v>5637</c:v>
                </c:pt>
                <c:pt idx="5264" formatCode="#,##0">
                  <c:v>6034</c:v>
                </c:pt>
                <c:pt idx="5265" formatCode="#,##0">
                  <c:v>5815</c:v>
                </c:pt>
                <c:pt idx="5266" formatCode="#,##0">
                  <c:v>5619</c:v>
                </c:pt>
                <c:pt idx="5267" formatCode="#,##0">
                  <c:v>5326</c:v>
                </c:pt>
                <c:pt idx="5268" formatCode="#,##0">
                  <c:v>5109</c:v>
                </c:pt>
                <c:pt idx="5269" formatCode="#,##0">
                  <c:v>5161</c:v>
                </c:pt>
                <c:pt idx="5270" formatCode="#,##0">
                  <c:v>5459</c:v>
                </c:pt>
                <c:pt idx="5271" formatCode="#,##0">
                  <c:v>5427</c:v>
                </c:pt>
                <c:pt idx="5272" formatCode="#,##0">
                  <c:v>5459</c:v>
                </c:pt>
                <c:pt idx="5273" formatCode="#,##0">
                  <c:v>8525</c:v>
                </c:pt>
                <c:pt idx="5274" formatCode="#,##0">
                  <c:v>9656</c:v>
                </c:pt>
                <c:pt idx="5275" formatCode="#,##0">
                  <c:v>9111</c:v>
                </c:pt>
                <c:pt idx="5276" formatCode="#,##0">
                  <c:v>8301</c:v>
                </c:pt>
                <c:pt idx="5277" formatCode="#,##0">
                  <c:v>6621</c:v>
                </c:pt>
                <c:pt idx="5278" formatCode="#,##0">
                  <c:v>3967</c:v>
                </c:pt>
                <c:pt idx="5287" formatCode="#,##0">
                  <c:v>5475</c:v>
                </c:pt>
                <c:pt idx="5288" formatCode="#,##0">
                  <c:v>6076</c:v>
                </c:pt>
                <c:pt idx="5289" formatCode="#,##0">
                  <c:v>6278</c:v>
                </c:pt>
                <c:pt idx="5290" formatCode="#,##0">
                  <c:v>6139</c:v>
                </c:pt>
                <c:pt idx="5291" formatCode="#,##0">
                  <c:v>5501</c:v>
                </c:pt>
                <c:pt idx="5292" formatCode="#,##0">
                  <c:v>5382</c:v>
                </c:pt>
                <c:pt idx="5293" formatCode="#,##0">
                  <c:v>5263</c:v>
                </c:pt>
                <c:pt idx="5294" formatCode="#,##0">
                  <c:v>5404</c:v>
                </c:pt>
                <c:pt idx="5295" formatCode="#,##0">
                  <c:v>5624</c:v>
                </c:pt>
                <c:pt idx="5296" formatCode="#,##0">
                  <c:v>6148</c:v>
                </c:pt>
                <c:pt idx="5297" formatCode="#,##0">
                  <c:v>8988</c:v>
                </c:pt>
                <c:pt idx="5298" formatCode="#,##0">
                  <c:v>9682</c:v>
                </c:pt>
                <c:pt idx="5299" formatCode="#,##0">
                  <c:v>9064</c:v>
                </c:pt>
                <c:pt idx="5300" formatCode="#,##0">
                  <c:v>8106</c:v>
                </c:pt>
                <c:pt idx="5301" formatCode="#,##0">
                  <c:v>6496</c:v>
                </c:pt>
                <c:pt idx="5302" formatCode="#,##0">
                  <c:v>4019</c:v>
                </c:pt>
                <c:pt idx="5311" formatCode="#,##0">
                  <c:v>5651</c:v>
                </c:pt>
                <c:pt idx="5312" formatCode="#,##0">
                  <c:v>6048</c:v>
                </c:pt>
                <c:pt idx="5313" formatCode="#,##0">
                  <c:v>5862</c:v>
                </c:pt>
                <c:pt idx="5314" formatCode="#,##0">
                  <c:v>5673</c:v>
                </c:pt>
                <c:pt idx="5315" formatCode="#,##0">
                  <c:v>5259</c:v>
                </c:pt>
                <c:pt idx="5316" formatCode="#,##0">
                  <c:v>4956</c:v>
                </c:pt>
                <c:pt idx="5317" formatCode="#,##0">
                  <c:v>4957</c:v>
                </c:pt>
                <c:pt idx="5318" formatCode="#,##0">
                  <c:v>5258</c:v>
                </c:pt>
                <c:pt idx="5319" formatCode="#,##0">
                  <c:v>5309</c:v>
                </c:pt>
                <c:pt idx="5320" formatCode="#,##0">
                  <c:v>5354</c:v>
                </c:pt>
                <c:pt idx="5321" formatCode="#,##0">
                  <c:v>8410</c:v>
                </c:pt>
                <c:pt idx="5322" formatCode="#,##0">
                  <c:v>9676</c:v>
                </c:pt>
                <c:pt idx="5323" formatCode="#,##0">
                  <c:v>9255</c:v>
                </c:pt>
                <c:pt idx="5324" formatCode="#,##0">
                  <c:v>8351</c:v>
                </c:pt>
                <c:pt idx="5325" formatCode="#,##0">
                  <c:v>6753</c:v>
                </c:pt>
                <c:pt idx="5326" formatCode="#,##0">
                  <c:v>4074</c:v>
                </c:pt>
                <c:pt idx="5335" formatCode="#,##0">
                  <c:v>5524</c:v>
                </c:pt>
                <c:pt idx="5336" formatCode="#,##0">
                  <c:v>7199</c:v>
                </c:pt>
                <c:pt idx="5337" formatCode="#,##0">
                  <c:v>7112</c:v>
                </c:pt>
                <c:pt idx="5338" formatCode="#,##0">
                  <c:v>7778</c:v>
                </c:pt>
                <c:pt idx="5339" formatCode="#,##0">
                  <c:v>7621</c:v>
                </c:pt>
                <c:pt idx="5340" formatCode="#,##0">
                  <c:v>7127</c:v>
                </c:pt>
                <c:pt idx="5341" formatCode="#,##0">
                  <c:v>6483</c:v>
                </c:pt>
                <c:pt idx="5342" formatCode="#,##0">
                  <c:v>6993</c:v>
                </c:pt>
                <c:pt idx="5343" formatCode="#,##0">
                  <c:v>6815</c:v>
                </c:pt>
                <c:pt idx="5344" formatCode="#,##0">
                  <c:v>5987</c:v>
                </c:pt>
                <c:pt idx="5345" formatCode="#,##0">
                  <c:v>8284</c:v>
                </c:pt>
                <c:pt idx="5346" formatCode="#,##0">
                  <c:v>8785</c:v>
                </c:pt>
                <c:pt idx="5347" formatCode="#,##0">
                  <c:v>8266</c:v>
                </c:pt>
                <c:pt idx="5348" formatCode="#,##0">
                  <c:v>7721</c:v>
                </c:pt>
                <c:pt idx="5349" formatCode="#,##0">
                  <c:v>6858</c:v>
                </c:pt>
                <c:pt idx="5350" formatCode="#,##0">
                  <c:v>5250</c:v>
                </c:pt>
                <c:pt idx="5359" formatCode="#,##0">
                  <c:v>2148</c:v>
                </c:pt>
                <c:pt idx="5360" formatCode="#,##0">
                  <c:v>4328</c:v>
                </c:pt>
                <c:pt idx="5361" formatCode="#,##0">
                  <c:v>5946</c:v>
                </c:pt>
                <c:pt idx="5362" formatCode="#,##0">
                  <c:v>6894</c:v>
                </c:pt>
                <c:pt idx="5363" formatCode="#,##0">
                  <c:v>7291</c:v>
                </c:pt>
                <c:pt idx="5364" formatCode="#,##0">
                  <c:v>7016</c:v>
                </c:pt>
                <c:pt idx="5365" formatCode="#,##0">
                  <c:v>7002</c:v>
                </c:pt>
                <c:pt idx="5366" formatCode="#,##0">
                  <c:v>6867</c:v>
                </c:pt>
                <c:pt idx="5367" formatCode="#,##0">
                  <c:v>7102</c:v>
                </c:pt>
                <c:pt idx="5368" formatCode="#,##0">
                  <c:v>7018</c:v>
                </c:pt>
                <c:pt idx="5369" formatCode="#,##0">
                  <c:v>9090</c:v>
                </c:pt>
                <c:pt idx="5370" formatCode="#,##0">
                  <c:v>9624</c:v>
                </c:pt>
                <c:pt idx="5371" formatCode="#,##0">
                  <c:v>9158</c:v>
                </c:pt>
                <c:pt idx="5372" formatCode="#,##0">
                  <c:v>8564</c:v>
                </c:pt>
                <c:pt idx="5373" formatCode="#,##0">
                  <c:v>7770</c:v>
                </c:pt>
                <c:pt idx="5374" formatCode="#,##0">
                  <c:v>6028</c:v>
                </c:pt>
                <c:pt idx="5383" formatCode="#,##0">
                  <c:v>1187</c:v>
                </c:pt>
                <c:pt idx="5384" formatCode="#,##0">
                  <c:v>2766</c:v>
                </c:pt>
                <c:pt idx="5385" formatCode="#,##0">
                  <c:v>3390</c:v>
                </c:pt>
                <c:pt idx="5386" formatCode="#,##0">
                  <c:v>3680</c:v>
                </c:pt>
                <c:pt idx="5387" formatCode="#,##0">
                  <c:v>2871</c:v>
                </c:pt>
                <c:pt idx="5388" formatCode="#,##0">
                  <c:v>3228</c:v>
                </c:pt>
                <c:pt idx="5389" formatCode="#,##0">
                  <c:v>2699</c:v>
                </c:pt>
                <c:pt idx="5390" formatCode="#,##0">
                  <c:v>2854</c:v>
                </c:pt>
                <c:pt idx="5391" formatCode="#,##0">
                  <c:v>3360</c:v>
                </c:pt>
                <c:pt idx="5392" formatCode="#,##0">
                  <c:v>4683</c:v>
                </c:pt>
                <c:pt idx="5393" formatCode="#,##0">
                  <c:v>7354</c:v>
                </c:pt>
                <c:pt idx="5394" formatCode="#,##0">
                  <c:v>8000</c:v>
                </c:pt>
                <c:pt idx="5395" formatCode="#,##0">
                  <c:v>7758</c:v>
                </c:pt>
                <c:pt idx="5396" formatCode="#,##0">
                  <c:v>7655</c:v>
                </c:pt>
                <c:pt idx="5397" formatCode="#,##0">
                  <c:v>6220</c:v>
                </c:pt>
                <c:pt idx="5398" formatCode="#,##0">
                  <c:v>3901</c:v>
                </c:pt>
                <c:pt idx="5407" formatCode="#,##0">
                  <c:v>5954</c:v>
                </c:pt>
                <c:pt idx="5408" formatCode="#,##0">
                  <c:v>6644</c:v>
                </c:pt>
                <c:pt idx="5409" formatCode="#,##0">
                  <c:v>6488</c:v>
                </c:pt>
                <c:pt idx="5410" formatCode="#,##0">
                  <c:v>6406</c:v>
                </c:pt>
                <c:pt idx="5411" formatCode="#,##0">
                  <c:v>6003</c:v>
                </c:pt>
                <c:pt idx="5412" formatCode="#,##0">
                  <c:v>5947</c:v>
                </c:pt>
                <c:pt idx="5413" formatCode="#,##0">
                  <c:v>5769</c:v>
                </c:pt>
                <c:pt idx="5414" formatCode="#,##0">
                  <c:v>5664</c:v>
                </c:pt>
                <c:pt idx="5415" formatCode="#,##0">
                  <c:v>5689</c:v>
                </c:pt>
                <c:pt idx="5416" formatCode="#,##0">
                  <c:v>6133</c:v>
                </c:pt>
                <c:pt idx="5417" formatCode="#,##0">
                  <c:v>9483</c:v>
                </c:pt>
                <c:pt idx="5418" formatCode="#,##0">
                  <c:v>10451</c:v>
                </c:pt>
                <c:pt idx="5419" formatCode="#,##0">
                  <c:v>9828</c:v>
                </c:pt>
                <c:pt idx="5420" formatCode="#,##0">
                  <c:v>9013</c:v>
                </c:pt>
                <c:pt idx="5421" formatCode="#,##0">
                  <c:v>7450</c:v>
                </c:pt>
                <c:pt idx="5422" formatCode="#,##0">
                  <c:v>4491</c:v>
                </c:pt>
                <c:pt idx="5431" formatCode="#,##0">
                  <c:v>5612</c:v>
                </c:pt>
                <c:pt idx="5432" formatCode="#,##0">
                  <c:v>6431</c:v>
                </c:pt>
                <c:pt idx="5433" formatCode="#,##0">
                  <c:v>6658</c:v>
                </c:pt>
                <c:pt idx="5434" formatCode="#,##0">
                  <c:v>6819</c:v>
                </c:pt>
                <c:pt idx="5435" formatCode="#,##0">
                  <c:v>6644</c:v>
                </c:pt>
                <c:pt idx="5436" formatCode="#,##0">
                  <c:v>6731</c:v>
                </c:pt>
                <c:pt idx="5437" formatCode="#,##0">
                  <c:v>6892</c:v>
                </c:pt>
                <c:pt idx="5438" formatCode="#,##0">
                  <c:v>6756</c:v>
                </c:pt>
                <c:pt idx="5439" formatCode="#,##0">
                  <c:v>7142</c:v>
                </c:pt>
                <c:pt idx="5440" formatCode="#,##0">
                  <c:v>7990</c:v>
                </c:pt>
                <c:pt idx="5441" formatCode="#,##0">
                  <c:v>10254</c:v>
                </c:pt>
                <c:pt idx="5442" formatCode="#,##0">
                  <c:v>10480</c:v>
                </c:pt>
                <c:pt idx="5443" formatCode="#,##0">
                  <c:v>9898</c:v>
                </c:pt>
                <c:pt idx="5444" formatCode="#,##0">
                  <c:v>9207</c:v>
                </c:pt>
                <c:pt idx="5445" formatCode="#,##0">
                  <c:v>7277</c:v>
                </c:pt>
                <c:pt idx="5446" formatCode="#,##0">
                  <c:v>4475</c:v>
                </c:pt>
                <c:pt idx="5455" formatCode="#,##0">
                  <c:v>5631</c:v>
                </c:pt>
                <c:pt idx="5456" formatCode="#,##0">
                  <c:v>6096</c:v>
                </c:pt>
                <c:pt idx="5457" formatCode="#,##0">
                  <c:v>6209</c:v>
                </c:pt>
                <c:pt idx="5458" formatCode="#,##0">
                  <c:v>6389</c:v>
                </c:pt>
                <c:pt idx="5459" formatCode="#,##0">
                  <c:v>6308</c:v>
                </c:pt>
                <c:pt idx="5460" formatCode="#,##0">
                  <c:v>6258</c:v>
                </c:pt>
                <c:pt idx="5461" formatCode="#,##0">
                  <c:v>6152</c:v>
                </c:pt>
                <c:pt idx="5462" formatCode="#,##0">
                  <c:v>5915</c:v>
                </c:pt>
                <c:pt idx="5463" formatCode="#,##0">
                  <c:v>6410</c:v>
                </c:pt>
                <c:pt idx="5464" formatCode="#,##0">
                  <c:v>7692</c:v>
                </c:pt>
                <c:pt idx="5465" formatCode="#,##0">
                  <c:v>9993</c:v>
                </c:pt>
                <c:pt idx="5466" formatCode="#,##0">
                  <c:v>10175</c:v>
                </c:pt>
                <c:pt idx="5467" formatCode="#,##0">
                  <c:v>9576</c:v>
                </c:pt>
                <c:pt idx="5468" formatCode="#,##0">
                  <c:v>8893</c:v>
                </c:pt>
                <c:pt idx="5469" formatCode="#,##0">
                  <c:v>7185</c:v>
                </c:pt>
                <c:pt idx="5470" formatCode="#,##0">
                  <c:v>4497</c:v>
                </c:pt>
                <c:pt idx="5479" formatCode="#,##0">
                  <c:v>6138</c:v>
                </c:pt>
                <c:pt idx="5480" formatCode="#,##0">
                  <c:v>7098</c:v>
                </c:pt>
                <c:pt idx="5481" formatCode="#,##0">
                  <c:v>7148</c:v>
                </c:pt>
                <c:pt idx="5482" formatCode="#,##0">
                  <c:v>6999</c:v>
                </c:pt>
                <c:pt idx="5483" formatCode="#,##0">
                  <c:v>6667</c:v>
                </c:pt>
                <c:pt idx="5484" formatCode="#,##0">
                  <c:v>6810</c:v>
                </c:pt>
                <c:pt idx="5485" formatCode="#,##0">
                  <c:v>6894</c:v>
                </c:pt>
                <c:pt idx="5486" formatCode="#,##0">
                  <c:v>6979</c:v>
                </c:pt>
                <c:pt idx="5487" formatCode="#,##0">
                  <c:v>7597</c:v>
                </c:pt>
                <c:pt idx="5488" formatCode="#,##0">
                  <c:v>8621</c:v>
                </c:pt>
                <c:pt idx="5489" formatCode="#,##0">
                  <c:v>11339</c:v>
                </c:pt>
                <c:pt idx="5490" formatCode="#,##0">
                  <c:v>11626</c:v>
                </c:pt>
                <c:pt idx="5491" formatCode="#,##0">
                  <c:v>10612</c:v>
                </c:pt>
                <c:pt idx="5492" formatCode="#,##0">
                  <c:v>9830</c:v>
                </c:pt>
                <c:pt idx="5493" formatCode="#,##0">
                  <c:v>7047</c:v>
                </c:pt>
                <c:pt idx="5494" formatCode="#,##0">
                  <c:v>4727</c:v>
                </c:pt>
                <c:pt idx="5503" formatCode="#,##0">
                  <c:v>6218</c:v>
                </c:pt>
                <c:pt idx="5504" formatCode="#,##0">
                  <c:v>6778</c:v>
                </c:pt>
                <c:pt idx="5505" formatCode="#,##0">
                  <c:v>6220</c:v>
                </c:pt>
                <c:pt idx="5506" formatCode="#,##0">
                  <c:v>6735</c:v>
                </c:pt>
                <c:pt idx="5507" formatCode="#,##0">
                  <c:v>6247</c:v>
                </c:pt>
                <c:pt idx="5508" formatCode="#,##0">
                  <c:v>5702</c:v>
                </c:pt>
                <c:pt idx="5509" formatCode="#,##0">
                  <c:v>5704</c:v>
                </c:pt>
                <c:pt idx="5510" formatCode="#,##0">
                  <c:v>6036</c:v>
                </c:pt>
                <c:pt idx="5511" formatCode="#,##0">
                  <c:v>6520</c:v>
                </c:pt>
                <c:pt idx="5512" formatCode="#,##0">
                  <c:v>6621</c:v>
                </c:pt>
                <c:pt idx="5513" formatCode="#,##0">
                  <c:v>8821</c:v>
                </c:pt>
                <c:pt idx="5514" formatCode="#,##0">
                  <c:v>9004</c:v>
                </c:pt>
                <c:pt idx="5515" formatCode="#,##0">
                  <c:v>8548</c:v>
                </c:pt>
                <c:pt idx="5516" formatCode="#,##0">
                  <c:v>8093</c:v>
                </c:pt>
                <c:pt idx="5517" formatCode="#,##0">
                  <c:v>7275</c:v>
                </c:pt>
                <c:pt idx="5518" formatCode="#,##0">
                  <c:v>5636</c:v>
                </c:pt>
                <c:pt idx="5527" formatCode="#,##0">
                  <c:v>2555</c:v>
                </c:pt>
                <c:pt idx="5528" formatCode="#,##0">
                  <c:v>3914</c:v>
                </c:pt>
                <c:pt idx="5529" formatCode="#,##0">
                  <c:v>4573</c:v>
                </c:pt>
                <c:pt idx="5530" formatCode="#,##0">
                  <c:v>4901</c:v>
                </c:pt>
                <c:pt idx="5531" formatCode="#,##0">
                  <c:v>4800</c:v>
                </c:pt>
                <c:pt idx="5532" formatCode="#,##0">
                  <c:v>5075</c:v>
                </c:pt>
                <c:pt idx="5533" formatCode="#,##0">
                  <c:v>4857</c:v>
                </c:pt>
                <c:pt idx="5534" formatCode="#,##0">
                  <c:v>4288</c:v>
                </c:pt>
                <c:pt idx="5535" formatCode="#,##0">
                  <c:v>4618</c:v>
                </c:pt>
                <c:pt idx="5536" formatCode="#,##0">
                  <c:v>5507</c:v>
                </c:pt>
                <c:pt idx="5537" formatCode="#,##0">
                  <c:v>8453</c:v>
                </c:pt>
                <c:pt idx="5538" formatCode="#,##0">
                  <c:v>9081</c:v>
                </c:pt>
                <c:pt idx="5539" formatCode="#,##0">
                  <c:v>8625</c:v>
                </c:pt>
                <c:pt idx="5540" formatCode="#,##0">
                  <c:v>8151</c:v>
                </c:pt>
                <c:pt idx="5541" formatCode="#,##0">
                  <c:v>7402</c:v>
                </c:pt>
                <c:pt idx="5542" formatCode="#,##0">
                  <c:v>5682</c:v>
                </c:pt>
                <c:pt idx="5551" formatCode="#,##0">
                  <c:v>1395</c:v>
                </c:pt>
                <c:pt idx="5552" formatCode="#,##0">
                  <c:v>3201</c:v>
                </c:pt>
                <c:pt idx="5553" formatCode="#,##0">
                  <c:v>3412</c:v>
                </c:pt>
                <c:pt idx="5554" formatCode="#,##0">
                  <c:v>3179</c:v>
                </c:pt>
                <c:pt idx="5555" formatCode="#,##0">
                  <c:v>2346</c:v>
                </c:pt>
                <c:pt idx="5556" formatCode="#,##0">
                  <c:v>2874</c:v>
                </c:pt>
                <c:pt idx="5557" formatCode="#,##0">
                  <c:v>2810</c:v>
                </c:pt>
                <c:pt idx="5558" formatCode="#,##0">
                  <c:v>3260</c:v>
                </c:pt>
                <c:pt idx="5559" formatCode="#,##0">
                  <c:v>3684</c:v>
                </c:pt>
                <c:pt idx="5560" formatCode="#,##0">
                  <c:v>5129</c:v>
                </c:pt>
                <c:pt idx="5561" formatCode="#,##0">
                  <c:v>7865</c:v>
                </c:pt>
                <c:pt idx="5562" formatCode="#,##0">
                  <c:v>8652</c:v>
                </c:pt>
                <c:pt idx="5563" formatCode="#,##0">
                  <c:v>8521</c:v>
                </c:pt>
                <c:pt idx="5564" formatCode="#,##0">
                  <c:v>8347</c:v>
                </c:pt>
                <c:pt idx="5565" formatCode="#,##0">
                  <c:v>7063</c:v>
                </c:pt>
                <c:pt idx="5566" formatCode="#,##0">
                  <c:v>4790</c:v>
                </c:pt>
                <c:pt idx="5575" formatCode="#,##0">
                  <c:v>6866</c:v>
                </c:pt>
                <c:pt idx="5576" formatCode="#,##0">
                  <c:v>7557</c:v>
                </c:pt>
                <c:pt idx="5577" formatCode="#,##0">
                  <c:v>7312</c:v>
                </c:pt>
                <c:pt idx="5578" formatCode="#,##0">
                  <c:v>7258</c:v>
                </c:pt>
                <c:pt idx="5579" formatCode="#,##0">
                  <c:v>6944</c:v>
                </c:pt>
                <c:pt idx="5580" formatCode="#,##0">
                  <c:v>6672</c:v>
                </c:pt>
                <c:pt idx="5581" formatCode="#,##0">
                  <c:v>6421</c:v>
                </c:pt>
                <c:pt idx="5582" formatCode="#,##0">
                  <c:v>6205</c:v>
                </c:pt>
                <c:pt idx="5583" formatCode="#,##0">
                  <c:v>6292</c:v>
                </c:pt>
                <c:pt idx="5584" formatCode="#,##0">
                  <c:v>6894</c:v>
                </c:pt>
                <c:pt idx="5585" formatCode="#,##0">
                  <c:v>10453</c:v>
                </c:pt>
                <c:pt idx="5586" formatCode="#,##0">
                  <c:v>11332</c:v>
                </c:pt>
                <c:pt idx="5587" formatCode="#,##0">
                  <c:v>10908</c:v>
                </c:pt>
                <c:pt idx="5588" formatCode="#,##0">
                  <c:v>10211</c:v>
                </c:pt>
                <c:pt idx="5589" formatCode="#,##0">
                  <c:v>8760</c:v>
                </c:pt>
                <c:pt idx="5590" formatCode="#,##0">
                  <c:v>5863</c:v>
                </c:pt>
                <c:pt idx="5599" formatCode="#,##0">
                  <c:v>6808</c:v>
                </c:pt>
                <c:pt idx="5600" formatCode="#,##0">
                  <c:v>7330</c:v>
                </c:pt>
                <c:pt idx="5601" formatCode="#,##0">
                  <c:v>7018</c:v>
                </c:pt>
                <c:pt idx="5602" formatCode="#,##0">
                  <c:v>6777</c:v>
                </c:pt>
                <c:pt idx="5603" formatCode="#,##0">
                  <c:v>6539</c:v>
                </c:pt>
                <c:pt idx="5604" formatCode="#,##0">
                  <c:v>6194</c:v>
                </c:pt>
                <c:pt idx="5605" formatCode="#,##0">
                  <c:v>6095</c:v>
                </c:pt>
                <c:pt idx="5606" formatCode="#,##0">
                  <c:v>6118</c:v>
                </c:pt>
                <c:pt idx="5607" formatCode="#,##0">
                  <c:v>6031</c:v>
                </c:pt>
                <c:pt idx="5608" formatCode="#,##0">
                  <c:v>6679</c:v>
                </c:pt>
                <c:pt idx="5609" formatCode="#,##0">
                  <c:v>10019</c:v>
                </c:pt>
                <c:pt idx="5610" formatCode="#,##0">
                  <c:v>10891</c:v>
                </c:pt>
                <c:pt idx="5611" formatCode="#,##0">
                  <c:v>10312</c:v>
                </c:pt>
                <c:pt idx="5612" formatCode="#,##0">
                  <c:v>9728</c:v>
                </c:pt>
                <c:pt idx="5613" formatCode="#,##0">
                  <c:v>8397</c:v>
                </c:pt>
                <c:pt idx="5614" formatCode="#,##0">
                  <c:v>6307</c:v>
                </c:pt>
                <c:pt idx="5623" formatCode="#,##0">
                  <c:v>4298</c:v>
                </c:pt>
                <c:pt idx="5624" formatCode="#,##0">
                  <c:v>5351</c:v>
                </c:pt>
                <c:pt idx="5625" formatCode="#,##0">
                  <c:v>6253</c:v>
                </c:pt>
                <c:pt idx="5626" formatCode="#,##0">
                  <c:v>6393</c:v>
                </c:pt>
                <c:pt idx="5627" formatCode="#,##0">
                  <c:v>6227</c:v>
                </c:pt>
                <c:pt idx="5628" formatCode="#,##0">
                  <c:v>5875</c:v>
                </c:pt>
                <c:pt idx="5629" formatCode="#,##0">
                  <c:v>5714</c:v>
                </c:pt>
                <c:pt idx="5630" formatCode="#,##0">
                  <c:v>5351</c:v>
                </c:pt>
                <c:pt idx="5631" formatCode="#,##0">
                  <c:v>5870</c:v>
                </c:pt>
                <c:pt idx="5632" formatCode="#,##0">
                  <c:v>6683</c:v>
                </c:pt>
                <c:pt idx="5633" formatCode="#,##0">
                  <c:v>9439</c:v>
                </c:pt>
                <c:pt idx="5634" formatCode="#,##0">
                  <c:v>10082</c:v>
                </c:pt>
                <c:pt idx="5635" formatCode="#,##0">
                  <c:v>9679</c:v>
                </c:pt>
                <c:pt idx="5636" formatCode="#,##0">
                  <c:v>9139</c:v>
                </c:pt>
                <c:pt idx="5637" formatCode="#,##0">
                  <c:v>8301</c:v>
                </c:pt>
                <c:pt idx="5638" formatCode="#,##0">
                  <c:v>6483</c:v>
                </c:pt>
                <c:pt idx="5647" formatCode="#,##0">
                  <c:v>2876</c:v>
                </c:pt>
                <c:pt idx="5648" formatCode="#,##0">
                  <c:v>4815</c:v>
                </c:pt>
                <c:pt idx="5649" formatCode="#,##0">
                  <c:v>6373</c:v>
                </c:pt>
                <c:pt idx="5650" formatCode="#,##0">
                  <c:v>7584</c:v>
                </c:pt>
                <c:pt idx="5651" formatCode="#,##0">
                  <c:v>7960</c:v>
                </c:pt>
                <c:pt idx="5652" formatCode="#,##0">
                  <c:v>7122</c:v>
                </c:pt>
                <c:pt idx="5653" formatCode="#,##0">
                  <c:v>5437</c:v>
                </c:pt>
                <c:pt idx="5654" formatCode="#,##0">
                  <c:v>3840</c:v>
                </c:pt>
                <c:pt idx="5655" formatCode="#,##0">
                  <c:v>3111</c:v>
                </c:pt>
                <c:pt idx="5656" formatCode="#,##0">
                  <c:v>2944</c:v>
                </c:pt>
                <c:pt idx="5657" formatCode="#,##0">
                  <c:v>4720</c:v>
                </c:pt>
                <c:pt idx="5658" formatCode="#,##0">
                  <c:v>5734</c:v>
                </c:pt>
                <c:pt idx="5659" formatCode="#,##0">
                  <c:v>6314</c:v>
                </c:pt>
                <c:pt idx="5660" formatCode="#,##0">
                  <c:v>6582</c:v>
                </c:pt>
                <c:pt idx="5661" formatCode="#,##0">
                  <c:v>6165</c:v>
                </c:pt>
                <c:pt idx="5662" formatCode="#,##0">
                  <c:v>4799</c:v>
                </c:pt>
                <c:pt idx="5671" formatCode="#,##0">
                  <c:v>1623</c:v>
                </c:pt>
                <c:pt idx="5672" formatCode="#,##0">
                  <c:v>2605</c:v>
                </c:pt>
                <c:pt idx="5673" formatCode="#,##0">
                  <c:v>3285</c:v>
                </c:pt>
                <c:pt idx="5674" formatCode="#,##0">
                  <c:v>3699</c:v>
                </c:pt>
                <c:pt idx="5675" formatCode="#,##0">
                  <c:v>3592</c:v>
                </c:pt>
                <c:pt idx="5676" formatCode="#,##0">
                  <c:v>3335</c:v>
                </c:pt>
                <c:pt idx="5677" formatCode="#,##0">
                  <c:v>3013</c:v>
                </c:pt>
                <c:pt idx="5678" formatCode="#,##0">
                  <c:v>2936</c:v>
                </c:pt>
                <c:pt idx="5679" formatCode="#,##0">
                  <c:v>3109</c:v>
                </c:pt>
                <c:pt idx="5680" formatCode="#,##0">
                  <c:v>4014</c:v>
                </c:pt>
                <c:pt idx="5681" formatCode="#,##0">
                  <c:v>7263</c:v>
                </c:pt>
                <c:pt idx="5682" formatCode="#,##0">
                  <c:v>8253</c:v>
                </c:pt>
                <c:pt idx="5683" formatCode="#,##0">
                  <c:v>8298</c:v>
                </c:pt>
                <c:pt idx="5684" formatCode="#,##0">
                  <c:v>8108</c:v>
                </c:pt>
                <c:pt idx="5685" formatCode="#,##0">
                  <c:v>7597</c:v>
                </c:pt>
                <c:pt idx="5686" formatCode="#,##0">
                  <c:v>6230</c:v>
                </c:pt>
                <c:pt idx="5695" formatCode="#,##0">
                  <c:v>2148</c:v>
                </c:pt>
                <c:pt idx="5696" formatCode="#,##0">
                  <c:v>3309</c:v>
                </c:pt>
                <c:pt idx="5697" formatCode="#,##0">
                  <c:v>4192</c:v>
                </c:pt>
                <c:pt idx="5698" formatCode="#,##0">
                  <c:v>4469</c:v>
                </c:pt>
                <c:pt idx="5699" formatCode="#,##0">
                  <c:v>4146</c:v>
                </c:pt>
                <c:pt idx="5700" formatCode="#,##0">
                  <c:v>4008</c:v>
                </c:pt>
                <c:pt idx="5701" formatCode="#,##0">
                  <c:v>3700</c:v>
                </c:pt>
                <c:pt idx="5702" formatCode="#,##0">
                  <c:v>3660</c:v>
                </c:pt>
                <c:pt idx="5703" formatCode="#,##0">
                  <c:v>3707</c:v>
                </c:pt>
                <c:pt idx="5704" formatCode="#,##0">
                  <c:v>4524</c:v>
                </c:pt>
                <c:pt idx="5705" formatCode="#,##0">
                  <c:v>8256</c:v>
                </c:pt>
                <c:pt idx="5706" formatCode="#,##0">
                  <c:v>9481</c:v>
                </c:pt>
                <c:pt idx="5707" formatCode="#,##0">
                  <c:v>9631</c:v>
                </c:pt>
                <c:pt idx="5708" formatCode="#,##0">
                  <c:v>9331</c:v>
                </c:pt>
                <c:pt idx="5709" formatCode="#,##0">
                  <c:v>8565</c:v>
                </c:pt>
                <c:pt idx="5710" formatCode="#,##0">
                  <c:v>6808</c:v>
                </c:pt>
                <c:pt idx="5719" formatCode="#,##0">
                  <c:v>1071</c:v>
                </c:pt>
                <c:pt idx="5720" formatCode="#,##0">
                  <c:v>2932</c:v>
                </c:pt>
                <c:pt idx="5721" formatCode="#,##0">
                  <c:v>3400</c:v>
                </c:pt>
                <c:pt idx="5722" formatCode="#,##0">
                  <c:v>3622</c:v>
                </c:pt>
                <c:pt idx="5723" formatCode="#,##0">
                  <c:v>2769</c:v>
                </c:pt>
                <c:pt idx="5724" formatCode="#,##0">
                  <c:v>3379</c:v>
                </c:pt>
                <c:pt idx="5725" formatCode="#,##0">
                  <c:v>3234</c:v>
                </c:pt>
                <c:pt idx="5726" formatCode="#,##0">
                  <c:v>4451</c:v>
                </c:pt>
                <c:pt idx="5727" formatCode="#,##0">
                  <c:v>5690</c:v>
                </c:pt>
                <c:pt idx="5728" formatCode="#,##0">
                  <c:v>7799</c:v>
                </c:pt>
                <c:pt idx="5729" formatCode="#,##0">
                  <c:v>10367</c:v>
                </c:pt>
                <c:pt idx="5730" formatCode="#,##0">
                  <c:v>10768</c:v>
                </c:pt>
                <c:pt idx="5731" formatCode="#,##0">
                  <c:v>10597</c:v>
                </c:pt>
                <c:pt idx="5732" formatCode="#,##0">
                  <c:v>10257</c:v>
                </c:pt>
                <c:pt idx="5733" formatCode="#,##0">
                  <c:v>8545</c:v>
                </c:pt>
                <c:pt idx="5734" formatCode="#,##0">
                  <c:v>5313</c:v>
                </c:pt>
                <c:pt idx="5743" formatCode="#,##0">
                  <c:v>6327</c:v>
                </c:pt>
                <c:pt idx="5744" formatCode="#,##0">
                  <c:v>7336</c:v>
                </c:pt>
                <c:pt idx="5745" formatCode="#,##0">
                  <c:v>7683</c:v>
                </c:pt>
                <c:pt idx="5746" formatCode="#,##0">
                  <c:v>7942</c:v>
                </c:pt>
                <c:pt idx="5747" formatCode="#,##0">
                  <c:v>8187</c:v>
                </c:pt>
                <c:pt idx="5748" formatCode="#,##0">
                  <c:v>8087</c:v>
                </c:pt>
                <c:pt idx="5749" formatCode="#,##0">
                  <c:v>8046</c:v>
                </c:pt>
                <c:pt idx="5750" formatCode="#,##0">
                  <c:v>8191</c:v>
                </c:pt>
                <c:pt idx="5751" formatCode="#,##0">
                  <c:v>8946</c:v>
                </c:pt>
                <c:pt idx="5752" formatCode="#,##0">
                  <c:v>9965</c:v>
                </c:pt>
                <c:pt idx="5753" formatCode="#,##0">
                  <c:v>13019</c:v>
                </c:pt>
                <c:pt idx="5754" formatCode="#,##0">
                  <c:v>13261</c:v>
                </c:pt>
                <c:pt idx="5755" formatCode="#,##0">
                  <c:v>12781</c:v>
                </c:pt>
                <c:pt idx="5756" formatCode="#,##0">
                  <c:v>12286</c:v>
                </c:pt>
                <c:pt idx="5757" formatCode="#,##0">
                  <c:v>10809</c:v>
                </c:pt>
                <c:pt idx="5758" formatCode="#,##0">
                  <c:v>7196</c:v>
                </c:pt>
                <c:pt idx="5767" formatCode="#,##0">
                  <c:v>7194</c:v>
                </c:pt>
                <c:pt idx="5768" formatCode="#,##0">
                  <c:v>8020</c:v>
                </c:pt>
                <c:pt idx="5769" formatCode="#,##0">
                  <c:v>8135</c:v>
                </c:pt>
                <c:pt idx="5770" formatCode="#,##0">
                  <c:v>8514</c:v>
                </c:pt>
                <c:pt idx="5771" formatCode="#,##0">
                  <c:v>8444</c:v>
                </c:pt>
                <c:pt idx="5772" formatCode="#,##0">
                  <c:v>8461</c:v>
                </c:pt>
                <c:pt idx="5773" formatCode="#,##0">
                  <c:v>8552</c:v>
                </c:pt>
                <c:pt idx="5774" formatCode="#,##0">
                  <c:v>8667</c:v>
                </c:pt>
                <c:pt idx="5775" formatCode="#,##0">
                  <c:v>9188</c:v>
                </c:pt>
                <c:pt idx="5776" formatCode="#,##0">
                  <c:v>10341</c:v>
                </c:pt>
                <c:pt idx="5777" formatCode="#,##0">
                  <c:v>13885</c:v>
                </c:pt>
                <c:pt idx="5778" formatCode="#,##0">
                  <c:v>14796</c:v>
                </c:pt>
                <c:pt idx="5779" formatCode="#,##0">
                  <c:v>14671</c:v>
                </c:pt>
                <c:pt idx="5780" formatCode="#,##0">
                  <c:v>13936</c:v>
                </c:pt>
                <c:pt idx="5781" formatCode="#,##0">
                  <c:v>11920</c:v>
                </c:pt>
                <c:pt idx="5782" formatCode="#,##0">
                  <c:v>8311</c:v>
                </c:pt>
                <c:pt idx="5791" formatCode="#,##0">
                  <c:v>8397</c:v>
                </c:pt>
                <c:pt idx="5792" formatCode="#,##0">
                  <c:v>8781</c:v>
                </c:pt>
                <c:pt idx="5793" formatCode="#,##0">
                  <c:v>8818</c:v>
                </c:pt>
                <c:pt idx="5794" formatCode="#,##0">
                  <c:v>8355</c:v>
                </c:pt>
                <c:pt idx="5795" formatCode="#,##0">
                  <c:v>8028</c:v>
                </c:pt>
                <c:pt idx="5796" formatCode="#,##0">
                  <c:v>7746</c:v>
                </c:pt>
                <c:pt idx="5797" formatCode="#,##0">
                  <c:v>7425</c:v>
                </c:pt>
                <c:pt idx="5798" formatCode="#,##0">
                  <c:v>7563</c:v>
                </c:pt>
                <c:pt idx="5799" formatCode="#,##0">
                  <c:v>8375</c:v>
                </c:pt>
                <c:pt idx="5800" formatCode="#,##0">
                  <c:v>9552</c:v>
                </c:pt>
                <c:pt idx="5801" formatCode="#,##0">
                  <c:v>14079</c:v>
                </c:pt>
                <c:pt idx="5802" formatCode="#,##0">
                  <c:v>15174</c:v>
                </c:pt>
                <c:pt idx="5803" formatCode="#,##0">
                  <c:v>14739</c:v>
                </c:pt>
                <c:pt idx="5804" formatCode="#,##0">
                  <c:v>14337</c:v>
                </c:pt>
                <c:pt idx="5805" formatCode="#,##0">
                  <c:v>12663</c:v>
                </c:pt>
                <c:pt idx="5806" formatCode="#,##0">
                  <c:v>9251</c:v>
                </c:pt>
                <c:pt idx="5815" formatCode="#,##0">
                  <c:v>8452</c:v>
                </c:pt>
                <c:pt idx="5816" formatCode="#,##0">
                  <c:v>8763</c:v>
                </c:pt>
                <c:pt idx="5817" formatCode="#,##0">
                  <c:v>8361</c:v>
                </c:pt>
                <c:pt idx="5818" formatCode="#,##0">
                  <c:v>8180</c:v>
                </c:pt>
                <c:pt idx="5819" formatCode="#,##0">
                  <c:v>7522</c:v>
                </c:pt>
                <c:pt idx="5820" formatCode="#,##0">
                  <c:v>7132</c:v>
                </c:pt>
                <c:pt idx="5821" formatCode="#,##0">
                  <c:v>6994</c:v>
                </c:pt>
                <c:pt idx="5822" formatCode="#,##0">
                  <c:v>6849</c:v>
                </c:pt>
                <c:pt idx="5823" formatCode="#,##0">
                  <c:v>7178</c:v>
                </c:pt>
                <c:pt idx="5824" formatCode="#,##0">
                  <c:v>8415</c:v>
                </c:pt>
                <c:pt idx="5825" formatCode="#,##0">
                  <c:v>12590</c:v>
                </c:pt>
                <c:pt idx="5826" formatCode="#,##0">
                  <c:v>13996</c:v>
                </c:pt>
                <c:pt idx="5827" formatCode="#,##0">
                  <c:v>13630</c:v>
                </c:pt>
                <c:pt idx="5828" formatCode="#,##0">
                  <c:v>13083</c:v>
                </c:pt>
                <c:pt idx="5829" formatCode="#,##0">
                  <c:v>11796</c:v>
                </c:pt>
                <c:pt idx="5830" formatCode="#,##0">
                  <c:v>8375</c:v>
                </c:pt>
                <c:pt idx="5839" formatCode="#,##0">
                  <c:v>8435</c:v>
                </c:pt>
                <c:pt idx="5840" formatCode="#,##0">
                  <c:v>9187</c:v>
                </c:pt>
                <c:pt idx="5841" formatCode="#,##0">
                  <c:v>8575</c:v>
                </c:pt>
                <c:pt idx="5842" formatCode="#,##0">
                  <c:v>8493</c:v>
                </c:pt>
                <c:pt idx="5843" formatCode="#,##0">
                  <c:v>8072</c:v>
                </c:pt>
                <c:pt idx="5844" formatCode="#,##0">
                  <c:v>7691</c:v>
                </c:pt>
                <c:pt idx="5845" formatCode="#,##0">
                  <c:v>7579</c:v>
                </c:pt>
                <c:pt idx="5846" formatCode="#,##0">
                  <c:v>8185</c:v>
                </c:pt>
                <c:pt idx="5847" formatCode="#,##0">
                  <c:v>8577</c:v>
                </c:pt>
                <c:pt idx="5848" formatCode="#,##0">
                  <c:v>9299</c:v>
                </c:pt>
                <c:pt idx="5849" formatCode="#,##0">
                  <c:v>12508</c:v>
                </c:pt>
                <c:pt idx="5850" formatCode="#,##0">
                  <c:v>12715</c:v>
                </c:pt>
                <c:pt idx="5851" formatCode="#,##0">
                  <c:v>12277</c:v>
                </c:pt>
                <c:pt idx="5852" formatCode="#,##0">
                  <c:v>12025</c:v>
                </c:pt>
                <c:pt idx="5853" formatCode="#,##0">
                  <c:v>11494</c:v>
                </c:pt>
                <c:pt idx="5854" formatCode="#,##0">
                  <c:v>9444</c:v>
                </c:pt>
                <c:pt idx="5863" formatCode="#,##0">
                  <c:v>5192</c:v>
                </c:pt>
                <c:pt idx="5864" formatCode="#,##0">
                  <c:v>6558</c:v>
                </c:pt>
                <c:pt idx="5865" formatCode="#,##0">
                  <c:v>7830</c:v>
                </c:pt>
                <c:pt idx="5866" formatCode="#,##0">
                  <c:v>8231</c:v>
                </c:pt>
                <c:pt idx="5867" formatCode="#,##0">
                  <c:v>8682</c:v>
                </c:pt>
                <c:pt idx="5868" formatCode="#,##0">
                  <c:v>8500</c:v>
                </c:pt>
                <c:pt idx="5869" formatCode="#,##0">
                  <c:v>8558</c:v>
                </c:pt>
                <c:pt idx="5870" formatCode="#,##0">
                  <c:v>8523</c:v>
                </c:pt>
                <c:pt idx="5871" formatCode="#,##0">
                  <c:v>8488</c:v>
                </c:pt>
                <c:pt idx="5872" formatCode="#,##0">
                  <c:v>9943</c:v>
                </c:pt>
                <c:pt idx="5873" formatCode="#,##0">
                  <c:v>13818</c:v>
                </c:pt>
                <c:pt idx="5874" formatCode="#,##0">
                  <c:v>14498</c:v>
                </c:pt>
                <c:pt idx="5875" formatCode="#,##0">
                  <c:v>13965</c:v>
                </c:pt>
                <c:pt idx="5876" formatCode="#,##0">
                  <c:v>13694</c:v>
                </c:pt>
                <c:pt idx="5877" formatCode="#,##0">
                  <c:v>12820</c:v>
                </c:pt>
                <c:pt idx="5878" formatCode="#,##0">
                  <c:v>10332</c:v>
                </c:pt>
                <c:pt idx="5887" formatCode="#,##0">
                  <c:v>4291</c:v>
                </c:pt>
                <c:pt idx="5888" formatCode="#,##0">
                  <c:v>5569</c:v>
                </c:pt>
                <c:pt idx="5889" formatCode="#,##0">
                  <c:v>5840</c:v>
                </c:pt>
                <c:pt idx="5890" formatCode="#,##0">
                  <c:v>6195</c:v>
                </c:pt>
                <c:pt idx="5891" formatCode="#,##0">
                  <c:v>5709</c:v>
                </c:pt>
                <c:pt idx="5892" formatCode="#,##0">
                  <c:v>6115</c:v>
                </c:pt>
                <c:pt idx="5893" formatCode="#,##0">
                  <c:v>5680</c:v>
                </c:pt>
                <c:pt idx="5894" formatCode="#,##0">
                  <c:v>6699</c:v>
                </c:pt>
                <c:pt idx="5895" formatCode="#,##0">
                  <c:v>6881</c:v>
                </c:pt>
                <c:pt idx="5896" formatCode="#,##0">
                  <c:v>9608</c:v>
                </c:pt>
                <c:pt idx="5897" formatCode="#,##0">
                  <c:v>13882</c:v>
                </c:pt>
                <c:pt idx="5898" formatCode="#,##0">
                  <c:v>14246</c:v>
                </c:pt>
                <c:pt idx="5899" formatCode="#,##0">
                  <c:v>13934</c:v>
                </c:pt>
                <c:pt idx="5900" formatCode="#,##0">
                  <c:v>13564</c:v>
                </c:pt>
                <c:pt idx="5901" formatCode="#,##0">
                  <c:v>11865</c:v>
                </c:pt>
                <c:pt idx="5902" formatCode="#,##0">
                  <c:v>8307</c:v>
                </c:pt>
                <c:pt idx="5911" formatCode="#,##0">
                  <c:v>9927</c:v>
                </c:pt>
                <c:pt idx="5912" formatCode="#,##0">
                  <c:v>10499</c:v>
                </c:pt>
                <c:pt idx="5913" formatCode="#,##0">
                  <c:v>10222</c:v>
                </c:pt>
                <c:pt idx="5914" formatCode="#,##0">
                  <c:v>10122</c:v>
                </c:pt>
                <c:pt idx="5915" formatCode="#,##0">
                  <c:v>9888</c:v>
                </c:pt>
                <c:pt idx="5916" formatCode="#,##0">
                  <c:v>9645</c:v>
                </c:pt>
                <c:pt idx="5917" formatCode="#,##0">
                  <c:v>9344</c:v>
                </c:pt>
                <c:pt idx="5918" formatCode="#,##0">
                  <c:v>9134</c:v>
                </c:pt>
                <c:pt idx="5919" formatCode="#,##0">
                  <c:v>9341</c:v>
                </c:pt>
                <c:pt idx="5920" formatCode="#,##0">
                  <c:v>10530</c:v>
                </c:pt>
                <c:pt idx="5921" formatCode="#,##0">
                  <c:v>15342</c:v>
                </c:pt>
                <c:pt idx="5922" formatCode="#,##0">
                  <c:v>16706</c:v>
                </c:pt>
                <c:pt idx="5923" formatCode="#,##0">
                  <c:v>15992</c:v>
                </c:pt>
                <c:pt idx="5924" formatCode="#,##0">
                  <c:v>15529</c:v>
                </c:pt>
                <c:pt idx="5925" formatCode="#,##0">
                  <c:v>14065</c:v>
                </c:pt>
                <c:pt idx="5926" formatCode="#,##0">
                  <c:v>10363</c:v>
                </c:pt>
                <c:pt idx="5935" formatCode="#,##0">
                  <c:v>10147</c:v>
                </c:pt>
                <c:pt idx="5936" formatCode="#,##0">
                  <c:v>10457</c:v>
                </c:pt>
                <c:pt idx="5937" formatCode="#,##0">
                  <c:v>9719</c:v>
                </c:pt>
                <c:pt idx="5938" formatCode="#,##0">
                  <c:v>9431</c:v>
                </c:pt>
                <c:pt idx="5939" formatCode="#,##0">
                  <c:v>9368</c:v>
                </c:pt>
                <c:pt idx="5940" formatCode="#,##0">
                  <c:v>9087</c:v>
                </c:pt>
                <c:pt idx="5941" formatCode="#,##0">
                  <c:v>8814</c:v>
                </c:pt>
                <c:pt idx="5942" formatCode="#,##0">
                  <c:v>9160</c:v>
                </c:pt>
                <c:pt idx="5943" formatCode="#,##0">
                  <c:v>9290</c:v>
                </c:pt>
                <c:pt idx="5944" formatCode="#,##0">
                  <c:v>10986</c:v>
                </c:pt>
                <c:pt idx="5945" formatCode="#,##0">
                  <c:v>15196</c:v>
                </c:pt>
                <c:pt idx="5946" formatCode="#,##0">
                  <c:v>16100</c:v>
                </c:pt>
                <c:pt idx="5947" formatCode="#,##0">
                  <c:v>15426</c:v>
                </c:pt>
                <c:pt idx="5948" formatCode="#,##0">
                  <c:v>15046</c:v>
                </c:pt>
                <c:pt idx="5949" formatCode="#,##0">
                  <c:v>13324</c:v>
                </c:pt>
                <c:pt idx="5950" formatCode="#,##0">
                  <c:v>9641</c:v>
                </c:pt>
                <c:pt idx="5959" formatCode="#,##0">
                  <c:v>10182</c:v>
                </c:pt>
                <c:pt idx="5960" formatCode="#,##0">
                  <c:v>10506</c:v>
                </c:pt>
                <c:pt idx="5961" formatCode="#,##0">
                  <c:v>9818</c:v>
                </c:pt>
                <c:pt idx="5962" formatCode="#,##0">
                  <c:v>9477</c:v>
                </c:pt>
                <c:pt idx="5963" formatCode="#,##0">
                  <c:v>9204</c:v>
                </c:pt>
                <c:pt idx="5964" formatCode="#,##0">
                  <c:v>9045</c:v>
                </c:pt>
                <c:pt idx="5965" formatCode="#,##0">
                  <c:v>8534</c:v>
                </c:pt>
                <c:pt idx="5966" formatCode="#,##0">
                  <c:v>8391</c:v>
                </c:pt>
                <c:pt idx="5967" formatCode="#,##0">
                  <c:v>8626</c:v>
                </c:pt>
                <c:pt idx="5968" formatCode="#,##0">
                  <c:v>9917</c:v>
                </c:pt>
                <c:pt idx="5969" formatCode="#,##0">
                  <c:v>14417</c:v>
                </c:pt>
                <c:pt idx="5970" formatCode="#,##0">
                  <c:v>15866</c:v>
                </c:pt>
                <c:pt idx="5971" formatCode="#,##0">
                  <c:v>15438</c:v>
                </c:pt>
                <c:pt idx="5972" formatCode="#,##0">
                  <c:v>15068</c:v>
                </c:pt>
                <c:pt idx="5973" formatCode="#,##0">
                  <c:v>13521</c:v>
                </c:pt>
                <c:pt idx="5974" formatCode="#,##0">
                  <c:v>10088</c:v>
                </c:pt>
                <c:pt idx="5983" formatCode="#,##0">
                  <c:v>10123</c:v>
                </c:pt>
                <c:pt idx="5984" formatCode="#,##0">
                  <c:v>10326</c:v>
                </c:pt>
                <c:pt idx="5985" formatCode="#,##0">
                  <c:v>9704</c:v>
                </c:pt>
                <c:pt idx="5986" formatCode="#,##0">
                  <c:v>9333</c:v>
                </c:pt>
                <c:pt idx="5987" formatCode="#,##0">
                  <c:v>9118</c:v>
                </c:pt>
                <c:pt idx="5988" formatCode="#,##0">
                  <c:v>8601</c:v>
                </c:pt>
                <c:pt idx="5989" formatCode="#,##0">
                  <c:v>8407</c:v>
                </c:pt>
                <c:pt idx="5990" formatCode="#,##0">
                  <c:v>8190</c:v>
                </c:pt>
                <c:pt idx="5991" formatCode="#,##0">
                  <c:v>8455</c:v>
                </c:pt>
                <c:pt idx="5992" formatCode="#,##0">
                  <c:v>9615</c:v>
                </c:pt>
                <c:pt idx="5993" formatCode="#,##0">
                  <c:v>13992</c:v>
                </c:pt>
                <c:pt idx="5994" formatCode="#,##0">
                  <c:v>15381</c:v>
                </c:pt>
                <c:pt idx="5995" formatCode="#,##0">
                  <c:v>15111</c:v>
                </c:pt>
                <c:pt idx="5996" formatCode="#,##0">
                  <c:v>14844</c:v>
                </c:pt>
                <c:pt idx="5997" formatCode="#,##0">
                  <c:v>13170</c:v>
                </c:pt>
                <c:pt idx="5998" formatCode="#,##0">
                  <c:v>10050</c:v>
                </c:pt>
                <c:pt idx="6007" formatCode="#,##0">
                  <c:v>9653</c:v>
                </c:pt>
                <c:pt idx="6008" formatCode="#,##0">
                  <c:v>10100</c:v>
                </c:pt>
                <c:pt idx="6009" formatCode="#,##0">
                  <c:v>9985</c:v>
                </c:pt>
                <c:pt idx="6010" formatCode="#,##0">
                  <c:v>9841</c:v>
                </c:pt>
                <c:pt idx="6011" formatCode="#,##0">
                  <c:v>9584</c:v>
                </c:pt>
                <c:pt idx="6012" formatCode="#,##0">
                  <c:v>9210</c:v>
                </c:pt>
                <c:pt idx="6013" formatCode="#,##0">
                  <c:v>9197</c:v>
                </c:pt>
                <c:pt idx="6014" formatCode="#,##0">
                  <c:v>9579</c:v>
                </c:pt>
                <c:pt idx="6015" formatCode="#,##0">
                  <c:v>10041</c:v>
                </c:pt>
                <c:pt idx="6016" formatCode="#,##0">
                  <c:v>10767</c:v>
                </c:pt>
                <c:pt idx="6017" formatCode="#,##0">
                  <c:v>13753</c:v>
                </c:pt>
                <c:pt idx="6018" formatCode="#,##0">
                  <c:v>14129</c:v>
                </c:pt>
                <c:pt idx="6019" formatCode="#,##0">
                  <c:v>13316</c:v>
                </c:pt>
                <c:pt idx="6020" formatCode="#,##0">
                  <c:v>13141</c:v>
                </c:pt>
                <c:pt idx="6021" formatCode="#,##0">
                  <c:v>12434</c:v>
                </c:pt>
                <c:pt idx="6022" formatCode="#,##0">
                  <c:v>10424</c:v>
                </c:pt>
                <c:pt idx="6031" formatCode="#,##0">
                  <c:v>5564</c:v>
                </c:pt>
                <c:pt idx="6032" formatCode="#,##0">
                  <c:v>7245</c:v>
                </c:pt>
                <c:pt idx="6033" formatCode="#,##0">
                  <c:v>8075</c:v>
                </c:pt>
                <c:pt idx="6034" formatCode="#,##0">
                  <c:v>8533</c:v>
                </c:pt>
                <c:pt idx="6035" formatCode="#,##0">
                  <c:v>8711</c:v>
                </c:pt>
                <c:pt idx="6036" formatCode="#,##0">
                  <c:v>8479</c:v>
                </c:pt>
                <c:pt idx="6037" formatCode="#,##0">
                  <c:v>8159</c:v>
                </c:pt>
                <c:pt idx="6038" formatCode="#,##0">
                  <c:v>7911</c:v>
                </c:pt>
                <c:pt idx="6039" formatCode="#,##0">
                  <c:v>8435</c:v>
                </c:pt>
                <c:pt idx="6040" formatCode="#,##0">
                  <c:v>9461</c:v>
                </c:pt>
                <c:pt idx="6041" formatCode="#,##0">
                  <c:v>12771</c:v>
                </c:pt>
                <c:pt idx="6042" formatCode="#,##0">
                  <c:v>13437</c:v>
                </c:pt>
                <c:pt idx="6043" formatCode="#,##0">
                  <c:v>12955</c:v>
                </c:pt>
                <c:pt idx="6044" formatCode="#,##0">
                  <c:v>13035</c:v>
                </c:pt>
                <c:pt idx="6045" formatCode="#,##0">
                  <c:v>12146</c:v>
                </c:pt>
                <c:pt idx="6046" formatCode="#,##0">
                  <c:v>10466</c:v>
                </c:pt>
                <c:pt idx="6055" formatCode="#,##0">
                  <c:v>4657</c:v>
                </c:pt>
                <c:pt idx="6056" formatCode="#,##0">
                  <c:v>5998</c:v>
                </c:pt>
                <c:pt idx="6057" formatCode="#,##0">
                  <c:v>5827</c:v>
                </c:pt>
                <c:pt idx="6058" formatCode="#,##0">
                  <c:v>5968</c:v>
                </c:pt>
                <c:pt idx="6059" formatCode="#,##0">
                  <c:v>5280</c:v>
                </c:pt>
                <c:pt idx="6060" formatCode="#,##0">
                  <c:v>5752</c:v>
                </c:pt>
                <c:pt idx="6061" formatCode="#,##0">
                  <c:v>5113</c:v>
                </c:pt>
                <c:pt idx="6062" formatCode="#,##0">
                  <c:v>5844</c:v>
                </c:pt>
                <c:pt idx="6063" formatCode="#,##0">
                  <c:v>6387</c:v>
                </c:pt>
                <c:pt idx="6064" formatCode="#,##0">
                  <c:v>8196</c:v>
                </c:pt>
                <c:pt idx="6065" formatCode="#,##0">
                  <c:v>12712</c:v>
                </c:pt>
                <c:pt idx="6066" formatCode="#,##0">
                  <c:v>13477</c:v>
                </c:pt>
                <c:pt idx="6067" formatCode="#,##0">
                  <c:v>13182</c:v>
                </c:pt>
                <c:pt idx="6068" formatCode="#,##0">
                  <c:v>13199</c:v>
                </c:pt>
                <c:pt idx="6069" formatCode="#,##0">
                  <c:v>12018</c:v>
                </c:pt>
                <c:pt idx="6070" formatCode="#,##0">
                  <c:v>8753</c:v>
                </c:pt>
                <c:pt idx="6079" formatCode="#,##0">
                  <c:v>9894</c:v>
                </c:pt>
                <c:pt idx="6080" formatCode="#,##0">
                  <c:v>10545</c:v>
                </c:pt>
                <c:pt idx="6081" formatCode="#,##0">
                  <c:v>9942</c:v>
                </c:pt>
                <c:pt idx="6082" formatCode="#,##0">
                  <c:v>9646</c:v>
                </c:pt>
                <c:pt idx="6083" formatCode="#,##0">
                  <c:v>9501</c:v>
                </c:pt>
                <c:pt idx="6084" formatCode="#,##0">
                  <c:v>9262</c:v>
                </c:pt>
                <c:pt idx="6085" formatCode="#,##0">
                  <c:v>8947</c:v>
                </c:pt>
                <c:pt idx="6086" formatCode="#,##0">
                  <c:v>8716</c:v>
                </c:pt>
                <c:pt idx="6087" formatCode="#,##0">
                  <c:v>8913</c:v>
                </c:pt>
                <c:pt idx="6088" formatCode="#,##0">
                  <c:v>9846</c:v>
                </c:pt>
                <c:pt idx="6089" formatCode="#,##0">
                  <c:v>14360</c:v>
                </c:pt>
                <c:pt idx="6090" formatCode="#,##0">
                  <c:v>15993</c:v>
                </c:pt>
                <c:pt idx="6091" formatCode="#,##0">
                  <c:v>15235</c:v>
                </c:pt>
                <c:pt idx="6092" formatCode="#,##0">
                  <c:v>14996</c:v>
                </c:pt>
                <c:pt idx="6093" formatCode="#,##0">
                  <c:v>13762</c:v>
                </c:pt>
                <c:pt idx="6094" formatCode="#,##0">
                  <c:v>10111</c:v>
                </c:pt>
                <c:pt idx="6103" formatCode="#,##0">
                  <c:v>10102</c:v>
                </c:pt>
                <c:pt idx="6104" formatCode="#,##0">
                  <c:v>10678</c:v>
                </c:pt>
                <c:pt idx="6105" formatCode="#,##0">
                  <c:v>10035</c:v>
                </c:pt>
                <c:pt idx="6106" formatCode="#,##0">
                  <c:v>9685</c:v>
                </c:pt>
                <c:pt idx="6107" formatCode="#,##0">
                  <c:v>9294</c:v>
                </c:pt>
                <c:pt idx="6108" formatCode="#,##0">
                  <c:v>8939</c:v>
                </c:pt>
                <c:pt idx="6109" formatCode="#,##0">
                  <c:v>8525</c:v>
                </c:pt>
                <c:pt idx="6110" formatCode="#,##0">
                  <c:v>8425</c:v>
                </c:pt>
                <c:pt idx="6111" formatCode="#,##0">
                  <c:v>8776</c:v>
                </c:pt>
                <c:pt idx="6112" formatCode="#,##0">
                  <c:v>10193</c:v>
                </c:pt>
                <c:pt idx="6113" formatCode="#,##0">
                  <c:v>14656</c:v>
                </c:pt>
                <c:pt idx="6114" formatCode="#,##0">
                  <c:v>15932</c:v>
                </c:pt>
                <c:pt idx="6115" formatCode="#,##0">
                  <c:v>15464</c:v>
                </c:pt>
                <c:pt idx="6116" formatCode="#,##0">
                  <c:v>14922</c:v>
                </c:pt>
                <c:pt idx="6117" formatCode="#,##0">
                  <c:v>13495</c:v>
                </c:pt>
                <c:pt idx="6118" formatCode="#,##0">
                  <c:v>9901</c:v>
                </c:pt>
                <c:pt idx="6127" formatCode="#,##0">
                  <c:v>9994</c:v>
                </c:pt>
                <c:pt idx="6128" formatCode="#,##0">
                  <c:v>10161</c:v>
                </c:pt>
                <c:pt idx="6129" formatCode="#,##0">
                  <c:v>9780</c:v>
                </c:pt>
                <c:pt idx="6130" formatCode="#,##0">
                  <c:v>9543</c:v>
                </c:pt>
                <c:pt idx="6131" formatCode="#,##0">
                  <c:v>9003</c:v>
                </c:pt>
                <c:pt idx="6132" formatCode="#,##0">
                  <c:v>8386</c:v>
                </c:pt>
                <c:pt idx="6133" formatCode="#,##0">
                  <c:v>8239</c:v>
                </c:pt>
                <c:pt idx="6134" formatCode="#,##0">
                  <c:v>8387</c:v>
                </c:pt>
                <c:pt idx="6135" formatCode="#,##0">
                  <c:v>8890</c:v>
                </c:pt>
                <c:pt idx="6136" formatCode="#,##0">
                  <c:v>10468</c:v>
                </c:pt>
                <c:pt idx="6137" formatCode="#,##0">
                  <c:v>14595</c:v>
                </c:pt>
                <c:pt idx="6138" formatCode="#,##0">
                  <c:v>15328</c:v>
                </c:pt>
                <c:pt idx="6139" formatCode="#,##0">
                  <c:v>14714</c:v>
                </c:pt>
                <c:pt idx="6140" formatCode="#,##0">
                  <c:v>14299</c:v>
                </c:pt>
                <c:pt idx="6141" formatCode="#,##0">
                  <c:v>12909</c:v>
                </c:pt>
                <c:pt idx="6142" formatCode="#,##0">
                  <c:v>9297</c:v>
                </c:pt>
                <c:pt idx="6151" formatCode="#,##0">
                  <c:v>8672</c:v>
                </c:pt>
                <c:pt idx="6152" formatCode="#,##0">
                  <c:v>9508</c:v>
                </c:pt>
                <c:pt idx="6153" formatCode="#,##0">
                  <c:v>9822</c:v>
                </c:pt>
                <c:pt idx="6154" formatCode="#,##0">
                  <c:v>9971</c:v>
                </c:pt>
                <c:pt idx="6155" formatCode="#,##0">
                  <c:v>10069</c:v>
                </c:pt>
                <c:pt idx="6156" formatCode="#,##0">
                  <c:v>9732</c:v>
                </c:pt>
                <c:pt idx="6157" formatCode="#,##0">
                  <c:v>9621</c:v>
                </c:pt>
                <c:pt idx="6158" formatCode="#,##0">
                  <c:v>9583</c:v>
                </c:pt>
                <c:pt idx="6159" formatCode="#,##0">
                  <c:v>9637</c:v>
                </c:pt>
                <c:pt idx="6160" formatCode="#,##0">
                  <c:v>10901</c:v>
                </c:pt>
                <c:pt idx="6161" formatCode="#,##0">
                  <c:v>14905</c:v>
                </c:pt>
                <c:pt idx="6162" formatCode="#,##0">
                  <c:v>15975</c:v>
                </c:pt>
                <c:pt idx="6163" formatCode="#,##0">
                  <c:v>15442</c:v>
                </c:pt>
                <c:pt idx="6164" formatCode="#,##0">
                  <c:v>14630</c:v>
                </c:pt>
                <c:pt idx="6165" formatCode="#,##0">
                  <c:v>13191</c:v>
                </c:pt>
                <c:pt idx="6166" formatCode="#,##0">
                  <c:v>9698</c:v>
                </c:pt>
                <c:pt idx="6175" formatCode="#,##0">
                  <c:v>9251</c:v>
                </c:pt>
                <c:pt idx="6176" formatCode="#,##0">
                  <c:v>10058</c:v>
                </c:pt>
                <c:pt idx="6177" formatCode="#,##0">
                  <c:v>9294</c:v>
                </c:pt>
                <c:pt idx="6178" formatCode="#,##0">
                  <c:v>8928</c:v>
                </c:pt>
                <c:pt idx="6179" formatCode="#,##0">
                  <c:v>8680</c:v>
                </c:pt>
                <c:pt idx="6180" formatCode="#,##0">
                  <c:v>8400</c:v>
                </c:pt>
                <c:pt idx="6181" formatCode="#,##0">
                  <c:v>7845</c:v>
                </c:pt>
                <c:pt idx="6182" formatCode="#,##0">
                  <c:v>7879</c:v>
                </c:pt>
                <c:pt idx="6183" formatCode="#,##0">
                  <c:v>7880</c:v>
                </c:pt>
                <c:pt idx="6184" formatCode="#,##0">
                  <c:v>9005</c:v>
                </c:pt>
                <c:pt idx="6185" formatCode="#,##0">
                  <c:v>12994</c:v>
                </c:pt>
                <c:pt idx="6186" formatCode="#,##0">
                  <c:v>14008</c:v>
                </c:pt>
                <c:pt idx="6187" formatCode="#,##0">
                  <c:v>13245</c:v>
                </c:pt>
                <c:pt idx="6188" formatCode="#,##0">
                  <c:v>12939</c:v>
                </c:pt>
                <c:pt idx="6189" formatCode="#,##0">
                  <c:v>12195</c:v>
                </c:pt>
                <c:pt idx="6190" formatCode="#,##0">
                  <c:v>10277</c:v>
                </c:pt>
                <c:pt idx="6199" formatCode="#,##0">
                  <c:v>5038</c:v>
                </c:pt>
                <c:pt idx="6200" formatCode="#,##0">
                  <c:v>6691</c:v>
                </c:pt>
                <c:pt idx="6201" formatCode="#,##0">
                  <c:v>7988</c:v>
                </c:pt>
                <c:pt idx="6202" formatCode="#,##0">
                  <c:v>8396</c:v>
                </c:pt>
                <c:pt idx="6203" formatCode="#,##0">
                  <c:v>8718</c:v>
                </c:pt>
                <c:pt idx="6204" formatCode="#,##0">
                  <c:v>8436</c:v>
                </c:pt>
                <c:pt idx="6205" formatCode="#,##0">
                  <c:v>8256</c:v>
                </c:pt>
                <c:pt idx="6206" formatCode="#,##0">
                  <c:v>8015</c:v>
                </c:pt>
                <c:pt idx="6207" formatCode="#,##0">
                  <c:v>8123</c:v>
                </c:pt>
                <c:pt idx="6208" formatCode="#,##0">
                  <c:v>9379</c:v>
                </c:pt>
                <c:pt idx="6209" formatCode="#,##0">
                  <c:v>12663</c:v>
                </c:pt>
                <c:pt idx="6210" formatCode="#,##0">
                  <c:v>13631</c:v>
                </c:pt>
                <c:pt idx="6211" formatCode="#,##0">
                  <c:v>13464</c:v>
                </c:pt>
                <c:pt idx="6212" formatCode="#,##0">
                  <c:v>13244</c:v>
                </c:pt>
                <c:pt idx="6213" formatCode="#,##0">
                  <c:v>12348</c:v>
                </c:pt>
                <c:pt idx="6214" formatCode="#,##0">
                  <c:v>10379</c:v>
                </c:pt>
                <c:pt idx="6223" formatCode="#,##0">
                  <c:v>4050</c:v>
                </c:pt>
                <c:pt idx="6224" formatCode="#,##0">
                  <c:v>5780</c:v>
                </c:pt>
                <c:pt idx="6225" formatCode="#,##0">
                  <c:v>6185</c:v>
                </c:pt>
                <c:pt idx="6226" formatCode="#,##0">
                  <c:v>6669</c:v>
                </c:pt>
                <c:pt idx="6227" formatCode="#,##0">
                  <c:v>6148</c:v>
                </c:pt>
                <c:pt idx="6228" formatCode="#,##0">
                  <c:v>6775</c:v>
                </c:pt>
                <c:pt idx="6229" formatCode="#,##0">
                  <c:v>6586</c:v>
                </c:pt>
                <c:pt idx="6230" formatCode="#,##0">
                  <c:v>7138</c:v>
                </c:pt>
                <c:pt idx="6231" formatCode="#,##0">
                  <c:v>7610</c:v>
                </c:pt>
                <c:pt idx="6232" formatCode="#,##0">
                  <c:v>9965</c:v>
                </c:pt>
                <c:pt idx="6233" formatCode="#,##0">
                  <c:v>12860</c:v>
                </c:pt>
                <c:pt idx="6234" formatCode="#,##0">
                  <c:v>12953</c:v>
                </c:pt>
                <c:pt idx="6235" formatCode="#,##0">
                  <c:v>12542</c:v>
                </c:pt>
                <c:pt idx="6236" formatCode="#,##0">
                  <c:v>12454</c:v>
                </c:pt>
                <c:pt idx="6237" formatCode="#,##0">
                  <c:v>11666</c:v>
                </c:pt>
                <c:pt idx="6238" formatCode="#,##0">
                  <c:v>8999</c:v>
                </c:pt>
                <c:pt idx="6247" formatCode="#,##0">
                  <c:v>5166</c:v>
                </c:pt>
                <c:pt idx="6248" formatCode="#,##0">
                  <c:v>6631</c:v>
                </c:pt>
                <c:pt idx="6249" formatCode="#,##0">
                  <c:v>7939</c:v>
                </c:pt>
                <c:pt idx="6250" formatCode="#,##0">
                  <c:v>8275</c:v>
                </c:pt>
                <c:pt idx="6251" formatCode="#,##0">
                  <c:v>8544</c:v>
                </c:pt>
                <c:pt idx="6252" formatCode="#,##0">
                  <c:v>8477</c:v>
                </c:pt>
                <c:pt idx="6253" formatCode="#,##0">
                  <c:v>8454</c:v>
                </c:pt>
                <c:pt idx="6254" formatCode="#,##0">
                  <c:v>8321</c:v>
                </c:pt>
                <c:pt idx="6255" formatCode="#,##0">
                  <c:v>8559</c:v>
                </c:pt>
                <c:pt idx="6256" formatCode="#,##0">
                  <c:v>9681</c:v>
                </c:pt>
                <c:pt idx="6257" formatCode="#,##0">
                  <c:v>13239</c:v>
                </c:pt>
                <c:pt idx="6258" formatCode="#,##0">
                  <c:v>14063</c:v>
                </c:pt>
                <c:pt idx="6259" formatCode="#,##0">
                  <c:v>13510</c:v>
                </c:pt>
                <c:pt idx="6260" formatCode="#,##0">
                  <c:v>13259</c:v>
                </c:pt>
                <c:pt idx="6261" formatCode="#,##0">
                  <c:v>12537</c:v>
                </c:pt>
                <c:pt idx="6262" formatCode="#,##0">
                  <c:v>10706</c:v>
                </c:pt>
                <c:pt idx="6271" formatCode="#,##0">
                  <c:v>4598</c:v>
                </c:pt>
                <c:pt idx="6272" formatCode="#,##0">
                  <c:v>6483</c:v>
                </c:pt>
                <c:pt idx="6273" formatCode="#,##0">
                  <c:v>7593</c:v>
                </c:pt>
                <c:pt idx="6274" formatCode="#,##0">
                  <c:v>7949</c:v>
                </c:pt>
                <c:pt idx="6275" formatCode="#,##0">
                  <c:v>7978</c:v>
                </c:pt>
                <c:pt idx="6276" formatCode="#,##0">
                  <c:v>7641</c:v>
                </c:pt>
                <c:pt idx="6277" formatCode="#,##0">
                  <c:v>7290</c:v>
                </c:pt>
                <c:pt idx="6278" formatCode="#,##0">
                  <c:v>6988</c:v>
                </c:pt>
                <c:pt idx="6279" formatCode="#,##0">
                  <c:v>7077</c:v>
                </c:pt>
                <c:pt idx="6280" formatCode="#,##0">
                  <c:v>8155</c:v>
                </c:pt>
                <c:pt idx="6281" formatCode="#,##0">
                  <c:v>11511</c:v>
                </c:pt>
                <c:pt idx="6282" formatCode="#,##0">
                  <c:v>11967</c:v>
                </c:pt>
                <c:pt idx="6283" formatCode="#,##0">
                  <c:v>11470</c:v>
                </c:pt>
                <c:pt idx="6284" formatCode="#,##0">
                  <c:v>11595</c:v>
                </c:pt>
                <c:pt idx="6285" formatCode="#,##0">
                  <c:v>11919</c:v>
                </c:pt>
                <c:pt idx="6286" formatCode="#,##0">
                  <c:v>11135</c:v>
                </c:pt>
                <c:pt idx="6295" formatCode="#,##0">
                  <c:v>6386</c:v>
                </c:pt>
                <c:pt idx="6296" formatCode="#,##0">
                  <c:v>8048</c:v>
                </c:pt>
                <c:pt idx="6297" formatCode="#,##0">
                  <c:v>8249</c:v>
                </c:pt>
                <c:pt idx="6298" formatCode="#,##0">
                  <c:v>7745</c:v>
                </c:pt>
                <c:pt idx="6299" formatCode="#,##0">
                  <c:v>7238</c:v>
                </c:pt>
                <c:pt idx="6300" formatCode="#,##0">
                  <c:v>6821</c:v>
                </c:pt>
                <c:pt idx="6301" formatCode="#,##0">
                  <c:v>6374</c:v>
                </c:pt>
                <c:pt idx="6302" formatCode="#,##0">
                  <c:v>5894</c:v>
                </c:pt>
                <c:pt idx="6303" formatCode="#,##0">
                  <c:v>5793</c:v>
                </c:pt>
                <c:pt idx="6304" formatCode="#,##0">
                  <c:v>6485</c:v>
                </c:pt>
                <c:pt idx="6305" formatCode="#,##0">
                  <c:v>9653</c:v>
                </c:pt>
                <c:pt idx="6306" formatCode="#,##0">
                  <c:v>11220</c:v>
                </c:pt>
                <c:pt idx="6307" formatCode="#,##0">
                  <c:v>11428</c:v>
                </c:pt>
                <c:pt idx="6308" formatCode="#,##0">
                  <c:v>11722</c:v>
                </c:pt>
                <c:pt idx="6309" formatCode="#,##0">
                  <c:v>11048</c:v>
                </c:pt>
                <c:pt idx="6310" formatCode="#,##0">
                  <c:v>9130</c:v>
                </c:pt>
                <c:pt idx="6319" formatCode="#,##0">
                  <c:v>5005</c:v>
                </c:pt>
                <c:pt idx="6320" formatCode="#,##0">
                  <c:v>5920</c:v>
                </c:pt>
                <c:pt idx="6321" formatCode="#,##0">
                  <c:v>6771</c:v>
                </c:pt>
                <c:pt idx="6322" formatCode="#,##0">
                  <c:v>7496</c:v>
                </c:pt>
                <c:pt idx="6323" formatCode="#,##0">
                  <c:v>7446</c:v>
                </c:pt>
                <c:pt idx="6324" formatCode="#,##0">
                  <c:v>7128</c:v>
                </c:pt>
                <c:pt idx="6325" formatCode="#,##0">
                  <c:v>6960</c:v>
                </c:pt>
                <c:pt idx="6326" formatCode="#,##0">
                  <c:v>6883</c:v>
                </c:pt>
                <c:pt idx="6327" formatCode="#,##0">
                  <c:v>6796</c:v>
                </c:pt>
                <c:pt idx="6328" formatCode="#,##0">
                  <c:v>7558</c:v>
                </c:pt>
                <c:pt idx="6329" formatCode="#,##0">
                  <c:v>11690</c:v>
                </c:pt>
                <c:pt idx="6330" formatCode="#,##0">
                  <c:v>13380</c:v>
                </c:pt>
                <c:pt idx="6331" formatCode="#,##0">
                  <c:v>13235</c:v>
                </c:pt>
                <c:pt idx="6332" formatCode="#,##0">
                  <c:v>12926</c:v>
                </c:pt>
                <c:pt idx="6333" formatCode="#,##0">
                  <c:v>12069</c:v>
                </c:pt>
                <c:pt idx="6334" formatCode="#,##0">
                  <c:v>10020</c:v>
                </c:pt>
                <c:pt idx="6343" formatCode="#,##0">
                  <c:v>5259</c:v>
                </c:pt>
                <c:pt idx="6344" formatCode="#,##0">
                  <c:v>6377</c:v>
                </c:pt>
                <c:pt idx="6345" formatCode="#,##0">
                  <c:v>6984</c:v>
                </c:pt>
                <c:pt idx="6346" formatCode="#,##0">
                  <c:v>7467</c:v>
                </c:pt>
                <c:pt idx="6347" formatCode="#,##0">
                  <c:v>7481</c:v>
                </c:pt>
                <c:pt idx="6348" formatCode="#,##0">
                  <c:v>7112</c:v>
                </c:pt>
                <c:pt idx="6349" formatCode="#,##0">
                  <c:v>6688</c:v>
                </c:pt>
                <c:pt idx="6350" formatCode="#,##0">
                  <c:v>6349</c:v>
                </c:pt>
                <c:pt idx="6351" formatCode="#,##0">
                  <c:v>6279</c:v>
                </c:pt>
                <c:pt idx="6352" formatCode="#,##0">
                  <c:v>7251</c:v>
                </c:pt>
                <c:pt idx="6353" formatCode="#,##0">
                  <c:v>11218</c:v>
                </c:pt>
                <c:pt idx="6354" formatCode="#,##0">
                  <c:v>12501</c:v>
                </c:pt>
                <c:pt idx="6355" formatCode="#,##0">
                  <c:v>12283</c:v>
                </c:pt>
                <c:pt idx="6356" formatCode="#,##0">
                  <c:v>11889</c:v>
                </c:pt>
                <c:pt idx="6357" formatCode="#,##0">
                  <c:v>11132</c:v>
                </c:pt>
                <c:pt idx="6358" formatCode="#,##0">
                  <c:v>9464</c:v>
                </c:pt>
                <c:pt idx="6367" formatCode="#,##0">
                  <c:v>4550</c:v>
                </c:pt>
                <c:pt idx="6368" formatCode="#,##0">
                  <c:v>5750</c:v>
                </c:pt>
                <c:pt idx="6369" formatCode="#,##0">
                  <c:v>7041</c:v>
                </c:pt>
                <c:pt idx="6370" formatCode="#,##0">
                  <c:v>7590</c:v>
                </c:pt>
                <c:pt idx="6371" formatCode="#,##0">
                  <c:v>7299</c:v>
                </c:pt>
                <c:pt idx="6372" formatCode="#,##0">
                  <c:v>6823</c:v>
                </c:pt>
                <c:pt idx="6373" formatCode="#,##0">
                  <c:v>6444</c:v>
                </c:pt>
                <c:pt idx="6374" formatCode="#,##0">
                  <c:v>6244</c:v>
                </c:pt>
                <c:pt idx="6375" formatCode="#,##0">
                  <c:v>6775</c:v>
                </c:pt>
                <c:pt idx="6376" formatCode="#,##0">
                  <c:v>7704</c:v>
                </c:pt>
                <c:pt idx="6377" formatCode="#,##0">
                  <c:v>10937</c:v>
                </c:pt>
                <c:pt idx="6378" formatCode="#,##0">
                  <c:v>12350</c:v>
                </c:pt>
                <c:pt idx="6379" formatCode="#,##0">
                  <c:v>12143</c:v>
                </c:pt>
                <c:pt idx="6380" formatCode="#,##0">
                  <c:v>11895</c:v>
                </c:pt>
                <c:pt idx="6381" formatCode="#,##0">
                  <c:v>11215</c:v>
                </c:pt>
                <c:pt idx="6382" formatCode="#,##0">
                  <c:v>9638</c:v>
                </c:pt>
                <c:pt idx="6391" formatCode="#,##0">
                  <c:v>3978</c:v>
                </c:pt>
                <c:pt idx="6392" formatCode="#,##0">
                  <c:v>5506</c:v>
                </c:pt>
                <c:pt idx="6393" formatCode="#,##0">
                  <c:v>5477</c:v>
                </c:pt>
                <c:pt idx="6394" formatCode="#,##0">
                  <c:v>5373</c:v>
                </c:pt>
                <c:pt idx="6395" formatCode="#,##0">
                  <c:v>4718</c:v>
                </c:pt>
                <c:pt idx="6396" formatCode="#,##0">
                  <c:v>5065</c:v>
                </c:pt>
                <c:pt idx="6397" formatCode="#,##0">
                  <c:v>4310</c:v>
                </c:pt>
                <c:pt idx="6398" formatCode="#,##0">
                  <c:v>4702</c:v>
                </c:pt>
                <c:pt idx="6399" formatCode="#,##0">
                  <c:v>5103</c:v>
                </c:pt>
                <c:pt idx="6400" formatCode="#,##0">
                  <c:v>6605</c:v>
                </c:pt>
                <c:pt idx="6401" formatCode="#,##0">
                  <c:v>10408</c:v>
                </c:pt>
                <c:pt idx="6402" formatCode="#,##0">
                  <c:v>11746</c:v>
                </c:pt>
                <c:pt idx="6403" formatCode="#,##0">
                  <c:v>11517</c:v>
                </c:pt>
                <c:pt idx="6404" formatCode="#,##0">
                  <c:v>11323</c:v>
                </c:pt>
                <c:pt idx="6405" formatCode="#,##0">
                  <c:v>10182</c:v>
                </c:pt>
                <c:pt idx="6406" formatCode="#,##0">
                  <c:v>7900</c:v>
                </c:pt>
                <c:pt idx="6415" formatCode="#,##0">
                  <c:v>5595</c:v>
                </c:pt>
                <c:pt idx="6416" formatCode="#,##0">
                  <c:v>6355</c:v>
                </c:pt>
                <c:pt idx="6417" formatCode="#,##0">
                  <c:v>7119</c:v>
                </c:pt>
                <c:pt idx="6418" formatCode="#,##0">
                  <c:v>7868</c:v>
                </c:pt>
                <c:pt idx="6419" formatCode="#,##0">
                  <c:v>7972</c:v>
                </c:pt>
                <c:pt idx="6420" formatCode="#,##0">
                  <c:v>7682</c:v>
                </c:pt>
                <c:pt idx="6421" formatCode="#,##0">
                  <c:v>7228</c:v>
                </c:pt>
                <c:pt idx="6422" formatCode="#,##0">
                  <c:v>7081</c:v>
                </c:pt>
                <c:pt idx="6423" formatCode="#,##0">
                  <c:v>7011</c:v>
                </c:pt>
                <c:pt idx="6424" formatCode="#,##0">
                  <c:v>7461</c:v>
                </c:pt>
                <c:pt idx="6425" formatCode="#,##0">
                  <c:v>11543</c:v>
                </c:pt>
                <c:pt idx="6426" formatCode="#,##0">
                  <c:v>12853</c:v>
                </c:pt>
                <c:pt idx="6427" formatCode="#,##0">
                  <c:v>12290</c:v>
                </c:pt>
                <c:pt idx="6428" formatCode="#,##0">
                  <c:v>12003</c:v>
                </c:pt>
                <c:pt idx="6429" formatCode="#,##0">
                  <c:v>11242</c:v>
                </c:pt>
                <c:pt idx="6430" formatCode="#,##0">
                  <c:v>9064</c:v>
                </c:pt>
                <c:pt idx="6439" formatCode="#,##0">
                  <c:v>4970</c:v>
                </c:pt>
                <c:pt idx="6440" formatCode="#,##0">
                  <c:v>5873</c:v>
                </c:pt>
                <c:pt idx="6441" formatCode="#,##0">
                  <c:v>6867</c:v>
                </c:pt>
                <c:pt idx="6442" formatCode="#,##0">
                  <c:v>7486</c:v>
                </c:pt>
                <c:pt idx="6443" formatCode="#,##0">
                  <c:v>7819</c:v>
                </c:pt>
                <c:pt idx="6444" formatCode="#,##0">
                  <c:v>8090</c:v>
                </c:pt>
                <c:pt idx="6445" formatCode="#,##0">
                  <c:v>8042</c:v>
                </c:pt>
                <c:pt idx="6446" formatCode="#,##0">
                  <c:v>8030</c:v>
                </c:pt>
                <c:pt idx="6447" formatCode="#,##0">
                  <c:v>8239</c:v>
                </c:pt>
                <c:pt idx="6448" formatCode="#,##0">
                  <c:v>8751</c:v>
                </c:pt>
                <c:pt idx="6449" formatCode="#,##0">
                  <c:v>11975</c:v>
                </c:pt>
                <c:pt idx="6450" formatCode="#,##0">
                  <c:v>12748</c:v>
                </c:pt>
                <c:pt idx="6451" formatCode="#,##0">
                  <c:v>11813</c:v>
                </c:pt>
                <c:pt idx="6452" formatCode="#,##0">
                  <c:v>10608</c:v>
                </c:pt>
                <c:pt idx="6453" formatCode="#,##0">
                  <c:v>9772</c:v>
                </c:pt>
                <c:pt idx="6454" formatCode="#,##0">
                  <c:v>8562</c:v>
                </c:pt>
                <c:pt idx="6463" formatCode="#,##0">
                  <c:v>2933</c:v>
                </c:pt>
                <c:pt idx="6464" formatCode="#,##0">
                  <c:v>3231</c:v>
                </c:pt>
                <c:pt idx="6465" formatCode="#,##0">
                  <c:v>4502</c:v>
                </c:pt>
                <c:pt idx="6466" formatCode="#,##0">
                  <c:v>5577</c:v>
                </c:pt>
                <c:pt idx="6467" formatCode="#,##0">
                  <c:v>5787</c:v>
                </c:pt>
                <c:pt idx="6468" formatCode="#,##0">
                  <c:v>6029</c:v>
                </c:pt>
                <c:pt idx="6469" formatCode="#,##0">
                  <c:v>5613</c:v>
                </c:pt>
                <c:pt idx="6470" formatCode="#,##0">
                  <c:v>5344</c:v>
                </c:pt>
                <c:pt idx="6471" formatCode="#,##0">
                  <c:v>5433</c:v>
                </c:pt>
                <c:pt idx="6472" formatCode="#,##0">
                  <c:v>5914</c:v>
                </c:pt>
                <c:pt idx="6473" formatCode="#,##0">
                  <c:v>9605</c:v>
                </c:pt>
                <c:pt idx="6474" formatCode="#,##0">
                  <c:v>11660</c:v>
                </c:pt>
                <c:pt idx="6475" formatCode="#,##0">
                  <c:v>11757</c:v>
                </c:pt>
                <c:pt idx="6476" formatCode="#,##0">
                  <c:v>11627</c:v>
                </c:pt>
                <c:pt idx="6477" formatCode="#,##0">
                  <c:v>10151</c:v>
                </c:pt>
                <c:pt idx="6478" formatCode="#,##0">
                  <c:v>7306</c:v>
                </c:pt>
                <c:pt idx="6487" formatCode="#,##0">
                  <c:v>8336</c:v>
                </c:pt>
                <c:pt idx="6488" formatCode="#,##0">
                  <c:v>8974</c:v>
                </c:pt>
                <c:pt idx="6489" formatCode="#,##0">
                  <c:v>8604</c:v>
                </c:pt>
                <c:pt idx="6490" formatCode="#,##0">
                  <c:v>8466</c:v>
                </c:pt>
                <c:pt idx="6491" formatCode="#,##0">
                  <c:v>8216</c:v>
                </c:pt>
                <c:pt idx="6492" formatCode="#,##0">
                  <c:v>8011</c:v>
                </c:pt>
                <c:pt idx="6493" formatCode="#,##0">
                  <c:v>7591</c:v>
                </c:pt>
                <c:pt idx="6494" formatCode="#,##0">
                  <c:v>7345</c:v>
                </c:pt>
                <c:pt idx="6495" formatCode="#,##0">
                  <c:v>7235</c:v>
                </c:pt>
                <c:pt idx="6496" formatCode="#,##0">
                  <c:v>7951</c:v>
                </c:pt>
                <c:pt idx="6497" formatCode="#,##0">
                  <c:v>11644</c:v>
                </c:pt>
                <c:pt idx="6498" formatCode="#,##0">
                  <c:v>12876</c:v>
                </c:pt>
                <c:pt idx="6499" formatCode="#,##0">
                  <c:v>12393</c:v>
                </c:pt>
                <c:pt idx="6500" formatCode="#,##0">
                  <c:v>11775</c:v>
                </c:pt>
                <c:pt idx="6501" formatCode="#,##0">
                  <c:v>10160</c:v>
                </c:pt>
                <c:pt idx="6502" formatCode="#,##0">
                  <c:v>7499</c:v>
                </c:pt>
                <c:pt idx="6511" formatCode="#,##0">
                  <c:v>9422</c:v>
                </c:pt>
                <c:pt idx="6512" formatCode="#,##0">
                  <c:v>10187</c:v>
                </c:pt>
                <c:pt idx="6513" formatCode="#,##0">
                  <c:v>9749</c:v>
                </c:pt>
                <c:pt idx="6514" formatCode="#,##0">
                  <c:v>10276</c:v>
                </c:pt>
                <c:pt idx="6515" formatCode="#,##0">
                  <c:v>10280</c:v>
                </c:pt>
                <c:pt idx="6516" formatCode="#,##0">
                  <c:v>9631</c:v>
                </c:pt>
                <c:pt idx="6517" formatCode="#,##0">
                  <c:v>9829</c:v>
                </c:pt>
                <c:pt idx="6518" formatCode="#,##0">
                  <c:v>10319</c:v>
                </c:pt>
                <c:pt idx="6519" formatCode="#,##0">
                  <c:v>10553</c:v>
                </c:pt>
                <c:pt idx="6520" formatCode="#,##0">
                  <c:v>10328</c:v>
                </c:pt>
                <c:pt idx="6521" formatCode="#,##0">
                  <c:v>12405</c:v>
                </c:pt>
                <c:pt idx="6522" formatCode="#,##0">
                  <c:v>12823</c:v>
                </c:pt>
                <c:pt idx="6523" formatCode="#,##0">
                  <c:v>11940</c:v>
                </c:pt>
                <c:pt idx="6524" formatCode="#,##0">
                  <c:v>11436</c:v>
                </c:pt>
                <c:pt idx="6525" formatCode="#,##0">
                  <c:v>10319</c:v>
                </c:pt>
                <c:pt idx="6526" formatCode="#,##0">
                  <c:v>8693</c:v>
                </c:pt>
                <c:pt idx="6535" formatCode="#,##0">
                  <c:v>4750</c:v>
                </c:pt>
                <c:pt idx="6536" formatCode="#,##0">
                  <c:v>5931</c:v>
                </c:pt>
                <c:pt idx="6537" formatCode="#,##0">
                  <c:v>6786</c:v>
                </c:pt>
                <c:pt idx="6538" formatCode="#,##0">
                  <c:v>7116</c:v>
                </c:pt>
                <c:pt idx="6539" formatCode="#,##0">
                  <c:v>7342</c:v>
                </c:pt>
                <c:pt idx="6540" formatCode="#,##0">
                  <c:v>7164</c:v>
                </c:pt>
                <c:pt idx="6541" formatCode="#,##0">
                  <c:v>7060</c:v>
                </c:pt>
                <c:pt idx="6542" formatCode="#,##0">
                  <c:v>6905</c:v>
                </c:pt>
                <c:pt idx="6543" formatCode="#,##0">
                  <c:v>7171</c:v>
                </c:pt>
                <c:pt idx="6544" formatCode="#,##0">
                  <c:v>7546</c:v>
                </c:pt>
                <c:pt idx="6545" formatCode="#,##0">
                  <c:v>11000</c:v>
                </c:pt>
                <c:pt idx="6546" formatCode="#,##0">
                  <c:v>12542</c:v>
                </c:pt>
                <c:pt idx="6547" formatCode="#,##0">
                  <c:v>12121</c:v>
                </c:pt>
                <c:pt idx="6548" formatCode="#,##0">
                  <c:v>11900</c:v>
                </c:pt>
                <c:pt idx="6549" formatCode="#,##0">
                  <c:v>10901</c:v>
                </c:pt>
                <c:pt idx="6550" formatCode="#,##0">
                  <c:v>9114</c:v>
                </c:pt>
                <c:pt idx="6559" formatCode="#,##0">
                  <c:v>4931</c:v>
                </c:pt>
                <c:pt idx="6560" formatCode="#,##0">
                  <c:v>6089</c:v>
                </c:pt>
                <c:pt idx="6561" formatCode="#,##0">
                  <c:v>5638</c:v>
                </c:pt>
                <c:pt idx="6562" formatCode="#,##0">
                  <c:v>5795</c:v>
                </c:pt>
                <c:pt idx="6563" formatCode="#,##0">
                  <c:v>5114</c:v>
                </c:pt>
                <c:pt idx="6564" formatCode="#,##0">
                  <c:v>5963</c:v>
                </c:pt>
                <c:pt idx="6565" formatCode="#,##0">
                  <c:v>5367</c:v>
                </c:pt>
                <c:pt idx="6566" formatCode="#,##0">
                  <c:v>5984</c:v>
                </c:pt>
                <c:pt idx="6567" formatCode="#,##0">
                  <c:v>6191</c:v>
                </c:pt>
                <c:pt idx="6568" formatCode="#,##0">
                  <c:v>7590</c:v>
                </c:pt>
                <c:pt idx="6569" formatCode="#,##0">
                  <c:v>10499</c:v>
                </c:pt>
                <c:pt idx="6570" formatCode="#,##0">
                  <c:v>12114</c:v>
                </c:pt>
                <c:pt idx="6571" formatCode="#,##0">
                  <c:v>11983</c:v>
                </c:pt>
                <c:pt idx="6572" formatCode="#,##0">
                  <c:v>11527</c:v>
                </c:pt>
                <c:pt idx="6573" formatCode="#,##0">
                  <c:v>10040</c:v>
                </c:pt>
                <c:pt idx="6574" formatCode="#,##0">
                  <c:v>7508</c:v>
                </c:pt>
                <c:pt idx="6583" formatCode="#,##0">
                  <c:v>10461</c:v>
                </c:pt>
                <c:pt idx="6584" formatCode="#,##0">
                  <c:v>10589</c:v>
                </c:pt>
                <c:pt idx="6585" formatCode="#,##0">
                  <c:v>9990</c:v>
                </c:pt>
                <c:pt idx="6586" formatCode="#,##0">
                  <c:v>9776</c:v>
                </c:pt>
                <c:pt idx="6587" formatCode="#,##0">
                  <c:v>9624</c:v>
                </c:pt>
                <c:pt idx="6588" formatCode="#,##0">
                  <c:v>9487</c:v>
                </c:pt>
                <c:pt idx="6589" formatCode="#,##0">
                  <c:v>9254</c:v>
                </c:pt>
                <c:pt idx="6590" formatCode="#,##0">
                  <c:v>8979</c:v>
                </c:pt>
                <c:pt idx="6591" formatCode="#,##0">
                  <c:v>8912</c:v>
                </c:pt>
                <c:pt idx="6592" formatCode="#,##0">
                  <c:v>9354</c:v>
                </c:pt>
                <c:pt idx="6593" formatCode="#,##0">
                  <c:v>12806</c:v>
                </c:pt>
                <c:pt idx="6594" formatCode="#,##0">
                  <c:v>14041</c:v>
                </c:pt>
                <c:pt idx="6595" formatCode="#,##0">
                  <c:v>13352</c:v>
                </c:pt>
                <c:pt idx="6596" formatCode="#,##0">
                  <c:v>12784</c:v>
                </c:pt>
                <c:pt idx="6597" formatCode="#,##0">
                  <c:v>11012</c:v>
                </c:pt>
                <c:pt idx="6598" formatCode="#,##0">
                  <c:v>8095</c:v>
                </c:pt>
                <c:pt idx="6607" formatCode="#,##0">
                  <c:v>9354</c:v>
                </c:pt>
                <c:pt idx="6608" formatCode="#,##0">
                  <c:v>9802</c:v>
                </c:pt>
                <c:pt idx="6609" formatCode="#,##0">
                  <c:v>9826</c:v>
                </c:pt>
                <c:pt idx="6610" formatCode="#,##0">
                  <c:v>9775</c:v>
                </c:pt>
                <c:pt idx="6611" formatCode="#,##0">
                  <c:v>9501</c:v>
                </c:pt>
                <c:pt idx="6612" formatCode="#,##0">
                  <c:v>9751</c:v>
                </c:pt>
                <c:pt idx="6613" formatCode="#,##0">
                  <c:v>9368</c:v>
                </c:pt>
                <c:pt idx="6614" formatCode="#,##0">
                  <c:v>9411</c:v>
                </c:pt>
                <c:pt idx="6615" formatCode="#,##0">
                  <c:v>9900</c:v>
                </c:pt>
                <c:pt idx="6616" formatCode="#,##0">
                  <c:v>10772</c:v>
                </c:pt>
                <c:pt idx="6617" formatCode="#,##0">
                  <c:v>12995</c:v>
                </c:pt>
                <c:pt idx="6618" formatCode="#,##0">
                  <c:v>13676</c:v>
                </c:pt>
                <c:pt idx="6619" formatCode="#,##0">
                  <c:v>12913</c:v>
                </c:pt>
                <c:pt idx="6620" formatCode="#,##0">
                  <c:v>12053</c:v>
                </c:pt>
                <c:pt idx="6621" formatCode="#,##0">
                  <c:v>10258</c:v>
                </c:pt>
                <c:pt idx="6622" formatCode="#,##0">
                  <c:v>7066</c:v>
                </c:pt>
                <c:pt idx="6631" formatCode="#,##0">
                  <c:v>8781</c:v>
                </c:pt>
                <c:pt idx="6632" formatCode="#,##0">
                  <c:v>9418</c:v>
                </c:pt>
                <c:pt idx="6633" formatCode="#,##0">
                  <c:v>9129</c:v>
                </c:pt>
                <c:pt idx="6634" formatCode="#,##0">
                  <c:v>9093</c:v>
                </c:pt>
                <c:pt idx="6635" formatCode="#,##0">
                  <c:v>9351</c:v>
                </c:pt>
                <c:pt idx="6636" formatCode="#,##0">
                  <c:v>9571</c:v>
                </c:pt>
                <c:pt idx="6637" formatCode="#,##0">
                  <c:v>9275</c:v>
                </c:pt>
                <c:pt idx="6638" formatCode="#,##0">
                  <c:v>9185</c:v>
                </c:pt>
                <c:pt idx="6639" formatCode="#,##0">
                  <c:v>9188</c:v>
                </c:pt>
                <c:pt idx="6640" formatCode="#,##0">
                  <c:v>9678</c:v>
                </c:pt>
                <c:pt idx="6641" formatCode="#,##0">
                  <c:v>12656</c:v>
                </c:pt>
                <c:pt idx="6642" formatCode="#,##0">
                  <c:v>13582</c:v>
                </c:pt>
                <c:pt idx="6643" formatCode="#,##0">
                  <c:v>12674</c:v>
                </c:pt>
                <c:pt idx="6644" formatCode="#,##0">
                  <c:v>11747</c:v>
                </c:pt>
                <c:pt idx="6645" formatCode="#,##0">
                  <c:v>10076</c:v>
                </c:pt>
                <c:pt idx="6646" formatCode="#,##0">
                  <c:v>7159</c:v>
                </c:pt>
                <c:pt idx="6655" formatCode="#,##0">
                  <c:v>8655</c:v>
                </c:pt>
                <c:pt idx="6656" formatCode="#,##0">
                  <c:v>9000</c:v>
                </c:pt>
                <c:pt idx="6657" formatCode="#,##0">
                  <c:v>8919</c:v>
                </c:pt>
                <c:pt idx="6658" formatCode="#,##0">
                  <c:v>9233</c:v>
                </c:pt>
                <c:pt idx="6659" formatCode="#,##0">
                  <c:v>9468</c:v>
                </c:pt>
                <c:pt idx="6660" formatCode="#,##0">
                  <c:v>9799</c:v>
                </c:pt>
                <c:pt idx="6661" formatCode="#,##0">
                  <c:v>9557</c:v>
                </c:pt>
                <c:pt idx="6662" formatCode="#,##0">
                  <c:v>9572</c:v>
                </c:pt>
                <c:pt idx="6663" formatCode="#,##0">
                  <c:v>9652</c:v>
                </c:pt>
                <c:pt idx="6664" formatCode="#,##0">
                  <c:v>10295</c:v>
                </c:pt>
                <c:pt idx="6665" formatCode="#,##0">
                  <c:v>12713</c:v>
                </c:pt>
                <c:pt idx="6666" formatCode="#,##0">
                  <c:v>13482</c:v>
                </c:pt>
                <c:pt idx="6667" formatCode="#,##0">
                  <c:v>12914</c:v>
                </c:pt>
                <c:pt idx="6668" formatCode="#,##0">
                  <c:v>12242</c:v>
                </c:pt>
                <c:pt idx="6669" formatCode="#,##0">
                  <c:v>10656</c:v>
                </c:pt>
                <c:pt idx="6670" formatCode="#,##0">
                  <c:v>7999</c:v>
                </c:pt>
                <c:pt idx="6679" formatCode="#,##0">
                  <c:v>8753</c:v>
                </c:pt>
                <c:pt idx="6680" formatCode="#,##0">
                  <c:v>9055</c:v>
                </c:pt>
                <c:pt idx="6681" formatCode="#,##0">
                  <c:v>8341</c:v>
                </c:pt>
                <c:pt idx="6682" formatCode="#,##0">
                  <c:v>8459</c:v>
                </c:pt>
                <c:pt idx="6683" formatCode="#,##0">
                  <c:v>8346</c:v>
                </c:pt>
                <c:pt idx="6684" formatCode="#,##0">
                  <c:v>7832</c:v>
                </c:pt>
                <c:pt idx="6685" formatCode="#,##0">
                  <c:v>7525</c:v>
                </c:pt>
                <c:pt idx="6686" formatCode="#,##0">
                  <c:v>8102</c:v>
                </c:pt>
                <c:pt idx="6687" formatCode="#,##0">
                  <c:v>8252</c:v>
                </c:pt>
                <c:pt idx="6688" formatCode="#,##0">
                  <c:v>8371</c:v>
                </c:pt>
                <c:pt idx="6689" formatCode="#,##0">
                  <c:v>10263</c:v>
                </c:pt>
                <c:pt idx="6690" formatCode="#,##0">
                  <c:v>10585</c:v>
                </c:pt>
                <c:pt idx="6691" formatCode="#,##0">
                  <c:v>9959</c:v>
                </c:pt>
                <c:pt idx="6692" formatCode="#,##0">
                  <c:v>9193</c:v>
                </c:pt>
                <c:pt idx="6693" formatCode="#,##0">
                  <c:v>8660</c:v>
                </c:pt>
                <c:pt idx="6694" formatCode="#,##0">
                  <c:v>7256</c:v>
                </c:pt>
                <c:pt idx="6703" formatCode="#,##0">
                  <c:v>3270</c:v>
                </c:pt>
                <c:pt idx="6704" formatCode="#,##0">
                  <c:v>4383</c:v>
                </c:pt>
                <c:pt idx="6705" formatCode="#,##0">
                  <c:v>5627</c:v>
                </c:pt>
                <c:pt idx="6706" formatCode="#,##0">
                  <c:v>6394</c:v>
                </c:pt>
                <c:pt idx="6707" formatCode="#,##0">
                  <c:v>6425</c:v>
                </c:pt>
                <c:pt idx="6708" formatCode="#,##0">
                  <c:v>6429</c:v>
                </c:pt>
                <c:pt idx="6709" formatCode="#,##0">
                  <c:v>6136</c:v>
                </c:pt>
                <c:pt idx="6710" formatCode="#,##0">
                  <c:v>6351</c:v>
                </c:pt>
                <c:pt idx="6711" formatCode="#,##0">
                  <c:v>6957</c:v>
                </c:pt>
                <c:pt idx="6712" formatCode="#,##0">
                  <c:v>8209</c:v>
                </c:pt>
                <c:pt idx="6713" formatCode="#,##0">
                  <c:v>10358</c:v>
                </c:pt>
                <c:pt idx="6714" formatCode="#,##0">
                  <c:v>10752</c:v>
                </c:pt>
                <c:pt idx="6715" formatCode="#,##0">
                  <c:v>10316</c:v>
                </c:pt>
                <c:pt idx="6716" formatCode="#,##0">
                  <c:v>9678</c:v>
                </c:pt>
                <c:pt idx="6717" formatCode="#,##0">
                  <c:v>8916</c:v>
                </c:pt>
                <c:pt idx="6718" formatCode="#,##0">
                  <c:v>6893</c:v>
                </c:pt>
                <c:pt idx="6727" formatCode="#,##0">
                  <c:v>3032</c:v>
                </c:pt>
                <c:pt idx="6728" formatCode="#,##0">
                  <c:v>4490</c:v>
                </c:pt>
                <c:pt idx="6729" formatCode="#,##0">
                  <c:v>4817</c:v>
                </c:pt>
                <c:pt idx="6730" formatCode="#,##0">
                  <c:v>5320</c:v>
                </c:pt>
                <c:pt idx="6731" formatCode="#,##0">
                  <c:v>4986</c:v>
                </c:pt>
                <c:pt idx="6732" formatCode="#,##0">
                  <c:v>5704</c:v>
                </c:pt>
                <c:pt idx="6733" formatCode="#,##0">
                  <c:v>5273</c:v>
                </c:pt>
                <c:pt idx="6734" formatCode="#,##0">
                  <c:v>6217</c:v>
                </c:pt>
                <c:pt idx="6735" formatCode="#,##0">
                  <c:v>6926</c:v>
                </c:pt>
                <c:pt idx="6736" formatCode="#,##0">
                  <c:v>8566</c:v>
                </c:pt>
                <c:pt idx="6737" formatCode="#,##0">
                  <c:v>10567</c:v>
                </c:pt>
                <c:pt idx="6738" formatCode="#,##0">
                  <c:v>10905</c:v>
                </c:pt>
                <c:pt idx="6739" formatCode="#,##0">
                  <c:v>10644</c:v>
                </c:pt>
                <c:pt idx="6740" formatCode="#,##0">
                  <c:v>9887</c:v>
                </c:pt>
                <c:pt idx="6741" formatCode="#,##0">
                  <c:v>8506</c:v>
                </c:pt>
                <c:pt idx="6742" formatCode="#,##0">
                  <c:v>5839</c:v>
                </c:pt>
                <c:pt idx="6751" formatCode="#,##0">
                  <c:v>8604</c:v>
                </c:pt>
                <c:pt idx="6752" formatCode="#,##0">
                  <c:v>8906</c:v>
                </c:pt>
                <c:pt idx="6753" formatCode="#,##0">
                  <c:v>8547</c:v>
                </c:pt>
                <c:pt idx="6754" formatCode="#,##0">
                  <c:v>8890</c:v>
                </c:pt>
                <c:pt idx="6755" formatCode="#,##0">
                  <c:v>8481</c:v>
                </c:pt>
                <c:pt idx="6756" formatCode="#,##0">
                  <c:v>8584</c:v>
                </c:pt>
                <c:pt idx="6757" formatCode="#,##0">
                  <c:v>8430</c:v>
                </c:pt>
                <c:pt idx="6758" formatCode="#,##0">
                  <c:v>8225</c:v>
                </c:pt>
                <c:pt idx="6759" formatCode="#,##0">
                  <c:v>7758</c:v>
                </c:pt>
                <c:pt idx="6760" formatCode="#,##0">
                  <c:v>8241</c:v>
                </c:pt>
                <c:pt idx="6761" formatCode="#,##0">
                  <c:v>11070</c:v>
                </c:pt>
                <c:pt idx="6762" formatCode="#,##0">
                  <c:v>12679</c:v>
                </c:pt>
                <c:pt idx="6763" formatCode="#,##0">
                  <c:v>12007</c:v>
                </c:pt>
                <c:pt idx="6764" formatCode="#,##0">
                  <c:v>11352</c:v>
                </c:pt>
                <c:pt idx="6765" formatCode="#,##0">
                  <c:v>9798</c:v>
                </c:pt>
                <c:pt idx="6766" formatCode="#,##0">
                  <c:v>6926</c:v>
                </c:pt>
                <c:pt idx="6775" formatCode="#,##0">
                  <c:v>8816</c:v>
                </c:pt>
                <c:pt idx="6776" formatCode="#,##0">
                  <c:v>9001</c:v>
                </c:pt>
                <c:pt idx="6777" formatCode="#,##0">
                  <c:v>8189</c:v>
                </c:pt>
                <c:pt idx="6778" formatCode="#,##0">
                  <c:v>7887</c:v>
                </c:pt>
                <c:pt idx="6779" formatCode="#,##0">
                  <c:v>7773</c:v>
                </c:pt>
                <c:pt idx="6780" formatCode="#,##0">
                  <c:v>7580</c:v>
                </c:pt>
                <c:pt idx="6781" formatCode="#,##0">
                  <c:v>7197</c:v>
                </c:pt>
                <c:pt idx="6782" formatCode="#,##0">
                  <c:v>7234</c:v>
                </c:pt>
                <c:pt idx="6783" formatCode="#,##0">
                  <c:v>7216</c:v>
                </c:pt>
                <c:pt idx="6784" formatCode="#,##0">
                  <c:v>7605</c:v>
                </c:pt>
                <c:pt idx="6785" formatCode="#,##0">
                  <c:v>10230</c:v>
                </c:pt>
                <c:pt idx="6786" formatCode="#,##0">
                  <c:v>11991</c:v>
                </c:pt>
                <c:pt idx="6787" formatCode="#,##0">
                  <c:v>11476</c:v>
                </c:pt>
                <c:pt idx="6788" formatCode="#,##0">
                  <c:v>10841</c:v>
                </c:pt>
                <c:pt idx="6789" formatCode="#,##0">
                  <c:v>9596</c:v>
                </c:pt>
                <c:pt idx="6790" formatCode="#,##0">
                  <c:v>6833</c:v>
                </c:pt>
                <c:pt idx="6799" formatCode="#,##0">
                  <c:v>8664</c:v>
                </c:pt>
                <c:pt idx="6800" formatCode="#,##0">
                  <c:v>9036</c:v>
                </c:pt>
                <c:pt idx="6801" formatCode="#,##0">
                  <c:v>8054</c:v>
                </c:pt>
                <c:pt idx="6802" formatCode="#,##0">
                  <c:v>7882</c:v>
                </c:pt>
                <c:pt idx="6803" formatCode="#,##0">
                  <c:v>7582</c:v>
                </c:pt>
                <c:pt idx="6804" formatCode="#,##0">
                  <c:v>7303</c:v>
                </c:pt>
                <c:pt idx="6805" formatCode="#,##0">
                  <c:v>6962</c:v>
                </c:pt>
                <c:pt idx="6806" formatCode="#,##0">
                  <c:v>6993</c:v>
                </c:pt>
                <c:pt idx="6807" formatCode="#,##0">
                  <c:v>7052</c:v>
                </c:pt>
                <c:pt idx="6808" formatCode="#,##0">
                  <c:v>7820</c:v>
                </c:pt>
                <c:pt idx="6809" formatCode="#,##0">
                  <c:v>10644</c:v>
                </c:pt>
                <c:pt idx="6810" formatCode="#,##0">
                  <c:v>12061</c:v>
                </c:pt>
                <c:pt idx="6811" formatCode="#,##0">
                  <c:v>11696</c:v>
                </c:pt>
                <c:pt idx="6812" formatCode="#,##0">
                  <c:v>10817</c:v>
                </c:pt>
                <c:pt idx="6813" formatCode="#,##0">
                  <c:v>9541</c:v>
                </c:pt>
                <c:pt idx="6814" formatCode="#,##0">
                  <c:v>6744</c:v>
                </c:pt>
                <c:pt idx="6823" formatCode="#,##0">
                  <c:v>8772</c:v>
                </c:pt>
                <c:pt idx="6824" formatCode="#,##0">
                  <c:v>8898</c:v>
                </c:pt>
                <c:pt idx="6825" formatCode="#,##0">
                  <c:v>8000</c:v>
                </c:pt>
                <c:pt idx="6826" formatCode="#,##0">
                  <c:v>7710</c:v>
                </c:pt>
                <c:pt idx="6827" formatCode="#,##0">
                  <c:v>7452</c:v>
                </c:pt>
                <c:pt idx="6828" formatCode="#,##0">
                  <c:v>7253</c:v>
                </c:pt>
                <c:pt idx="6829" formatCode="#,##0">
                  <c:v>6747</c:v>
                </c:pt>
                <c:pt idx="6830" formatCode="#,##0">
                  <c:v>6852</c:v>
                </c:pt>
                <c:pt idx="6831" formatCode="#,##0">
                  <c:v>6914</c:v>
                </c:pt>
                <c:pt idx="6832" formatCode="#,##0">
                  <c:v>7376</c:v>
                </c:pt>
                <c:pt idx="6833" formatCode="#,##0">
                  <c:v>9810</c:v>
                </c:pt>
                <c:pt idx="6834" formatCode="#,##0">
                  <c:v>11408</c:v>
                </c:pt>
                <c:pt idx="6835" formatCode="#,##0">
                  <c:v>11284</c:v>
                </c:pt>
                <c:pt idx="6836" formatCode="#,##0">
                  <c:v>10769</c:v>
                </c:pt>
                <c:pt idx="6837" formatCode="#,##0">
                  <c:v>9127</c:v>
                </c:pt>
                <c:pt idx="6838" formatCode="#,##0">
                  <c:v>6625</c:v>
                </c:pt>
                <c:pt idx="6847" formatCode="#,##0">
                  <c:v>8606</c:v>
                </c:pt>
                <c:pt idx="6848" formatCode="#,##0">
                  <c:v>9025</c:v>
                </c:pt>
                <c:pt idx="6849" formatCode="#,##0">
                  <c:v>7922</c:v>
                </c:pt>
                <c:pt idx="6850" formatCode="#,##0">
                  <c:v>7834</c:v>
                </c:pt>
                <c:pt idx="6851" formatCode="#,##0">
                  <c:v>7532</c:v>
                </c:pt>
                <c:pt idx="6852" formatCode="#,##0">
                  <c:v>7133</c:v>
                </c:pt>
                <c:pt idx="6853" formatCode="#,##0">
                  <c:v>6653</c:v>
                </c:pt>
                <c:pt idx="6854" formatCode="#,##0">
                  <c:v>6909</c:v>
                </c:pt>
                <c:pt idx="6855" formatCode="#,##0">
                  <c:v>6810</c:v>
                </c:pt>
                <c:pt idx="6856" formatCode="#,##0">
                  <c:v>6519</c:v>
                </c:pt>
                <c:pt idx="6857" formatCode="#,##0">
                  <c:v>8441</c:v>
                </c:pt>
                <c:pt idx="6858" formatCode="#,##0">
                  <c:v>9729</c:v>
                </c:pt>
                <c:pt idx="6859" formatCode="#,##0">
                  <c:v>9156</c:v>
                </c:pt>
                <c:pt idx="6860" formatCode="#,##0">
                  <c:v>8753</c:v>
                </c:pt>
                <c:pt idx="6861" formatCode="#,##0">
                  <c:v>8221</c:v>
                </c:pt>
                <c:pt idx="6862" formatCode="#,##0">
                  <c:v>6776</c:v>
                </c:pt>
                <c:pt idx="6871" formatCode="#,##0">
                  <c:v>4334</c:v>
                </c:pt>
                <c:pt idx="6872" formatCode="#,##0">
                  <c:v>5383</c:v>
                </c:pt>
                <c:pt idx="6873" formatCode="#,##0">
                  <c:v>6012</c:v>
                </c:pt>
                <c:pt idx="6874" formatCode="#,##0">
                  <c:v>6328</c:v>
                </c:pt>
                <c:pt idx="6875" formatCode="#,##0">
                  <c:v>6416</c:v>
                </c:pt>
                <c:pt idx="6876" formatCode="#,##0">
                  <c:v>6297</c:v>
                </c:pt>
                <c:pt idx="6877" formatCode="#,##0">
                  <c:v>5548</c:v>
                </c:pt>
                <c:pt idx="6878" formatCode="#,##0">
                  <c:v>5325</c:v>
                </c:pt>
                <c:pt idx="6879" formatCode="#,##0">
                  <c:v>5382</c:v>
                </c:pt>
                <c:pt idx="6880" formatCode="#,##0">
                  <c:v>5714</c:v>
                </c:pt>
                <c:pt idx="6881" formatCode="#,##0">
                  <c:v>8064</c:v>
                </c:pt>
                <c:pt idx="6882" formatCode="#,##0">
                  <c:v>9890</c:v>
                </c:pt>
                <c:pt idx="6883" formatCode="#,##0">
                  <c:v>9775</c:v>
                </c:pt>
                <c:pt idx="6884" formatCode="#,##0">
                  <c:v>9260</c:v>
                </c:pt>
                <c:pt idx="6885" formatCode="#,##0">
                  <c:v>8586</c:v>
                </c:pt>
                <c:pt idx="6886" formatCode="#,##0">
                  <c:v>6970</c:v>
                </c:pt>
                <c:pt idx="6895" formatCode="#,##0">
                  <c:v>3506</c:v>
                </c:pt>
                <c:pt idx="6896" formatCode="#,##0">
                  <c:v>4848</c:v>
                </c:pt>
                <c:pt idx="6897" formatCode="#,##0">
                  <c:v>4395</c:v>
                </c:pt>
                <c:pt idx="6898" formatCode="#,##0">
                  <c:v>3879</c:v>
                </c:pt>
                <c:pt idx="6899" formatCode="#,##0">
                  <c:v>3505</c:v>
                </c:pt>
                <c:pt idx="6900" formatCode="#,##0">
                  <c:v>4786</c:v>
                </c:pt>
                <c:pt idx="6901" formatCode="#,##0">
                  <c:v>4192</c:v>
                </c:pt>
                <c:pt idx="6902" formatCode="#,##0">
                  <c:v>4291</c:v>
                </c:pt>
                <c:pt idx="6903" formatCode="#,##0">
                  <c:v>4564</c:v>
                </c:pt>
                <c:pt idx="6904" formatCode="#,##0">
                  <c:v>5449</c:v>
                </c:pt>
                <c:pt idx="6905" formatCode="#,##0">
                  <c:v>7229</c:v>
                </c:pt>
                <c:pt idx="6906" formatCode="#,##0">
                  <c:v>8660</c:v>
                </c:pt>
                <c:pt idx="6907" formatCode="#,##0">
                  <c:v>8737</c:v>
                </c:pt>
                <c:pt idx="6908" formatCode="#,##0">
                  <c:v>8256</c:v>
                </c:pt>
                <c:pt idx="6909" formatCode="#,##0">
                  <c:v>7535</c:v>
                </c:pt>
                <c:pt idx="6910" formatCode="#,##0">
                  <c:v>5631</c:v>
                </c:pt>
                <c:pt idx="6919" formatCode="#,##0">
                  <c:v>4629</c:v>
                </c:pt>
                <c:pt idx="6920" formatCode="#,##0">
                  <c:v>5746</c:v>
                </c:pt>
                <c:pt idx="6921" formatCode="#,##0">
                  <c:v>6349</c:v>
                </c:pt>
                <c:pt idx="6922" formatCode="#,##0">
                  <c:v>6619</c:v>
                </c:pt>
                <c:pt idx="6923" formatCode="#,##0">
                  <c:v>6832</c:v>
                </c:pt>
                <c:pt idx="6924" formatCode="#,##0">
                  <c:v>6650</c:v>
                </c:pt>
                <c:pt idx="6925" formatCode="#,##0">
                  <c:v>5823</c:v>
                </c:pt>
                <c:pt idx="6926" formatCode="#,##0">
                  <c:v>5640</c:v>
                </c:pt>
                <c:pt idx="6927" formatCode="#,##0">
                  <c:v>5918</c:v>
                </c:pt>
                <c:pt idx="6928" formatCode="#,##0">
                  <c:v>6605</c:v>
                </c:pt>
                <c:pt idx="6929" formatCode="#,##0">
                  <c:v>9169</c:v>
                </c:pt>
                <c:pt idx="6930" formatCode="#,##0">
                  <c:v>10907</c:v>
                </c:pt>
                <c:pt idx="6931" formatCode="#,##0">
                  <c:v>10710</c:v>
                </c:pt>
                <c:pt idx="6932" formatCode="#,##0">
                  <c:v>10051</c:v>
                </c:pt>
                <c:pt idx="6933" formatCode="#,##0">
                  <c:v>9114</c:v>
                </c:pt>
                <c:pt idx="6934" formatCode="#,##0">
                  <c:v>6962</c:v>
                </c:pt>
                <c:pt idx="6943" formatCode="#,##0">
                  <c:v>7326</c:v>
                </c:pt>
                <c:pt idx="6944" formatCode="#,##0">
                  <c:v>8301</c:v>
                </c:pt>
                <c:pt idx="6945" formatCode="#,##0">
                  <c:v>8524</c:v>
                </c:pt>
                <c:pt idx="6946" formatCode="#,##0">
                  <c:v>8589</c:v>
                </c:pt>
                <c:pt idx="6947" formatCode="#,##0">
                  <c:v>8472</c:v>
                </c:pt>
                <c:pt idx="6948" formatCode="#,##0">
                  <c:v>8202</c:v>
                </c:pt>
                <c:pt idx="6949" formatCode="#,##0">
                  <c:v>7812</c:v>
                </c:pt>
                <c:pt idx="6950" formatCode="#,##0">
                  <c:v>7747</c:v>
                </c:pt>
                <c:pt idx="6951" formatCode="#,##0">
                  <c:v>7577</c:v>
                </c:pt>
                <c:pt idx="6952" formatCode="#,##0">
                  <c:v>7692</c:v>
                </c:pt>
                <c:pt idx="6953" formatCode="#,##0">
                  <c:v>10275</c:v>
                </c:pt>
                <c:pt idx="6954" formatCode="#,##0">
                  <c:v>12208</c:v>
                </c:pt>
                <c:pt idx="6955" formatCode="#,##0">
                  <c:v>11845</c:v>
                </c:pt>
                <c:pt idx="6956" formatCode="#,##0">
                  <c:v>10837</c:v>
                </c:pt>
                <c:pt idx="6957" formatCode="#,##0">
                  <c:v>9545</c:v>
                </c:pt>
                <c:pt idx="6958" formatCode="#,##0">
                  <c:v>6885</c:v>
                </c:pt>
                <c:pt idx="6967" formatCode="#,##0">
                  <c:v>9175</c:v>
                </c:pt>
                <c:pt idx="6968" formatCode="#,##0">
                  <c:v>9582</c:v>
                </c:pt>
                <c:pt idx="6969" formatCode="#,##0">
                  <c:v>8795</c:v>
                </c:pt>
                <c:pt idx="6970" formatCode="#,##0">
                  <c:v>8319</c:v>
                </c:pt>
                <c:pt idx="6971" formatCode="#,##0">
                  <c:v>8281</c:v>
                </c:pt>
                <c:pt idx="6972" formatCode="#,##0">
                  <c:v>8023</c:v>
                </c:pt>
                <c:pt idx="6973" formatCode="#,##0">
                  <c:v>7671</c:v>
                </c:pt>
                <c:pt idx="6974" formatCode="#,##0">
                  <c:v>7776</c:v>
                </c:pt>
                <c:pt idx="6975" formatCode="#,##0">
                  <c:v>7758</c:v>
                </c:pt>
                <c:pt idx="6976" formatCode="#,##0">
                  <c:v>8037</c:v>
                </c:pt>
                <c:pt idx="6977" formatCode="#,##0">
                  <c:v>10952</c:v>
                </c:pt>
                <c:pt idx="6978" formatCode="#,##0">
                  <c:v>12375</c:v>
                </c:pt>
                <c:pt idx="6979" formatCode="#,##0">
                  <c:v>11815</c:v>
                </c:pt>
                <c:pt idx="6980" formatCode="#,##0">
                  <c:v>10971</c:v>
                </c:pt>
                <c:pt idx="6981" formatCode="#,##0">
                  <c:v>9591</c:v>
                </c:pt>
                <c:pt idx="6982" formatCode="#,##0">
                  <c:v>6718</c:v>
                </c:pt>
                <c:pt idx="6991" formatCode="#,##0">
                  <c:v>8698</c:v>
                </c:pt>
                <c:pt idx="6992" formatCode="#,##0">
                  <c:v>9086</c:v>
                </c:pt>
                <c:pt idx="6993" formatCode="#,##0">
                  <c:v>8319</c:v>
                </c:pt>
                <c:pt idx="6994" formatCode="#,##0">
                  <c:v>8014</c:v>
                </c:pt>
                <c:pt idx="6995" formatCode="#,##0">
                  <c:v>7687</c:v>
                </c:pt>
                <c:pt idx="6996" formatCode="#,##0">
                  <c:v>7412</c:v>
                </c:pt>
                <c:pt idx="6997" formatCode="#,##0">
                  <c:v>6852</c:v>
                </c:pt>
                <c:pt idx="6998" formatCode="#,##0">
                  <c:v>6926</c:v>
                </c:pt>
                <c:pt idx="6999" formatCode="#,##0">
                  <c:v>6903</c:v>
                </c:pt>
                <c:pt idx="7000" formatCode="#,##0">
                  <c:v>7225</c:v>
                </c:pt>
                <c:pt idx="7001" formatCode="#,##0">
                  <c:v>9476</c:v>
                </c:pt>
                <c:pt idx="7002" formatCode="#,##0">
                  <c:v>11479</c:v>
                </c:pt>
                <c:pt idx="7003" formatCode="#,##0">
                  <c:v>11309</c:v>
                </c:pt>
                <c:pt idx="7004" formatCode="#,##0">
                  <c:v>10693</c:v>
                </c:pt>
                <c:pt idx="7005" formatCode="#,##0">
                  <c:v>9374</c:v>
                </c:pt>
                <c:pt idx="7006" formatCode="#,##0">
                  <c:v>7040</c:v>
                </c:pt>
                <c:pt idx="7015" formatCode="#,##0">
                  <c:v>8921</c:v>
                </c:pt>
                <c:pt idx="7016" formatCode="#,##0">
                  <c:v>9114</c:v>
                </c:pt>
                <c:pt idx="7017" formatCode="#,##0">
                  <c:v>8113</c:v>
                </c:pt>
                <c:pt idx="7018" formatCode="#,##0">
                  <c:v>7928</c:v>
                </c:pt>
                <c:pt idx="7019" formatCode="#,##0">
                  <c:v>7750</c:v>
                </c:pt>
                <c:pt idx="7020" formatCode="#,##0">
                  <c:v>7379</c:v>
                </c:pt>
                <c:pt idx="7021" formatCode="#,##0">
                  <c:v>7041</c:v>
                </c:pt>
                <c:pt idx="7022" formatCode="#,##0">
                  <c:v>7171</c:v>
                </c:pt>
                <c:pt idx="7023" formatCode="#,##0">
                  <c:v>7028</c:v>
                </c:pt>
                <c:pt idx="7024" formatCode="#,##0">
                  <c:v>7003</c:v>
                </c:pt>
                <c:pt idx="7025" formatCode="#,##0">
                  <c:v>8316</c:v>
                </c:pt>
                <c:pt idx="7026" formatCode="#,##0">
                  <c:v>10178</c:v>
                </c:pt>
                <c:pt idx="7027" formatCode="#,##0">
                  <c:v>9924</c:v>
                </c:pt>
                <c:pt idx="7028" formatCode="#,##0">
                  <c:v>9398</c:v>
                </c:pt>
                <c:pt idx="7029" formatCode="#,##0">
                  <c:v>8761</c:v>
                </c:pt>
                <c:pt idx="7030" formatCode="#,##0">
                  <c:v>7252</c:v>
                </c:pt>
                <c:pt idx="7039" formatCode="#,##0">
                  <c:v>4622</c:v>
                </c:pt>
                <c:pt idx="7040" formatCode="#,##0">
                  <c:v>5927</c:v>
                </c:pt>
                <c:pt idx="7041" formatCode="#,##0">
                  <c:v>6611</c:v>
                </c:pt>
                <c:pt idx="7042" formatCode="#,##0">
                  <c:v>6765</c:v>
                </c:pt>
                <c:pt idx="7043" formatCode="#,##0">
                  <c:v>7006</c:v>
                </c:pt>
                <c:pt idx="7044" formatCode="#,##0">
                  <c:v>6870</c:v>
                </c:pt>
                <c:pt idx="7045" formatCode="#,##0">
                  <c:v>6194</c:v>
                </c:pt>
                <c:pt idx="7046" formatCode="#,##0">
                  <c:v>6024</c:v>
                </c:pt>
                <c:pt idx="7047" formatCode="#,##0">
                  <c:v>5859</c:v>
                </c:pt>
                <c:pt idx="7048" formatCode="#,##0">
                  <c:v>6189</c:v>
                </c:pt>
                <c:pt idx="7049" formatCode="#,##0">
                  <c:v>7996</c:v>
                </c:pt>
                <c:pt idx="7050" formatCode="#,##0">
                  <c:v>10176</c:v>
                </c:pt>
                <c:pt idx="7051" formatCode="#,##0">
                  <c:v>10172</c:v>
                </c:pt>
                <c:pt idx="7052" formatCode="#,##0">
                  <c:v>9590</c:v>
                </c:pt>
                <c:pt idx="7053" formatCode="#,##0">
                  <c:v>8919</c:v>
                </c:pt>
                <c:pt idx="7054" formatCode="#,##0">
                  <c:v>7292</c:v>
                </c:pt>
                <c:pt idx="7063" formatCode="#,##0">
                  <c:v>3663</c:v>
                </c:pt>
                <c:pt idx="7064" formatCode="#,##0">
                  <c:v>5047</c:v>
                </c:pt>
                <c:pt idx="7065" formatCode="#,##0">
                  <c:v>4547</c:v>
                </c:pt>
                <c:pt idx="7066" formatCode="#,##0">
                  <c:v>4539</c:v>
                </c:pt>
                <c:pt idx="7067" formatCode="#,##0">
                  <c:v>3868</c:v>
                </c:pt>
                <c:pt idx="7068" formatCode="#,##0">
                  <c:v>4462</c:v>
                </c:pt>
                <c:pt idx="7069" formatCode="#,##0">
                  <c:v>3686</c:v>
                </c:pt>
                <c:pt idx="7070" formatCode="#,##0">
                  <c:v>4275</c:v>
                </c:pt>
                <c:pt idx="7071" formatCode="#,##0">
                  <c:v>4668</c:v>
                </c:pt>
                <c:pt idx="7072" formatCode="#,##0">
                  <c:v>5673</c:v>
                </c:pt>
                <c:pt idx="7073" formatCode="#,##0">
                  <c:v>7430</c:v>
                </c:pt>
                <c:pt idx="7074" formatCode="#,##0">
                  <c:v>9417</c:v>
                </c:pt>
                <c:pt idx="7075" formatCode="#,##0">
                  <c:v>9482</c:v>
                </c:pt>
                <c:pt idx="7076" formatCode="#,##0">
                  <c:v>9228</c:v>
                </c:pt>
                <c:pt idx="7077" formatCode="#,##0">
                  <c:v>8215</c:v>
                </c:pt>
                <c:pt idx="7078" formatCode="#,##0">
                  <c:v>5527</c:v>
                </c:pt>
                <c:pt idx="7087" formatCode="#,##0">
                  <c:v>8711</c:v>
                </c:pt>
                <c:pt idx="7088" formatCode="#,##0">
                  <c:v>8846</c:v>
                </c:pt>
                <c:pt idx="7089" formatCode="#,##0">
                  <c:v>8587</c:v>
                </c:pt>
                <c:pt idx="7090" formatCode="#,##0">
                  <c:v>8722</c:v>
                </c:pt>
                <c:pt idx="7091" formatCode="#,##0">
                  <c:v>8447</c:v>
                </c:pt>
                <c:pt idx="7092" formatCode="#,##0">
                  <c:v>8050</c:v>
                </c:pt>
                <c:pt idx="7093" formatCode="#,##0">
                  <c:v>7607</c:v>
                </c:pt>
                <c:pt idx="7094" formatCode="#,##0">
                  <c:v>7761</c:v>
                </c:pt>
                <c:pt idx="7095" formatCode="#,##0">
                  <c:v>7809</c:v>
                </c:pt>
                <c:pt idx="7096" formatCode="#,##0">
                  <c:v>8118</c:v>
                </c:pt>
                <c:pt idx="7097" formatCode="#,##0">
                  <c:v>10350</c:v>
                </c:pt>
                <c:pt idx="7098" formatCode="#,##0">
                  <c:v>12449</c:v>
                </c:pt>
                <c:pt idx="7099" formatCode="#,##0">
                  <c:v>11868</c:v>
                </c:pt>
                <c:pt idx="7100" formatCode="#,##0">
                  <c:v>10956</c:v>
                </c:pt>
                <c:pt idx="7101" formatCode="#,##0">
                  <c:v>9373</c:v>
                </c:pt>
                <c:pt idx="7102" formatCode="#,##0">
                  <c:v>6837</c:v>
                </c:pt>
                <c:pt idx="7111" formatCode="#,##0">
                  <c:v>9093</c:v>
                </c:pt>
                <c:pt idx="7112" formatCode="#,##0">
                  <c:v>9286</c:v>
                </c:pt>
                <c:pt idx="7113" formatCode="#,##0">
                  <c:v>8454</c:v>
                </c:pt>
                <c:pt idx="7114" formatCode="#,##0">
                  <c:v>8041</c:v>
                </c:pt>
                <c:pt idx="7115" formatCode="#,##0">
                  <c:v>7904</c:v>
                </c:pt>
                <c:pt idx="7116" formatCode="#,##0">
                  <c:v>7782</c:v>
                </c:pt>
                <c:pt idx="7117" formatCode="#,##0">
                  <c:v>7315</c:v>
                </c:pt>
                <c:pt idx="7118" formatCode="#,##0">
                  <c:v>7565</c:v>
                </c:pt>
                <c:pt idx="7119" formatCode="#,##0">
                  <c:v>7776</c:v>
                </c:pt>
                <c:pt idx="7120" formatCode="#,##0">
                  <c:v>8400</c:v>
                </c:pt>
                <c:pt idx="7121" formatCode="#,##0">
                  <c:v>10894</c:v>
                </c:pt>
                <c:pt idx="7122" formatCode="#,##0">
                  <c:v>12352</c:v>
                </c:pt>
                <c:pt idx="7123" formatCode="#,##0">
                  <c:v>11807</c:v>
                </c:pt>
                <c:pt idx="7124" formatCode="#,##0">
                  <c:v>10826</c:v>
                </c:pt>
                <c:pt idx="7125" formatCode="#,##0">
                  <c:v>9120</c:v>
                </c:pt>
                <c:pt idx="7126" formatCode="#,##0">
                  <c:v>6611</c:v>
                </c:pt>
                <c:pt idx="7135" formatCode="#,##0">
                  <c:v>8190</c:v>
                </c:pt>
                <c:pt idx="7136" formatCode="#,##0">
                  <c:v>8579</c:v>
                </c:pt>
                <c:pt idx="7137" formatCode="#,##0">
                  <c:v>8555</c:v>
                </c:pt>
                <c:pt idx="7138" formatCode="#,##0">
                  <c:v>8642</c:v>
                </c:pt>
                <c:pt idx="7139" formatCode="#,##0">
                  <c:v>8835</c:v>
                </c:pt>
                <c:pt idx="7140" formatCode="#,##0">
                  <c:v>9124</c:v>
                </c:pt>
                <c:pt idx="7141" formatCode="#,##0">
                  <c:v>8670</c:v>
                </c:pt>
                <c:pt idx="7142" formatCode="#,##0">
                  <c:v>8935</c:v>
                </c:pt>
                <c:pt idx="7143" formatCode="#,##0">
                  <c:v>9372</c:v>
                </c:pt>
                <c:pt idx="7144" formatCode="#,##0">
                  <c:v>10151</c:v>
                </c:pt>
                <c:pt idx="7145" formatCode="#,##0">
                  <c:v>11295</c:v>
                </c:pt>
                <c:pt idx="7146" formatCode="#,##0">
                  <c:v>12289</c:v>
                </c:pt>
                <c:pt idx="7147" formatCode="#,##0">
                  <c:v>11750</c:v>
                </c:pt>
                <c:pt idx="7148" formatCode="#,##0">
                  <c:v>11058</c:v>
                </c:pt>
                <c:pt idx="7149" formatCode="#,##0">
                  <c:v>9442</c:v>
                </c:pt>
                <c:pt idx="7150" formatCode="#,##0">
                  <c:v>6387</c:v>
                </c:pt>
                <c:pt idx="7159" formatCode="#,##0">
                  <c:v>8156</c:v>
                </c:pt>
                <c:pt idx="7160" formatCode="#,##0">
                  <c:v>8505</c:v>
                </c:pt>
                <c:pt idx="7161" formatCode="#,##0">
                  <c:v>8316</c:v>
                </c:pt>
                <c:pt idx="7162" formatCode="#,##0">
                  <c:v>8597</c:v>
                </c:pt>
                <c:pt idx="7163" formatCode="#,##0">
                  <c:v>8699</c:v>
                </c:pt>
                <c:pt idx="7164" formatCode="#,##0">
                  <c:v>8776</c:v>
                </c:pt>
                <c:pt idx="7165" formatCode="#,##0">
                  <c:v>8439</c:v>
                </c:pt>
                <c:pt idx="7166" formatCode="#,##0">
                  <c:v>8639</c:v>
                </c:pt>
                <c:pt idx="7167" formatCode="#,##0">
                  <c:v>8616</c:v>
                </c:pt>
                <c:pt idx="7168" formatCode="#,##0">
                  <c:v>9009</c:v>
                </c:pt>
                <c:pt idx="7169" formatCode="#,##0">
                  <c:v>11101</c:v>
                </c:pt>
                <c:pt idx="7170" formatCode="#,##0">
                  <c:v>12390</c:v>
                </c:pt>
                <c:pt idx="7171" formatCode="#,##0">
                  <c:v>12134</c:v>
                </c:pt>
                <c:pt idx="7172" formatCode="#,##0">
                  <c:v>11303</c:v>
                </c:pt>
                <c:pt idx="7173" formatCode="#,##0">
                  <c:v>9664</c:v>
                </c:pt>
                <c:pt idx="7174" formatCode="#,##0">
                  <c:v>6826</c:v>
                </c:pt>
                <c:pt idx="7183" formatCode="#,##0">
                  <c:v>8420</c:v>
                </c:pt>
                <c:pt idx="7184" formatCode="#,##0">
                  <c:v>8963</c:v>
                </c:pt>
                <c:pt idx="7185" formatCode="#,##0">
                  <c:v>8458</c:v>
                </c:pt>
                <c:pt idx="7186" formatCode="#,##0">
                  <c:v>8499</c:v>
                </c:pt>
                <c:pt idx="7187" formatCode="#,##0">
                  <c:v>8250</c:v>
                </c:pt>
                <c:pt idx="7188" formatCode="#,##0">
                  <c:v>8348</c:v>
                </c:pt>
                <c:pt idx="7189" formatCode="#,##0">
                  <c:v>7466</c:v>
                </c:pt>
                <c:pt idx="7190" formatCode="#,##0">
                  <c:v>7486</c:v>
                </c:pt>
                <c:pt idx="7191" formatCode="#,##0">
                  <c:v>7530</c:v>
                </c:pt>
                <c:pt idx="7192" formatCode="#,##0">
                  <c:v>7547</c:v>
                </c:pt>
                <c:pt idx="7193" formatCode="#,##0">
                  <c:v>9254</c:v>
                </c:pt>
                <c:pt idx="7194" formatCode="#,##0">
                  <c:v>10684</c:v>
                </c:pt>
                <c:pt idx="7195" formatCode="#,##0">
                  <c:v>10238</c:v>
                </c:pt>
                <c:pt idx="7196" formatCode="#,##0">
                  <c:v>9836</c:v>
                </c:pt>
                <c:pt idx="7197" formatCode="#,##0">
                  <c:v>9140</c:v>
                </c:pt>
                <c:pt idx="7198" formatCode="#,##0">
                  <c:v>7826</c:v>
                </c:pt>
                <c:pt idx="7207" formatCode="#,##0">
                  <c:v>4507</c:v>
                </c:pt>
                <c:pt idx="7208" formatCode="#,##0">
                  <c:v>6121</c:v>
                </c:pt>
                <c:pt idx="7209" formatCode="#,##0">
                  <c:v>7156</c:v>
                </c:pt>
                <c:pt idx="7210" formatCode="#,##0">
                  <c:v>7881</c:v>
                </c:pt>
                <c:pt idx="7211" formatCode="#,##0">
                  <c:v>8824</c:v>
                </c:pt>
                <c:pt idx="7212" formatCode="#,##0">
                  <c:v>8441</c:v>
                </c:pt>
                <c:pt idx="7213" formatCode="#,##0">
                  <c:v>7524</c:v>
                </c:pt>
                <c:pt idx="7214" formatCode="#,##0">
                  <c:v>7456</c:v>
                </c:pt>
                <c:pt idx="7215" formatCode="#,##0">
                  <c:v>7497</c:v>
                </c:pt>
                <c:pt idx="7216" formatCode="#,##0">
                  <c:v>7786</c:v>
                </c:pt>
                <c:pt idx="7217" formatCode="#,##0">
                  <c:v>9544</c:v>
                </c:pt>
                <c:pt idx="7218" formatCode="#,##0">
                  <c:v>11164</c:v>
                </c:pt>
                <c:pt idx="7219" formatCode="#,##0">
                  <c:v>11223</c:v>
                </c:pt>
                <c:pt idx="7220" formatCode="#,##0">
                  <c:v>10594</c:v>
                </c:pt>
                <c:pt idx="7221" formatCode="#,##0">
                  <c:v>9682</c:v>
                </c:pt>
                <c:pt idx="7222" formatCode="#,##0">
                  <c:v>7661</c:v>
                </c:pt>
                <c:pt idx="7231" formatCode="#,##0">
                  <c:v>3339</c:v>
                </c:pt>
                <c:pt idx="7232" formatCode="#,##0">
                  <c:v>4734</c:v>
                </c:pt>
                <c:pt idx="7233" formatCode="#,##0">
                  <c:v>4674</c:v>
                </c:pt>
                <c:pt idx="7234" formatCode="#,##0">
                  <c:v>5143</c:v>
                </c:pt>
                <c:pt idx="7235" formatCode="#,##0">
                  <c:v>4195</c:v>
                </c:pt>
                <c:pt idx="7236" formatCode="#,##0">
                  <c:v>4842</c:v>
                </c:pt>
                <c:pt idx="7237" formatCode="#,##0">
                  <c:v>4443</c:v>
                </c:pt>
                <c:pt idx="7238" formatCode="#,##0">
                  <c:v>5182</c:v>
                </c:pt>
                <c:pt idx="7239" formatCode="#,##0">
                  <c:v>5845</c:v>
                </c:pt>
                <c:pt idx="7240" formatCode="#,##0">
                  <c:v>6398</c:v>
                </c:pt>
                <c:pt idx="7241" formatCode="#,##0">
                  <c:v>6406</c:v>
                </c:pt>
                <c:pt idx="7242" formatCode="#,##0">
                  <c:v>7943</c:v>
                </c:pt>
                <c:pt idx="7243" formatCode="#,##0">
                  <c:v>8447</c:v>
                </c:pt>
                <c:pt idx="7244" formatCode="#,##0">
                  <c:v>8899</c:v>
                </c:pt>
                <c:pt idx="7245" formatCode="#,##0">
                  <c:v>8096</c:v>
                </c:pt>
                <c:pt idx="7246" formatCode="#,##0">
                  <c:v>5685</c:v>
                </c:pt>
                <c:pt idx="7255" formatCode="#,##0">
                  <c:v>8774</c:v>
                </c:pt>
                <c:pt idx="7256" formatCode="#,##0">
                  <c:v>8957</c:v>
                </c:pt>
                <c:pt idx="7257" formatCode="#,##0">
                  <c:v>8323</c:v>
                </c:pt>
                <c:pt idx="7258" formatCode="#,##0">
                  <c:v>8456</c:v>
                </c:pt>
                <c:pt idx="7259" formatCode="#,##0">
                  <c:v>8365</c:v>
                </c:pt>
                <c:pt idx="7260" formatCode="#,##0">
                  <c:v>8294</c:v>
                </c:pt>
                <c:pt idx="7261" formatCode="#,##0">
                  <c:v>7837</c:v>
                </c:pt>
                <c:pt idx="7262" formatCode="#,##0">
                  <c:v>8220</c:v>
                </c:pt>
                <c:pt idx="7263" formatCode="#,##0">
                  <c:v>8472</c:v>
                </c:pt>
                <c:pt idx="7264" formatCode="#,##0">
                  <c:v>8718</c:v>
                </c:pt>
                <c:pt idx="7265" formatCode="#,##0">
                  <c:v>10519</c:v>
                </c:pt>
                <c:pt idx="7266" formatCode="#,##0">
                  <c:v>12347</c:v>
                </c:pt>
                <c:pt idx="7267" formatCode="#,##0">
                  <c:v>11892</c:v>
                </c:pt>
                <c:pt idx="7268" formatCode="#,##0">
                  <c:v>11082</c:v>
                </c:pt>
                <c:pt idx="7269" formatCode="#,##0">
                  <c:v>9445</c:v>
                </c:pt>
                <c:pt idx="7270" formatCode="#,##0">
                  <c:v>6492</c:v>
                </c:pt>
                <c:pt idx="7279" formatCode="#,##0">
                  <c:v>8652</c:v>
                </c:pt>
                <c:pt idx="7280" formatCode="#,##0">
                  <c:v>8870</c:v>
                </c:pt>
                <c:pt idx="7281" formatCode="#,##0">
                  <c:v>8697</c:v>
                </c:pt>
                <c:pt idx="7282" formatCode="#,##0">
                  <c:v>7984</c:v>
                </c:pt>
                <c:pt idx="7283" formatCode="#,##0">
                  <c:v>7891</c:v>
                </c:pt>
                <c:pt idx="7284" formatCode="#,##0">
                  <c:v>7914</c:v>
                </c:pt>
                <c:pt idx="7285" formatCode="#,##0">
                  <c:v>7585</c:v>
                </c:pt>
                <c:pt idx="7286" formatCode="#,##0">
                  <c:v>7886</c:v>
                </c:pt>
                <c:pt idx="7287" formatCode="#,##0">
                  <c:v>8345</c:v>
                </c:pt>
                <c:pt idx="7288" formatCode="#,##0">
                  <c:v>8918</c:v>
                </c:pt>
                <c:pt idx="7289" formatCode="#,##0">
                  <c:v>10202</c:v>
                </c:pt>
                <c:pt idx="7290" formatCode="#,##0">
                  <c:v>12527</c:v>
                </c:pt>
                <c:pt idx="7291" formatCode="#,##0">
                  <c:v>12276</c:v>
                </c:pt>
                <c:pt idx="7292" formatCode="#,##0">
                  <c:v>11526</c:v>
                </c:pt>
                <c:pt idx="7293" formatCode="#,##0">
                  <c:v>10009</c:v>
                </c:pt>
                <c:pt idx="7294" formatCode="#,##0">
                  <c:v>7210</c:v>
                </c:pt>
                <c:pt idx="7303" formatCode="#,##0">
                  <c:v>9792</c:v>
                </c:pt>
                <c:pt idx="7304" formatCode="#,##0">
                  <c:v>10094</c:v>
                </c:pt>
                <c:pt idx="7305" formatCode="#,##0">
                  <c:v>9685</c:v>
                </c:pt>
                <c:pt idx="7306" formatCode="#,##0">
                  <c:v>9542</c:v>
                </c:pt>
                <c:pt idx="7307" formatCode="#,##0">
                  <c:v>9504</c:v>
                </c:pt>
                <c:pt idx="7308" formatCode="#,##0">
                  <c:v>9262</c:v>
                </c:pt>
                <c:pt idx="7309" formatCode="#,##0">
                  <c:v>8662</c:v>
                </c:pt>
                <c:pt idx="7310" formatCode="#,##0">
                  <c:v>8778</c:v>
                </c:pt>
                <c:pt idx="7311" formatCode="#,##0">
                  <c:v>8848</c:v>
                </c:pt>
                <c:pt idx="7312" formatCode="#,##0">
                  <c:v>8998</c:v>
                </c:pt>
                <c:pt idx="7313" formatCode="#,##0">
                  <c:v>10567</c:v>
                </c:pt>
                <c:pt idx="7314" formatCode="#,##0">
                  <c:v>12900</c:v>
                </c:pt>
                <c:pt idx="7315" formatCode="#,##0">
                  <c:v>12780</c:v>
                </c:pt>
                <c:pt idx="7316" formatCode="#,##0">
                  <c:v>11941</c:v>
                </c:pt>
                <c:pt idx="7317" formatCode="#,##0">
                  <c:v>10371</c:v>
                </c:pt>
                <c:pt idx="7318" formatCode="#,##0">
                  <c:v>7396</c:v>
                </c:pt>
                <c:pt idx="7327" formatCode="#,##0">
                  <c:v>10254</c:v>
                </c:pt>
                <c:pt idx="7328" formatCode="#,##0">
                  <c:v>10582</c:v>
                </c:pt>
                <c:pt idx="7329" formatCode="#,##0">
                  <c:v>10384</c:v>
                </c:pt>
                <c:pt idx="7330" formatCode="#,##0">
                  <c:v>10479</c:v>
                </c:pt>
                <c:pt idx="7331" formatCode="#,##0">
                  <c:v>10367</c:v>
                </c:pt>
                <c:pt idx="7332" formatCode="#,##0">
                  <c:v>10009</c:v>
                </c:pt>
                <c:pt idx="7333" formatCode="#,##0">
                  <c:v>9585</c:v>
                </c:pt>
                <c:pt idx="7334" formatCode="#,##0">
                  <c:v>9572</c:v>
                </c:pt>
                <c:pt idx="7335" formatCode="#,##0">
                  <c:v>9802</c:v>
                </c:pt>
                <c:pt idx="7336" formatCode="#,##0">
                  <c:v>10119</c:v>
                </c:pt>
                <c:pt idx="7337" formatCode="#,##0">
                  <c:v>11773</c:v>
                </c:pt>
                <c:pt idx="7338" formatCode="#,##0">
                  <c:v>13683</c:v>
                </c:pt>
                <c:pt idx="7339" formatCode="#,##0">
                  <c:v>13421</c:v>
                </c:pt>
                <c:pt idx="7340" formatCode="#,##0">
                  <c:v>12487</c:v>
                </c:pt>
                <c:pt idx="7341" formatCode="#,##0">
                  <c:v>11009</c:v>
                </c:pt>
                <c:pt idx="7342" formatCode="#,##0">
                  <c:v>8385</c:v>
                </c:pt>
                <c:pt idx="7351" formatCode="#,##0">
                  <c:v>9138</c:v>
                </c:pt>
                <c:pt idx="7352" formatCode="#,##0">
                  <c:v>9526</c:v>
                </c:pt>
                <c:pt idx="7353" formatCode="#,##0">
                  <c:v>8949</c:v>
                </c:pt>
                <c:pt idx="7354" formatCode="#,##0">
                  <c:v>9194</c:v>
                </c:pt>
                <c:pt idx="7355" formatCode="#,##0">
                  <c:v>8998</c:v>
                </c:pt>
                <c:pt idx="7356" formatCode="#,##0">
                  <c:v>8601</c:v>
                </c:pt>
                <c:pt idx="7357" formatCode="#,##0">
                  <c:v>8981</c:v>
                </c:pt>
                <c:pt idx="7358" formatCode="#,##0">
                  <c:v>9229</c:v>
                </c:pt>
                <c:pt idx="7359" formatCode="#,##0">
                  <c:v>9474</c:v>
                </c:pt>
                <c:pt idx="7360" formatCode="#,##0">
                  <c:v>9473</c:v>
                </c:pt>
                <c:pt idx="7361" formatCode="#,##0">
                  <c:v>10202</c:v>
                </c:pt>
                <c:pt idx="7362" formatCode="#,##0">
                  <c:v>11572</c:v>
                </c:pt>
                <c:pt idx="7363" formatCode="#,##0">
                  <c:v>10888</c:v>
                </c:pt>
                <c:pt idx="7364" formatCode="#,##0">
                  <c:v>10172</c:v>
                </c:pt>
                <c:pt idx="7365" formatCode="#,##0">
                  <c:v>9115</c:v>
                </c:pt>
                <c:pt idx="7366" formatCode="#,##0">
                  <c:v>7606</c:v>
                </c:pt>
                <c:pt idx="7375" formatCode="#,##0">
                  <c:v>4303</c:v>
                </c:pt>
                <c:pt idx="7376" formatCode="#,##0">
                  <c:v>5798</c:v>
                </c:pt>
                <c:pt idx="7377" formatCode="#,##0">
                  <c:v>7926</c:v>
                </c:pt>
                <c:pt idx="7378" formatCode="#,##0">
                  <c:v>8705</c:v>
                </c:pt>
                <c:pt idx="7379" formatCode="#,##0">
                  <c:v>9205</c:v>
                </c:pt>
                <c:pt idx="7380" formatCode="#,##0">
                  <c:v>9215</c:v>
                </c:pt>
                <c:pt idx="7381" formatCode="#,##0">
                  <c:v>9198</c:v>
                </c:pt>
                <c:pt idx="7382" formatCode="#,##0">
                  <c:v>8741</c:v>
                </c:pt>
                <c:pt idx="7383" formatCode="#,##0">
                  <c:v>8537</c:v>
                </c:pt>
                <c:pt idx="7384" formatCode="#,##0">
                  <c:v>9271</c:v>
                </c:pt>
                <c:pt idx="7385" formatCode="#,##0">
                  <c:v>10514</c:v>
                </c:pt>
                <c:pt idx="7386" formatCode="#,##0">
                  <c:v>11313</c:v>
                </c:pt>
                <c:pt idx="7387" formatCode="#,##0">
                  <c:v>10933</c:v>
                </c:pt>
                <c:pt idx="7388" formatCode="#,##0">
                  <c:v>10252</c:v>
                </c:pt>
                <c:pt idx="7389" formatCode="#,##0">
                  <c:v>9320</c:v>
                </c:pt>
                <c:pt idx="7390" formatCode="#,##0">
                  <c:v>7708</c:v>
                </c:pt>
                <c:pt idx="7399" formatCode="#,##0">
                  <c:v>2989</c:v>
                </c:pt>
                <c:pt idx="7400" formatCode="#,##0">
                  <c:v>4779</c:v>
                </c:pt>
                <c:pt idx="7401" formatCode="#,##0">
                  <c:v>5124</c:v>
                </c:pt>
                <c:pt idx="7402" formatCode="#,##0">
                  <c:v>5944</c:v>
                </c:pt>
                <c:pt idx="7403" formatCode="#,##0">
                  <c:v>5490</c:v>
                </c:pt>
                <c:pt idx="7404" formatCode="#,##0">
                  <c:v>6368</c:v>
                </c:pt>
                <c:pt idx="7405" formatCode="#,##0">
                  <c:v>5951</c:v>
                </c:pt>
                <c:pt idx="7406" formatCode="#,##0">
                  <c:v>6647</c:v>
                </c:pt>
                <c:pt idx="7407" formatCode="#,##0">
                  <c:v>7215</c:v>
                </c:pt>
                <c:pt idx="7408" formatCode="#,##0">
                  <c:v>8472</c:v>
                </c:pt>
                <c:pt idx="7409" formatCode="#,##0">
                  <c:v>8854</c:v>
                </c:pt>
                <c:pt idx="7410" formatCode="#,##0">
                  <c:v>9822</c:v>
                </c:pt>
                <c:pt idx="7411" formatCode="#,##0">
                  <c:v>10076</c:v>
                </c:pt>
                <c:pt idx="7412" formatCode="#,##0">
                  <c:v>9623</c:v>
                </c:pt>
                <c:pt idx="7413" formatCode="#,##0">
                  <c:v>8282</c:v>
                </c:pt>
                <c:pt idx="7414" formatCode="#,##0">
                  <c:v>5877</c:v>
                </c:pt>
                <c:pt idx="7423" formatCode="#,##0">
                  <c:v>8836</c:v>
                </c:pt>
                <c:pt idx="7424" formatCode="#,##0">
                  <c:v>9352</c:v>
                </c:pt>
                <c:pt idx="7425" formatCode="#,##0">
                  <c:v>9382</c:v>
                </c:pt>
                <c:pt idx="7426" formatCode="#,##0">
                  <c:v>9198</c:v>
                </c:pt>
                <c:pt idx="7427" formatCode="#,##0">
                  <c:v>9245</c:v>
                </c:pt>
                <c:pt idx="7428" formatCode="#,##0">
                  <c:v>8929</c:v>
                </c:pt>
                <c:pt idx="7429" formatCode="#,##0">
                  <c:v>8121</c:v>
                </c:pt>
                <c:pt idx="7430" formatCode="#,##0">
                  <c:v>7988</c:v>
                </c:pt>
                <c:pt idx="7431" formatCode="#,##0">
                  <c:v>8130</c:v>
                </c:pt>
                <c:pt idx="7432" formatCode="#,##0">
                  <c:v>8612</c:v>
                </c:pt>
                <c:pt idx="7433" formatCode="#,##0">
                  <c:v>10067</c:v>
                </c:pt>
                <c:pt idx="7434" formatCode="#,##0">
                  <c:v>12332</c:v>
                </c:pt>
                <c:pt idx="7435" formatCode="#,##0">
                  <c:v>12015</c:v>
                </c:pt>
                <c:pt idx="7436" formatCode="#,##0">
                  <c:v>11411</c:v>
                </c:pt>
                <c:pt idx="7437" formatCode="#,##0">
                  <c:v>9993</c:v>
                </c:pt>
                <c:pt idx="7438" formatCode="#,##0">
                  <c:v>7422</c:v>
                </c:pt>
                <c:pt idx="7447" formatCode="#,##0">
                  <c:v>8873</c:v>
                </c:pt>
                <c:pt idx="7448" formatCode="#,##0">
                  <c:v>9510</c:v>
                </c:pt>
                <c:pt idx="7449" formatCode="#,##0">
                  <c:v>9417</c:v>
                </c:pt>
                <c:pt idx="7450" formatCode="#,##0">
                  <c:v>9147</c:v>
                </c:pt>
                <c:pt idx="7451" formatCode="#,##0">
                  <c:v>8875</c:v>
                </c:pt>
                <c:pt idx="7452" formatCode="#,##0">
                  <c:v>8421</c:v>
                </c:pt>
                <c:pt idx="7453" formatCode="#,##0">
                  <c:v>8278</c:v>
                </c:pt>
                <c:pt idx="7454" formatCode="#,##0">
                  <c:v>7917</c:v>
                </c:pt>
                <c:pt idx="7455" formatCode="#,##0">
                  <c:v>7687</c:v>
                </c:pt>
                <c:pt idx="7456" formatCode="#,##0">
                  <c:v>8083</c:v>
                </c:pt>
                <c:pt idx="7457" formatCode="#,##0">
                  <c:v>9624</c:v>
                </c:pt>
                <c:pt idx="7458" formatCode="#,##0">
                  <c:v>12067</c:v>
                </c:pt>
                <c:pt idx="7459" formatCode="#,##0">
                  <c:v>12014</c:v>
                </c:pt>
                <c:pt idx="7460" formatCode="#,##0">
                  <c:v>11517</c:v>
                </c:pt>
                <c:pt idx="7461" formatCode="#,##0">
                  <c:v>9901</c:v>
                </c:pt>
                <c:pt idx="7462" formatCode="#,##0">
                  <c:v>7245</c:v>
                </c:pt>
                <c:pt idx="7471" formatCode="#,##0">
                  <c:v>8243</c:v>
                </c:pt>
                <c:pt idx="7472" formatCode="#,##0">
                  <c:v>8889</c:v>
                </c:pt>
                <c:pt idx="7473" formatCode="#,##0">
                  <c:v>8883</c:v>
                </c:pt>
                <c:pt idx="7474" formatCode="#,##0">
                  <c:v>9143</c:v>
                </c:pt>
                <c:pt idx="7475" formatCode="#,##0">
                  <c:v>9173</c:v>
                </c:pt>
                <c:pt idx="7476" formatCode="#,##0">
                  <c:v>9336</c:v>
                </c:pt>
                <c:pt idx="7477" formatCode="#,##0">
                  <c:v>9127</c:v>
                </c:pt>
                <c:pt idx="7478" formatCode="#,##0">
                  <c:v>9098</c:v>
                </c:pt>
                <c:pt idx="7479" formatCode="#,##0">
                  <c:v>9293</c:v>
                </c:pt>
                <c:pt idx="7480" formatCode="#,##0">
                  <c:v>9585</c:v>
                </c:pt>
                <c:pt idx="7481" formatCode="#,##0">
                  <c:v>10864</c:v>
                </c:pt>
                <c:pt idx="7482" formatCode="#,##0">
                  <c:v>12144</c:v>
                </c:pt>
                <c:pt idx="7483" formatCode="#,##0">
                  <c:v>11678</c:v>
                </c:pt>
                <c:pt idx="7484" formatCode="#,##0">
                  <c:v>10853</c:v>
                </c:pt>
                <c:pt idx="7485" formatCode="#,##0">
                  <c:v>9318</c:v>
                </c:pt>
                <c:pt idx="7486" formatCode="#,##0">
                  <c:v>6995</c:v>
                </c:pt>
                <c:pt idx="7495" formatCode="#,##0">
                  <c:v>8080</c:v>
                </c:pt>
                <c:pt idx="7496" formatCode="#,##0">
                  <c:v>8814</c:v>
                </c:pt>
                <c:pt idx="7497" formatCode="#,##0">
                  <c:v>8790</c:v>
                </c:pt>
                <c:pt idx="7498" formatCode="#,##0">
                  <c:v>8604</c:v>
                </c:pt>
                <c:pt idx="7499" formatCode="#,##0">
                  <c:v>8149</c:v>
                </c:pt>
                <c:pt idx="7500" formatCode="#,##0">
                  <c:v>7546</c:v>
                </c:pt>
                <c:pt idx="7501" formatCode="#,##0">
                  <c:v>7415</c:v>
                </c:pt>
                <c:pt idx="7502" formatCode="#,##0">
                  <c:v>7451</c:v>
                </c:pt>
                <c:pt idx="7503" formatCode="#,##0">
                  <c:v>7650</c:v>
                </c:pt>
                <c:pt idx="7504" formatCode="#,##0">
                  <c:v>7905</c:v>
                </c:pt>
                <c:pt idx="7505" formatCode="#,##0">
                  <c:v>9350</c:v>
                </c:pt>
                <c:pt idx="7506" formatCode="#,##0">
                  <c:v>11014</c:v>
                </c:pt>
                <c:pt idx="7507" formatCode="#,##0">
                  <c:v>10967</c:v>
                </c:pt>
                <c:pt idx="7508" formatCode="#,##0">
                  <c:v>10379</c:v>
                </c:pt>
                <c:pt idx="7509" formatCode="#,##0">
                  <c:v>9018</c:v>
                </c:pt>
                <c:pt idx="7510" formatCode="#,##0">
                  <c:v>6782</c:v>
                </c:pt>
                <c:pt idx="7519" formatCode="#,##0">
                  <c:v>7825</c:v>
                </c:pt>
                <c:pt idx="7520" formatCode="#,##0">
                  <c:v>8605</c:v>
                </c:pt>
                <c:pt idx="7521" formatCode="#,##0">
                  <c:v>8224</c:v>
                </c:pt>
                <c:pt idx="7522" formatCode="#,##0">
                  <c:v>8425</c:v>
                </c:pt>
                <c:pt idx="7523" formatCode="#,##0">
                  <c:v>8165</c:v>
                </c:pt>
                <c:pt idx="7524" formatCode="#,##0">
                  <c:v>7871</c:v>
                </c:pt>
                <c:pt idx="7525" formatCode="#,##0">
                  <c:v>8086</c:v>
                </c:pt>
                <c:pt idx="7526" formatCode="#,##0">
                  <c:v>8306</c:v>
                </c:pt>
                <c:pt idx="7527" formatCode="#,##0">
                  <c:v>8433</c:v>
                </c:pt>
                <c:pt idx="7528" formatCode="#,##0">
                  <c:v>8601</c:v>
                </c:pt>
                <c:pt idx="7529" formatCode="#,##0">
                  <c:v>9132</c:v>
                </c:pt>
                <c:pt idx="7530" formatCode="#,##0">
                  <c:v>9403</c:v>
                </c:pt>
                <c:pt idx="7531" formatCode="#,##0">
                  <c:v>8712</c:v>
                </c:pt>
                <c:pt idx="7532" formatCode="#,##0">
                  <c:v>8020</c:v>
                </c:pt>
                <c:pt idx="7533" formatCode="#,##0">
                  <c:v>7271</c:v>
                </c:pt>
                <c:pt idx="7534" formatCode="#,##0">
                  <c:v>6004</c:v>
                </c:pt>
                <c:pt idx="7543" formatCode="#,##0">
                  <c:v>2804</c:v>
                </c:pt>
                <c:pt idx="7544" formatCode="#,##0">
                  <c:v>4369</c:v>
                </c:pt>
                <c:pt idx="7545" formatCode="#,##0">
                  <c:v>6012</c:v>
                </c:pt>
                <c:pt idx="7546" formatCode="#,##0">
                  <c:v>6614</c:v>
                </c:pt>
                <c:pt idx="7547" formatCode="#,##0">
                  <c:v>6637</c:v>
                </c:pt>
                <c:pt idx="7548" formatCode="#,##0">
                  <c:v>6554</c:v>
                </c:pt>
                <c:pt idx="7549" formatCode="#,##0">
                  <c:v>6524</c:v>
                </c:pt>
                <c:pt idx="7550" formatCode="#,##0">
                  <c:v>6431</c:v>
                </c:pt>
                <c:pt idx="7551" formatCode="#,##0">
                  <c:v>6360</c:v>
                </c:pt>
                <c:pt idx="7552" formatCode="#,##0">
                  <c:v>6637</c:v>
                </c:pt>
                <c:pt idx="7553" formatCode="#,##0">
                  <c:v>7904</c:v>
                </c:pt>
                <c:pt idx="7554" formatCode="#,##0">
                  <c:v>9315</c:v>
                </c:pt>
                <c:pt idx="7555" formatCode="#,##0">
                  <c:v>9163</c:v>
                </c:pt>
                <c:pt idx="7556" formatCode="#,##0">
                  <c:v>8604</c:v>
                </c:pt>
                <c:pt idx="7557" formatCode="#,##0">
                  <c:v>7665</c:v>
                </c:pt>
                <c:pt idx="7558" formatCode="#,##0">
                  <c:v>6299</c:v>
                </c:pt>
                <c:pt idx="7567" formatCode="#,##0">
                  <c:v>1958</c:v>
                </c:pt>
                <c:pt idx="7568" formatCode="#,##0">
                  <c:v>3613</c:v>
                </c:pt>
                <c:pt idx="7569" formatCode="#,##0">
                  <c:v>3673</c:v>
                </c:pt>
                <c:pt idx="7570" formatCode="#,##0">
                  <c:v>4399</c:v>
                </c:pt>
                <c:pt idx="7571" formatCode="#,##0">
                  <c:v>3887</c:v>
                </c:pt>
                <c:pt idx="7572" formatCode="#,##0">
                  <c:v>5572</c:v>
                </c:pt>
                <c:pt idx="7573" formatCode="#,##0">
                  <c:v>4785</c:v>
                </c:pt>
                <c:pt idx="7574" formatCode="#,##0">
                  <c:v>5265</c:v>
                </c:pt>
                <c:pt idx="7575" formatCode="#,##0">
                  <c:v>5324</c:v>
                </c:pt>
                <c:pt idx="7576" formatCode="#,##0">
                  <c:v>5990</c:v>
                </c:pt>
                <c:pt idx="7577" formatCode="#,##0">
                  <c:v>6225</c:v>
                </c:pt>
                <c:pt idx="7578" formatCode="#,##0">
                  <c:v>7986</c:v>
                </c:pt>
                <c:pt idx="7579" formatCode="#,##0">
                  <c:v>8703</c:v>
                </c:pt>
                <c:pt idx="7580" formatCode="#,##0">
                  <c:v>8244</c:v>
                </c:pt>
                <c:pt idx="7581" formatCode="#,##0">
                  <c:v>7449</c:v>
                </c:pt>
                <c:pt idx="7582" formatCode="#,##0">
                  <c:v>5808</c:v>
                </c:pt>
                <c:pt idx="7591" formatCode="#,##0">
                  <c:v>4238</c:v>
                </c:pt>
                <c:pt idx="7592" formatCode="#,##0">
                  <c:v>5222</c:v>
                </c:pt>
                <c:pt idx="7593" formatCode="#,##0">
                  <c:v>6058</c:v>
                </c:pt>
                <c:pt idx="7594" formatCode="#,##0">
                  <c:v>6533</c:v>
                </c:pt>
                <c:pt idx="7595" formatCode="#,##0">
                  <c:v>6730</c:v>
                </c:pt>
                <c:pt idx="7596" formatCode="#,##0">
                  <c:v>6640</c:v>
                </c:pt>
                <c:pt idx="7597" formatCode="#,##0">
                  <c:v>6257</c:v>
                </c:pt>
                <c:pt idx="7598" formatCode="#,##0">
                  <c:v>5697</c:v>
                </c:pt>
                <c:pt idx="7599" formatCode="#,##0">
                  <c:v>5523</c:v>
                </c:pt>
                <c:pt idx="7600" formatCode="#,##0">
                  <c:v>5935</c:v>
                </c:pt>
                <c:pt idx="7601" formatCode="#,##0">
                  <c:v>7054</c:v>
                </c:pt>
                <c:pt idx="7602" formatCode="#,##0">
                  <c:v>9643</c:v>
                </c:pt>
                <c:pt idx="7603" formatCode="#,##0">
                  <c:v>10455</c:v>
                </c:pt>
                <c:pt idx="7604" formatCode="#,##0">
                  <c:v>9958</c:v>
                </c:pt>
                <c:pt idx="7605" formatCode="#,##0">
                  <c:v>8793</c:v>
                </c:pt>
                <c:pt idx="7606" formatCode="#,##0">
                  <c:v>6486</c:v>
                </c:pt>
                <c:pt idx="7615" formatCode="#,##0">
                  <c:v>8005</c:v>
                </c:pt>
                <c:pt idx="7616" formatCode="#,##0">
                  <c:v>8290</c:v>
                </c:pt>
                <c:pt idx="7617" formatCode="#,##0">
                  <c:v>7939</c:v>
                </c:pt>
                <c:pt idx="7618" formatCode="#,##0">
                  <c:v>7602</c:v>
                </c:pt>
                <c:pt idx="7619" formatCode="#,##0">
                  <c:v>7325</c:v>
                </c:pt>
                <c:pt idx="7620" formatCode="#,##0">
                  <c:v>7177</c:v>
                </c:pt>
                <c:pt idx="7621" formatCode="#,##0">
                  <c:v>7179</c:v>
                </c:pt>
                <c:pt idx="7622" formatCode="#,##0">
                  <c:v>7264</c:v>
                </c:pt>
                <c:pt idx="7623" formatCode="#,##0">
                  <c:v>7636</c:v>
                </c:pt>
                <c:pt idx="7624" formatCode="#,##0">
                  <c:v>8127</c:v>
                </c:pt>
                <c:pt idx="7625" formatCode="#,##0">
                  <c:v>9299</c:v>
                </c:pt>
                <c:pt idx="7626" formatCode="#,##0">
                  <c:v>11243</c:v>
                </c:pt>
                <c:pt idx="7627" formatCode="#,##0">
                  <c:v>11360</c:v>
                </c:pt>
                <c:pt idx="7628" formatCode="#,##0">
                  <c:v>10611</c:v>
                </c:pt>
                <c:pt idx="7629" formatCode="#,##0">
                  <c:v>9009</c:v>
                </c:pt>
                <c:pt idx="7630" formatCode="#,##0">
                  <c:v>6431</c:v>
                </c:pt>
                <c:pt idx="7639" formatCode="#,##0">
                  <c:v>7802</c:v>
                </c:pt>
                <c:pt idx="7640" formatCode="#,##0">
                  <c:v>8322</c:v>
                </c:pt>
                <c:pt idx="7641" formatCode="#,##0">
                  <c:v>8464</c:v>
                </c:pt>
                <c:pt idx="7642" formatCode="#,##0">
                  <c:v>8590</c:v>
                </c:pt>
                <c:pt idx="7643" formatCode="#,##0">
                  <c:v>9073</c:v>
                </c:pt>
                <c:pt idx="7644" formatCode="#,##0">
                  <c:v>9273</c:v>
                </c:pt>
                <c:pt idx="7645" formatCode="#,##0">
                  <c:v>8898</c:v>
                </c:pt>
                <c:pt idx="7646" formatCode="#,##0">
                  <c:v>8508</c:v>
                </c:pt>
                <c:pt idx="7647" formatCode="#,##0">
                  <c:v>8769</c:v>
                </c:pt>
                <c:pt idx="7648" formatCode="#,##0">
                  <c:v>8728</c:v>
                </c:pt>
                <c:pt idx="7649" formatCode="#,##0">
                  <c:v>9343</c:v>
                </c:pt>
                <c:pt idx="7650" formatCode="#,##0">
                  <c:v>11638</c:v>
                </c:pt>
                <c:pt idx="7651" formatCode="#,##0">
                  <c:v>11969</c:v>
                </c:pt>
                <c:pt idx="7652" formatCode="#,##0">
                  <c:v>11201</c:v>
                </c:pt>
                <c:pt idx="7653" formatCode="#,##0">
                  <c:v>9609</c:v>
                </c:pt>
                <c:pt idx="7654" formatCode="#,##0">
                  <c:v>7033</c:v>
                </c:pt>
                <c:pt idx="7663" formatCode="#,##0">
                  <c:v>8471</c:v>
                </c:pt>
                <c:pt idx="7664" formatCode="#,##0">
                  <c:v>8763</c:v>
                </c:pt>
                <c:pt idx="7665" formatCode="#,##0">
                  <c:v>8283</c:v>
                </c:pt>
                <c:pt idx="7666" formatCode="#,##0">
                  <c:v>8122</c:v>
                </c:pt>
                <c:pt idx="7667" formatCode="#,##0">
                  <c:v>7766</c:v>
                </c:pt>
                <c:pt idx="7668" formatCode="#,##0">
                  <c:v>7270</c:v>
                </c:pt>
                <c:pt idx="7669" formatCode="#,##0">
                  <c:v>7060</c:v>
                </c:pt>
                <c:pt idx="7670" formatCode="#,##0">
                  <c:v>6810</c:v>
                </c:pt>
                <c:pt idx="7671" formatCode="#,##0">
                  <c:v>6790</c:v>
                </c:pt>
                <c:pt idx="7672" formatCode="#,##0">
                  <c:v>7270</c:v>
                </c:pt>
                <c:pt idx="7673" formatCode="#,##0">
                  <c:v>8457</c:v>
                </c:pt>
                <c:pt idx="7674" formatCode="#,##0">
                  <c:v>10961</c:v>
                </c:pt>
                <c:pt idx="7675" formatCode="#,##0">
                  <c:v>11478</c:v>
                </c:pt>
                <c:pt idx="7676" formatCode="#,##0">
                  <c:v>10900</c:v>
                </c:pt>
                <c:pt idx="7677" formatCode="#,##0">
                  <c:v>9098</c:v>
                </c:pt>
                <c:pt idx="7678" formatCode="#,##0">
                  <c:v>6803</c:v>
                </c:pt>
                <c:pt idx="7687" formatCode="#,##0">
                  <c:v>7741</c:v>
                </c:pt>
                <c:pt idx="7688" formatCode="#,##0">
                  <c:v>7977</c:v>
                </c:pt>
                <c:pt idx="7689" formatCode="#,##0">
                  <c:v>7913</c:v>
                </c:pt>
                <c:pt idx="7690" formatCode="#,##0">
                  <c:v>8144</c:v>
                </c:pt>
                <c:pt idx="7691" formatCode="#,##0">
                  <c:v>7416</c:v>
                </c:pt>
                <c:pt idx="7692" formatCode="#,##0">
                  <c:v>6999</c:v>
                </c:pt>
                <c:pt idx="7693" formatCode="#,##0">
                  <c:v>6808</c:v>
                </c:pt>
                <c:pt idx="7694" formatCode="#,##0">
                  <c:v>6877</c:v>
                </c:pt>
                <c:pt idx="7695" formatCode="#,##0">
                  <c:v>7222</c:v>
                </c:pt>
                <c:pt idx="7696" formatCode="#,##0">
                  <c:v>6474</c:v>
                </c:pt>
                <c:pt idx="7697" formatCode="#,##0">
                  <c:v>7014</c:v>
                </c:pt>
                <c:pt idx="7698" formatCode="#,##0">
                  <c:v>8831</c:v>
                </c:pt>
                <c:pt idx="7699" formatCode="#,##0">
                  <c:v>8884</c:v>
                </c:pt>
                <c:pt idx="7700" formatCode="#,##0">
                  <c:v>8543</c:v>
                </c:pt>
                <c:pt idx="7701" formatCode="#,##0">
                  <c:v>8049</c:v>
                </c:pt>
                <c:pt idx="7702" formatCode="#,##0">
                  <c:v>6739</c:v>
                </c:pt>
                <c:pt idx="7711" formatCode="#,##0">
                  <c:v>3372</c:v>
                </c:pt>
                <c:pt idx="7712" formatCode="#,##0">
                  <c:v>5331</c:v>
                </c:pt>
                <c:pt idx="7713" formatCode="#,##0">
                  <c:v>6610</c:v>
                </c:pt>
                <c:pt idx="7714" formatCode="#,##0">
                  <c:v>7134</c:v>
                </c:pt>
                <c:pt idx="7715" formatCode="#,##0">
                  <c:v>7258</c:v>
                </c:pt>
                <c:pt idx="7716" formatCode="#,##0">
                  <c:v>7082</c:v>
                </c:pt>
                <c:pt idx="7717" formatCode="#,##0">
                  <c:v>6475</c:v>
                </c:pt>
                <c:pt idx="7718" formatCode="#,##0">
                  <c:v>6052</c:v>
                </c:pt>
                <c:pt idx="7719" formatCode="#,##0">
                  <c:v>5794</c:v>
                </c:pt>
                <c:pt idx="7720" formatCode="#,##0">
                  <c:v>6352</c:v>
                </c:pt>
                <c:pt idx="7721" formatCode="#,##0">
                  <c:v>7438</c:v>
                </c:pt>
                <c:pt idx="7722" formatCode="#,##0">
                  <c:v>9210</c:v>
                </c:pt>
                <c:pt idx="7723" formatCode="#,##0">
                  <c:v>9611</c:v>
                </c:pt>
                <c:pt idx="7724" formatCode="#,##0">
                  <c:v>9040</c:v>
                </c:pt>
                <c:pt idx="7725" formatCode="#,##0">
                  <c:v>8116</c:v>
                </c:pt>
                <c:pt idx="7726" formatCode="#,##0">
                  <c:v>6540</c:v>
                </c:pt>
                <c:pt idx="7735" formatCode="#,##0">
                  <c:v>2799</c:v>
                </c:pt>
                <c:pt idx="7736" formatCode="#,##0">
                  <c:v>3992</c:v>
                </c:pt>
                <c:pt idx="7737" formatCode="#,##0">
                  <c:v>3746</c:v>
                </c:pt>
                <c:pt idx="7738" formatCode="#,##0">
                  <c:v>3782</c:v>
                </c:pt>
                <c:pt idx="7739" formatCode="#,##0">
                  <c:v>3132</c:v>
                </c:pt>
                <c:pt idx="7740" formatCode="#,##0">
                  <c:v>3787</c:v>
                </c:pt>
                <c:pt idx="7741" formatCode="#,##0">
                  <c:v>3278</c:v>
                </c:pt>
                <c:pt idx="7742" formatCode="#,##0">
                  <c:v>3694</c:v>
                </c:pt>
                <c:pt idx="7743" formatCode="#,##0">
                  <c:v>3889</c:v>
                </c:pt>
                <c:pt idx="7744" formatCode="#,##0">
                  <c:v>5120</c:v>
                </c:pt>
                <c:pt idx="7745" formatCode="#,##0">
                  <c:v>5840</c:v>
                </c:pt>
                <c:pt idx="7746" formatCode="#,##0">
                  <c:v>7288</c:v>
                </c:pt>
                <c:pt idx="7747" formatCode="#,##0">
                  <c:v>8157</c:v>
                </c:pt>
                <c:pt idx="7748" formatCode="#,##0">
                  <c:v>7856</c:v>
                </c:pt>
                <c:pt idx="7749" formatCode="#,##0">
                  <c:v>6623</c:v>
                </c:pt>
                <c:pt idx="7750" formatCode="#,##0">
                  <c:v>4328</c:v>
                </c:pt>
                <c:pt idx="7759" formatCode="#,##0">
                  <c:v>7227</c:v>
                </c:pt>
                <c:pt idx="7760" formatCode="#,##0">
                  <c:v>7822</c:v>
                </c:pt>
                <c:pt idx="7761" formatCode="#,##0">
                  <c:v>7642</c:v>
                </c:pt>
                <c:pt idx="7762" formatCode="#,##0">
                  <c:v>7481</c:v>
                </c:pt>
                <c:pt idx="7763" formatCode="#,##0">
                  <c:v>7610</c:v>
                </c:pt>
                <c:pt idx="7764" formatCode="#,##0">
                  <c:v>7580</c:v>
                </c:pt>
                <c:pt idx="7765" formatCode="#,##0">
                  <c:v>7349</c:v>
                </c:pt>
                <c:pt idx="7766" formatCode="#,##0">
                  <c:v>7332</c:v>
                </c:pt>
                <c:pt idx="7767" formatCode="#,##0">
                  <c:v>7251</c:v>
                </c:pt>
                <c:pt idx="7768" formatCode="#,##0">
                  <c:v>7356</c:v>
                </c:pt>
                <c:pt idx="7769" formatCode="#,##0">
                  <c:v>7904</c:v>
                </c:pt>
                <c:pt idx="7770" formatCode="#,##0">
                  <c:v>9814</c:v>
                </c:pt>
                <c:pt idx="7771" formatCode="#,##0">
                  <c:v>10309</c:v>
                </c:pt>
                <c:pt idx="7772" formatCode="#,##0">
                  <c:v>9432</c:v>
                </c:pt>
                <c:pt idx="7773" formatCode="#,##0">
                  <c:v>7985</c:v>
                </c:pt>
                <c:pt idx="7774" formatCode="#,##0">
                  <c:v>5537</c:v>
                </c:pt>
                <c:pt idx="7783" formatCode="#,##0">
                  <c:v>6675</c:v>
                </c:pt>
                <c:pt idx="7784" formatCode="#,##0">
                  <c:v>7120</c:v>
                </c:pt>
                <c:pt idx="7785" formatCode="#,##0">
                  <c:v>6933</c:v>
                </c:pt>
                <c:pt idx="7786" formatCode="#,##0">
                  <c:v>6610</c:v>
                </c:pt>
                <c:pt idx="7787" formatCode="#,##0">
                  <c:v>6556</c:v>
                </c:pt>
                <c:pt idx="7788" formatCode="#,##0">
                  <c:v>6353</c:v>
                </c:pt>
                <c:pt idx="7789" formatCode="#,##0">
                  <c:v>6339</c:v>
                </c:pt>
                <c:pt idx="7790" formatCode="#,##0">
                  <c:v>6217</c:v>
                </c:pt>
                <c:pt idx="7791" formatCode="#,##0">
                  <c:v>5955</c:v>
                </c:pt>
                <c:pt idx="7792" formatCode="#,##0">
                  <c:v>6176</c:v>
                </c:pt>
                <c:pt idx="7793" formatCode="#,##0">
                  <c:v>7330</c:v>
                </c:pt>
                <c:pt idx="7794" formatCode="#,##0">
                  <c:v>9203</c:v>
                </c:pt>
                <c:pt idx="7795" formatCode="#,##0">
                  <c:v>9956</c:v>
                </c:pt>
                <c:pt idx="7796" formatCode="#,##0">
                  <c:v>9272</c:v>
                </c:pt>
                <c:pt idx="7797" formatCode="#,##0">
                  <c:v>7808</c:v>
                </c:pt>
                <c:pt idx="7798" formatCode="#,##0">
                  <c:v>5090</c:v>
                </c:pt>
                <c:pt idx="7807" formatCode="#,##0">
                  <c:v>6691</c:v>
                </c:pt>
                <c:pt idx="7808" formatCode="#,##0">
                  <c:v>6860</c:v>
                </c:pt>
                <c:pt idx="7809" formatCode="#,##0">
                  <c:v>6376</c:v>
                </c:pt>
                <c:pt idx="7810" formatCode="#,##0">
                  <c:v>6299</c:v>
                </c:pt>
                <c:pt idx="7811" formatCode="#,##0">
                  <c:v>6193</c:v>
                </c:pt>
                <c:pt idx="7812" formatCode="#,##0">
                  <c:v>6171</c:v>
                </c:pt>
                <c:pt idx="7813" formatCode="#,##0">
                  <c:v>6053</c:v>
                </c:pt>
                <c:pt idx="7814" formatCode="#,##0">
                  <c:v>5939</c:v>
                </c:pt>
                <c:pt idx="7815" formatCode="#,##0">
                  <c:v>5892</c:v>
                </c:pt>
                <c:pt idx="7816" formatCode="#,##0">
                  <c:v>5922</c:v>
                </c:pt>
                <c:pt idx="7817" formatCode="#,##0">
                  <c:v>6809</c:v>
                </c:pt>
                <c:pt idx="7818" formatCode="#,##0">
                  <c:v>8871</c:v>
                </c:pt>
                <c:pt idx="7819" formatCode="#,##0">
                  <c:v>9700</c:v>
                </c:pt>
                <c:pt idx="7820" formatCode="#,##0">
                  <c:v>8808</c:v>
                </c:pt>
                <c:pt idx="7821" formatCode="#,##0">
                  <c:v>7526</c:v>
                </c:pt>
                <c:pt idx="7822" formatCode="#,##0">
                  <c:v>5077</c:v>
                </c:pt>
                <c:pt idx="7831" formatCode="#,##0">
                  <c:v>6432</c:v>
                </c:pt>
                <c:pt idx="7832" formatCode="#,##0">
                  <c:v>7248</c:v>
                </c:pt>
                <c:pt idx="7833" formatCode="#,##0">
                  <c:v>7629</c:v>
                </c:pt>
                <c:pt idx="7834" formatCode="#,##0">
                  <c:v>7926</c:v>
                </c:pt>
                <c:pt idx="7835" formatCode="#,##0">
                  <c:v>7898</c:v>
                </c:pt>
                <c:pt idx="7836" formatCode="#,##0">
                  <c:v>7995</c:v>
                </c:pt>
                <c:pt idx="7837" formatCode="#,##0">
                  <c:v>8320</c:v>
                </c:pt>
                <c:pt idx="7838" formatCode="#,##0">
                  <c:v>8516</c:v>
                </c:pt>
                <c:pt idx="7839" formatCode="#,##0">
                  <c:v>9261</c:v>
                </c:pt>
                <c:pt idx="7840" formatCode="#,##0">
                  <c:v>10077</c:v>
                </c:pt>
                <c:pt idx="7841" formatCode="#,##0">
                  <c:v>10883</c:v>
                </c:pt>
                <c:pt idx="7842" formatCode="#,##0">
                  <c:v>11536</c:v>
                </c:pt>
                <c:pt idx="7843" formatCode="#,##0">
                  <c:v>11226</c:v>
                </c:pt>
                <c:pt idx="7844" formatCode="#,##0">
                  <c:v>10341</c:v>
                </c:pt>
                <c:pt idx="7845" formatCode="#,##0">
                  <c:v>8602</c:v>
                </c:pt>
                <c:pt idx="7846" formatCode="#,##0">
                  <c:v>6349</c:v>
                </c:pt>
                <c:pt idx="7855" formatCode="#,##0">
                  <c:v>6952</c:v>
                </c:pt>
                <c:pt idx="7856" formatCode="#,##0">
                  <c:v>7157</c:v>
                </c:pt>
                <c:pt idx="7857" formatCode="#,##0">
                  <c:v>6729</c:v>
                </c:pt>
                <c:pt idx="7858" formatCode="#,##0">
                  <c:v>6762</c:v>
                </c:pt>
                <c:pt idx="7859" formatCode="#,##0">
                  <c:v>6792</c:v>
                </c:pt>
                <c:pt idx="7860" formatCode="#,##0">
                  <c:v>6439</c:v>
                </c:pt>
                <c:pt idx="7861" formatCode="#,##0">
                  <c:v>6757</c:v>
                </c:pt>
                <c:pt idx="7862" formatCode="#,##0">
                  <c:v>7285</c:v>
                </c:pt>
                <c:pt idx="7863" formatCode="#,##0">
                  <c:v>7798</c:v>
                </c:pt>
                <c:pt idx="7864" formatCode="#,##0">
                  <c:v>7943</c:v>
                </c:pt>
                <c:pt idx="7865" formatCode="#,##0">
                  <c:v>8027</c:v>
                </c:pt>
                <c:pt idx="7866" formatCode="#,##0">
                  <c:v>8757</c:v>
                </c:pt>
                <c:pt idx="7867" formatCode="#,##0">
                  <c:v>8513</c:v>
                </c:pt>
                <c:pt idx="7868" formatCode="#,##0">
                  <c:v>7944</c:v>
                </c:pt>
                <c:pt idx="7869" formatCode="#,##0">
                  <c:v>7093</c:v>
                </c:pt>
                <c:pt idx="7870" formatCode="#,##0">
                  <c:v>5942</c:v>
                </c:pt>
                <c:pt idx="7879" formatCode="#,##0">
                  <c:v>3336</c:v>
                </c:pt>
                <c:pt idx="7880" formatCode="#,##0">
                  <c:v>5146</c:v>
                </c:pt>
                <c:pt idx="7881" formatCode="#,##0">
                  <c:v>6568</c:v>
                </c:pt>
                <c:pt idx="7882" formatCode="#,##0">
                  <c:v>7553</c:v>
                </c:pt>
                <c:pt idx="7883" formatCode="#,##0">
                  <c:v>8011</c:v>
                </c:pt>
                <c:pt idx="7884" formatCode="#,##0">
                  <c:v>7551</c:v>
                </c:pt>
                <c:pt idx="7885" formatCode="#,##0">
                  <c:v>6563</c:v>
                </c:pt>
                <c:pt idx="7886" formatCode="#,##0">
                  <c:v>6307</c:v>
                </c:pt>
                <c:pt idx="7887" formatCode="#,##0">
                  <c:v>6914</c:v>
                </c:pt>
                <c:pt idx="7888" formatCode="#,##0">
                  <c:v>7653</c:v>
                </c:pt>
                <c:pt idx="7889" formatCode="#,##0">
                  <c:v>8593</c:v>
                </c:pt>
                <c:pt idx="7890" formatCode="#,##0">
                  <c:v>9796</c:v>
                </c:pt>
                <c:pt idx="7891" formatCode="#,##0">
                  <c:v>9568</c:v>
                </c:pt>
                <c:pt idx="7892" formatCode="#,##0">
                  <c:v>9027</c:v>
                </c:pt>
                <c:pt idx="7893" formatCode="#,##0">
                  <c:v>7929</c:v>
                </c:pt>
                <c:pt idx="7894" formatCode="#,##0">
                  <c:v>6417</c:v>
                </c:pt>
                <c:pt idx="7903" formatCode="#,##0">
                  <c:v>2113</c:v>
                </c:pt>
                <c:pt idx="7904" formatCode="#,##0">
                  <c:v>3707</c:v>
                </c:pt>
                <c:pt idx="7905" formatCode="#,##0">
                  <c:v>3256</c:v>
                </c:pt>
                <c:pt idx="7906" formatCode="#,##0">
                  <c:v>3529</c:v>
                </c:pt>
                <c:pt idx="7907" formatCode="#,##0">
                  <c:v>2964</c:v>
                </c:pt>
                <c:pt idx="7908" formatCode="#,##0">
                  <c:v>3631</c:v>
                </c:pt>
                <c:pt idx="7909" formatCode="#,##0">
                  <c:v>3358</c:v>
                </c:pt>
                <c:pt idx="7910" formatCode="#,##0">
                  <c:v>3707</c:v>
                </c:pt>
                <c:pt idx="7911" formatCode="#,##0">
                  <c:v>4399</c:v>
                </c:pt>
                <c:pt idx="7912" formatCode="#,##0">
                  <c:v>5551</c:v>
                </c:pt>
                <c:pt idx="7913" formatCode="#,##0">
                  <c:v>6186</c:v>
                </c:pt>
                <c:pt idx="7914" formatCode="#,##0">
                  <c:v>7313</c:v>
                </c:pt>
                <c:pt idx="7915" formatCode="#,##0">
                  <c:v>8284</c:v>
                </c:pt>
                <c:pt idx="7916" formatCode="#,##0">
                  <c:v>7886</c:v>
                </c:pt>
                <c:pt idx="7917" formatCode="#,##0">
                  <c:v>6641</c:v>
                </c:pt>
                <c:pt idx="7918" formatCode="#,##0">
                  <c:v>4449</c:v>
                </c:pt>
                <c:pt idx="7927" formatCode="#,##0">
                  <c:v>6358</c:v>
                </c:pt>
                <c:pt idx="7928" formatCode="#,##0">
                  <c:v>7531</c:v>
                </c:pt>
                <c:pt idx="7929" formatCode="#,##0">
                  <c:v>8020</c:v>
                </c:pt>
                <c:pt idx="7930" formatCode="#,##0">
                  <c:v>8194</c:v>
                </c:pt>
                <c:pt idx="7931" formatCode="#,##0">
                  <c:v>8447</c:v>
                </c:pt>
                <c:pt idx="7932" formatCode="#,##0">
                  <c:v>7771</c:v>
                </c:pt>
                <c:pt idx="7933" formatCode="#,##0">
                  <c:v>7866</c:v>
                </c:pt>
                <c:pt idx="7934" formatCode="#,##0">
                  <c:v>7519</c:v>
                </c:pt>
                <c:pt idx="7935" formatCode="#,##0">
                  <c:v>7446</c:v>
                </c:pt>
                <c:pt idx="7936" formatCode="#,##0">
                  <c:v>7556</c:v>
                </c:pt>
                <c:pt idx="7937" formatCode="#,##0">
                  <c:v>8171</c:v>
                </c:pt>
                <c:pt idx="7938" formatCode="#,##0">
                  <c:v>9573</c:v>
                </c:pt>
                <c:pt idx="7939" formatCode="#,##0">
                  <c:v>10416</c:v>
                </c:pt>
                <c:pt idx="7940" formatCode="#,##0">
                  <c:v>9904</c:v>
                </c:pt>
                <c:pt idx="7941" formatCode="#,##0">
                  <c:v>8469</c:v>
                </c:pt>
                <c:pt idx="7942" formatCode="#,##0">
                  <c:v>5846</c:v>
                </c:pt>
                <c:pt idx="7951" formatCode="#,##0">
                  <c:v>7007</c:v>
                </c:pt>
                <c:pt idx="7952" formatCode="#,##0">
                  <c:v>7195</c:v>
                </c:pt>
                <c:pt idx="7953" formatCode="#,##0">
                  <c:v>6841</c:v>
                </c:pt>
                <c:pt idx="7954" formatCode="#,##0">
                  <c:v>6683</c:v>
                </c:pt>
                <c:pt idx="7955" formatCode="#,##0">
                  <c:v>6580</c:v>
                </c:pt>
                <c:pt idx="7956" formatCode="#,##0">
                  <c:v>6438</c:v>
                </c:pt>
                <c:pt idx="7957" formatCode="#,##0">
                  <c:v>6161</c:v>
                </c:pt>
                <c:pt idx="7958" formatCode="#,##0">
                  <c:v>6128</c:v>
                </c:pt>
                <c:pt idx="7959" formatCode="#,##0">
                  <c:v>6130</c:v>
                </c:pt>
                <c:pt idx="7960" formatCode="#,##0">
                  <c:v>6345</c:v>
                </c:pt>
                <c:pt idx="7961" formatCode="#,##0">
                  <c:v>7430</c:v>
                </c:pt>
                <c:pt idx="7962" formatCode="#,##0">
                  <c:v>9464</c:v>
                </c:pt>
                <c:pt idx="7963" formatCode="#,##0">
                  <c:v>9851</c:v>
                </c:pt>
                <c:pt idx="7964" formatCode="#,##0">
                  <c:v>9048</c:v>
                </c:pt>
                <c:pt idx="7965" formatCode="#,##0">
                  <c:v>7537</c:v>
                </c:pt>
                <c:pt idx="7966" formatCode="#,##0">
                  <c:v>5233</c:v>
                </c:pt>
                <c:pt idx="7975" formatCode="#,##0">
                  <c:v>7083</c:v>
                </c:pt>
                <c:pt idx="7976" formatCode="#,##0">
                  <c:v>7273</c:v>
                </c:pt>
                <c:pt idx="7977" formatCode="#,##0">
                  <c:v>6916</c:v>
                </c:pt>
                <c:pt idx="7978" formatCode="#,##0">
                  <c:v>6758</c:v>
                </c:pt>
                <c:pt idx="7979" formatCode="#,##0">
                  <c:v>6654</c:v>
                </c:pt>
                <c:pt idx="7980" formatCode="#,##0">
                  <c:v>6511</c:v>
                </c:pt>
                <c:pt idx="7981" formatCode="#,##0">
                  <c:v>6231</c:v>
                </c:pt>
                <c:pt idx="7982" formatCode="#,##0">
                  <c:v>6199</c:v>
                </c:pt>
                <c:pt idx="7983" formatCode="#,##0">
                  <c:v>6201</c:v>
                </c:pt>
                <c:pt idx="7984" formatCode="#,##0">
                  <c:v>6416</c:v>
                </c:pt>
                <c:pt idx="7985" formatCode="#,##0">
                  <c:v>7505</c:v>
                </c:pt>
                <c:pt idx="7986" formatCode="#,##0">
                  <c:v>9550</c:v>
                </c:pt>
                <c:pt idx="7987" formatCode="#,##0">
                  <c:v>9939</c:v>
                </c:pt>
                <c:pt idx="7988" formatCode="#,##0">
                  <c:v>9133</c:v>
                </c:pt>
                <c:pt idx="7989" formatCode="#,##0">
                  <c:v>7615</c:v>
                </c:pt>
                <c:pt idx="7990" formatCode="#,##0">
                  <c:v>5300</c:v>
                </c:pt>
                <c:pt idx="7999" formatCode="#,##0">
                  <c:v>5827</c:v>
                </c:pt>
                <c:pt idx="8000" formatCode="#,##0">
                  <c:v>6387</c:v>
                </c:pt>
                <c:pt idx="8001" formatCode="#,##0">
                  <c:v>6466</c:v>
                </c:pt>
                <c:pt idx="8002" formatCode="#,##0">
                  <c:v>6493</c:v>
                </c:pt>
                <c:pt idx="8003" formatCode="#,##0">
                  <c:v>6658</c:v>
                </c:pt>
                <c:pt idx="8004" formatCode="#,##0">
                  <c:v>6614</c:v>
                </c:pt>
                <c:pt idx="8005" formatCode="#,##0">
                  <c:v>6699</c:v>
                </c:pt>
                <c:pt idx="8006" formatCode="#,##0">
                  <c:v>6395</c:v>
                </c:pt>
                <c:pt idx="8007" formatCode="#,##0">
                  <c:v>6749</c:v>
                </c:pt>
                <c:pt idx="8008" formatCode="#,##0">
                  <c:v>7658</c:v>
                </c:pt>
                <c:pt idx="8009" formatCode="#,##0">
                  <c:v>8861</c:v>
                </c:pt>
                <c:pt idx="8010" formatCode="#,##0">
                  <c:v>9731</c:v>
                </c:pt>
                <c:pt idx="8011" formatCode="#,##0">
                  <c:v>9685</c:v>
                </c:pt>
                <c:pt idx="8012" formatCode="#,##0">
                  <c:v>8956</c:v>
                </c:pt>
                <c:pt idx="8013" formatCode="#,##0">
                  <c:v>7261</c:v>
                </c:pt>
                <c:pt idx="8014" formatCode="#,##0">
                  <c:v>5019</c:v>
                </c:pt>
                <c:pt idx="8023" formatCode="#,##0">
                  <c:v>6289</c:v>
                </c:pt>
                <c:pt idx="8024" formatCode="#,##0">
                  <c:v>6464</c:v>
                </c:pt>
                <c:pt idx="8025" formatCode="#,##0">
                  <c:v>6104</c:v>
                </c:pt>
                <c:pt idx="8026" formatCode="#,##0">
                  <c:v>6387</c:v>
                </c:pt>
                <c:pt idx="8027" formatCode="#,##0">
                  <c:v>6180</c:v>
                </c:pt>
                <c:pt idx="8028" formatCode="#,##0">
                  <c:v>5636</c:v>
                </c:pt>
                <c:pt idx="8029" formatCode="#,##0">
                  <c:v>5356</c:v>
                </c:pt>
                <c:pt idx="8030" formatCode="#,##0">
                  <c:v>5307</c:v>
                </c:pt>
                <c:pt idx="8031" formatCode="#,##0">
                  <c:v>5384</c:v>
                </c:pt>
                <c:pt idx="8032" formatCode="#,##0">
                  <c:v>5327</c:v>
                </c:pt>
                <c:pt idx="8033" formatCode="#,##0">
                  <c:v>5453</c:v>
                </c:pt>
                <c:pt idx="8034" formatCode="#,##0">
                  <c:v>6454</c:v>
                </c:pt>
                <c:pt idx="8035" formatCode="#,##0">
                  <c:v>7554</c:v>
                </c:pt>
                <c:pt idx="8036" formatCode="#,##0">
                  <c:v>7241</c:v>
                </c:pt>
                <c:pt idx="8037" formatCode="#,##0">
                  <c:v>6556</c:v>
                </c:pt>
                <c:pt idx="8038" formatCode="#,##0">
                  <c:v>5325</c:v>
                </c:pt>
                <c:pt idx="8047" formatCode="#,##0">
                  <c:v>9039</c:v>
                </c:pt>
                <c:pt idx="8048" formatCode="#,##0">
                  <c:v>10146</c:v>
                </c:pt>
                <c:pt idx="8049" formatCode="#,##0">
                  <c:v>10706</c:v>
                </c:pt>
                <c:pt idx="8050" formatCode="#,##0">
                  <c:v>10701</c:v>
                </c:pt>
                <c:pt idx="8051" formatCode="#,##0">
                  <c:v>10532</c:v>
                </c:pt>
                <c:pt idx="8052" formatCode="#,##0">
                  <c:v>10333</c:v>
                </c:pt>
                <c:pt idx="8053" formatCode="#,##0">
                  <c:v>9763</c:v>
                </c:pt>
                <c:pt idx="8054" formatCode="#,##0">
                  <c:v>9354</c:v>
                </c:pt>
                <c:pt idx="8055" formatCode="#,##0">
                  <c:v>9435</c:v>
                </c:pt>
                <c:pt idx="8056" formatCode="#,##0">
                  <c:v>9833</c:v>
                </c:pt>
                <c:pt idx="8057" formatCode="#,##0">
                  <c:v>10702</c:v>
                </c:pt>
                <c:pt idx="8058" formatCode="#,##0">
                  <c:v>12432</c:v>
                </c:pt>
                <c:pt idx="8059" formatCode="#,##0">
                  <c:v>14005</c:v>
                </c:pt>
                <c:pt idx="8060" formatCode="#,##0">
                  <c:v>13584</c:v>
                </c:pt>
                <c:pt idx="8061" formatCode="#,##0">
                  <c:v>12677</c:v>
                </c:pt>
                <c:pt idx="8062" formatCode="#,##0">
                  <c:v>11074</c:v>
                </c:pt>
                <c:pt idx="8071" formatCode="#,##0">
                  <c:v>7839</c:v>
                </c:pt>
                <c:pt idx="8072" formatCode="#,##0">
                  <c:v>9093</c:v>
                </c:pt>
                <c:pt idx="8073" formatCode="#,##0">
                  <c:v>9104</c:v>
                </c:pt>
                <c:pt idx="8074" formatCode="#,##0">
                  <c:v>9177</c:v>
                </c:pt>
                <c:pt idx="8075" formatCode="#,##0">
                  <c:v>8466</c:v>
                </c:pt>
                <c:pt idx="8076" formatCode="#,##0">
                  <c:v>8914</c:v>
                </c:pt>
                <c:pt idx="8077" formatCode="#,##0">
                  <c:v>8070</c:v>
                </c:pt>
                <c:pt idx="8078" formatCode="#,##0">
                  <c:v>8550</c:v>
                </c:pt>
                <c:pt idx="8079" formatCode="#,##0">
                  <c:v>8744</c:v>
                </c:pt>
                <c:pt idx="8080" formatCode="#,##0">
                  <c:v>9413</c:v>
                </c:pt>
                <c:pt idx="8081" formatCode="#,##0">
                  <c:v>9825</c:v>
                </c:pt>
                <c:pt idx="8082" formatCode="#,##0">
                  <c:v>10177</c:v>
                </c:pt>
                <c:pt idx="8083" formatCode="#,##0">
                  <c:v>11901</c:v>
                </c:pt>
                <c:pt idx="8084" formatCode="#,##0">
                  <c:v>13147</c:v>
                </c:pt>
                <c:pt idx="8085" formatCode="#,##0">
                  <c:v>12318</c:v>
                </c:pt>
                <c:pt idx="8086" formatCode="#,##0">
                  <c:v>10314</c:v>
                </c:pt>
                <c:pt idx="8095" formatCode="#,##0">
                  <c:v>12408</c:v>
                </c:pt>
                <c:pt idx="8096" formatCode="#,##0">
                  <c:v>13504</c:v>
                </c:pt>
                <c:pt idx="8097" formatCode="#,##0">
                  <c:v>13225</c:v>
                </c:pt>
                <c:pt idx="8098" formatCode="#,##0">
                  <c:v>12941</c:v>
                </c:pt>
                <c:pt idx="8099" formatCode="#,##0">
                  <c:v>12815</c:v>
                </c:pt>
                <c:pt idx="8100" formatCode="#,##0">
                  <c:v>12686</c:v>
                </c:pt>
                <c:pt idx="8101" formatCode="#,##0">
                  <c:v>12356</c:v>
                </c:pt>
                <c:pt idx="8102" formatCode="#,##0">
                  <c:v>12293</c:v>
                </c:pt>
                <c:pt idx="8103" formatCode="#,##0">
                  <c:v>12463</c:v>
                </c:pt>
                <c:pt idx="8104" formatCode="#,##0">
                  <c:v>12840</c:v>
                </c:pt>
                <c:pt idx="8105" formatCode="#,##0">
                  <c:v>13653</c:v>
                </c:pt>
                <c:pt idx="8106" formatCode="#,##0">
                  <c:v>13918</c:v>
                </c:pt>
                <c:pt idx="8107" formatCode="#,##0">
                  <c:v>14897</c:v>
                </c:pt>
                <c:pt idx="8108" formatCode="#,##0">
                  <c:v>15274</c:v>
                </c:pt>
                <c:pt idx="8109" formatCode="#,##0">
                  <c:v>13953</c:v>
                </c:pt>
                <c:pt idx="8110" formatCode="#,##0">
                  <c:v>11596</c:v>
                </c:pt>
                <c:pt idx="8119" formatCode="#,##0">
                  <c:v>13275</c:v>
                </c:pt>
                <c:pt idx="8120" formatCode="#,##0">
                  <c:v>14302</c:v>
                </c:pt>
                <c:pt idx="8121" formatCode="#,##0">
                  <c:v>13905</c:v>
                </c:pt>
                <c:pt idx="8122" formatCode="#,##0">
                  <c:v>13149</c:v>
                </c:pt>
                <c:pt idx="8123" formatCode="#,##0">
                  <c:v>13197</c:v>
                </c:pt>
                <c:pt idx="8124" formatCode="#,##0">
                  <c:v>13307</c:v>
                </c:pt>
                <c:pt idx="8125" formatCode="#,##0">
                  <c:v>12815</c:v>
                </c:pt>
                <c:pt idx="8126" formatCode="#,##0">
                  <c:v>12587</c:v>
                </c:pt>
                <c:pt idx="8127" formatCode="#,##0">
                  <c:v>12583</c:v>
                </c:pt>
                <c:pt idx="8128" formatCode="#,##0">
                  <c:v>12140</c:v>
                </c:pt>
                <c:pt idx="8129" formatCode="#,##0">
                  <c:v>12366</c:v>
                </c:pt>
                <c:pt idx="8130" formatCode="#,##0">
                  <c:v>11873</c:v>
                </c:pt>
                <c:pt idx="8131" formatCode="#,##0">
                  <c:v>12944</c:v>
                </c:pt>
                <c:pt idx="8132" formatCode="#,##0">
                  <c:v>15013</c:v>
                </c:pt>
                <c:pt idx="8133" formatCode="#,##0">
                  <c:v>14250</c:v>
                </c:pt>
                <c:pt idx="8134" formatCode="#,##0">
                  <c:v>11830</c:v>
                </c:pt>
                <c:pt idx="8143" formatCode="#,##0">
                  <c:v>13751</c:v>
                </c:pt>
                <c:pt idx="8144" formatCode="#,##0">
                  <c:v>13993</c:v>
                </c:pt>
                <c:pt idx="8145" formatCode="#,##0">
                  <c:v>13226</c:v>
                </c:pt>
                <c:pt idx="8146" formatCode="#,##0">
                  <c:v>12552</c:v>
                </c:pt>
                <c:pt idx="8147" formatCode="#,##0">
                  <c:v>12336</c:v>
                </c:pt>
                <c:pt idx="8148" formatCode="#,##0">
                  <c:v>11999</c:v>
                </c:pt>
                <c:pt idx="8149" formatCode="#,##0">
                  <c:v>11391</c:v>
                </c:pt>
                <c:pt idx="8150" formatCode="#,##0">
                  <c:v>11126</c:v>
                </c:pt>
                <c:pt idx="8151" formatCode="#,##0">
                  <c:v>10855</c:v>
                </c:pt>
                <c:pt idx="8152" formatCode="#,##0">
                  <c:v>10767</c:v>
                </c:pt>
                <c:pt idx="8153" formatCode="#,##0">
                  <c:v>11224</c:v>
                </c:pt>
                <c:pt idx="8154" formatCode="#,##0">
                  <c:v>11326</c:v>
                </c:pt>
                <c:pt idx="8155" formatCode="#,##0">
                  <c:v>12340</c:v>
                </c:pt>
                <c:pt idx="8156" formatCode="#,##0">
                  <c:v>14319</c:v>
                </c:pt>
                <c:pt idx="8157" formatCode="#,##0">
                  <c:v>13504</c:v>
                </c:pt>
                <c:pt idx="8158" formatCode="#,##0">
                  <c:v>11277</c:v>
                </c:pt>
                <c:pt idx="8167" formatCode="#,##0">
                  <c:v>13518</c:v>
                </c:pt>
                <c:pt idx="8168" formatCode="#,##0">
                  <c:v>13756</c:v>
                </c:pt>
                <c:pt idx="8169" formatCode="#,##0">
                  <c:v>12888</c:v>
                </c:pt>
                <c:pt idx="8170" formatCode="#,##0">
                  <c:v>12324</c:v>
                </c:pt>
                <c:pt idx="8171" formatCode="#,##0">
                  <c:v>11954</c:v>
                </c:pt>
                <c:pt idx="8172" formatCode="#,##0">
                  <c:v>11588</c:v>
                </c:pt>
                <c:pt idx="8173" formatCode="#,##0">
                  <c:v>11091</c:v>
                </c:pt>
                <c:pt idx="8174" formatCode="#,##0">
                  <c:v>11182</c:v>
                </c:pt>
                <c:pt idx="8175" formatCode="#,##0">
                  <c:v>10993</c:v>
                </c:pt>
                <c:pt idx="8176" formatCode="#,##0">
                  <c:v>10717</c:v>
                </c:pt>
                <c:pt idx="8177" formatCode="#,##0">
                  <c:v>11081</c:v>
                </c:pt>
                <c:pt idx="8178" formatCode="#,##0">
                  <c:v>10880</c:v>
                </c:pt>
                <c:pt idx="8179" formatCode="#,##0">
                  <c:v>12023</c:v>
                </c:pt>
                <c:pt idx="8180" formatCode="#,##0">
                  <c:v>14003</c:v>
                </c:pt>
                <c:pt idx="8181" formatCode="#,##0">
                  <c:v>13079</c:v>
                </c:pt>
                <c:pt idx="8182" formatCode="#,##0">
                  <c:v>10935</c:v>
                </c:pt>
                <c:pt idx="8191" formatCode="#,##0">
                  <c:v>13376</c:v>
                </c:pt>
                <c:pt idx="8192" formatCode="#,##0">
                  <c:v>13841</c:v>
                </c:pt>
                <c:pt idx="8193" formatCode="#,##0">
                  <c:v>13164</c:v>
                </c:pt>
                <c:pt idx="8194" formatCode="#,##0">
                  <c:v>12438</c:v>
                </c:pt>
                <c:pt idx="8195" formatCode="#,##0">
                  <c:v>12182</c:v>
                </c:pt>
                <c:pt idx="8196" formatCode="#,##0">
                  <c:v>11593</c:v>
                </c:pt>
                <c:pt idx="8197" formatCode="#,##0">
                  <c:v>10874</c:v>
                </c:pt>
                <c:pt idx="8198" formatCode="#,##0">
                  <c:v>10852</c:v>
                </c:pt>
                <c:pt idx="8199" formatCode="#,##0">
                  <c:v>10713</c:v>
                </c:pt>
                <c:pt idx="8200" formatCode="#,##0">
                  <c:v>9966</c:v>
                </c:pt>
                <c:pt idx="8201" formatCode="#,##0">
                  <c:v>9920</c:v>
                </c:pt>
                <c:pt idx="8202" formatCode="#,##0">
                  <c:v>9928</c:v>
                </c:pt>
                <c:pt idx="8203" formatCode="#,##0">
                  <c:v>11500</c:v>
                </c:pt>
                <c:pt idx="8204" formatCode="#,##0">
                  <c:v>12493</c:v>
                </c:pt>
                <c:pt idx="8205" formatCode="#,##0">
                  <c:v>12155</c:v>
                </c:pt>
                <c:pt idx="8206" formatCode="#,##0">
                  <c:v>10819</c:v>
                </c:pt>
                <c:pt idx="8215" formatCode="#,##0">
                  <c:v>8227</c:v>
                </c:pt>
                <c:pt idx="8216" formatCode="#,##0">
                  <c:v>9519</c:v>
                </c:pt>
                <c:pt idx="8217" formatCode="#,##0">
                  <c:v>10111</c:v>
                </c:pt>
                <c:pt idx="8218" formatCode="#,##0">
                  <c:v>10240</c:v>
                </c:pt>
                <c:pt idx="8219" formatCode="#,##0">
                  <c:v>10461</c:v>
                </c:pt>
                <c:pt idx="8220" formatCode="#,##0">
                  <c:v>10370</c:v>
                </c:pt>
                <c:pt idx="8221" formatCode="#,##0">
                  <c:v>9870</c:v>
                </c:pt>
                <c:pt idx="8222" formatCode="#,##0">
                  <c:v>9189</c:v>
                </c:pt>
                <c:pt idx="8223" formatCode="#,##0">
                  <c:v>9226</c:v>
                </c:pt>
                <c:pt idx="8224" formatCode="#,##0">
                  <c:v>9370</c:v>
                </c:pt>
                <c:pt idx="8225" formatCode="#,##0">
                  <c:v>9769</c:v>
                </c:pt>
                <c:pt idx="8226" formatCode="#,##0">
                  <c:v>9955</c:v>
                </c:pt>
                <c:pt idx="8227" formatCode="#,##0">
                  <c:v>11200</c:v>
                </c:pt>
                <c:pt idx="8228" formatCode="#,##0">
                  <c:v>13079</c:v>
                </c:pt>
                <c:pt idx="8229" formatCode="#,##0">
                  <c:v>12675</c:v>
                </c:pt>
                <c:pt idx="8230" formatCode="#,##0">
                  <c:v>11580</c:v>
                </c:pt>
                <c:pt idx="8239" formatCode="#,##0">
                  <c:v>8312</c:v>
                </c:pt>
                <c:pt idx="8240" formatCode="#,##0">
                  <c:v>9594</c:v>
                </c:pt>
                <c:pt idx="8241" formatCode="#,##0">
                  <c:v>9248</c:v>
                </c:pt>
                <c:pt idx="8242" formatCode="#,##0">
                  <c:v>9031</c:v>
                </c:pt>
                <c:pt idx="8243" formatCode="#,##0">
                  <c:v>8299</c:v>
                </c:pt>
                <c:pt idx="8244" formatCode="#,##0">
                  <c:v>8942</c:v>
                </c:pt>
                <c:pt idx="8245" formatCode="#,##0">
                  <c:v>8035</c:v>
                </c:pt>
                <c:pt idx="8246" formatCode="#,##0">
                  <c:v>8354</c:v>
                </c:pt>
                <c:pt idx="8247" formatCode="#,##0">
                  <c:v>8751</c:v>
                </c:pt>
                <c:pt idx="8248" formatCode="#,##0">
                  <c:v>9450</c:v>
                </c:pt>
                <c:pt idx="8249" formatCode="#,##0">
                  <c:v>9457</c:v>
                </c:pt>
                <c:pt idx="8250" formatCode="#,##0">
                  <c:v>9518</c:v>
                </c:pt>
                <c:pt idx="8251" formatCode="#,##0">
                  <c:v>10836</c:v>
                </c:pt>
                <c:pt idx="8252" formatCode="#,##0">
                  <c:v>13023</c:v>
                </c:pt>
                <c:pt idx="8253" formatCode="#,##0">
                  <c:v>12183</c:v>
                </c:pt>
                <c:pt idx="8254" formatCode="#,##0">
                  <c:v>9874</c:v>
                </c:pt>
                <c:pt idx="8263" formatCode="#,##0">
                  <c:v>12420</c:v>
                </c:pt>
                <c:pt idx="8264" formatCode="#,##0">
                  <c:v>13435</c:v>
                </c:pt>
                <c:pt idx="8265" formatCode="#,##0">
                  <c:v>13278</c:v>
                </c:pt>
                <c:pt idx="8266" formatCode="#,##0">
                  <c:v>13235</c:v>
                </c:pt>
                <c:pt idx="8267" formatCode="#,##0">
                  <c:v>13104</c:v>
                </c:pt>
                <c:pt idx="8268" formatCode="#,##0">
                  <c:v>13298</c:v>
                </c:pt>
                <c:pt idx="8269" formatCode="#,##0">
                  <c:v>12916</c:v>
                </c:pt>
                <c:pt idx="8270" formatCode="#,##0">
                  <c:v>12984</c:v>
                </c:pt>
                <c:pt idx="8271" formatCode="#,##0">
                  <c:v>12946</c:v>
                </c:pt>
                <c:pt idx="8272" formatCode="#,##0">
                  <c:v>12723</c:v>
                </c:pt>
                <c:pt idx="8273" formatCode="#,##0">
                  <c:v>13696</c:v>
                </c:pt>
                <c:pt idx="8274" formatCode="#,##0">
                  <c:v>14100</c:v>
                </c:pt>
                <c:pt idx="8275" formatCode="#,##0">
                  <c:v>14736</c:v>
                </c:pt>
                <c:pt idx="8276" formatCode="#,##0">
                  <c:v>15558</c:v>
                </c:pt>
                <c:pt idx="8277" formatCode="#,##0">
                  <c:v>14341</c:v>
                </c:pt>
                <c:pt idx="8278" formatCode="#,##0">
                  <c:v>11707</c:v>
                </c:pt>
                <c:pt idx="8287" formatCode="#,##0">
                  <c:v>13888</c:v>
                </c:pt>
                <c:pt idx="8288" formatCode="#,##0">
                  <c:v>14660</c:v>
                </c:pt>
                <c:pt idx="8289" formatCode="#,##0">
                  <c:v>13904</c:v>
                </c:pt>
                <c:pt idx="8290" formatCode="#,##0">
                  <c:v>13251</c:v>
                </c:pt>
                <c:pt idx="8291" formatCode="#,##0">
                  <c:v>13016</c:v>
                </c:pt>
                <c:pt idx="8292" formatCode="#,##0">
                  <c:v>12989</c:v>
                </c:pt>
                <c:pt idx="8293" formatCode="#,##0">
                  <c:v>12455</c:v>
                </c:pt>
                <c:pt idx="8294" formatCode="#,##0">
                  <c:v>12235</c:v>
                </c:pt>
                <c:pt idx="8295" formatCode="#,##0">
                  <c:v>12281</c:v>
                </c:pt>
                <c:pt idx="8296" formatCode="#,##0">
                  <c:v>11808</c:v>
                </c:pt>
                <c:pt idx="8297" formatCode="#,##0">
                  <c:v>12056</c:v>
                </c:pt>
                <c:pt idx="8298" formatCode="#,##0">
                  <c:v>12042</c:v>
                </c:pt>
                <c:pt idx="8299" formatCode="#,##0">
                  <c:v>12883</c:v>
                </c:pt>
                <c:pt idx="8300" formatCode="#,##0">
                  <c:v>14994</c:v>
                </c:pt>
                <c:pt idx="8301" formatCode="#,##0">
                  <c:v>14064</c:v>
                </c:pt>
                <c:pt idx="8302" formatCode="#,##0">
                  <c:v>11641</c:v>
                </c:pt>
                <c:pt idx="8311" formatCode="#,##0">
                  <c:v>14107</c:v>
                </c:pt>
                <c:pt idx="8312" formatCode="#,##0">
                  <c:v>14523</c:v>
                </c:pt>
                <c:pt idx="8313" formatCode="#,##0">
                  <c:v>13563</c:v>
                </c:pt>
                <c:pt idx="8314" formatCode="#,##0">
                  <c:v>12862</c:v>
                </c:pt>
                <c:pt idx="8315" formatCode="#,##0">
                  <c:v>12495</c:v>
                </c:pt>
                <c:pt idx="8316" formatCode="#,##0">
                  <c:v>12229</c:v>
                </c:pt>
                <c:pt idx="8317" formatCode="#,##0">
                  <c:v>11511</c:v>
                </c:pt>
                <c:pt idx="8318" formatCode="#,##0">
                  <c:v>11416</c:v>
                </c:pt>
                <c:pt idx="8319" formatCode="#,##0">
                  <c:v>11144</c:v>
                </c:pt>
                <c:pt idx="8320" formatCode="#,##0">
                  <c:v>10880</c:v>
                </c:pt>
                <c:pt idx="8321" formatCode="#,##0">
                  <c:v>11296</c:v>
                </c:pt>
                <c:pt idx="8322" formatCode="#,##0">
                  <c:v>11129</c:v>
                </c:pt>
                <c:pt idx="8323" formatCode="#,##0">
                  <c:v>12265</c:v>
                </c:pt>
                <c:pt idx="8324" formatCode="#,##0">
                  <c:v>14224</c:v>
                </c:pt>
                <c:pt idx="8325" formatCode="#,##0">
                  <c:v>13449</c:v>
                </c:pt>
                <c:pt idx="8326" formatCode="#,##0">
                  <c:v>11086</c:v>
                </c:pt>
                <c:pt idx="8335" formatCode="#,##0">
                  <c:v>13019</c:v>
                </c:pt>
                <c:pt idx="8336" formatCode="#,##0">
                  <c:v>13424</c:v>
                </c:pt>
                <c:pt idx="8337" formatCode="#,##0">
                  <c:v>12614</c:v>
                </c:pt>
                <c:pt idx="8338" formatCode="#,##0">
                  <c:v>11976</c:v>
                </c:pt>
                <c:pt idx="8339" formatCode="#,##0">
                  <c:v>11555</c:v>
                </c:pt>
                <c:pt idx="8340" formatCode="#,##0">
                  <c:v>11277</c:v>
                </c:pt>
                <c:pt idx="8341" formatCode="#,##0">
                  <c:v>10784</c:v>
                </c:pt>
                <c:pt idx="8342" formatCode="#,##0">
                  <c:v>10796</c:v>
                </c:pt>
                <c:pt idx="8343" formatCode="#,##0">
                  <c:v>10601</c:v>
                </c:pt>
                <c:pt idx="8344" formatCode="#,##0">
                  <c:v>10746</c:v>
                </c:pt>
                <c:pt idx="8345" formatCode="#,##0">
                  <c:v>11159</c:v>
                </c:pt>
                <c:pt idx="8346" formatCode="#,##0">
                  <c:v>11020</c:v>
                </c:pt>
                <c:pt idx="8347" formatCode="#,##0">
                  <c:v>11875</c:v>
                </c:pt>
                <c:pt idx="8348" formatCode="#,##0">
                  <c:v>13876</c:v>
                </c:pt>
                <c:pt idx="8349" formatCode="#,##0">
                  <c:v>13231</c:v>
                </c:pt>
                <c:pt idx="8350" formatCode="#,##0">
                  <c:v>10817</c:v>
                </c:pt>
                <c:pt idx="8359" formatCode="#,##0">
                  <c:v>12894</c:v>
                </c:pt>
                <c:pt idx="8360" formatCode="#,##0">
                  <c:v>13318</c:v>
                </c:pt>
                <c:pt idx="8361" formatCode="#,##0">
                  <c:v>12710</c:v>
                </c:pt>
                <c:pt idx="8362" formatCode="#,##0">
                  <c:v>12046</c:v>
                </c:pt>
                <c:pt idx="8363" formatCode="#,##0">
                  <c:v>11864</c:v>
                </c:pt>
                <c:pt idx="8364" formatCode="#,##0">
                  <c:v>11536</c:v>
                </c:pt>
                <c:pt idx="8365" formatCode="#,##0">
                  <c:v>11014</c:v>
                </c:pt>
                <c:pt idx="8366" formatCode="#,##0">
                  <c:v>11044</c:v>
                </c:pt>
                <c:pt idx="8367" formatCode="#,##0">
                  <c:v>10884</c:v>
                </c:pt>
                <c:pt idx="8368" formatCode="#,##0">
                  <c:v>10169</c:v>
                </c:pt>
                <c:pt idx="8369" formatCode="#,##0">
                  <c:v>10444</c:v>
                </c:pt>
                <c:pt idx="8370" formatCode="#,##0">
                  <c:v>10573</c:v>
                </c:pt>
                <c:pt idx="8371" formatCode="#,##0">
                  <c:v>11384</c:v>
                </c:pt>
                <c:pt idx="8372" formatCode="#,##0">
                  <c:v>12382</c:v>
                </c:pt>
                <c:pt idx="8373" formatCode="#,##0">
                  <c:v>12161</c:v>
                </c:pt>
                <c:pt idx="8374" formatCode="#,##0">
                  <c:v>11081</c:v>
                </c:pt>
                <c:pt idx="8383" formatCode="#,##0">
                  <c:v>8115</c:v>
                </c:pt>
                <c:pt idx="8384" formatCode="#,##0">
                  <c:v>9634</c:v>
                </c:pt>
                <c:pt idx="8385" formatCode="#,##0">
                  <c:v>10289</c:v>
                </c:pt>
                <c:pt idx="8386" formatCode="#,##0">
                  <c:v>10311</c:v>
                </c:pt>
                <c:pt idx="8387" formatCode="#,##0">
                  <c:v>10302</c:v>
                </c:pt>
                <c:pt idx="8388" formatCode="#,##0">
                  <c:v>10255</c:v>
                </c:pt>
                <c:pt idx="8389" formatCode="#,##0">
                  <c:v>9663</c:v>
                </c:pt>
                <c:pt idx="8390" formatCode="#,##0">
                  <c:v>9352</c:v>
                </c:pt>
                <c:pt idx="8391" formatCode="#,##0">
                  <c:v>9407</c:v>
                </c:pt>
                <c:pt idx="8392" formatCode="#,##0">
                  <c:v>9454</c:v>
                </c:pt>
                <c:pt idx="8393" formatCode="#,##0">
                  <c:v>9759</c:v>
                </c:pt>
                <c:pt idx="8394" formatCode="#,##0">
                  <c:v>9844</c:v>
                </c:pt>
                <c:pt idx="8395" formatCode="#,##0">
                  <c:v>10918</c:v>
                </c:pt>
                <c:pt idx="8396" formatCode="#,##0">
                  <c:v>12897</c:v>
                </c:pt>
                <c:pt idx="8397" formatCode="#,##0">
                  <c:v>12516</c:v>
                </c:pt>
                <c:pt idx="8398" formatCode="#,##0">
                  <c:v>11407</c:v>
                </c:pt>
                <c:pt idx="8407" formatCode="#,##0">
                  <c:v>8424</c:v>
                </c:pt>
                <c:pt idx="8408" formatCode="#,##0">
                  <c:v>9848</c:v>
                </c:pt>
                <c:pt idx="8409" formatCode="#,##0">
                  <c:v>9332</c:v>
                </c:pt>
                <c:pt idx="8410" formatCode="#,##0">
                  <c:v>9081</c:v>
                </c:pt>
                <c:pt idx="8411" formatCode="#,##0">
                  <c:v>8365</c:v>
                </c:pt>
                <c:pt idx="8412" formatCode="#,##0">
                  <c:v>8788</c:v>
                </c:pt>
                <c:pt idx="8413" formatCode="#,##0">
                  <c:v>7864</c:v>
                </c:pt>
                <c:pt idx="8414" formatCode="#,##0">
                  <c:v>8217</c:v>
                </c:pt>
                <c:pt idx="8415" formatCode="#,##0">
                  <c:v>8570</c:v>
                </c:pt>
                <c:pt idx="8416" formatCode="#,##0">
                  <c:v>9263</c:v>
                </c:pt>
                <c:pt idx="8417" formatCode="#,##0">
                  <c:v>9456</c:v>
                </c:pt>
                <c:pt idx="8418" formatCode="#,##0">
                  <c:v>9144</c:v>
                </c:pt>
                <c:pt idx="8419" formatCode="#,##0">
                  <c:v>10280</c:v>
                </c:pt>
                <c:pt idx="8420" formatCode="#,##0">
                  <c:v>12717</c:v>
                </c:pt>
                <c:pt idx="8421" formatCode="#,##0">
                  <c:v>12119</c:v>
                </c:pt>
                <c:pt idx="8422" formatCode="#,##0">
                  <c:v>9779</c:v>
                </c:pt>
                <c:pt idx="8431" formatCode="#,##0">
                  <c:v>13145</c:v>
                </c:pt>
                <c:pt idx="8432" formatCode="#,##0">
                  <c:v>13532</c:v>
                </c:pt>
                <c:pt idx="8433" formatCode="#,##0">
                  <c:v>12931</c:v>
                </c:pt>
                <c:pt idx="8434" formatCode="#,##0">
                  <c:v>12582</c:v>
                </c:pt>
                <c:pt idx="8435" formatCode="#,##0">
                  <c:v>12156</c:v>
                </c:pt>
                <c:pt idx="8436" formatCode="#,##0">
                  <c:v>12095</c:v>
                </c:pt>
                <c:pt idx="8437" formatCode="#,##0">
                  <c:v>11450</c:v>
                </c:pt>
                <c:pt idx="8438" formatCode="#,##0">
                  <c:v>11373</c:v>
                </c:pt>
                <c:pt idx="8439" formatCode="#,##0">
                  <c:v>11257</c:v>
                </c:pt>
                <c:pt idx="8440" formatCode="#,##0">
                  <c:v>11258</c:v>
                </c:pt>
                <c:pt idx="8441" formatCode="#,##0">
                  <c:v>11808</c:v>
                </c:pt>
                <c:pt idx="8442" formatCode="#,##0">
                  <c:v>11302</c:v>
                </c:pt>
                <c:pt idx="8443" formatCode="#,##0">
                  <c:v>11869</c:v>
                </c:pt>
                <c:pt idx="8444" formatCode="#,##0">
                  <c:v>14111</c:v>
                </c:pt>
                <c:pt idx="8445" formatCode="#,##0">
                  <c:v>13332</c:v>
                </c:pt>
                <c:pt idx="8446" formatCode="#,##0">
                  <c:v>10929</c:v>
                </c:pt>
                <c:pt idx="8455" formatCode="#,##0">
                  <c:v>12555</c:v>
                </c:pt>
                <c:pt idx="8456" formatCode="#,##0">
                  <c:v>12960</c:v>
                </c:pt>
                <c:pt idx="8457" formatCode="#,##0">
                  <c:v>12340</c:v>
                </c:pt>
                <c:pt idx="8458" formatCode="#,##0">
                  <c:v>11785</c:v>
                </c:pt>
                <c:pt idx="8459" formatCode="#,##0">
                  <c:v>11491</c:v>
                </c:pt>
                <c:pt idx="8460" formatCode="#,##0">
                  <c:v>11246</c:v>
                </c:pt>
                <c:pt idx="8461" formatCode="#,##0">
                  <c:v>10746</c:v>
                </c:pt>
                <c:pt idx="8462" formatCode="#,##0">
                  <c:v>10794</c:v>
                </c:pt>
                <c:pt idx="8463" formatCode="#,##0">
                  <c:v>11006</c:v>
                </c:pt>
                <c:pt idx="8464" formatCode="#,##0">
                  <c:v>10924</c:v>
                </c:pt>
                <c:pt idx="8465" formatCode="#,##0">
                  <c:v>11384</c:v>
                </c:pt>
                <c:pt idx="8466" formatCode="#,##0">
                  <c:v>11268</c:v>
                </c:pt>
                <c:pt idx="8467" formatCode="#,##0">
                  <c:v>12000</c:v>
                </c:pt>
                <c:pt idx="8468" formatCode="#,##0">
                  <c:v>14145</c:v>
                </c:pt>
                <c:pt idx="8469" formatCode="#,##0">
                  <c:v>13217</c:v>
                </c:pt>
                <c:pt idx="8470" formatCode="#,##0">
                  <c:v>10549</c:v>
                </c:pt>
                <c:pt idx="8479" formatCode="#,##0">
                  <c:v>11696</c:v>
                </c:pt>
                <c:pt idx="8480" formatCode="#,##0">
                  <c:v>12533</c:v>
                </c:pt>
                <c:pt idx="8481" formatCode="#,##0">
                  <c:v>12832</c:v>
                </c:pt>
                <c:pt idx="8482" formatCode="#,##0">
                  <c:v>13030</c:v>
                </c:pt>
                <c:pt idx="8483" formatCode="#,##0">
                  <c:v>13336</c:v>
                </c:pt>
                <c:pt idx="8484" formatCode="#,##0">
                  <c:v>13333</c:v>
                </c:pt>
                <c:pt idx="8485" formatCode="#,##0">
                  <c:v>12938</c:v>
                </c:pt>
                <c:pt idx="8486" formatCode="#,##0">
                  <c:v>12317</c:v>
                </c:pt>
                <c:pt idx="8487" formatCode="#,##0">
                  <c:v>12145</c:v>
                </c:pt>
                <c:pt idx="8488" formatCode="#,##0">
                  <c:v>11991</c:v>
                </c:pt>
                <c:pt idx="8489" formatCode="#,##0">
                  <c:v>12791</c:v>
                </c:pt>
                <c:pt idx="8490" formatCode="#,##0">
                  <c:v>13268</c:v>
                </c:pt>
                <c:pt idx="8491" formatCode="#,##0">
                  <c:v>13598</c:v>
                </c:pt>
                <c:pt idx="8492" formatCode="#,##0">
                  <c:v>15035</c:v>
                </c:pt>
                <c:pt idx="8493" formatCode="#,##0">
                  <c:v>13896</c:v>
                </c:pt>
                <c:pt idx="8494" formatCode="#,##0">
                  <c:v>11413</c:v>
                </c:pt>
                <c:pt idx="8503" formatCode="#,##0">
                  <c:v>13421</c:v>
                </c:pt>
                <c:pt idx="8504" formatCode="#,##0">
                  <c:v>14386</c:v>
                </c:pt>
                <c:pt idx="8505" formatCode="#,##0">
                  <c:v>14436</c:v>
                </c:pt>
                <c:pt idx="8506" formatCode="#,##0">
                  <c:v>14031</c:v>
                </c:pt>
                <c:pt idx="8507" formatCode="#,##0">
                  <c:v>13708</c:v>
                </c:pt>
                <c:pt idx="8508" formatCode="#,##0">
                  <c:v>13277</c:v>
                </c:pt>
                <c:pt idx="8509" formatCode="#,##0">
                  <c:v>13357</c:v>
                </c:pt>
                <c:pt idx="8510" formatCode="#,##0">
                  <c:v>13053</c:v>
                </c:pt>
                <c:pt idx="8511" formatCode="#,##0">
                  <c:v>12476</c:v>
                </c:pt>
                <c:pt idx="8512" formatCode="#,##0">
                  <c:v>11926</c:v>
                </c:pt>
                <c:pt idx="8513" formatCode="#,##0">
                  <c:v>12008</c:v>
                </c:pt>
                <c:pt idx="8514" formatCode="#,##0">
                  <c:v>11972</c:v>
                </c:pt>
                <c:pt idx="8515" formatCode="#,##0">
                  <c:v>12473</c:v>
                </c:pt>
                <c:pt idx="8516" formatCode="#,##0">
                  <c:v>14043</c:v>
                </c:pt>
                <c:pt idx="8517" formatCode="#,##0">
                  <c:v>13251</c:v>
                </c:pt>
                <c:pt idx="8518" formatCode="#,##0">
                  <c:v>11390</c:v>
                </c:pt>
                <c:pt idx="8527" formatCode="#,##0">
                  <c:v>10624</c:v>
                </c:pt>
                <c:pt idx="8528" formatCode="#,##0">
                  <c:v>11712</c:v>
                </c:pt>
                <c:pt idx="8529" formatCode="#,##0">
                  <c:v>12275</c:v>
                </c:pt>
                <c:pt idx="8530" formatCode="#,##0">
                  <c:v>11774</c:v>
                </c:pt>
                <c:pt idx="8531" formatCode="#,##0">
                  <c:v>11621</c:v>
                </c:pt>
                <c:pt idx="8532" formatCode="#,##0">
                  <c:v>11218</c:v>
                </c:pt>
                <c:pt idx="8533" formatCode="#,##0">
                  <c:v>10278</c:v>
                </c:pt>
                <c:pt idx="8534" formatCode="#,##0">
                  <c:v>9984</c:v>
                </c:pt>
                <c:pt idx="8535" formatCode="#,##0">
                  <c:v>9668</c:v>
                </c:pt>
                <c:pt idx="8536" formatCode="#,##0">
                  <c:v>8936</c:v>
                </c:pt>
                <c:pt idx="8537" formatCode="#,##0">
                  <c:v>8876</c:v>
                </c:pt>
                <c:pt idx="8538" formatCode="#,##0">
                  <c:v>8814</c:v>
                </c:pt>
                <c:pt idx="8539" formatCode="#,##0">
                  <c:v>9315</c:v>
                </c:pt>
                <c:pt idx="8540" formatCode="#,##0">
                  <c:v>11047</c:v>
                </c:pt>
                <c:pt idx="8541" formatCode="#,##0">
                  <c:v>10921</c:v>
                </c:pt>
                <c:pt idx="8542" formatCode="#,##0">
                  <c:v>10103</c:v>
                </c:pt>
                <c:pt idx="8551" formatCode="#,##0">
                  <c:v>7237</c:v>
                </c:pt>
                <c:pt idx="8552" formatCode="#,##0">
                  <c:v>8516</c:v>
                </c:pt>
                <c:pt idx="8553" formatCode="#,##0">
                  <c:v>9450</c:v>
                </c:pt>
                <c:pt idx="8554" formatCode="#,##0">
                  <c:v>9257</c:v>
                </c:pt>
                <c:pt idx="8555" formatCode="#,##0">
                  <c:v>9478</c:v>
                </c:pt>
                <c:pt idx="8556" formatCode="#,##0">
                  <c:v>9381</c:v>
                </c:pt>
                <c:pt idx="8557" formatCode="#,##0">
                  <c:v>8801</c:v>
                </c:pt>
                <c:pt idx="8558" formatCode="#,##0">
                  <c:v>8603</c:v>
                </c:pt>
                <c:pt idx="8559" formatCode="#,##0">
                  <c:v>8534</c:v>
                </c:pt>
                <c:pt idx="8560" formatCode="#,##0">
                  <c:v>8833</c:v>
                </c:pt>
                <c:pt idx="8561" formatCode="#,##0">
                  <c:v>9326</c:v>
                </c:pt>
                <c:pt idx="8562" formatCode="#,##0">
                  <c:v>9262</c:v>
                </c:pt>
                <c:pt idx="8563" formatCode="#,##0">
                  <c:v>10062</c:v>
                </c:pt>
                <c:pt idx="8564" formatCode="#,##0">
                  <c:v>11714</c:v>
                </c:pt>
                <c:pt idx="8565" formatCode="#,##0">
                  <c:v>11486</c:v>
                </c:pt>
                <c:pt idx="8566" formatCode="#,##0">
                  <c:v>10128</c:v>
                </c:pt>
                <c:pt idx="8575" formatCode="#,##0">
                  <c:v>6515</c:v>
                </c:pt>
                <c:pt idx="8576" formatCode="#,##0">
                  <c:v>8032</c:v>
                </c:pt>
                <c:pt idx="8577" formatCode="#,##0">
                  <c:v>8408</c:v>
                </c:pt>
                <c:pt idx="8578" formatCode="#,##0">
                  <c:v>8771</c:v>
                </c:pt>
                <c:pt idx="8579" formatCode="#,##0">
                  <c:v>8385</c:v>
                </c:pt>
                <c:pt idx="8580" formatCode="#,##0">
                  <c:v>9537</c:v>
                </c:pt>
                <c:pt idx="8581" formatCode="#,##0">
                  <c:v>9731</c:v>
                </c:pt>
                <c:pt idx="8582" formatCode="#,##0">
                  <c:v>10539</c:v>
                </c:pt>
                <c:pt idx="8583" formatCode="#,##0">
                  <c:v>10756</c:v>
                </c:pt>
                <c:pt idx="8584" formatCode="#,##0">
                  <c:v>11296</c:v>
                </c:pt>
                <c:pt idx="8585" formatCode="#,##0">
                  <c:v>11232</c:v>
                </c:pt>
                <c:pt idx="8586" formatCode="#,##0">
                  <c:v>11014</c:v>
                </c:pt>
                <c:pt idx="8587" formatCode="#,##0">
                  <c:v>11513</c:v>
                </c:pt>
                <c:pt idx="8588" formatCode="#,##0">
                  <c:v>12399</c:v>
                </c:pt>
                <c:pt idx="8589" formatCode="#,##0">
                  <c:v>11869</c:v>
                </c:pt>
                <c:pt idx="8590" formatCode="#,##0">
                  <c:v>10155</c:v>
                </c:pt>
                <c:pt idx="8599" formatCode="#,##0">
                  <c:v>9535</c:v>
                </c:pt>
                <c:pt idx="8600" formatCode="#,##0">
                  <c:v>10250</c:v>
                </c:pt>
                <c:pt idx="8601" formatCode="#,##0">
                  <c:v>10610</c:v>
                </c:pt>
                <c:pt idx="8602" formatCode="#,##0">
                  <c:v>10575</c:v>
                </c:pt>
                <c:pt idx="8603" formatCode="#,##0">
                  <c:v>10574</c:v>
                </c:pt>
                <c:pt idx="8604" formatCode="#,##0">
                  <c:v>10319</c:v>
                </c:pt>
                <c:pt idx="8605" formatCode="#,##0">
                  <c:v>9662</c:v>
                </c:pt>
                <c:pt idx="8606" formatCode="#,##0">
                  <c:v>9458</c:v>
                </c:pt>
                <c:pt idx="8607" formatCode="#,##0">
                  <c:v>9595</c:v>
                </c:pt>
                <c:pt idx="8608" formatCode="#,##0">
                  <c:v>9985</c:v>
                </c:pt>
                <c:pt idx="8609" formatCode="#,##0">
                  <c:v>10870</c:v>
                </c:pt>
                <c:pt idx="8610" formatCode="#,##0">
                  <c:v>11030</c:v>
                </c:pt>
                <c:pt idx="8611" formatCode="#,##0">
                  <c:v>11808</c:v>
                </c:pt>
                <c:pt idx="8612" formatCode="#,##0">
                  <c:v>12929</c:v>
                </c:pt>
                <c:pt idx="8613" formatCode="#,##0">
                  <c:v>12221</c:v>
                </c:pt>
                <c:pt idx="8614" formatCode="#,##0">
                  <c:v>10587</c:v>
                </c:pt>
                <c:pt idx="8623" formatCode="#,##0">
                  <c:v>8577</c:v>
                </c:pt>
                <c:pt idx="8624" formatCode="#,##0">
                  <c:v>9519</c:v>
                </c:pt>
                <c:pt idx="8625" formatCode="#,##0">
                  <c:v>10198</c:v>
                </c:pt>
                <c:pt idx="8626" formatCode="#,##0">
                  <c:v>10347</c:v>
                </c:pt>
                <c:pt idx="8627" formatCode="#,##0">
                  <c:v>10302</c:v>
                </c:pt>
                <c:pt idx="8628" formatCode="#,##0">
                  <c:v>10084</c:v>
                </c:pt>
                <c:pt idx="8629" formatCode="#,##0">
                  <c:v>9511</c:v>
                </c:pt>
                <c:pt idx="8630" formatCode="#,##0">
                  <c:v>9472</c:v>
                </c:pt>
                <c:pt idx="8631" formatCode="#,##0">
                  <c:v>9623</c:v>
                </c:pt>
                <c:pt idx="8632" formatCode="#,##0">
                  <c:v>9440</c:v>
                </c:pt>
                <c:pt idx="8633" formatCode="#,##0">
                  <c:v>9695</c:v>
                </c:pt>
                <c:pt idx="8634" formatCode="#,##0">
                  <c:v>9748</c:v>
                </c:pt>
                <c:pt idx="8635" formatCode="#,##0">
                  <c:v>10089</c:v>
                </c:pt>
                <c:pt idx="8636" formatCode="#,##0">
                  <c:v>12194</c:v>
                </c:pt>
                <c:pt idx="8637" formatCode="#,##0">
                  <c:v>11904</c:v>
                </c:pt>
                <c:pt idx="8638" formatCode="#,##0">
                  <c:v>10160</c:v>
                </c:pt>
                <c:pt idx="8647" formatCode="#,##0">
                  <c:v>8693</c:v>
                </c:pt>
                <c:pt idx="8648" formatCode="#,##0">
                  <c:v>9662</c:v>
                </c:pt>
                <c:pt idx="8649" formatCode="#,##0">
                  <c:v>10156</c:v>
                </c:pt>
                <c:pt idx="8650" formatCode="#,##0">
                  <c:v>10018</c:v>
                </c:pt>
                <c:pt idx="8651" formatCode="#,##0">
                  <c:v>10014</c:v>
                </c:pt>
                <c:pt idx="8652" formatCode="#,##0">
                  <c:v>9894</c:v>
                </c:pt>
                <c:pt idx="8653" formatCode="#,##0">
                  <c:v>9414</c:v>
                </c:pt>
                <c:pt idx="8654" formatCode="#,##0">
                  <c:v>9418</c:v>
                </c:pt>
                <c:pt idx="8655" formatCode="#,##0">
                  <c:v>9542</c:v>
                </c:pt>
                <c:pt idx="8656" formatCode="#,##0">
                  <c:v>9938</c:v>
                </c:pt>
                <c:pt idx="8657" formatCode="#,##0">
                  <c:v>10438</c:v>
                </c:pt>
                <c:pt idx="8658" formatCode="#,##0">
                  <c:v>10145</c:v>
                </c:pt>
                <c:pt idx="8659" formatCode="#,##0">
                  <c:v>10515</c:v>
                </c:pt>
                <c:pt idx="8660" formatCode="#,##0">
                  <c:v>12360</c:v>
                </c:pt>
                <c:pt idx="8661" formatCode="#,##0">
                  <c:v>11831</c:v>
                </c:pt>
                <c:pt idx="8662" formatCode="#,##0">
                  <c:v>9936</c:v>
                </c:pt>
                <c:pt idx="8671" formatCode="#,##0">
                  <c:v>8292</c:v>
                </c:pt>
                <c:pt idx="8672" formatCode="#,##0">
                  <c:v>9178</c:v>
                </c:pt>
                <c:pt idx="8673" formatCode="#,##0">
                  <c:v>9714</c:v>
                </c:pt>
                <c:pt idx="8674" formatCode="#,##0">
                  <c:v>9720</c:v>
                </c:pt>
                <c:pt idx="8675" formatCode="#,##0">
                  <c:v>9702</c:v>
                </c:pt>
                <c:pt idx="8676" formatCode="#,##0">
                  <c:v>9630</c:v>
                </c:pt>
                <c:pt idx="8677" formatCode="#,##0">
                  <c:v>9470</c:v>
                </c:pt>
                <c:pt idx="8678" formatCode="#,##0">
                  <c:v>9624</c:v>
                </c:pt>
                <c:pt idx="8679" formatCode="#,##0">
                  <c:v>9700</c:v>
                </c:pt>
                <c:pt idx="8680" formatCode="#,##0">
                  <c:v>9936</c:v>
                </c:pt>
                <c:pt idx="8681" formatCode="#,##0">
                  <c:v>9977</c:v>
                </c:pt>
                <c:pt idx="8682" formatCode="#,##0">
                  <c:v>9828</c:v>
                </c:pt>
                <c:pt idx="8683" formatCode="#,##0">
                  <c:v>10275</c:v>
                </c:pt>
                <c:pt idx="8684" formatCode="#,##0">
                  <c:v>12102</c:v>
                </c:pt>
                <c:pt idx="8685" formatCode="#,##0">
                  <c:v>11888</c:v>
                </c:pt>
                <c:pt idx="8686" formatCode="#,##0">
                  <c:v>10215</c:v>
                </c:pt>
                <c:pt idx="8695" formatCode="#,##0">
                  <c:v>7914</c:v>
                </c:pt>
                <c:pt idx="8696" formatCode="#,##0">
                  <c:v>9241</c:v>
                </c:pt>
                <c:pt idx="8697" formatCode="#,##0">
                  <c:v>10807</c:v>
                </c:pt>
                <c:pt idx="8698" formatCode="#,##0">
                  <c:v>11003</c:v>
                </c:pt>
                <c:pt idx="8699" formatCode="#,##0">
                  <c:v>10766</c:v>
                </c:pt>
                <c:pt idx="8700" formatCode="#,##0">
                  <c:v>10173</c:v>
                </c:pt>
                <c:pt idx="8701" formatCode="#,##0">
                  <c:v>9701</c:v>
                </c:pt>
                <c:pt idx="8702" formatCode="#,##0">
                  <c:v>9523</c:v>
                </c:pt>
                <c:pt idx="8703" formatCode="#,##0">
                  <c:v>9343</c:v>
                </c:pt>
                <c:pt idx="8704" formatCode="#,##0">
                  <c:v>9285</c:v>
                </c:pt>
                <c:pt idx="8705" formatCode="#,##0">
                  <c:v>9365</c:v>
                </c:pt>
                <c:pt idx="8706" formatCode="#,##0">
                  <c:v>9186</c:v>
                </c:pt>
                <c:pt idx="8707" formatCode="#,##0">
                  <c:v>9272</c:v>
                </c:pt>
                <c:pt idx="8708" formatCode="#,##0">
                  <c:v>10824</c:v>
                </c:pt>
                <c:pt idx="8709" formatCode="#,##0">
                  <c:v>10875</c:v>
                </c:pt>
                <c:pt idx="8710" formatCode="#,##0">
                  <c:v>9807</c:v>
                </c:pt>
                <c:pt idx="8719" formatCode="#,##0">
                  <c:v>6450</c:v>
                </c:pt>
                <c:pt idx="8720" formatCode="#,##0">
                  <c:v>7876</c:v>
                </c:pt>
                <c:pt idx="8721" formatCode="#,##0">
                  <c:v>8897</c:v>
                </c:pt>
                <c:pt idx="8722" formatCode="#,##0">
                  <c:v>9401</c:v>
                </c:pt>
                <c:pt idx="8723" formatCode="#,##0">
                  <c:v>9474</c:v>
                </c:pt>
                <c:pt idx="8724" formatCode="#,##0">
                  <c:v>9716</c:v>
                </c:pt>
                <c:pt idx="8725" formatCode="#,##0">
                  <c:v>9234</c:v>
                </c:pt>
                <c:pt idx="8726" formatCode="#,##0">
                  <c:v>9352</c:v>
                </c:pt>
                <c:pt idx="8727" formatCode="#,##0">
                  <c:v>9003</c:v>
                </c:pt>
                <c:pt idx="8728" formatCode="#,##0">
                  <c:v>9153</c:v>
                </c:pt>
                <c:pt idx="8729" formatCode="#,##0">
                  <c:v>9318</c:v>
                </c:pt>
                <c:pt idx="8730" formatCode="#,##0">
                  <c:v>8778</c:v>
                </c:pt>
                <c:pt idx="8731" formatCode="#,##0">
                  <c:v>9208</c:v>
                </c:pt>
                <c:pt idx="8732" formatCode="#,##0">
                  <c:v>11546</c:v>
                </c:pt>
                <c:pt idx="8733" formatCode="#,##0">
                  <c:v>11412</c:v>
                </c:pt>
                <c:pt idx="8734" formatCode="#,##0">
                  <c:v>10583</c:v>
                </c:pt>
                <c:pt idx="8743" formatCode="#,##0">
                  <c:v>5770</c:v>
                </c:pt>
                <c:pt idx="8744" formatCode="#,##0">
                  <c:v>7183</c:v>
                </c:pt>
                <c:pt idx="8745" formatCode="#,##0">
                  <c:v>9202</c:v>
                </c:pt>
                <c:pt idx="8746" formatCode="#,##0">
                  <c:v>9408</c:v>
                </c:pt>
                <c:pt idx="8747" formatCode="#,##0">
                  <c:v>9035</c:v>
                </c:pt>
                <c:pt idx="8748" formatCode="#,##0">
                  <c:v>9676</c:v>
                </c:pt>
                <c:pt idx="8749" formatCode="#,##0">
                  <c:v>9021</c:v>
                </c:pt>
                <c:pt idx="8750" formatCode="#,##0">
                  <c:v>8629</c:v>
                </c:pt>
                <c:pt idx="8751" formatCode="#,##0">
                  <c:v>8598</c:v>
                </c:pt>
                <c:pt idx="8752" formatCode="#,##0">
                  <c:v>9289</c:v>
                </c:pt>
                <c:pt idx="8753" formatCode="#,##0">
                  <c:v>9369</c:v>
                </c:pt>
                <c:pt idx="8754" formatCode="#,##0">
                  <c:v>9648</c:v>
                </c:pt>
                <c:pt idx="8755" formatCode="#,##0">
                  <c:v>10824</c:v>
                </c:pt>
                <c:pt idx="8756" formatCode="#,##0">
                  <c:v>12451</c:v>
                </c:pt>
                <c:pt idx="8757" formatCode="#,##0">
                  <c:v>11501</c:v>
                </c:pt>
                <c:pt idx="8758" formatCode="#,##0">
                  <c:v>9340</c:v>
                </c:pt>
              </c:numCache>
            </c:numRef>
          </c:val>
          <c:extLst>
            <c:ext xmlns:c16="http://schemas.microsoft.com/office/drawing/2014/chart" uri="{C3380CC4-5D6E-409C-BE32-E72D297353CC}">
              <c16:uniqueId val="{0000000A-EFA0-4D99-8367-2580C7DC4923}"/>
            </c:ext>
          </c:extLst>
        </c:ser>
        <c:ser>
          <c:idx val="5"/>
          <c:order val="11"/>
          <c:tx>
            <c:strRef>
              <c:f>Hourly!$R$2</c:f>
              <c:strCache>
                <c:ptCount val="1"/>
                <c:pt idx="0">
                  <c:v>Other</c:v>
                </c:pt>
              </c:strCache>
            </c:strRef>
          </c:tx>
          <c:spPr>
            <a:solidFill>
              <a:srgbClr val="FFCC99"/>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Hourly!$R$3:$R$8762</c:f>
              <c:numCache>
                <c:formatCode>General</c:formatCode>
                <c:ptCount val="8760"/>
              </c:numCache>
            </c:numRef>
          </c:val>
          <c:extLst>
            <c:ext xmlns:c16="http://schemas.microsoft.com/office/drawing/2014/chart" uri="{C3380CC4-5D6E-409C-BE32-E72D297353CC}">
              <c16:uniqueId val="{0000000B-EFA0-4D99-8367-2580C7DC4923}"/>
            </c:ext>
          </c:extLst>
        </c:ser>
        <c:ser>
          <c:idx val="6"/>
          <c:order val="12"/>
          <c:tx>
            <c:strRef>
              <c:f>Hourly!$S$2</c:f>
              <c:strCache>
                <c:ptCount val="1"/>
                <c:pt idx="0">
                  <c:v>Generation</c:v>
                </c:pt>
              </c:strCache>
            </c:strRef>
          </c:tx>
          <c:spPr>
            <a:solidFill>
              <a:srgbClr val="008000"/>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Hourly!$S$3:$S$8762</c:f>
              <c:numCache>
                <c:formatCode>General</c:formatCode>
                <c:ptCount val="8760"/>
              </c:numCache>
            </c:numRef>
          </c:val>
          <c:extLst>
            <c:ext xmlns:c16="http://schemas.microsoft.com/office/drawing/2014/chart" uri="{C3380CC4-5D6E-409C-BE32-E72D297353CC}">
              <c16:uniqueId val="{0000000C-EFA0-4D99-8367-2580C7DC4923}"/>
            </c:ext>
          </c:extLst>
        </c:ser>
        <c:dLbls>
          <c:showLegendKey val="0"/>
          <c:showVal val="0"/>
          <c:showCatName val="0"/>
          <c:showSerName val="0"/>
          <c:showPercent val="0"/>
          <c:showBubbleSize val="0"/>
        </c:dLbls>
        <c:axId val="479838592"/>
        <c:axId val="479840512"/>
      </c:areaChart>
      <c:lineChart>
        <c:grouping val="standard"/>
        <c:varyColors val="0"/>
        <c:ser>
          <c:idx val="8"/>
          <c:order val="13"/>
          <c:tx>
            <c:strRef>
              <c:f>Hourly!$F$2</c:f>
              <c:strCache>
                <c:ptCount val="1"/>
                <c:pt idx="0">
                  <c:v>Load</c:v>
                </c:pt>
              </c:strCache>
            </c:strRef>
          </c:tx>
          <c:spPr>
            <a:ln w="12700">
              <a:solidFill>
                <a:srgbClr val="000000"/>
              </a:solidFill>
              <a:prstDash val="solid"/>
            </a:ln>
          </c:spPr>
          <c:marker>
            <c:symbol val="none"/>
          </c:marke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Hourly!$F$3:$F$8762</c:f>
              <c:numCache>
                <c:formatCode>#,##0</c:formatCode>
                <c:ptCount val="8760"/>
                <c:pt idx="0">
                  <c:v>10859</c:v>
                </c:pt>
                <c:pt idx="1">
                  <c:v>9728</c:v>
                </c:pt>
                <c:pt idx="2">
                  <c:v>9216</c:v>
                </c:pt>
                <c:pt idx="3">
                  <c:v>9018</c:v>
                </c:pt>
                <c:pt idx="4">
                  <c:v>9056</c:v>
                </c:pt>
                <c:pt idx="5">
                  <c:v>9200</c:v>
                </c:pt>
                <c:pt idx="6">
                  <c:v>9525</c:v>
                </c:pt>
                <c:pt idx="7">
                  <c:v>10104</c:v>
                </c:pt>
                <c:pt idx="8">
                  <c:v>11504</c:v>
                </c:pt>
                <c:pt idx="9">
                  <c:v>13541</c:v>
                </c:pt>
                <c:pt idx="10">
                  <c:v>13974</c:v>
                </c:pt>
                <c:pt idx="11">
                  <c:v>13654</c:v>
                </c:pt>
                <c:pt idx="12">
                  <c:v>14342</c:v>
                </c:pt>
                <c:pt idx="13">
                  <c:v>13912</c:v>
                </c:pt>
                <c:pt idx="14">
                  <c:v>13576</c:v>
                </c:pt>
                <c:pt idx="15">
                  <c:v>13452</c:v>
                </c:pt>
                <c:pt idx="16">
                  <c:v>14084</c:v>
                </c:pt>
                <c:pt idx="17">
                  <c:v>14109</c:v>
                </c:pt>
                <c:pt idx="18">
                  <c:v>14328</c:v>
                </c:pt>
                <c:pt idx="19">
                  <c:v>15332</c:v>
                </c:pt>
                <c:pt idx="20">
                  <c:v>17053</c:v>
                </c:pt>
                <c:pt idx="21">
                  <c:v>16275</c:v>
                </c:pt>
                <c:pt idx="22">
                  <c:v>14031</c:v>
                </c:pt>
                <c:pt idx="23">
                  <c:v>11404</c:v>
                </c:pt>
                <c:pt idx="24">
                  <c:v>9870</c:v>
                </c:pt>
                <c:pt idx="25">
                  <c:v>9174</c:v>
                </c:pt>
                <c:pt idx="26">
                  <c:v>8910</c:v>
                </c:pt>
                <c:pt idx="27">
                  <c:v>8831</c:v>
                </c:pt>
                <c:pt idx="28">
                  <c:v>9155</c:v>
                </c:pt>
                <c:pt idx="29">
                  <c:v>10278</c:v>
                </c:pt>
                <c:pt idx="30">
                  <c:v>13050</c:v>
                </c:pt>
                <c:pt idx="31">
                  <c:v>15967</c:v>
                </c:pt>
                <c:pt idx="32">
                  <c:v>17298</c:v>
                </c:pt>
                <c:pt idx="33">
                  <c:v>17555</c:v>
                </c:pt>
                <c:pt idx="34">
                  <c:v>18195</c:v>
                </c:pt>
                <c:pt idx="35">
                  <c:v>18280</c:v>
                </c:pt>
                <c:pt idx="36">
                  <c:v>18487</c:v>
                </c:pt>
                <c:pt idx="37">
                  <c:v>17889</c:v>
                </c:pt>
                <c:pt idx="38">
                  <c:v>17411</c:v>
                </c:pt>
                <c:pt idx="39">
                  <c:v>17333</c:v>
                </c:pt>
                <c:pt idx="40">
                  <c:v>17352</c:v>
                </c:pt>
                <c:pt idx="41">
                  <c:v>18020</c:v>
                </c:pt>
                <c:pt idx="42">
                  <c:v>18388</c:v>
                </c:pt>
                <c:pt idx="43">
                  <c:v>18467</c:v>
                </c:pt>
                <c:pt idx="44">
                  <c:v>19538</c:v>
                </c:pt>
                <c:pt idx="45">
                  <c:v>18651</c:v>
                </c:pt>
                <c:pt idx="46">
                  <c:v>15865</c:v>
                </c:pt>
                <c:pt idx="47">
                  <c:v>12828</c:v>
                </c:pt>
                <c:pt idx="48">
                  <c:v>11094</c:v>
                </c:pt>
                <c:pt idx="49">
                  <c:v>10345</c:v>
                </c:pt>
                <c:pt idx="50">
                  <c:v>10076</c:v>
                </c:pt>
                <c:pt idx="51">
                  <c:v>10209</c:v>
                </c:pt>
                <c:pt idx="52">
                  <c:v>10496</c:v>
                </c:pt>
                <c:pt idx="53">
                  <c:v>11607</c:v>
                </c:pt>
                <c:pt idx="54">
                  <c:v>14306</c:v>
                </c:pt>
                <c:pt idx="55">
                  <c:v>17235</c:v>
                </c:pt>
                <c:pt idx="56">
                  <c:v>18030</c:v>
                </c:pt>
                <c:pt idx="57">
                  <c:v>17737</c:v>
                </c:pt>
                <c:pt idx="58">
                  <c:v>17439</c:v>
                </c:pt>
                <c:pt idx="59">
                  <c:v>17364</c:v>
                </c:pt>
                <c:pt idx="60">
                  <c:v>17321</c:v>
                </c:pt>
                <c:pt idx="61">
                  <c:v>16682</c:v>
                </c:pt>
                <c:pt idx="62">
                  <c:v>16654</c:v>
                </c:pt>
                <c:pt idx="63">
                  <c:v>16018</c:v>
                </c:pt>
                <c:pt idx="64">
                  <c:v>15769</c:v>
                </c:pt>
                <c:pt idx="65">
                  <c:v>16096</c:v>
                </c:pt>
                <c:pt idx="66">
                  <c:v>15789</c:v>
                </c:pt>
                <c:pt idx="67">
                  <c:v>15787</c:v>
                </c:pt>
                <c:pt idx="68">
                  <c:v>18220</c:v>
                </c:pt>
                <c:pt idx="69">
                  <c:v>18120</c:v>
                </c:pt>
                <c:pt idx="70">
                  <c:v>15688</c:v>
                </c:pt>
                <c:pt idx="71">
                  <c:v>12785</c:v>
                </c:pt>
                <c:pt idx="72">
                  <c:v>11024</c:v>
                </c:pt>
                <c:pt idx="73">
                  <c:v>10360</c:v>
                </c:pt>
                <c:pt idx="74">
                  <c:v>10219</c:v>
                </c:pt>
                <c:pt idx="75">
                  <c:v>10300</c:v>
                </c:pt>
                <c:pt idx="76">
                  <c:v>10649</c:v>
                </c:pt>
                <c:pt idx="77">
                  <c:v>11722</c:v>
                </c:pt>
                <c:pt idx="78">
                  <c:v>14352</c:v>
                </c:pt>
                <c:pt idx="79">
                  <c:v>16545</c:v>
                </c:pt>
                <c:pt idx="80">
                  <c:v>17215</c:v>
                </c:pt>
                <c:pt idx="81">
                  <c:v>16547</c:v>
                </c:pt>
                <c:pt idx="82">
                  <c:v>16366</c:v>
                </c:pt>
                <c:pt idx="83">
                  <c:v>16023</c:v>
                </c:pt>
                <c:pt idx="84">
                  <c:v>15958</c:v>
                </c:pt>
                <c:pt idx="85">
                  <c:v>15528</c:v>
                </c:pt>
                <c:pt idx="86">
                  <c:v>15610</c:v>
                </c:pt>
                <c:pt idx="87">
                  <c:v>15520</c:v>
                </c:pt>
                <c:pt idx="88">
                  <c:v>15129</c:v>
                </c:pt>
                <c:pt idx="89">
                  <c:v>15310</c:v>
                </c:pt>
                <c:pt idx="90">
                  <c:v>15575</c:v>
                </c:pt>
                <c:pt idx="91">
                  <c:v>15556</c:v>
                </c:pt>
                <c:pt idx="92">
                  <c:v>17691</c:v>
                </c:pt>
                <c:pt idx="93">
                  <c:v>17497</c:v>
                </c:pt>
                <c:pt idx="94">
                  <c:v>14932</c:v>
                </c:pt>
                <c:pt idx="95">
                  <c:v>12121</c:v>
                </c:pt>
                <c:pt idx="96">
                  <c:v>10364</c:v>
                </c:pt>
                <c:pt idx="97">
                  <c:v>9610</c:v>
                </c:pt>
                <c:pt idx="98">
                  <c:v>9426</c:v>
                </c:pt>
                <c:pt idx="99">
                  <c:v>9451</c:v>
                </c:pt>
                <c:pt idx="100">
                  <c:v>9620</c:v>
                </c:pt>
                <c:pt idx="101">
                  <c:v>10582</c:v>
                </c:pt>
                <c:pt idx="102">
                  <c:v>13269</c:v>
                </c:pt>
                <c:pt idx="103">
                  <c:v>16065</c:v>
                </c:pt>
                <c:pt idx="104">
                  <c:v>16982</c:v>
                </c:pt>
                <c:pt idx="105">
                  <c:v>16642</c:v>
                </c:pt>
                <c:pt idx="106">
                  <c:v>16592</c:v>
                </c:pt>
                <c:pt idx="107">
                  <c:v>16761</c:v>
                </c:pt>
                <c:pt idx="108">
                  <c:v>16303</c:v>
                </c:pt>
                <c:pt idx="109">
                  <c:v>15974</c:v>
                </c:pt>
                <c:pt idx="110">
                  <c:v>16083</c:v>
                </c:pt>
                <c:pt idx="111">
                  <c:v>16023</c:v>
                </c:pt>
                <c:pt idx="112">
                  <c:v>15599</c:v>
                </c:pt>
                <c:pt idx="113">
                  <c:v>15544</c:v>
                </c:pt>
                <c:pt idx="114">
                  <c:v>15229</c:v>
                </c:pt>
                <c:pt idx="115">
                  <c:v>15226</c:v>
                </c:pt>
                <c:pt idx="116">
                  <c:v>17537</c:v>
                </c:pt>
                <c:pt idx="117">
                  <c:v>17562</c:v>
                </c:pt>
                <c:pt idx="118">
                  <c:v>14980</c:v>
                </c:pt>
                <c:pt idx="119">
                  <c:v>12206</c:v>
                </c:pt>
                <c:pt idx="120">
                  <c:v>10556</c:v>
                </c:pt>
                <c:pt idx="121">
                  <c:v>9695</c:v>
                </c:pt>
                <c:pt idx="122">
                  <c:v>9391</c:v>
                </c:pt>
                <c:pt idx="123">
                  <c:v>9381</c:v>
                </c:pt>
                <c:pt idx="124">
                  <c:v>9580</c:v>
                </c:pt>
                <c:pt idx="125">
                  <c:v>10573</c:v>
                </c:pt>
                <c:pt idx="126">
                  <c:v>13197</c:v>
                </c:pt>
                <c:pt idx="127">
                  <c:v>15877</c:v>
                </c:pt>
                <c:pt idx="128">
                  <c:v>16411</c:v>
                </c:pt>
                <c:pt idx="129">
                  <c:v>16213</c:v>
                </c:pt>
                <c:pt idx="130">
                  <c:v>16046</c:v>
                </c:pt>
                <c:pt idx="131">
                  <c:v>15897</c:v>
                </c:pt>
                <c:pt idx="132">
                  <c:v>15633</c:v>
                </c:pt>
                <c:pt idx="133">
                  <c:v>15513</c:v>
                </c:pt>
                <c:pt idx="134">
                  <c:v>15680</c:v>
                </c:pt>
                <c:pt idx="135">
                  <c:v>15486</c:v>
                </c:pt>
                <c:pt idx="136">
                  <c:v>14491</c:v>
                </c:pt>
                <c:pt idx="137">
                  <c:v>14361</c:v>
                </c:pt>
                <c:pt idx="138">
                  <c:v>13891</c:v>
                </c:pt>
                <c:pt idx="139">
                  <c:v>13887</c:v>
                </c:pt>
                <c:pt idx="140">
                  <c:v>15940</c:v>
                </c:pt>
                <c:pt idx="141">
                  <c:v>16401</c:v>
                </c:pt>
                <c:pt idx="142">
                  <c:v>15082</c:v>
                </c:pt>
                <c:pt idx="143">
                  <c:v>12708</c:v>
                </c:pt>
                <c:pt idx="144">
                  <c:v>10818</c:v>
                </c:pt>
                <c:pt idx="145">
                  <c:v>9694</c:v>
                </c:pt>
                <c:pt idx="146">
                  <c:v>9235</c:v>
                </c:pt>
                <c:pt idx="147">
                  <c:v>9149</c:v>
                </c:pt>
                <c:pt idx="148">
                  <c:v>9140</c:v>
                </c:pt>
                <c:pt idx="149">
                  <c:v>9432</c:v>
                </c:pt>
                <c:pt idx="150">
                  <c:v>10053</c:v>
                </c:pt>
                <c:pt idx="151">
                  <c:v>11105</c:v>
                </c:pt>
                <c:pt idx="152">
                  <c:v>12867</c:v>
                </c:pt>
                <c:pt idx="153">
                  <c:v>14035</c:v>
                </c:pt>
                <c:pt idx="154">
                  <c:v>14659</c:v>
                </c:pt>
                <c:pt idx="155">
                  <c:v>14893</c:v>
                </c:pt>
                <c:pt idx="156">
                  <c:v>14980</c:v>
                </c:pt>
                <c:pt idx="157">
                  <c:v>14742</c:v>
                </c:pt>
                <c:pt idx="158">
                  <c:v>14646</c:v>
                </c:pt>
                <c:pt idx="159">
                  <c:v>14359</c:v>
                </c:pt>
                <c:pt idx="160">
                  <c:v>14811</c:v>
                </c:pt>
                <c:pt idx="161">
                  <c:v>15425</c:v>
                </c:pt>
                <c:pt idx="162">
                  <c:v>15489</c:v>
                </c:pt>
                <c:pt idx="163">
                  <c:v>15618</c:v>
                </c:pt>
                <c:pt idx="164">
                  <c:v>16971</c:v>
                </c:pt>
                <c:pt idx="165">
                  <c:v>17181</c:v>
                </c:pt>
                <c:pt idx="166">
                  <c:v>15825</c:v>
                </c:pt>
                <c:pt idx="167">
                  <c:v>13456</c:v>
                </c:pt>
                <c:pt idx="168">
                  <c:v>11494</c:v>
                </c:pt>
                <c:pt idx="169">
                  <c:v>10298</c:v>
                </c:pt>
                <c:pt idx="170">
                  <c:v>9922</c:v>
                </c:pt>
                <c:pt idx="171">
                  <c:v>9806</c:v>
                </c:pt>
                <c:pt idx="172">
                  <c:v>9893</c:v>
                </c:pt>
                <c:pt idx="173">
                  <c:v>10249</c:v>
                </c:pt>
                <c:pt idx="174">
                  <c:v>10732</c:v>
                </c:pt>
                <c:pt idx="175">
                  <c:v>11695</c:v>
                </c:pt>
                <c:pt idx="176">
                  <c:v>12725</c:v>
                </c:pt>
                <c:pt idx="177">
                  <c:v>12762</c:v>
                </c:pt>
                <c:pt idx="178">
                  <c:v>13095</c:v>
                </c:pt>
                <c:pt idx="179">
                  <c:v>12572</c:v>
                </c:pt>
                <c:pt idx="180">
                  <c:v>13241</c:v>
                </c:pt>
                <c:pt idx="181">
                  <c:v>12527</c:v>
                </c:pt>
                <c:pt idx="182">
                  <c:v>12974</c:v>
                </c:pt>
                <c:pt idx="183">
                  <c:v>13177</c:v>
                </c:pt>
                <c:pt idx="184">
                  <c:v>14197</c:v>
                </c:pt>
                <c:pt idx="185">
                  <c:v>14495</c:v>
                </c:pt>
                <c:pt idx="186">
                  <c:v>14549</c:v>
                </c:pt>
                <c:pt idx="187">
                  <c:v>15399</c:v>
                </c:pt>
                <c:pt idx="188">
                  <c:v>17028</c:v>
                </c:pt>
                <c:pt idx="189">
                  <c:v>16777</c:v>
                </c:pt>
                <c:pt idx="190">
                  <c:v>14560</c:v>
                </c:pt>
                <c:pt idx="191">
                  <c:v>11969</c:v>
                </c:pt>
                <c:pt idx="192">
                  <c:v>10493</c:v>
                </c:pt>
                <c:pt idx="193">
                  <c:v>9740</c:v>
                </c:pt>
                <c:pt idx="194">
                  <c:v>9548</c:v>
                </c:pt>
                <c:pt idx="195">
                  <c:v>9628</c:v>
                </c:pt>
                <c:pt idx="196">
                  <c:v>9878</c:v>
                </c:pt>
                <c:pt idx="197">
                  <c:v>11060</c:v>
                </c:pt>
                <c:pt idx="198">
                  <c:v>13772</c:v>
                </c:pt>
                <c:pt idx="199">
                  <c:v>16372</c:v>
                </c:pt>
                <c:pt idx="200">
                  <c:v>17433</c:v>
                </c:pt>
                <c:pt idx="201">
                  <c:v>17193</c:v>
                </c:pt>
                <c:pt idx="202">
                  <c:v>18210</c:v>
                </c:pt>
                <c:pt idx="203">
                  <c:v>18258</c:v>
                </c:pt>
                <c:pt idx="204">
                  <c:v>17740</c:v>
                </c:pt>
                <c:pt idx="205">
                  <c:v>17305</c:v>
                </c:pt>
                <c:pt idx="206">
                  <c:v>17160</c:v>
                </c:pt>
                <c:pt idx="207">
                  <c:v>16812</c:v>
                </c:pt>
                <c:pt idx="208">
                  <c:v>16302</c:v>
                </c:pt>
                <c:pt idx="209">
                  <c:v>16317</c:v>
                </c:pt>
                <c:pt idx="210">
                  <c:v>15967</c:v>
                </c:pt>
                <c:pt idx="211">
                  <c:v>15784</c:v>
                </c:pt>
                <c:pt idx="212">
                  <c:v>18135</c:v>
                </c:pt>
                <c:pt idx="213">
                  <c:v>17981</c:v>
                </c:pt>
                <c:pt idx="214">
                  <c:v>15276</c:v>
                </c:pt>
                <c:pt idx="215">
                  <c:v>12212</c:v>
                </c:pt>
                <c:pt idx="216">
                  <c:v>10602</c:v>
                </c:pt>
                <c:pt idx="217">
                  <c:v>9806</c:v>
                </c:pt>
                <c:pt idx="218">
                  <c:v>9492</c:v>
                </c:pt>
                <c:pt idx="219">
                  <c:v>9533</c:v>
                </c:pt>
                <c:pt idx="220">
                  <c:v>9751</c:v>
                </c:pt>
                <c:pt idx="221">
                  <c:v>10908</c:v>
                </c:pt>
                <c:pt idx="222">
                  <c:v>13267</c:v>
                </c:pt>
                <c:pt idx="223">
                  <c:v>16066</c:v>
                </c:pt>
                <c:pt idx="224">
                  <c:v>17312</c:v>
                </c:pt>
                <c:pt idx="225">
                  <c:v>17334</c:v>
                </c:pt>
                <c:pt idx="226">
                  <c:v>17131</c:v>
                </c:pt>
                <c:pt idx="227">
                  <c:v>16931</c:v>
                </c:pt>
                <c:pt idx="228">
                  <c:v>16596</c:v>
                </c:pt>
                <c:pt idx="229">
                  <c:v>16805</c:v>
                </c:pt>
                <c:pt idx="230">
                  <c:v>16590</c:v>
                </c:pt>
                <c:pt idx="231">
                  <c:v>16424</c:v>
                </c:pt>
                <c:pt idx="232">
                  <c:v>16030</c:v>
                </c:pt>
                <c:pt idx="233">
                  <c:v>16384</c:v>
                </c:pt>
                <c:pt idx="234">
                  <c:v>15970</c:v>
                </c:pt>
                <c:pt idx="235">
                  <c:v>16021</c:v>
                </c:pt>
                <c:pt idx="236">
                  <c:v>18328</c:v>
                </c:pt>
                <c:pt idx="237">
                  <c:v>18307</c:v>
                </c:pt>
                <c:pt idx="238">
                  <c:v>15610</c:v>
                </c:pt>
                <c:pt idx="239">
                  <c:v>12524</c:v>
                </c:pt>
                <c:pt idx="240">
                  <c:v>11041</c:v>
                </c:pt>
                <c:pt idx="241">
                  <c:v>10292</c:v>
                </c:pt>
                <c:pt idx="242">
                  <c:v>10117</c:v>
                </c:pt>
                <c:pt idx="243">
                  <c:v>10153</c:v>
                </c:pt>
                <c:pt idx="244">
                  <c:v>10518</c:v>
                </c:pt>
                <c:pt idx="245">
                  <c:v>11610</c:v>
                </c:pt>
                <c:pt idx="246">
                  <c:v>14361</c:v>
                </c:pt>
                <c:pt idx="247">
                  <c:v>16526</c:v>
                </c:pt>
                <c:pt idx="248">
                  <c:v>17122</c:v>
                </c:pt>
                <c:pt idx="249">
                  <c:v>16799</c:v>
                </c:pt>
                <c:pt idx="250">
                  <c:v>16656</c:v>
                </c:pt>
                <c:pt idx="251">
                  <c:v>16396</c:v>
                </c:pt>
                <c:pt idx="252">
                  <c:v>16394</c:v>
                </c:pt>
                <c:pt idx="253">
                  <c:v>16178</c:v>
                </c:pt>
                <c:pt idx="254">
                  <c:v>16110</c:v>
                </c:pt>
                <c:pt idx="255">
                  <c:v>15939</c:v>
                </c:pt>
                <c:pt idx="256">
                  <c:v>16003</c:v>
                </c:pt>
                <c:pt idx="257">
                  <c:v>15995</c:v>
                </c:pt>
                <c:pt idx="258">
                  <c:v>15665</c:v>
                </c:pt>
                <c:pt idx="259">
                  <c:v>15946</c:v>
                </c:pt>
                <c:pt idx="260">
                  <c:v>18035</c:v>
                </c:pt>
                <c:pt idx="261">
                  <c:v>18075</c:v>
                </c:pt>
                <c:pt idx="262">
                  <c:v>15437</c:v>
                </c:pt>
                <c:pt idx="263">
                  <c:v>12626</c:v>
                </c:pt>
                <c:pt idx="264">
                  <c:v>11068</c:v>
                </c:pt>
                <c:pt idx="265">
                  <c:v>10442</c:v>
                </c:pt>
                <c:pt idx="266">
                  <c:v>10263</c:v>
                </c:pt>
                <c:pt idx="267">
                  <c:v>10364</c:v>
                </c:pt>
                <c:pt idx="268">
                  <c:v>10661</c:v>
                </c:pt>
                <c:pt idx="269">
                  <c:v>11856</c:v>
                </c:pt>
                <c:pt idx="270">
                  <c:v>14322</c:v>
                </c:pt>
                <c:pt idx="271">
                  <c:v>16723</c:v>
                </c:pt>
                <c:pt idx="272">
                  <c:v>17180</c:v>
                </c:pt>
                <c:pt idx="273">
                  <c:v>16795</c:v>
                </c:pt>
                <c:pt idx="274">
                  <c:v>16604</c:v>
                </c:pt>
                <c:pt idx="275">
                  <c:v>16353</c:v>
                </c:pt>
                <c:pt idx="276">
                  <c:v>16251</c:v>
                </c:pt>
                <c:pt idx="277">
                  <c:v>15842</c:v>
                </c:pt>
                <c:pt idx="278">
                  <c:v>15690</c:v>
                </c:pt>
                <c:pt idx="279">
                  <c:v>15509</c:v>
                </c:pt>
                <c:pt idx="280">
                  <c:v>15097</c:v>
                </c:pt>
                <c:pt idx="281">
                  <c:v>15226</c:v>
                </c:pt>
                <c:pt idx="282">
                  <c:v>14902</c:v>
                </c:pt>
                <c:pt idx="283">
                  <c:v>15130</c:v>
                </c:pt>
                <c:pt idx="284">
                  <c:v>17346</c:v>
                </c:pt>
                <c:pt idx="285">
                  <c:v>17533</c:v>
                </c:pt>
                <c:pt idx="286">
                  <c:v>15201</c:v>
                </c:pt>
                <c:pt idx="287">
                  <c:v>12388</c:v>
                </c:pt>
                <c:pt idx="288">
                  <c:v>10783</c:v>
                </c:pt>
                <c:pt idx="289">
                  <c:v>10040</c:v>
                </c:pt>
                <c:pt idx="290">
                  <c:v>9813</c:v>
                </c:pt>
                <c:pt idx="291">
                  <c:v>9908</c:v>
                </c:pt>
                <c:pt idx="292">
                  <c:v>10218</c:v>
                </c:pt>
                <c:pt idx="293">
                  <c:v>11258</c:v>
                </c:pt>
                <c:pt idx="294">
                  <c:v>13742</c:v>
                </c:pt>
                <c:pt idx="295">
                  <c:v>16157</c:v>
                </c:pt>
                <c:pt idx="296">
                  <c:v>17325</c:v>
                </c:pt>
                <c:pt idx="297">
                  <c:v>17142</c:v>
                </c:pt>
                <c:pt idx="298">
                  <c:v>16926</c:v>
                </c:pt>
                <c:pt idx="299">
                  <c:v>16724</c:v>
                </c:pt>
                <c:pt idx="300">
                  <c:v>16582</c:v>
                </c:pt>
                <c:pt idx="301">
                  <c:v>16310</c:v>
                </c:pt>
                <c:pt idx="302">
                  <c:v>16252</c:v>
                </c:pt>
                <c:pt idx="303">
                  <c:v>15978</c:v>
                </c:pt>
                <c:pt idx="304">
                  <c:v>14980</c:v>
                </c:pt>
                <c:pt idx="305">
                  <c:v>14584</c:v>
                </c:pt>
                <c:pt idx="306">
                  <c:v>14216</c:v>
                </c:pt>
                <c:pt idx="307">
                  <c:v>15013</c:v>
                </c:pt>
                <c:pt idx="308">
                  <c:v>16575</c:v>
                </c:pt>
                <c:pt idx="309">
                  <c:v>16682</c:v>
                </c:pt>
                <c:pt idx="310">
                  <c:v>15371</c:v>
                </c:pt>
                <c:pt idx="311">
                  <c:v>12813</c:v>
                </c:pt>
                <c:pt idx="312">
                  <c:v>10954</c:v>
                </c:pt>
                <c:pt idx="313">
                  <c:v>9959</c:v>
                </c:pt>
                <c:pt idx="314">
                  <c:v>9576</c:v>
                </c:pt>
                <c:pt idx="315">
                  <c:v>9395</c:v>
                </c:pt>
                <c:pt idx="316">
                  <c:v>9420</c:v>
                </c:pt>
                <c:pt idx="317">
                  <c:v>9722</c:v>
                </c:pt>
                <c:pt idx="318">
                  <c:v>10494</c:v>
                </c:pt>
                <c:pt idx="319">
                  <c:v>11622</c:v>
                </c:pt>
                <c:pt idx="320">
                  <c:v>13214</c:v>
                </c:pt>
                <c:pt idx="321">
                  <c:v>14526</c:v>
                </c:pt>
                <c:pt idx="322">
                  <c:v>14820</c:v>
                </c:pt>
                <c:pt idx="323">
                  <c:v>15230</c:v>
                </c:pt>
                <c:pt idx="324">
                  <c:v>15426</c:v>
                </c:pt>
                <c:pt idx="325">
                  <c:v>14919</c:v>
                </c:pt>
                <c:pt idx="326">
                  <c:v>14376</c:v>
                </c:pt>
                <c:pt idx="327">
                  <c:v>13923</c:v>
                </c:pt>
                <c:pt idx="328">
                  <c:v>13765</c:v>
                </c:pt>
                <c:pt idx="329">
                  <c:v>13964</c:v>
                </c:pt>
                <c:pt idx="330">
                  <c:v>13736</c:v>
                </c:pt>
                <c:pt idx="331">
                  <c:v>13776</c:v>
                </c:pt>
                <c:pt idx="332">
                  <c:v>15681</c:v>
                </c:pt>
                <c:pt idx="333">
                  <c:v>16725</c:v>
                </c:pt>
                <c:pt idx="334">
                  <c:v>15616</c:v>
                </c:pt>
                <c:pt idx="335">
                  <c:v>13314</c:v>
                </c:pt>
                <c:pt idx="336">
                  <c:v>11306</c:v>
                </c:pt>
                <c:pt idx="337">
                  <c:v>10114</c:v>
                </c:pt>
                <c:pt idx="338">
                  <c:v>9613</c:v>
                </c:pt>
                <c:pt idx="339">
                  <c:v>9435</c:v>
                </c:pt>
                <c:pt idx="340">
                  <c:v>9427</c:v>
                </c:pt>
                <c:pt idx="341">
                  <c:v>9725</c:v>
                </c:pt>
                <c:pt idx="342">
                  <c:v>10236</c:v>
                </c:pt>
                <c:pt idx="343">
                  <c:v>11073</c:v>
                </c:pt>
                <c:pt idx="344">
                  <c:v>12341</c:v>
                </c:pt>
                <c:pt idx="345">
                  <c:v>12566</c:v>
                </c:pt>
                <c:pt idx="346">
                  <c:v>12897</c:v>
                </c:pt>
                <c:pt idx="347">
                  <c:v>12525</c:v>
                </c:pt>
                <c:pt idx="348">
                  <c:v>13142</c:v>
                </c:pt>
                <c:pt idx="349">
                  <c:v>12469</c:v>
                </c:pt>
                <c:pt idx="350">
                  <c:v>12633</c:v>
                </c:pt>
                <c:pt idx="351">
                  <c:v>12945</c:v>
                </c:pt>
                <c:pt idx="352">
                  <c:v>13758</c:v>
                </c:pt>
                <c:pt idx="353">
                  <c:v>13970</c:v>
                </c:pt>
                <c:pt idx="354">
                  <c:v>13834</c:v>
                </c:pt>
                <c:pt idx="355">
                  <c:v>14324</c:v>
                </c:pt>
                <c:pt idx="356">
                  <c:v>16523</c:v>
                </c:pt>
                <c:pt idx="357">
                  <c:v>16466</c:v>
                </c:pt>
                <c:pt idx="358">
                  <c:v>14296</c:v>
                </c:pt>
                <c:pt idx="359">
                  <c:v>11525</c:v>
                </c:pt>
                <c:pt idx="360">
                  <c:v>9818</c:v>
                </c:pt>
                <c:pt idx="361">
                  <c:v>9086</c:v>
                </c:pt>
                <c:pt idx="362">
                  <c:v>8809</c:v>
                </c:pt>
                <c:pt idx="363">
                  <c:v>8807</c:v>
                </c:pt>
                <c:pt idx="364">
                  <c:v>8985</c:v>
                </c:pt>
                <c:pt idx="365">
                  <c:v>10078</c:v>
                </c:pt>
                <c:pt idx="366">
                  <c:v>12486</c:v>
                </c:pt>
                <c:pt idx="367">
                  <c:v>15037</c:v>
                </c:pt>
                <c:pt idx="368">
                  <c:v>16373</c:v>
                </c:pt>
                <c:pt idx="369">
                  <c:v>16566</c:v>
                </c:pt>
                <c:pt idx="370">
                  <c:v>16950</c:v>
                </c:pt>
                <c:pt idx="371">
                  <c:v>17092</c:v>
                </c:pt>
                <c:pt idx="372">
                  <c:v>17091</c:v>
                </c:pt>
                <c:pt idx="373">
                  <c:v>16697</c:v>
                </c:pt>
                <c:pt idx="374">
                  <c:v>16286</c:v>
                </c:pt>
                <c:pt idx="375">
                  <c:v>16010</c:v>
                </c:pt>
                <c:pt idx="376">
                  <c:v>15911</c:v>
                </c:pt>
                <c:pt idx="377">
                  <c:v>15940</c:v>
                </c:pt>
                <c:pt idx="378">
                  <c:v>15733</c:v>
                </c:pt>
                <c:pt idx="379">
                  <c:v>15460</c:v>
                </c:pt>
                <c:pt idx="380">
                  <c:v>17499</c:v>
                </c:pt>
                <c:pt idx="381">
                  <c:v>17834</c:v>
                </c:pt>
                <c:pt idx="382">
                  <c:v>15103</c:v>
                </c:pt>
                <c:pt idx="383">
                  <c:v>12201</c:v>
                </c:pt>
                <c:pt idx="384">
                  <c:v>10530</c:v>
                </c:pt>
                <c:pt idx="385">
                  <c:v>9811</c:v>
                </c:pt>
                <c:pt idx="386">
                  <c:v>9656</c:v>
                </c:pt>
                <c:pt idx="387">
                  <c:v>9695</c:v>
                </c:pt>
                <c:pt idx="388">
                  <c:v>10050</c:v>
                </c:pt>
                <c:pt idx="389">
                  <c:v>11202</c:v>
                </c:pt>
                <c:pt idx="390">
                  <c:v>13400</c:v>
                </c:pt>
                <c:pt idx="391">
                  <c:v>16276</c:v>
                </c:pt>
                <c:pt idx="392">
                  <c:v>16755</c:v>
                </c:pt>
                <c:pt idx="393">
                  <c:v>16628</c:v>
                </c:pt>
                <c:pt idx="394">
                  <c:v>16477</c:v>
                </c:pt>
                <c:pt idx="395">
                  <c:v>16428</c:v>
                </c:pt>
                <c:pt idx="396">
                  <c:v>16281</c:v>
                </c:pt>
                <c:pt idx="397">
                  <c:v>15900</c:v>
                </c:pt>
                <c:pt idx="398">
                  <c:v>15741</c:v>
                </c:pt>
                <c:pt idx="399">
                  <c:v>15704</c:v>
                </c:pt>
                <c:pt idx="400">
                  <c:v>15426</c:v>
                </c:pt>
                <c:pt idx="401">
                  <c:v>15598</c:v>
                </c:pt>
                <c:pt idx="402">
                  <c:v>15584</c:v>
                </c:pt>
                <c:pt idx="403">
                  <c:v>15843</c:v>
                </c:pt>
                <c:pt idx="404">
                  <c:v>17743</c:v>
                </c:pt>
                <c:pt idx="405">
                  <c:v>17609</c:v>
                </c:pt>
                <c:pt idx="406">
                  <c:v>14976</c:v>
                </c:pt>
                <c:pt idx="407">
                  <c:v>12046</c:v>
                </c:pt>
                <c:pt idx="408">
                  <c:v>10479</c:v>
                </c:pt>
                <c:pt idx="409">
                  <c:v>9756</c:v>
                </c:pt>
                <c:pt idx="410">
                  <c:v>9528</c:v>
                </c:pt>
                <c:pt idx="411">
                  <c:v>9549</c:v>
                </c:pt>
                <c:pt idx="412">
                  <c:v>9833</c:v>
                </c:pt>
                <c:pt idx="413">
                  <c:v>11006</c:v>
                </c:pt>
                <c:pt idx="414">
                  <c:v>13382</c:v>
                </c:pt>
                <c:pt idx="415">
                  <c:v>15938</c:v>
                </c:pt>
                <c:pt idx="416">
                  <c:v>16436</c:v>
                </c:pt>
                <c:pt idx="417">
                  <c:v>16328</c:v>
                </c:pt>
                <c:pt idx="418">
                  <c:v>16104</c:v>
                </c:pt>
                <c:pt idx="419">
                  <c:v>15977</c:v>
                </c:pt>
                <c:pt idx="420">
                  <c:v>15953</c:v>
                </c:pt>
                <c:pt idx="421">
                  <c:v>15915</c:v>
                </c:pt>
                <c:pt idx="422">
                  <c:v>15730</c:v>
                </c:pt>
                <c:pt idx="423">
                  <c:v>15495</c:v>
                </c:pt>
                <c:pt idx="424">
                  <c:v>15379</c:v>
                </c:pt>
                <c:pt idx="425">
                  <c:v>15526</c:v>
                </c:pt>
                <c:pt idx="426">
                  <c:v>14870</c:v>
                </c:pt>
                <c:pt idx="427">
                  <c:v>14659</c:v>
                </c:pt>
                <c:pt idx="428">
                  <c:v>16703</c:v>
                </c:pt>
                <c:pt idx="429">
                  <c:v>17347</c:v>
                </c:pt>
                <c:pt idx="430">
                  <c:v>14719</c:v>
                </c:pt>
                <c:pt idx="431">
                  <c:v>11964</c:v>
                </c:pt>
                <c:pt idx="432">
                  <c:v>10243</c:v>
                </c:pt>
                <c:pt idx="433">
                  <c:v>9477</c:v>
                </c:pt>
                <c:pt idx="434">
                  <c:v>9338</c:v>
                </c:pt>
                <c:pt idx="435">
                  <c:v>9395</c:v>
                </c:pt>
                <c:pt idx="436">
                  <c:v>9637</c:v>
                </c:pt>
                <c:pt idx="437">
                  <c:v>10742</c:v>
                </c:pt>
                <c:pt idx="438">
                  <c:v>13022</c:v>
                </c:pt>
                <c:pt idx="439">
                  <c:v>15541</c:v>
                </c:pt>
                <c:pt idx="440">
                  <c:v>16089</c:v>
                </c:pt>
                <c:pt idx="441">
                  <c:v>15967</c:v>
                </c:pt>
                <c:pt idx="442">
                  <c:v>15740</c:v>
                </c:pt>
                <c:pt idx="443">
                  <c:v>15645</c:v>
                </c:pt>
                <c:pt idx="444">
                  <c:v>15553</c:v>
                </c:pt>
                <c:pt idx="445">
                  <c:v>15552</c:v>
                </c:pt>
                <c:pt idx="446">
                  <c:v>15592</c:v>
                </c:pt>
                <c:pt idx="447">
                  <c:v>15358</c:v>
                </c:pt>
                <c:pt idx="448">
                  <c:v>15140</c:v>
                </c:pt>
                <c:pt idx="449">
                  <c:v>15057</c:v>
                </c:pt>
                <c:pt idx="450">
                  <c:v>14958</c:v>
                </c:pt>
                <c:pt idx="451">
                  <c:v>14848</c:v>
                </c:pt>
                <c:pt idx="452">
                  <c:v>16730</c:v>
                </c:pt>
                <c:pt idx="453">
                  <c:v>17323</c:v>
                </c:pt>
                <c:pt idx="454">
                  <c:v>14777</c:v>
                </c:pt>
                <c:pt idx="455">
                  <c:v>11857</c:v>
                </c:pt>
                <c:pt idx="456">
                  <c:v>10139</c:v>
                </c:pt>
                <c:pt idx="457">
                  <c:v>9345</c:v>
                </c:pt>
                <c:pt idx="458">
                  <c:v>9136</c:v>
                </c:pt>
                <c:pt idx="459">
                  <c:v>9102</c:v>
                </c:pt>
                <c:pt idx="460">
                  <c:v>9310</c:v>
                </c:pt>
                <c:pt idx="461">
                  <c:v>10276</c:v>
                </c:pt>
                <c:pt idx="462">
                  <c:v>12584</c:v>
                </c:pt>
                <c:pt idx="463">
                  <c:v>14966</c:v>
                </c:pt>
                <c:pt idx="464">
                  <c:v>15740</c:v>
                </c:pt>
                <c:pt idx="465">
                  <c:v>15719</c:v>
                </c:pt>
                <c:pt idx="466">
                  <c:v>15715</c:v>
                </c:pt>
                <c:pt idx="467">
                  <c:v>15701</c:v>
                </c:pt>
                <c:pt idx="468">
                  <c:v>15530</c:v>
                </c:pt>
                <c:pt idx="469">
                  <c:v>15513</c:v>
                </c:pt>
                <c:pt idx="470">
                  <c:v>15728</c:v>
                </c:pt>
                <c:pt idx="471">
                  <c:v>15581</c:v>
                </c:pt>
                <c:pt idx="472">
                  <c:v>15194</c:v>
                </c:pt>
                <c:pt idx="473">
                  <c:v>15107</c:v>
                </c:pt>
                <c:pt idx="474">
                  <c:v>14642</c:v>
                </c:pt>
                <c:pt idx="475">
                  <c:v>14220</c:v>
                </c:pt>
                <c:pt idx="476">
                  <c:v>15467</c:v>
                </c:pt>
                <c:pt idx="477">
                  <c:v>16617</c:v>
                </c:pt>
                <c:pt idx="478">
                  <c:v>15342</c:v>
                </c:pt>
                <c:pt idx="479">
                  <c:v>12817</c:v>
                </c:pt>
                <c:pt idx="480">
                  <c:v>10664</c:v>
                </c:pt>
                <c:pt idx="481">
                  <c:v>9547</c:v>
                </c:pt>
                <c:pt idx="482">
                  <c:v>9103</c:v>
                </c:pt>
                <c:pt idx="483">
                  <c:v>8958</c:v>
                </c:pt>
                <c:pt idx="484">
                  <c:v>8974</c:v>
                </c:pt>
                <c:pt idx="485">
                  <c:v>9244</c:v>
                </c:pt>
                <c:pt idx="486">
                  <c:v>9753</c:v>
                </c:pt>
                <c:pt idx="487">
                  <c:v>10779</c:v>
                </c:pt>
                <c:pt idx="488">
                  <c:v>11945</c:v>
                </c:pt>
                <c:pt idx="489">
                  <c:v>12912</c:v>
                </c:pt>
                <c:pt idx="490">
                  <c:v>13253</c:v>
                </c:pt>
                <c:pt idx="491">
                  <c:v>13633</c:v>
                </c:pt>
                <c:pt idx="492">
                  <c:v>13659</c:v>
                </c:pt>
                <c:pt idx="493">
                  <c:v>13539</c:v>
                </c:pt>
                <c:pt idx="494">
                  <c:v>13703</c:v>
                </c:pt>
                <c:pt idx="495">
                  <c:v>13711</c:v>
                </c:pt>
                <c:pt idx="496">
                  <c:v>14135</c:v>
                </c:pt>
                <c:pt idx="497">
                  <c:v>14954</c:v>
                </c:pt>
                <c:pt idx="498">
                  <c:v>15177</c:v>
                </c:pt>
                <c:pt idx="499">
                  <c:v>14958</c:v>
                </c:pt>
                <c:pt idx="500">
                  <c:v>16303</c:v>
                </c:pt>
                <c:pt idx="501">
                  <c:v>17160</c:v>
                </c:pt>
                <c:pt idx="502">
                  <c:v>15715</c:v>
                </c:pt>
                <c:pt idx="503">
                  <c:v>13150</c:v>
                </c:pt>
                <c:pt idx="504">
                  <c:v>10891</c:v>
                </c:pt>
                <c:pt idx="505">
                  <c:v>9680</c:v>
                </c:pt>
                <c:pt idx="506">
                  <c:v>9073</c:v>
                </c:pt>
                <c:pt idx="507">
                  <c:v>8780</c:v>
                </c:pt>
                <c:pt idx="508">
                  <c:v>8692</c:v>
                </c:pt>
                <c:pt idx="509">
                  <c:v>8824</c:v>
                </c:pt>
                <c:pt idx="510">
                  <c:v>9052</c:v>
                </c:pt>
                <c:pt idx="511">
                  <c:v>9916</c:v>
                </c:pt>
                <c:pt idx="512">
                  <c:v>11391</c:v>
                </c:pt>
                <c:pt idx="513">
                  <c:v>11949</c:v>
                </c:pt>
                <c:pt idx="514">
                  <c:v>12546</c:v>
                </c:pt>
                <c:pt idx="515">
                  <c:v>12545</c:v>
                </c:pt>
                <c:pt idx="516">
                  <c:v>13666</c:v>
                </c:pt>
                <c:pt idx="517">
                  <c:v>13619</c:v>
                </c:pt>
                <c:pt idx="518">
                  <c:v>14400</c:v>
                </c:pt>
                <c:pt idx="519">
                  <c:v>15004</c:v>
                </c:pt>
                <c:pt idx="520">
                  <c:v>15602</c:v>
                </c:pt>
                <c:pt idx="521">
                  <c:v>15678</c:v>
                </c:pt>
                <c:pt idx="522">
                  <c:v>15443</c:v>
                </c:pt>
                <c:pt idx="523">
                  <c:v>15625</c:v>
                </c:pt>
                <c:pt idx="524">
                  <c:v>16936</c:v>
                </c:pt>
                <c:pt idx="525">
                  <c:v>17531</c:v>
                </c:pt>
                <c:pt idx="526">
                  <c:v>15086</c:v>
                </c:pt>
                <c:pt idx="527">
                  <c:v>12096</c:v>
                </c:pt>
                <c:pt idx="528">
                  <c:v>10233</c:v>
                </c:pt>
                <c:pt idx="529">
                  <c:v>9233</c:v>
                </c:pt>
                <c:pt idx="530">
                  <c:v>8769</c:v>
                </c:pt>
                <c:pt idx="531">
                  <c:v>8711</c:v>
                </c:pt>
                <c:pt idx="532">
                  <c:v>8778</c:v>
                </c:pt>
                <c:pt idx="533">
                  <c:v>9615</c:v>
                </c:pt>
                <c:pt idx="534">
                  <c:v>11539</c:v>
                </c:pt>
                <c:pt idx="535">
                  <c:v>14154</c:v>
                </c:pt>
                <c:pt idx="536">
                  <c:v>15216</c:v>
                </c:pt>
                <c:pt idx="537">
                  <c:v>15667</c:v>
                </c:pt>
                <c:pt idx="538">
                  <c:v>16118</c:v>
                </c:pt>
                <c:pt idx="539">
                  <c:v>16638</c:v>
                </c:pt>
                <c:pt idx="540">
                  <c:v>16809</c:v>
                </c:pt>
                <c:pt idx="541">
                  <c:v>17038</c:v>
                </c:pt>
                <c:pt idx="542">
                  <c:v>17437</c:v>
                </c:pt>
                <c:pt idx="543">
                  <c:v>17895</c:v>
                </c:pt>
                <c:pt idx="544">
                  <c:v>17917</c:v>
                </c:pt>
                <c:pt idx="545">
                  <c:v>17811</c:v>
                </c:pt>
                <c:pt idx="546">
                  <c:v>17694</c:v>
                </c:pt>
                <c:pt idx="547">
                  <c:v>17227</c:v>
                </c:pt>
                <c:pt idx="548">
                  <c:v>18751</c:v>
                </c:pt>
                <c:pt idx="549">
                  <c:v>19024</c:v>
                </c:pt>
                <c:pt idx="550">
                  <c:v>16141</c:v>
                </c:pt>
                <c:pt idx="551">
                  <c:v>12583</c:v>
                </c:pt>
                <c:pt idx="552">
                  <c:v>10513</c:v>
                </c:pt>
                <c:pt idx="553">
                  <c:v>9574</c:v>
                </c:pt>
                <c:pt idx="554">
                  <c:v>9090</c:v>
                </c:pt>
                <c:pt idx="555">
                  <c:v>8851</c:v>
                </c:pt>
                <c:pt idx="556">
                  <c:v>8956</c:v>
                </c:pt>
                <c:pt idx="557">
                  <c:v>9723</c:v>
                </c:pt>
                <c:pt idx="558">
                  <c:v>11565</c:v>
                </c:pt>
                <c:pt idx="559">
                  <c:v>14417</c:v>
                </c:pt>
                <c:pt idx="560">
                  <c:v>15754</c:v>
                </c:pt>
                <c:pt idx="561">
                  <c:v>16052</c:v>
                </c:pt>
                <c:pt idx="562">
                  <c:v>16064</c:v>
                </c:pt>
                <c:pt idx="563">
                  <c:v>16013</c:v>
                </c:pt>
                <c:pt idx="564">
                  <c:v>16040</c:v>
                </c:pt>
                <c:pt idx="565">
                  <c:v>15909</c:v>
                </c:pt>
                <c:pt idx="566">
                  <c:v>15822</c:v>
                </c:pt>
                <c:pt idx="567">
                  <c:v>15732</c:v>
                </c:pt>
                <c:pt idx="568">
                  <c:v>15733</c:v>
                </c:pt>
                <c:pt idx="569">
                  <c:v>16107</c:v>
                </c:pt>
                <c:pt idx="570">
                  <c:v>15804</c:v>
                </c:pt>
                <c:pt idx="571">
                  <c:v>15548</c:v>
                </c:pt>
                <c:pt idx="572">
                  <c:v>17302</c:v>
                </c:pt>
                <c:pt idx="573">
                  <c:v>17794</c:v>
                </c:pt>
                <c:pt idx="574">
                  <c:v>15145</c:v>
                </c:pt>
                <c:pt idx="575">
                  <c:v>12116</c:v>
                </c:pt>
                <c:pt idx="576">
                  <c:v>10263</c:v>
                </c:pt>
                <c:pt idx="577">
                  <c:v>9556</c:v>
                </c:pt>
                <c:pt idx="578">
                  <c:v>9273</c:v>
                </c:pt>
                <c:pt idx="579">
                  <c:v>9259</c:v>
                </c:pt>
                <c:pt idx="580">
                  <c:v>9578</c:v>
                </c:pt>
                <c:pt idx="581">
                  <c:v>10609</c:v>
                </c:pt>
                <c:pt idx="582">
                  <c:v>12699</c:v>
                </c:pt>
                <c:pt idx="583">
                  <c:v>15488</c:v>
                </c:pt>
                <c:pt idx="584">
                  <c:v>16599</c:v>
                </c:pt>
                <c:pt idx="585">
                  <c:v>16559</c:v>
                </c:pt>
                <c:pt idx="586">
                  <c:v>16502</c:v>
                </c:pt>
                <c:pt idx="587">
                  <c:v>16428</c:v>
                </c:pt>
                <c:pt idx="588">
                  <c:v>16275</c:v>
                </c:pt>
                <c:pt idx="589">
                  <c:v>16058</c:v>
                </c:pt>
                <c:pt idx="590">
                  <c:v>15914</c:v>
                </c:pt>
                <c:pt idx="591">
                  <c:v>15806</c:v>
                </c:pt>
                <c:pt idx="592">
                  <c:v>15772</c:v>
                </c:pt>
                <c:pt idx="593">
                  <c:v>15693</c:v>
                </c:pt>
                <c:pt idx="594">
                  <c:v>15470</c:v>
                </c:pt>
                <c:pt idx="595">
                  <c:v>15011</c:v>
                </c:pt>
                <c:pt idx="596">
                  <c:v>16609</c:v>
                </c:pt>
                <c:pt idx="597">
                  <c:v>17353</c:v>
                </c:pt>
                <c:pt idx="598">
                  <c:v>14867</c:v>
                </c:pt>
                <c:pt idx="599">
                  <c:v>12046</c:v>
                </c:pt>
                <c:pt idx="600">
                  <c:v>10443</c:v>
                </c:pt>
                <c:pt idx="601">
                  <c:v>9656</c:v>
                </c:pt>
                <c:pt idx="602">
                  <c:v>9501</c:v>
                </c:pt>
                <c:pt idx="603">
                  <c:v>9582</c:v>
                </c:pt>
                <c:pt idx="604">
                  <c:v>9829</c:v>
                </c:pt>
                <c:pt idx="605">
                  <c:v>10926</c:v>
                </c:pt>
                <c:pt idx="606">
                  <c:v>13055</c:v>
                </c:pt>
                <c:pt idx="607">
                  <c:v>15627</c:v>
                </c:pt>
                <c:pt idx="608">
                  <c:v>16270</c:v>
                </c:pt>
                <c:pt idx="609">
                  <c:v>16097</c:v>
                </c:pt>
                <c:pt idx="610">
                  <c:v>15998</c:v>
                </c:pt>
                <c:pt idx="611">
                  <c:v>15876</c:v>
                </c:pt>
                <c:pt idx="612">
                  <c:v>15754</c:v>
                </c:pt>
                <c:pt idx="613">
                  <c:v>15654</c:v>
                </c:pt>
                <c:pt idx="614">
                  <c:v>15602</c:v>
                </c:pt>
                <c:pt idx="615">
                  <c:v>15417</c:v>
                </c:pt>
                <c:pt idx="616">
                  <c:v>15308</c:v>
                </c:pt>
                <c:pt idx="617">
                  <c:v>15544</c:v>
                </c:pt>
                <c:pt idx="618">
                  <c:v>15206</c:v>
                </c:pt>
                <c:pt idx="619">
                  <c:v>15097</c:v>
                </c:pt>
                <c:pt idx="620">
                  <c:v>16810</c:v>
                </c:pt>
                <c:pt idx="621">
                  <c:v>17538</c:v>
                </c:pt>
                <c:pt idx="622">
                  <c:v>15287</c:v>
                </c:pt>
                <c:pt idx="623">
                  <c:v>12373</c:v>
                </c:pt>
                <c:pt idx="624">
                  <c:v>10727</c:v>
                </c:pt>
                <c:pt idx="625">
                  <c:v>9815</c:v>
                </c:pt>
                <c:pt idx="626">
                  <c:v>9521</c:v>
                </c:pt>
                <c:pt idx="627">
                  <c:v>9590</c:v>
                </c:pt>
                <c:pt idx="628">
                  <c:v>9838</c:v>
                </c:pt>
                <c:pt idx="629">
                  <c:v>10754</c:v>
                </c:pt>
                <c:pt idx="630">
                  <c:v>12766</c:v>
                </c:pt>
                <c:pt idx="631">
                  <c:v>15356</c:v>
                </c:pt>
                <c:pt idx="632">
                  <c:v>16279</c:v>
                </c:pt>
                <c:pt idx="633">
                  <c:v>16315</c:v>
                </c:pt>
                <c:pt idx="634">
                  <c:v>16389</c:v>
                </c:pt>
                <c:pt idx="635">
                  <c:v>16166</c:v>
                </c:pt>
                <c:pt idx="636">
                  <c:v>16004</c:v>
                </c:pt>
                <c:pt idx="637">
                  <c:v>15985</c:v>
                </c:pt>
                <c:pt idx="638">
                  <c:v>16430</c:v>
                </c:pt>
                <c:pt idx="639">
                  <c:v>16279</c:v>
                </c:pt>
                <c:pt idx="640">
                  <c:v>15514</c:v>
                </c:pt>
                <c:pt idx="641">
                  <c:v>15188</c:v>
                </c:pt>
                <c:pt idx="642">
                  <c:v>14687</c:v>
                </c:pt>
                <c:pt idx="643">
                  <c:v>14438</c:v>
                </c:pt>
                <c:pt idx="644">
                  <c:v>15593</c:v>
                </c:pt>
                <c:pt idx="645">
                  <c:v>16835</c:v>
                </c:pt>
                <c:pt idx="646">
                  <c:v>15549</c:v>
                </c:pt>
                <c:pt idx="647">
                  <c:v>12941</c:v>
                </c:pt>
                <c:pt idx="648">
                  <c:v>10887</c:v>
                </c:pt>
                <c:pt idx="649">
                  <c:v>9727</c:v>
                </c:pt>
                <c:pt idx="650">
                  <c:v>9259</c:v>
                </c:pt>
                <c:pt idx="651">
                  <c:v>9147</c:v>
                </c:pt>
                <c:pt idx="652">
                  <c:v>9124</c:v>
                </c:pt>
                <c:pt idx="653">
                  <c:v>9400</c:v>
                </c:pt>
                <c:pt idx="654">
                  <c:v>9737</c:v>
                </c:pt>
                <c:pt idx="655">
                  <c:v>10822</c:v>
                </c:pt>
                <c:pt idx="656">
                  <c:v>12105</c:v>
                </c:pt>
                <c:pt idx="657">
                  <c:v>13029</c:v>
                </c:pt>
                <c:pt idx="658">
                  <c:v>13268</c:v>
                </c:pt>
                <c:pt idx="659">
                  <c:v>13535</c:v>
                </c:pt>
                <c:pt idx="660">
                  <c:v>13794</c:v>
                </c:pt>
                <c:pt idx="661">
                  <c:v>14066</c:v>
                </c:pt>
                <c:pt idx="662">
                  <c:v>14241</c:v>
                </c:pt>
                <c:pt idx="663">
                  <c:v>14473</c:v>
                </c:pt>
                <c:pt idx="664">
                  <c:v>14628</c:v>
                </c:pt>
                <c:pt idx="665">
                  <c:v>14826</c:v>
                </c:pt>
                <c:pt idx="666">
                  <c:v>14758</c:v>
                </c:pt>
                <c:pt idx="667">
                  <c:v>14659</c:v>
                </c:pt>
                <c:pt idx="668">
                  <c:v>15751</c:v>
                </c:pt>
                <c:pt idx="669">
                  <c:v>16946</c:v>
                </c:pt>
                <c:pt idx="670">
                  <c:v>15831</c:v>
                </c:pt>
                <c:pt idx="671">
                  <c:v>13450</c:v>
                </c:pt>
                <c:pt idx="672">
                  <c:v>10716</c:v>
                </c:pt>
                <c:pt idx="673">
                  <c:v>9491</c:v>
                </c:pt>
                <c:pt idx="674">
                  <c:v>8986</c:v>
                </c:pt>
                <c:pt idx="675">
                  <c:v>8715</c:v>
                </c:pt>
                <c:pt idx="676">
                  <c:v>8564</c:v>
                </c:pt>
                <c:pt idx="677">
                  <c:v>8646</c:v>
                </c:pt>
                <c:pt idx="678">
                  <c:v>8697</c:v>
                </c:pt>
                <c:pt idx="679">
                  <c:v>9529</c:v>
                </c:pt>
                <c:pt idx="680">
                  <c:v>11091</c:v>
                </c:pt>
                <c:pt idx="681">
                  <c:v>11726</c:v>
                </c:pt>
                <c:pt idx="682">
                  <c:v>12227</c:v>
                </c:pt>
                <c:pt idx="683">
                  <c:v>11805</c:v>
                </c:pt>
                <c:pt idx="684">
                  <c:v>12624</c:v>
                </c:pt>
                <c:pt idx="685">
                  <c:v>12766</c:v>
                </c:pt>
                <c:pt idx="686">
                  <c:v>13494</c:v>
                </c:pt>
                <c:pt idx="687">
                  <c:v>14236</c:v>
                </c:pt>
                <c:pt idx="688">
                  <c:v>15317</c:v>
                </c:pt>
                <c:pt idx="689">
                  <c:v>15543</c:v>
                </c:pt>
                <c:pt idx="690">
                  <c:v>15294</c:v>
                </c:pt>
                <c:pt idx="691">
                  <c:v>15451</c:v>
                </c:pt>
                <c:pt idx="692">
                  <c:v>16451</c:v>
                </c:pt>
                <c:pt idx="693">
                  <c:v>17142</c:v>
                </c:pt>
                <c:pt idx="694">
                  <c:v>15005</c:v>
                </c:pt>
                <c:pt idx="695">
                  <c:v>12096</c:v>
                </c:pt>
                <c:pt idx="696">
                  <c:v>9870</c:v>
                </c:pt>
                <c:pt idx="697">
                  <c:v>8902</c:v>
                </c:pt>
                <c:pt idx="698">
                  <c:v>8438</c:v>
                </c:pt>
                <c:pt idx="699">
                  <c:v>8340</c:v>
                </c:pt>
                <c:pt idx="700">
                  <c:v>8378</c:v>
                </c:pt>
                <c:pt idx="701">
                  <c:v>9119</c:v>
                </c:pt>
                <c:pt idx="702">
                  <c:v>10847</c:v>
                </c:pt>
                <c:pt idx="703">
                  <c:v>13229</c:v>
                </c:pt>
                <c:pt idx="704">
                  <c:v>14542</c:v>
                </c:pt>
                <c:pt idx="705">
                  <c:v>15028</c:v>
                </c:pt>
                <c:pt idx="706">
                  <c:v>15394</c:v>
                </c:pt>
                <c:pt idx="707">
                  <c:v>15614</c:v>
                </c:pt>
                <c:pt idx="708">
                  <c:v>16074</c:v>
                </c:pt>
                <c:pt idx="709">
                  <c:v>16654</c:v>
                </c:pt>
                <c:pt idx="710">
                  <c:v>17125</c:v>
                </c:pt>
                <c:pt idx="711">
                  <c:v>17335</c:v>
                </c:pt>
                <c:pt idx="712">
                  <c:v>16877</c:v>
                </c:pt>
                <c:pt idx="713">
                  <c:v>16711</c:v>
                </c:pt>
                <c:pt idx="714">
                  <c:v>16471</c:v>
                </c:pt>
                <c:pt idx="715">
                  <c:v>16133</c:v>
                </c:pt>
                <c:pt idx="716">
                  <c:v>17044</c:v>
                </c:pt>
                <c:pt idx="717">
                  <c:v>17056</c:v>
                </c:pt>
                <c:pt idx="718">
                  <c:v>14610</c:v>
                </c:pt>
                <c:pt idx="719">
                  <c:v>11541</c:v>
                </c:pt>
                <c:pt idx="720">
                  <c:v>10125</c:v>
                </c:pt>
                <c:pt idx="721">
                  <c:v>9273</c:v>
                </c:pt>
                <c:pt idx="722">
                  <c:v>8894</c:v>
                </c:pt>
                <c:pt idx="723">
                  <c:v>8749</c:v>
                </c:pt>
                <c:pt idx="724">
                  <c:v>8939</c:v>
                </c:pt>
                <c:pt idx="725">
                  <c:v>9658</c:v>
                </c:pt>
                <c:pt idx="726">
                  <c:v>11259</c:v>
                </c:pt>
                <c:pt idx="727">
                  <c:v>14012</c:v>
                </c:pt>
                <c:pt idx="728">
                  <c:v>15316</c:v>
                </c:pt>
                <c:pt idx="729">
                  <c:v>15621</c:v>
                </c:pt>
                <c:pt idx="730">
                  <c:v>15716</c:v>
                </c:pt>
                <c:pt idx="731">
                  <c:v>15997</c:v>
                </c:pt>
                <c:pt idx="732">
                  <c:v>16193</c:v>
                </c:pt>
                <c:pt idx="733">
                  <c:v>16272</c:v>
                </c:pt>
                <c:pt idx="734">
                  <c:v>16524</c:v>
                </c:pt>
                <c:pt idx="735">
                  <c:v>16771</c:v>
                </c:pt>
                <c:pt idx="736">
                  <c:v>16793</c:v>
                </c:pt>
                <c:pt idx="737">
                  <c:v>17137</c:v>
                </c:pt>
                <c:pt idx="738">
                  <c:v>17270</c:v>
                </c:pt>
                <c:pt idx="739">
                  <c:v>17753</c:v>
                </c:pt>
                <c:pt idx="740">
                  <c:v>18521</c:v>
                </c:pt>
                <c:pt idx="741">
                  <c:v>17546</c:v>
                </c:pt>
                <c:pt idx="742">
                  <c:v>14840</c:v>
                </c:pt>
                <c:pt idx="743">
                  <c:v>11801</c:v>
                </c:pt>
                <c:pt idx="744">
                  <c:v>10069</c:v>
                </c:pt>
                <c:pt idx="745">
                  <c:v>9206</c:v>
                </c:pt>
                <c:pt idx="746">
                  <c:v>8945</c:v>
                </c:pt>
                <c:pt idx="747">
                  <c:v>8863</c:v>
                </c:pt>
                <c:pt idx="748">
                  <c:v>9005</c:v>
                </c:pt>
                <c:pt idx="749">
                  <c:v>9776</c:v>
                </c:pt>
                <c:pt idx="750">
                  <c:v>11675</c:v>
                </c:pt>
                <c:pt idx="751">
                  <c:v>14349</c:v>
                </c:pt>
                <c:pt idx="752">
                  <c:v>15591</c:v>
                </c:pt>
                <c:pt idx="753">
                  <c:v>15745</c:v>
                </c:pt>
                <c:pt idx="754">
                  <c:v>16014</c:v>
                </c:pt>
                <c:pt idx="755">
                  <c:v>15898</c:v>
                </c:pt>
                <c:pt idx="756">
                  <c:v>16111</c:v>
                </c:pt>
                <c:pt idx="757">
                  <c:v>16158</c:v>
                </c:pt>
                <c:pt idx="758">
                  <c:v>16716</c:v>
                </c:pt>
                <c:pt idx="759">
                  <c:v>17360</c:v>
                </c:pt>
                <c:pt idx="760">
                  <c:v>17661</c:v>
                </c:pt>
                <c:pt idx="761">
                  <c:v>17442</c:v>
                </c:pt>
                <c:pt idx="762">
                  <c:v>17047</c:v>
                </c:pt>
                <c:pt idx="763">
                  <c:v>16733</c:v>
                </c:pt>
                <c:pt idx="764">
                  <c:v>17330</c:v>
                </c:pt>
                <c:pt idx="765">
                  <c:v>17411</c:v>
                </c:pt>
                <c:pt idx="766">
                  <c:v>14995</c:v>
                </c:pt>
                <c:pt idx="767">
                  <c:v>12059</c:v>
                </c:pt>
                <c:pt idx="768">
                  <c:v>10251</c:v>
                </c:pt>
                <c:pt idx="769">
                  <c:v>9388</c:v>
                </c:pt>
                <c:pt idx="770">
                  <c:v>9125</c:v>
                </c:pt>
                <c:pt idx="771">
                  <c:v>9030</c:v>
                </c:pt>
                <c:pt idx="772">
                  <c:v>9205</c:v>
                </c:pt>
                <c:pt idx="773">
                  <c:v>10108</c:v>
                </c:pt>
                <c:pt idx="774">
                  <c:v>11972</c:v>
                </c:pt>
                <c:pt idx="775">
                  <c:v>14573</c:v>
                </c:pt>
                <c:pt idx="776">
                  <c:v>15779</c:v>
                </c:pt>
                <c:pt idx="777">
                  <c:v>15851</c:v>
                </c:pt>
                <c:pt idx="778">
                  <c:v>15771</c:v>
                </c:pt>
                <c:pt idx="779">
                  <c:v>16095</c:v>
                </c:pt>
                <c:pt idx="780">
                  <c:v>16425</c:v>
                </c:pt>
                <c:pt idx="781">
                  <c:v>16436</c:v>
                </c:pt>
                <c:pt idx="782">
                  <c:v>16648</c:v>
                </c:pt>
                <c:pt idx="783">
                  <c:v>16624</c:v>
                </c:pt>
                <c:pt idx="784">
                  <c:v>16794</c:v>
                </c:pt>
                <c:pt idx="785">
                  <c:v>17115</c:v>
                </c:pt>
                <c:pt idx="786">
                  <c:v>16908</c:v>
                </c:pt>
                <c:pt idx="787">
                  <c:v>16664</c:v>
                </c:pt>
                <c:pt idx="788">
                  <c:v>17623</c:v>
                </c:pt>
                <c:pt idx="789">
                  <c:v>18705</c:v>
                </c:pt>
                <c:pt idx="790">
                  <c:v>16324</c:v>
                </c:pt>
                <c:pt idx="791">
                  <c:v>13089</c:v>
                </c:pt>
                <c:pt idx="792">
                  <c:v>10808</c:v>
                </c:pt>
                <c:pt idx="793">
                  <c:v>9722</c:v>
                </c:pt>
                <c:pt idx="794">
                  <c:v>9235</c:v>
                </c:pt>
                <c:pt idx="795">
                  <c:v>9132</c:v>
                </c:pt>
                <c:pt idx="796">
                  <c:v>9134</c:v>
                </c:pt>
                <c:pt idx="797">
                  <c:v>9948</c:v>
                </c:pt>
                <c:pt idx="798">
                  <c:v>11395</c:v>
                </c:pt>
                <c:pt idx="799">
                  <c:v>13806</c:v>
                </c:pt>
                <c:pt idx="800">
                  <c:v>15282</c:v>
                </c:pt>
                <c:pt idx="801">
                  <c:v>15786</c:v>
                </c:pt>
                <c:pt idx="802">
                  <c:v>16382</c:v>
                </c:pt>
                <c:pt idx="803">
                  <c:v>16874</c:v>
                </c:pt>
                <c:pt idx="804">
                  <c:v>17278</c:v>
                </c:pt>
                <c:pt idx="805">
                  <c:v>17976</c:v>
                </c:pt>
                <c:pt idx="806">
                  <c:v>18731</c:v>
                </c:pt>
                <c:pt idx="807">
                  <c:v>19373</c:v>
                </c:pt>
                <c:pt idx="808">
                  <c:v>19037</c:v>
                </c:pt>
                <c:pt idx="809">
                  <c:v>18654</c:v>
                </c:pt>
                <c:pt idx="810">
                  <c:v>17788</c:v>
                </c:pt>
                <c:pt idx="811">
                  <c:v>17099</c:v>
                </c:pt>
                <c:pt idx="812">
                  <c:v>17182</c:v>
                </c:pt>
                <c:pt idx="813">
                  <c:v>18307</c:v>
                </c:pt>
                <c:pt idx="814">
                  <c:v>16838</c:v>
                </c:pt>
                <c:pt idx="815">
                  <c:v>13965</c:v>
                </c:pt>
                <c:pt idx="816">
                  <c:v>11421</c:v>
                </c:pt>
                <c:pt idx="817">
                  <c:v>10086</c:v>
                </c:pt>
                <c:pt idx="818">
                  <c:v>9559</c:v>
                </c:pt>
                <c:pt idx="819">
                  <c:v>9167</c:v>
                </c:pt>
                <c:pt idx="820">
                  <c:v>9063</c:v>
                </c:pt>
                <c:pt idx="821">
                  <c:v>9315</c:v>
                </c:pt>
                <c:pt idx="822">
                  <c:v>9233</c:v>
                </c:pt>
                <c:pt idx="823">
                  <c:v>10184</c:v>
                </c:pt>
                <c:pt idx="824">
                  <c:v>11603</c:v>
                </c:pt>
                <c:pt idx="825">
                  <c:v>12856</c:v>
                </c:pt>
                <c:pt idx="826">
                  <c:v>13768</c:v>
                </c:pt>
                <c:pt idx="827">
                  <c:v>14596</c:v>
                </c:pt>
                <c:pt idx="828">
                  <c:v>15562</c:v>
                </c:pt>
                <c:pt idx="829">
                  <c:v>16593</c:v>
                </c:pt>
                <c:pt idx="830">
                  <c:v>17565</c:v>
                </c:pt>
                <c:pt idx="831">
                  <c:v>18664</c:v>
                </c:pt>
                <c:pt idx="832">
                  <c:v>19409</c:v>
                </c:pt>
                <c:pt idx="833">
                  <c:v>19916</c:v>
                </c:pt>
                <c:pt idx="834">
                  <c:v>19938</c:v>
                </c:pt>
                <c:pt idx="835">
                  <c:v>19656</c:v>
                </c:pt>
                <c:pt idx="836">
                  <c:v>19304</c:v>
                </c:pt>
                <c:pt idx="837">
                  <c:v>20191</c:v>
                </c:pt>
                <c:pt idx="838">
                  <c:v>18377</c:v>
                </c:pt>
                <c:pt idx="839">
                  <c:v>14715</c:v>
                </c:pt>
                <c:pt idx="840">
                  <c:v>11862</c:v>
                </c:pt>
                <c:pt idx="841">
                  <c:v>10196</c:v>
                </c:pt>
                <c:pt idx="842">
                  <c:v>9406</c:v>
                </c:pt>
                <c:pt idx="843">
                  <c:v>9088</c:v>
                </c:pt>
                <c:pt idx="844">
                  <c:v>9088</c:v>
                </c:pt>
                <c:pt idx="845">
                  <c:v>9765</c:v>
                </c:pt>
                <c:pt idx="846">
                  <c:v>11167</c:v>
                </c:pt>
                <c:pt idx="847">
                  <c:v>13940</c:v>
                </c:pt>
                <c:pt idx="848">
                  <c:v>11784</c:v>
                </c:pt>
                <c:pt idx="849">
                  <c:v>12686</c:v>
                </c:pt>
                <c:pt idx="850">
                  <c:v>13783</c:v>
                </c:pt>
                <c:pt idx="851">
                  <c:v>14235</c:v>
                </c:pt>
                <c:pt idx="852">
                  <c:v>16053</c:v>
                </c:pt>
                <c:pt idx="853">
                  <c:v>17028</c:v>
                </c:pt>
                <c:pt idx="854">
                  <c:v>18970</c:v>
                </c:pt>
                <c:pt idx="855">
                  <c:v>20869</c:v>
                </c:pt>
                <c:pt idx="856">
                  <c:v>22698</c:v>
                </c:pt>
                <c:pt idx="857">
                  <c:v>23179</c:v>
                </c:pt>
                <c:pt idx="858">
                  <c:v>22818</c:v>
                </c:pt>
                <c:pt idx="859">
                  <c:v>22206</c:v>
                </c:pt>
                <c:pt idx="860">
                  <c:v>21519</c:v>
                </c:pt>
                <c:pt idx="861">
                  <c:v>22042</c:v>
                </c:pt>
                <c:pt idx="862">
                  <c:v>19053</c:v>
                </c:pt>
                <c:pt idx="863">
                  <c:v>14715</c:v>
                </c:pt>
                <c:pt idx="864">
                  <c:v>11862</c:v>
                </c:pt>
                <c:pt idx="865">
                  <c:v>10196</c:v>
                </c:pt>
                <c:pt idx="866">
                  <c:v>9406</c:v>
                </c:pt>
                <c:pt idx="867">
                  <c:v>9088</c:v>
                </c:pt>
                <c:pt idx="868">
                  <c:v>9088</c:v>
                </c:pt>
                <c:pt idx="869">
                  <c:v>9765</c:v>
                </c:pt>
                <c:pt idx="870">
                  <c:v>11167</c:v>
                </c:pt>
                <c:pt idx="871">
                  <c:v>13940</c:v>
                </c:pt>
                <c:pt idx="872">
                  <c:v>16198</c:v>
                </c:pt>
                <c:pt idx="873">
                  <c:v>17781</c:v>
                </c:pt>
                <c:pt idx="874">
                  <c:v>19474</c:v>
                </c:pt>
                <c:pt idx="875">
                  <c:v>21331</c:v>
                </c:pt>
                <c:pt idx="876">
                  <c:v>23355</c:v>
                </c:pt>
                <c:pt idx="877">
                  <c:v>25418</c:v>
                </c:pt>
                <c:pt idx="878">
                  <c:v>27825</c:v>
                </c:pt>
                <c:pt idx="879">
                  <c:v>26717</c:v>
                </c:pt>
                <c:pt idx="880">
                  <c:v>28409</c:v>
                </c:pt>
                <c:pt idx="881">
                  <c:v>29514</c:v>
                </c:pt>
                <c:pt idx="882">
                  <c:v>29559</c:v>
                </c:pt>
                <c:pt idx="883">
                  <c:v>28216</c:v>
                </c:pt>
                <c:pt idx="884">
                  <c:v>26062</c:v>
                </c:pt>
                <c:pt idx="885">
                  <c:v>25096</c:v>
                </c:pt>
                <c:pt idx="886">
                  <c:v>23537</c:v>
                </c:pt>
                <c:pt idx="887">
                  <c:v>17687</c:v>
                </c:pt>
                <c:pt idx="888">
                  <c:v>13979</c:v>
                </c:pt>
                <c:pt idx="889">
                  <c:v>12046</c:v>
                </c:pt>
                <c:pt idx="890">
                  <c:v>10935</c:v>
                </c:pt>
                <c:pt idx="891">
                  <c:v>10286</c:v>
                </c:pt>
                <c:pt idx="892">
                  <c:v>10190</c:v>
                </c:pt>
                <c:pt idx="893">
                  <c:v>10681</c:v>
                </c:pt>
                <c:pt idx="894">
                  <c:v>11814</c:v>
                </c:pt>
                <c:pt idx="895">
                  <c:v>14814</c:v>
                </c:pt>
                <c:pt idx="896">
                  <c:v>17355</c:v>
                </c:pt>
                <c:pt idx="897">
                  <c:v>19028</c:v>
                </c:pt>
                <c:pt idx="898">
                  <c:v>20641</c:v>
                </c:pt>
                <c:pt idx="899">
                  <c:v>22134</c:v>
                </c:pt>
                <c:pt idx="900">
                  <c:v>24090</c:v>
                </c:pt>
                <c:pt idx="901">
                  <c:v>25924</c:v>
                </c:pt>
                <c:pt idx="902">
                  <c:v>28158</c:v>
                </c:pt>
                <c:pt idx="903">
                  <c:v>27022</c:v>
                </c:pt>
                <c:pt idx="904">
                  <c:v>28363</c:v>
                </c:pt>
                <c:pt idx="905">
                  <c:v>29187</c:v>
                </c:pt>
                <c:pt idx="906">
                  <c:v>28934</c:v>
                </c:pt>
                <c:pt idx="907">
                  <c:v>27098</c:v>
                </c:pt>
                <c:pt idx="908">
                  <c:v>24951</c:v>
                </c:pt>
                <c:pt idx="909">
                  <c:v>23682</c:v>
                </c:pt>
                <c:pt idx="910">
                  <c:v>22227</c:v>
                </c:pt>
                <c:pt idx="911">
                  <c:v>16707</c:v>
                </c:pt>
                <c:pt idx="912">
                  <c:v>13246</c:v>
                </c:pt>
                <c:pt idx="913">
                  <c:v>11618</c:v>
                </c:pt>
                <c:pt idx="914">
                  <c:v>10686</c:v>
                </c:pt>
                <c:pt idx="915">
                  <c:v>10187</c:v>
                </c:pt>
                <c:pt idx="916">
                  <c:v>10133</c:v>
                </c:pt>
                <c:pt idx="917">
                  <c:v>10658</c:v>
                </c:pt>
                <c:pt idx="918">
                  <c:v>11996</c:v>
                </c:pt>
                <c:pt idx="919">
                  <c:v>14977</c:v>
                </c:pt>
                <c:pt idx="920">
                  <c:v>17770</c:v>
                </c:pt>
                <c:pt idx="921">
                  <c:v>19466</c:v>
                </c:pt>
                <c:pt idx="922">
                  <c:v>21211</c:v>
                </c:pt>
                <c:pt idx="923">
                  <c:v>22964</c:v>
                </c:pt>
                <c:pt idx="924">
                  <c:v>24883</c:v>
                </c:pt>
                <c:pt idx="925">
                  <c:v>26202</c:v>
                </c:pt>
                <c:pt idx="926">
                  <c:v>27192</c:v>
                </c:pt>
                <c:pt idx="927">
                  <c:v>26794</c:v>
                </c:pt>
                <c:pt idx="928">
                  <c:v>25957</c:v>
                </c:pt>
                <c:pt idx="929">
                  <c:v>26629</c:v>
                </c:pt>
                <c:pt idx="930">
                  <c:v>24743</c:v>
                </c:pt>
                <c:pt idx="931">
                  <c:v>22495</c:v>
                </c:pt>
                <c:pt idx="932">
                  <c:v>21905</c:v>
                </c:pt>
                <c:pt idx="933">
                  <c:v>22093</c:v>
                </c:pt>
                <c:pt idx="934">
                  <c:v>18939</c:v>
                </c:pt>
                <c:pt idx="935">
                  <c:v>14625</c:v>
                </c:pt>
                <c:pt idx="936">
                  <c:v>11962</c:v>
                </c:pt>
                <c:pt idx="937">
                  <c:v>10559</c:v>
                </c:pt>
                <c:pt idx="938">
                  <c:v>9883</c:v>
                </c:pt>
                <c:pt idx="939">
                  <c:v>9669</c:v>
                </c:pt>
                <c:pt idx="940">
                  <c:v>9598</c:v>
                </c:pt>
                <c:pt idx="941">
                  <c:v>10231</c:v>
                </c:pt>
                <c:pt idx="942">
                  <c:v>11721</c:v>
                </c:pt>
                <c:pt idx="943">
                  <c:v>14625</c:v>
                </c:pt>
                <c:pt idx="944">
                  <c:v>16868</c:v>
                </c:pt>
                <c:pt idx="945">
                  <c:v>18433</c:v>
                </c:pt>
                <c:pt idx="946">
                  <c:v>19776</c:v>
                </c:pt>
                <c:pt idx="947">
                  <c:v>21312</c:v>
                </c:pt>
                <c:pt idx="948">
                  <c:v>22660</c:v>
                </c:pt>
                <c:pt idx="949">
                  <c:v>23887</c:v>
                </c:pt>
                <c:pt idx="950">
                  <c:v>25178</c:v>
                </c:pt>
                <c:pt idx="951">
                  <c:v>26075</c:v>
                </c:pt>
                <c:pt idx="952">
                  <c:v>25394</c:v>
                </c:pt>
                <c:pt idx="953">
                  <c:v>23973</c:v>
                </c:pt>
                <c:pt idx="954">
                  <c:v>22667</c:v>
                </c:pt>
                <c:pt idx="955">
                  <c:v>21251</c:v>
                </c:pt>
                <c:pt idx="956">
                  <c:v>20484</c:v>
                </c:pt>
                <c:pt idx="957">
                  <c:v>20881</c:v>
                </c:pt>
                <c:pt idx="958">
                  <c:v>17996</c:v>
                </c:pt>
                <c:pt idx="959">
                  <c:v>13896</c:v>
                </c:pt>
                <c:pt idx="960">
                  <c:v>11368</c:v>
                </c:pt>
                <c:pt idx="961">
                  <c:v>10184</c:v>
                </c:pt>
                <c:pt idx="962">
                  <c:v>9618</c:v>
                </c:pt>
                <c:pt idx="963">
                  <c:v>9345</c:v>
                </c:pt>
                <c:pt idx="964">
                  <c:v>9292</c:v>
                </c:pt>
                <c:pt idx="965">
                  <c:v>9852</c:v>
                </c:pt>
                <c:pt idx="966">
                  <c:v>11510</c:v>
                </c:pt>
                <c:pt idx="967">
                  <c:v>13880</c:v>
                </c:pt>
                <c:pt idx="968">
                  <c:v>15632</c:v>
                </c:pt>
                <c:pt idx="969">
                  <c:v>16151</c:v>
                </c:pt>
                <c:pt idx="970">
                  <c:v>16440</c:v>
                </c:pt>
                <c:pt idx="971">
                  <c:v>16661</c:v>
                </c:pt>
                <c:pt idx="972">
                  <c:v>16645</c:v>
                </c:pt>
                <c:pt idx="973">
                  <c:v>16772</c:v>
                </c:pt>
                <c:pt idx="974">
                  <c:v>17120</c:v>
                </c:pt>
                <c:pt idx="975">
                  <c:v>17003</c:v>
                </c:pt>
                <c:pt idx="976">
                  <c:v>16203</c:v>
                </c:pt>
                <c:pt idx="977">
                  <c:v>15735</c:v>
                </c:pt>
                <c:pt idx="978">
                  <c:v>15163</c:v>
                </c:pt>
                <c:pt idx="979">
                  <c:v>14676</c:v>
                </c:pt>
                <c:pt idx="980">
                  <c:v>15515</c:v>
                </c:pt>
                <c:pt idx="981">
                  <c:v>16578</c:v>
                </c:pt>
                <c:pt idx="982">
                  <c:v>15166</c:v>
                </c:pt>
                <c:pt idx="983">
                  <c:v>12662</c:v>
                </c:pt>
                <c:pt idx="984">
                  <c:v>10650</c:v>
                </c:pt>
                <c:pt idx="985">
                  <c:v>9630</c:v>
                </c:pt>
                <c:pt idx="986">
                  <c:v>9293</c:v>
                </c:pt>
                <c:pt idx="987">
                  <c:v>9089</c:v>
                </c:pt>
                <c:pt idx="988">
                  <c:v>8985</c:v>
                </c:pt>
                <c:pt idx="989">
                  <c:v>9134</c:v>
                </c:pt>
                <c:pt idx="990">
                  <c:v>9456</c:v>
                </c:pt>
                <c:pt idx="991">
                  <c:v>10608</c:v>
                </c:pt>
                <c:pt idx="992">
                  <c:v>12273</c:v>
                </c:pt>
                <c:pt idx="993">
                  <c:v>14013</c:v>
                </c:pt>
                <c:pt idx="994">
                  <c:v>14977</c:v>
                </c:pt>
                <c:pt idx="995">
                  <c:v>15693</c:v>
                </c:pt>
                <c:pt idx="996">
                  <c:v>15104</c:v>
                </c:pt>
                <c:pt idx="997">
                  <c:v>14725</c:v>
                </c:pt>
                <c:pt idx="998">
                  <c:v>14253</c:v>
                </c:pt>
                <c:pt idx="999">
                  <c:v>13980</c:v>
                </c:pt>
                <c:pt idx="1000">
                  <c:v>14186</c:v>
                </c:pt>
                <c:pt idx="1001">
                  <c:v>14394</c:v>
                </c:pt>
                <c:pt idx="1002">
                  <c:v>14375</c:v>
                </c:pt>
                <c:pt idx="1003">
                  <c:v>14246</c:v>
                </c:pt>
                <c:pt idx="1004">
                  <c:v>15002</c:v>
                </c:pt>
                <c:pt idx="1005">
                  <c:v>16506</c:v>
                </c:pt>
                <c:pt idx="1006">
                  <c:v>15612</c:v>
                </c:pt>
                <c:pt idx="1007">
                  <c:v>13279</c:v>
                </c:pt>
                <c:pt idx="1008">
                  <c:v>10913</c:v>
                </c:pt>
                <c:pt idx="1009">
                  <c:v>9714</c:v>
                </c:pt>
                <c:pt idx="1010">
                  <c:v>9168</c:v>
                </c:pt>
                <c:pt idx="1011">
                  <c:v>8927</c:v>
                </c:pt>
                <c:pt idx="1012">
                  <c:v>8775</c:v>
                </c:pt>
                <c:pt idx="1013">
                  <c:v>8865</c:v>
                </c:pt>
                <c:pt idx="1014">
                  <c:v>8877</c:v>
                </c:pt>
                <c:pt idx="1015">
                  <c:v>9729</c:v>
                </c:pt>
                <c:pt idx="1016">
                  <c:v>11507</c:v>
                </c:pt>
                <c:pt idx="1017">
                  <c:v>12051</c:v>
                </c:pt>
                <c:pt idx="1018">
                  <c:v>12756</c:v>
                </c:pt>
                <c:pt idx="1019">
                  <c:v>12478</c:v>
                </c:pt>
                <c:pt idx="1020">
                  <c:v>13271</c:v>
                </c:pt>
                <c:pt idx="1021">
                  <c:v>12919</c:v>
                </c:pt>
                <c:pt idx="1022">
                  <c:v>13455</c:v>
                </c:pt>
                <c:pt idx="1023">
                  <c:v>14352</c:v>
                </c:pt>
                <c:pt idx="1024">
                  <c:v>15079</c:v>
                </c:pt>
                <c:pt idx="1025">
                  <c:v>14915</c:v>
                </c:pt>
                <c:pt idx="1026">
                  <c:v>14358</c:v>
                </c:pt>
                <c:pt idx="1027">
                  <c:v>14626</c:v>
                </c:pt>
                <c:pt idx="1028">
                  <c:v>15707</c:v>
                </c:pt>
                <c:pt idx="1029">
                  <c:v>16260</c:v>
                </c:pt>
                <c:pt idx="1030">
                  <c:v>14357</c:v>
                </c:pt>
                <c:pt idx="1031">
                  <c:v>11587</c:v>
                </c:pt>
                <c:pt idx="1032">
                  <c:v>9915</c:v>
                </c:pt>
                <c:pt idx="1033">
                  <c:v>9164</c:v>
                </c:pt>
                <c:pt idx="1034">
                  <c:v>8860</c:v>
                </c:pt>
                <c:pt idx="1035">
                  <c:v>8741</c:v>
                </c:pt>
                <c:pt idx="1036">
                  <c:v>8934</c:v>
                </c:pt>
                <c:pt idx="1037">
                  <c:v>9695</c:v>
                </c:pt>
                <c:pt idx="1038">
                  <c:v>11474</c:v>
                </c:pt>
                <c:pt idx="1039">
                  <c:v>14179</c:v>
                </c:pt>
                <c:pt idx="1040">
                  <c:v>15947</c:v>
                </c:pt>
                <c:pt idx="1041">
                  <c:v>16405</c:v>
                </c:pt>
                <c:pt idx="1042">
                  <c:v>16615</c:v>
                </c:pt>
                <c:pt idx="1043">
                  <c:v>16567</c:v>
                </c:pt>
                <c:pt idx="1044">
                  <c:v>16708</c:v>
                </c:pt>
                <c:pt idx="1045">
                  <c:v>16576</c:v>
                </c:pt>
                <c:pt idx="1046">
                  <c:v>16573</c:v>
                </c:pt>
                <c:pt idx="1047">
                  <c:v>16810</c:v>
                </c:pt>
                <c:pt idx="1048">
                  <c:v>16730</c:v>
                </c:pt>
                <c:pt idx="1049">
                  <c:v>16929</c:v>
                </c:pt>
                <c:pt idx="1050">
                  <c:v>16597</c:v>
                </c:pt>
                <c:pt idx="1051">
                  <c:v>16163</c:v>
                </c:pt>
                <c:pt idx="1052">
                  <c:v>16443</c:v>
                </c:pt>
                <c:pt idx="1053">
                  <c:v>17788</c:v>
                </c:pt>
                <c:pt idx="1054">
                  <c:v>15718</c:v>
                </c:pt>
                <c:pt idx="1055">
                  <c:v>12480</c:v>
                </c:pt>
                <c:pt idx="1056">
                  <c:v>10373</c:v>
                </c:pt>
                <c:pt idx="1057">
                  <c:v>9403</c:v>
                </c:pt>
                <c:pt idx="1058">
                  <c:v>9074</c:v>
                </c:pt>
                <c:pt idx="1059">
                  <c:v>9045</c:v>
                </c:pt>
                <c:pt idx="1060">
                  <c:v>9184</c:v>
                </c:pt>
                <c:pt idx="1061">
                  <c:v>9909</c:v>
                </c:pt>
                <c:pt idx="1062">
                  <c:v>11357</c:v>
                </c:pt>
                <c:pt idx="1063">
                  <c:v>14013</c:v>
                </c:pt>
                <c:pt idx="1064">
                  <c:v>15384</c:v>
                </c:pt>
                <c:pt idx="1065">
                  <c:v>15796</c:v>
                </c:pt>
                <c:pt idx="1066">
                  <c:v>15961</c:v>
                </c:pt>
                <c:pt idx="1067">
                  <c:v>16391</c:v>
                </c:pt>
                <c:pt idx="1068">
                  <c:v>16818</c:v>
                </c:pt>
                <c:pt idx="1069">
                  <c:v>17275</c:v>
                </c:pt>
                <c:pt idx="1070">
                  <c:v>17849</c:v>
                </c:pt>
                <c:pt idx="1071">
                  <c:v>17907</c:v>
                </c:pt>
                <c:pt idx="1072">
                  <c:v>17613</c:v>
                </c:pt>
                <c:pt idx="1073">
                  <c:v>18391</c:v>
                </c:pt>
                <c:pt idx="1074">
                  <c:v>18791</c:v>
                </c:pt>
                <c:pt idx="1075">
                  <c:v>18624</c:v>
                </c:pt>
                <c:pt idx="1076">
                  <c:v>18423</c:v>
                </c:pt>
                <c:pt idx="1077">
                  <c:v>19530</c:v>
                </c:pt>
                <c:pt idx="1078">
                  <c:v>17179</c:v>
                </c:pt>
                <c:pt idx="1079">
                  <c:v>13217</c:v>
                </c:pt>
                <c:pt idx="1080">
                  <c:v>10921</c:v>
                </c:pt>
                <c:pt idx="1081">
                  <c:v>9762</c:v>
                </c:pt>
                <c:pt idx="1082">
                  <c:v>9341</c:v>
                </c:pt>
                <c:pt idx="1083">
                  <c:v>9209</c:v>
                </c:pt>
                <c:pt idx="1084">
                  <c:v>9245</c:v>
                </c:pt>
                <c:pt idx="1085">
                  <c:v>9897</c:v>
                </c:pt>
                <c:pt idx="1086">
                  <c:v>11278</c:v>
                </c:pt>
                <c:pt idx="1087">
                  <c:v>13839</c:v>
                </c:pt>
                <c:pt idx="1088">
                  <c:v>15858</c:v>
                </c:pt>
                <c:pt idx="1089">
                  <c:v>16928</c:v>
                </c:pt>
                <c:pt idx="1090">
                  <c:v>18057</c:v>
                </c:pt>
                <c:pt idx="1091">
                  <c:v>18776</c:v>
                </c:pt>
                <c:pt idx="1092">
                  <c:v>19392</c:v>
                </c:pt>
                <c:pt idx="1093">
                  <c:v>19965</c:v>
                </c:pt>
                <c:pt idx="1094">
                  <c:v>20925</c:v>
                </c:pt>
                <c:pt idx="1095">
                  <c:v>22168</c:v>
                </c:pt>
                <c:pt idx="1096">
                  <c:v>22205</c:v>
                </c:pt>
                <c:pt idx="1097">
                  <c:v>21517</c:v>
                </c:pt>
                <c:pt idx="1098">
                  <c:v>20396</c:v>
                </c:pt>
                <c:pt idx="1099">
                  <c:v>18242</c:v>
                </c:pt>
                <c:pt idx="1100">
                  <c:v>17551</c:v>
                </c:pt>
                <c:pt idx="1101">
                  <c:v>18438</c:v>
                </c:pt>
                <c:pt idx="1102">
                  <c:v>16102</c:v>
                </c:pt>
                <c:pt idx="1103">
                  <c:v>12622</c:v>
                </c:pt>
                <c:pt idx="1104">
                  <c:v>10628</c:v>
                </c:pt>
                <c:pt idx="1105">
                  <c:v>9581</c:v>
                </c:pt>
                <c:pt idx="1106">
                  <c:v>9124</c:v>
                </c:pt>
                <c:pt idx="1107">
                  <c:v>9082</c:v>
                </c:pt>
                <c:pt idx="1108">
                  <c:v>9366</c:v>
                </c:pt>
                <c:pt idx="1109">
                  <c:v>10092</c:v>
                </c:pt>
                <c:pt idx="1110">
                  <c:v>11580</c:v>
                </c:pt>
                <c:pt idx="1111">
                  <c:v>13901</c:v>
                </c:pt>
                <c:pt idx="1112">
                  <c:v>15413</c:v>
                </c:pt>
                <c:pt idx="1113">
                  <c:v>15678</c:v>
                </c:pt>
                <c:pt idx="1114">
                  <c:v>15803</c:v>
                </c:pt>
                <c:pt idx="1115">
                  <c:v>15824</c:v>
                </c:pt>
                <c:pt idx="1116">
                  <c:v>15863</c:v>
                </c:pt>
                <c:pt idx="1117">
                  <c:v>15973</c:v>
                </c:pt>
                <c:pt idx="1118">
                  <c:v>16268</c:v>
                </c:pt>
                <c:pt idx="1119">
                  <c:v>16708</c:v>
                </c:pt>
                <c:pt idx="1120">
                  <c:v>16834</c:v>
                </c:pt>
                <c:pt idx="1121">
                  <c:v>17385</c:v>
                </c:pt>
                <c:pt idx="1122">
                  <c:v>17259</c:v>
                </c:pt>
                <c:pt idx="1123">
                  <c:v>16852</c:v>
                </c:pt>
                <c:pt idx="1124">
                  <c:v>17212</c:v>
                </c:pt>
                <c:pt idx="1125">
                  <c:v>18241</c:v>
                </c:pt>
                <c:pt idx="1126">
                  <c:v>16029</c:v>
                </c:pt>
                <c:pt idx="1127">
                  <c:v>12580</c:v>
                </c:pt>
                <c:pt idx="1128">
                  <c:v>10478</c:v>
                </c:pt>
                <c:pt idx="1129">
                  <c:v>9516</c:v>
                </c:pt>
                <c:pt idx="1130">
                  <c:v>9085</c:v>
                </c:pt>
                <c:pt idx="1131">
                  <c:v>8933</c:v>
                </c:pt>
                <c:pt idx="1132">
                  <c:v>9034</c:v>
                </c:pt>
                <c:pt idx="1133">
                  <c:v>9545</c:v>
                </c:pt>
                <c:pt idx="1134">
                  <c:v>10807</c:v>
                </c:pt>
                <c:pt idx="1135">
                  <c:v>13350</c:v>
                </c:pt>
                <c:pt idx="1136">
                  <c:v>14850</c:v>
                </c:pt>
                <c:pt idx="1137">
                  <c:v>15358</c:v>
                </c:pt>
                <c:pt idx="1138">
                  <c:v>15638</c:v>
                </c:pt>
                <c:pt idx="1139">
                  <c:v>15602</c:v>
                </c:pt>
                <c:pt idx="1140">
                  <c:v>15550</c:v>
                </c:pt>
                <c:pt idx="1141">
                  <c:v>15737</c:v>
                </c:pt>
                <c:pt idx="1142">
                  <c:v>16359</c:v>
                </c:pt>
                <c:pt idx="1143">
                  <c:v>16741</c:v>
                </c:pt>
                <c:pt idx="1144">
                  <c:v>16795</c:v>
                </c:pt>
                <c:pt idx="1145">
                  <c:v>17594</c:v>
                </c:pt>
                <c:pt idx="1146">
                  <c:v>17775</c:v>
                </c:pt>
                <c:pt idx="1147">
                  <c:v>17361</c:v>
                </c:pt>
                <c:pt idx="1148">
                  <c:v>16657</c:v>
                </c:pt>
                <c:pt idx="1149">
                  <c:v>17428</c:v>
                </c:pt>
                <c:pt idx="1150">
                  <c:v>16098</c:v>
                </c:pt>
                <c:pt idx="1151">
                  <c:v>13370</c:v>
                </c:pt>
                <c:pt idx="1152">
                  <c:v>10995</c:v>
                </c:pt>
                <c:pt idx="1153">
                  <c:v>9660</c:v>
                </c:pt>
                <c:pt idx="1154">
                  <c:v>9066</c:v>
                </c:pt>
                <c:pt idx="1155">
                  <c:v>8816</c:v>
                </c:pt>
                <c:pt idx="1156">
                  <c:v>8764</c:v>
                </c:pt>
                <c:pt idx="1157">
                  <c:v>8853</c:v>
                </c:pt>
                <c:pt idx="1158">
                  <c:v>8773</c:v>
                </c:pt>
                <c:pt idx="1159">
                  <c:v>9772</c:v>
                </c:pt>
                <c:pt idx="1160">
                  <c:v>11117</c:v>
                </c:pt>
                <c:pt idx="1161">
                  <c:v>12535</c:v>
                </c:pt>
                <c:pt idx="1162">
                  <c:v>13310</c:v>
                </c:pt>
                <c:pt idx="1163">
                  <c:v>13888</c:v>
                </c:pt>
                <c:pt idx="1164">
                  <c:v>14541</c:v>
                </c:pt>
                <c:pt idx="1165">
                  <c:v>15221</c:v>
                </c:pt>
                <c:pt idx="1166">
                  <c:v>15938</c:v>
                </c:pt>
                <c:pt idx="1167">
                  <c:v>17108</c:v>
                </c:pt>
                <c:pt idx="1168">
                  <c:v>18756</c:v>
                </c:pt>
                <c:pt idx="1169">
                  <c:v>20135</c:v>
                </c:pt>
                <c:pt idx="1170">
                  <c:v>20454</c:v>
                </c:pt>
                <c:pt idx="1171">
                  <c:v>19568</c:v>
                </c:pt>
                <c:pt idx="1172">
                  <c:v>18289</c:v>
                </c:pt>
                <c:pt idx="1173">
                  <c:v>18690</c:v>
                </c:pt>
                <c:pt idx="1174">
                  <c:v>17258</c:v>
                </c:pt>
                <c:pt idx="1175">
                  <c:v>14230</c:v>
                </c:pt>
                <c:pt idx="1176">
                  <c:v>11511</c:v>
                </c:pt>
                <c:pt idx="1177">
                  <c:v>9923</c:v>
                </c:pt>
                <c:pt idx="1178">
                  <c:v>9232</c:v>
                </c:pt>
                <c:pt idx="1179">
                  <c:v>8861</c:v>
                </c:pt>
                <c:pt idx="1180">
                  <c:v>8649</c:v>
                </c:pt>
                <c:pt idx="1181">
                  <c:v>8614</c:v>
                </c:pt>
                <c:pt idx="1182">
                  <c:v>8504</c:v>
                </c:pt>
                <c:pt idx="1183">
                  <c:v>9329</c:v>
                </c:pt>
                <c:pt idx="1184">
                  <c:v>10847</c:v>
                </c:pt>
                <c:pt idx="1185">
                  <c:v>11564</c:v>
                </c:pt>
                <c:pt idx="1186">
                  <c:v>12329</c:v>
                </c:pt>
                <c:pt idx="1187">
                  <c:v>12535</c:v>
                </c:pt>
                <c:pt idx="1188">
                  <c:v>13766</c:v>
                </c:pt>
                <c:pt idx="1189">
                  <c:v>14176</c:v>
                </c:pt>
                <c:pt idx="1190">
                  <c:v>15738</c:v>
                </c:pt>
                <c:pt idx="1191">
                  <c:v>17460</c:v>
                </c:pt>
                <c:pt idx="1192">
                  <c:v>19225</c:v>
                </c:pt>
                <c:pt idx="1193">
                  <c:v>19656</c:v>
                </c:pt>
                <c:pt idx="1194">
                  <c:v>18851</c:v>
                </c:pt>
                <c:pt idx="1195">
                  <c:v>17151</c:v>
                </c:pt>
                <c:pt idx="1196">
                  <c:v>16988</c:v>
                </c:pt>
                <c:pt idx="1197">
                  <c:v>17852</c:v>
                </c:pt>
                <c:pt idx="1198">
                  <c:v>16434</c:v>
                </c:pt>
                <c:pt idx="1199">
                  <c:v>13658</c:v>
                </c:pt>
                <c:pt idx="1200">
                  <c:v>11356</c:v>
                </c:pt>
                <c:pt idx="1201">
                  <c:v>9977</c:v>
                </c:pt>
                <c:pt idx="1202">
                  <c:v>9313</c:v>
                </c:pt>
                <c:pt idx="1203">
                  <c:v>8914</c:v>
                </c:pt>
                <c:pt idx="1204">
                  <c:v>8724</c:v>
                </c:pt>
                <c:pt idx="1205">
                  <c:v>8772</c:v>
                </c:pt>
                <c:pt idx="1206">
                  <c:v>8831</c:v>
                </c:pt>
                <c:pt idx="1207">
                  <c:v>9710</c:v>
                </c:pt>
                <c:pt idx="1208">
                  <c:v>11336</c:v>
                </c:pt>
                <c:pt idx="1209">
                  <c:v>12792</c:v>
                </c:pt>
                <c:pt idx="1210">
                  <c:v>13746</c:v>
                </c:pt>
                <c:pt idx="1211">
                  <c:v>14255</c:v>
                </c:pt>
                <c:pt idx="1212">
                  <c:v>14593</c:v>
                </c:pt>
                <c:pt idx="1213">
                  <c:v>14685</c:v>
                </c:pt>
                <c:pt idx="1214">
                  <c:v>15076</c:v>
                </c:pt>
                <c:pt idx="1215">
                  <c:v>15954</c:v>
                </c:pt>
                <c:pt idx="1216">
                  <c:v>17282</c:v>
                </c:pt>
                <c:pt idx="1217">
                  <c:v>17801</c:v>
                </c:pt>
                <c:pt idx="1218">
                  <c:v>17574</c:v>
                </c:pt>
                <c:pt idx="1219">
                  <c:v>17099</c:v>
                </c:pt>
                <c:pt idx="1220">
                  <c:v>17638</c:v>
                </c:pt>
                <c:pt idx="1221">
                  <c:v>17804</c:v>
                </c:pt>
                <c:pt idx="1222">
                  <c:v>14045</c:v>
                </c:pt>
                <c:pt idx="1223">
                  <c:v>10704</c:v>
                </c:pt>
                <c:pt idx="1224">
                  <c:v>9581</c:v>
                </c:pt>
                <c:pt idx="1225">
                  <c:v>9543</c:v>
                </c:pt>
                <c:pt idx="1226">
                  <c:v>9013</c:v>
                </c:pt>
                <c:pt idx="1227">
                  <c:v>8787</c:v>
                </c:pt>
                <c:pt idx="1228">
                  <c:v>8815</c:v>
                </c:pt>
                <c:pt idx="1229">
                  <c:v>9471</c:v>
                </c:pt>
                <c:pt idx="1230">
                  <c:v>10872</c:v>
                </c:pt>
                <c:pt idx="1231">
                  <c:v>13810</c:v>
                </c:pt>
                <c:pt idx="1232">
                  <c:v>15756</c:v>
                </c:pt>
                <c:pt idx="1233">
                  <c:v>16767</c:v>
                </c:pt>
                <c:pt idx="1234">
                  <c:v>17168</c:v>
                </c:pt>
                <c:pt idx="1235">
                  <c:v>16887</c:v>
                </c:pt>
                <c:pt idx="1236">
                  <c:v>17191</c:v>
                </c:pt>
                <c:pt idx="1237">
                  <c:v>17135</c:v>
                </c:pt>
                <c:pt idx="1238">
                  <c:v>17400</c:v>
                </c:pt>
                <c:pt idx="1239">
                  <c:v>17378</c:v>
                </c:pt>
                <c:pt idx="1240">
                  <c:v>17192</c:v>
                </c:pt>
                <c:pt idx="1241">
                  <c:v>17566</c:v>
                </c:pt>
                <c:pt idx="1242">
                  <c:v>17459</c:v>
                </c:pt>
                <c:pt idx="1243">
                  <c:v>16833</c:v>
                </c:pt>
                <c:pt idx="1244">
                  <c:v>17143</c:v>
                </c:pt>
                <c:pt idx="1245">
                  <c:v>17464</c:v>
                </c:pt>
                <c:pt idx="1246">
                  <c:v>15174</c:v>
                </c:pt>
                <c:pt idx="1247">
                  <c:v>12204</c:v>
                </c:pt>
                <c:pt idx="1248">
                  <c:v>10270</c:v>
                </c:pt>
                <c:pt idx="1249">
                  <c:v>9443</c:v>
                </c:pt>
                <c:pt idx="1250">
                  <c:v>9072</c:v>
                </c:pt>
                <c:pt idx="1251">
                  <c:v>8935</c:v>
                </c:pt>
                <c:pt idx="1252">
                  <c:v>9058</c:v>
                </c:pt>
                <c:pt idx="1253">
                  <c:v>9797</c:v>
                </c:pt>
                <c:pt idx="1254">
                  <c:v>11371</c:v>
                </c:pt>
                <c:pt idx="1255">
                  <c:v>14206</c:v>
                </c:pt>
                <c:pt idx="1256">
                  <c:v>15562</c:v>
                </c:pt>
                <c:pt idx="1257">
                  <c:v>15629</c:v>
                </c:pt>
                <c:pt idx="1258">
                  <c:v>15714</c:v>
                </c:pt>
                <c:pt idx="1259">
                  <c:v>15889</c:v>
                </c:pt>
                <c:pt idx="1260">
                  <c:v>15976</c:v>
                </c:pt>
                <c:pt idx="1261">
                  <c:v>16164</c:v>
                </c:pt>
                <c:pt idx="1262">
                  <c:v>16418</c:v>
                </c:pt>
                <c:pt idx="1263">
                  <c:v>16522</c:v>
                </c:pt>
                <c:pt idx="1264">
                  <c:v>16422</c:v>
                </c:pt>
                <c:pt idx="1265">
                  <c:v>16616</c:v>
                </c:pt>
                <c:pt idx="1266">
                  <c:v>16417</c:v>
                </c:pt>
                <c:pt idx="1267">
                  <c:v>16595</c:v>
                </c:pt>
                <c:pt idx="1268">
                  <c:v>17435</c:v>
                </c:pt>
                <c:pt idx="1269">
                  <c:v>17709</c:v>
                </c:pt>
                <c:pt idx="1270">
                  <c:v>15370</c:v>
                </c:pt>
                <c:pt idx="1271">
                  <c:v>12091</c:v>
                </c:pt>
                <c:pt idx="1272">
                  <c:v>10322</c:v>
                </c:pt>
                <c:pt idx="1273">
                  <c:v>9416</c:v>
                </c:pt>
                <c:pt idx="1274">
                  <c:v>9071</c:v>
                </c:pt>
                <c:pt idx="1275">
                  <c:v>8981</c:v>
                </c:pt>
                <c:pt idx="1276">
                  <c:v>9124</c:v>
                </c:pt>
                <c:pt idx="1277">
                  <c:v>9915</c:v>
                </c:pt>
                <c:pt idx="1278">
                  <c:v>11401</c:v>
                </c:pt>
                <c:pt idx="1279">
                  <c:v>13939</c:v>
                </c:pt>
                <c:pt idx="1280">
                  <c:v>15177</c:v>
                </c:pt>
                <c:pt idx="1281">
                  <c:v>15428</c:v>
                </c:pt>
                <c:pt idx="1282">
                  <c:v>15829</c:v>
                </c:pt>
                <c:pt idx="1283">
                  <c:v>16087</c:v>
                </c:pt>
                <c:pt idx="1284">
                  <c:v>16358</c:v>
                </c:pt>
                <c:pt idx="1285">
                  <c:v>16387</c:v>
                </c:pt>
                <c:pt idx="1286">
                  <c:v>16556</c:v>
                </c:pt>
                <c:pt idx="1287">
                  <c:v>16710</c:v>
                </c:pt>
                <c:pt idx="1288">
                  <c:v>16461</c:v>
                </c:pt>
                <c:pt idx="1289">
                  <c:v>17102</c:v>
                </c:pt>
                <c:pt idx="1290">
                  <c:v>17103</c:v>
                </c:pt>
                <c:pt idx="1291">
                  <c:v>16768</c:v>
                </c:pt>
                <c:pt idx="1292">
                  <c:v>16718</c:v>
                </c:pt>
                <c:pt idx="1293">
                  <c:v>17912</c:v>
                </c:pt>
                <c:pt idx="1294">
                  <c:v>15866</c:v>
                </c:pt>
                <c:pt idx="1295">
                  <c:v>12577</c:v>
                </c:pt>
                <c:pt idx="1296">
                  <c:v>10498</c:v>
                </c:pt>
                <c:pt idx="1297">
                  <c:v>9515</c:v>
                </c:pt>
                <c:pt idx="1298">
                  <c:v>9032</c:v>
                </c:pt>
                <c:pt idx="1299">
                  <c:v>8875</c:v>
                </c:pt>
                <c:pt idx="1300">
                  <c:v>8972</c:v>
                </c:pt>
                <c:pt idx="1301">
                  <c:v>9645</c:v>
                </c:pt>
                <c:pt idx="1302">
                  <c:v>10926</c:v>
                </c:pt>
                <c:pt idx="1303">
                  <c:v>13714</c:v>
                </c:pt>
                <c:pt idx="1304">
                  <c:v>15020</c:v>
                </c:pt>
                <c:pt idx="1305">
                  <c:v>15404</c:v>
                </c:pt>
                <c:pt idx="1306">
                  <c:v>15676</c:v>
                </c:pt>
                <c:pt idx="1307">
                  <c:v>15699</c:v>
                </c:pt>
                <c:pt idx="1308">
                  <c:v>15821</c:v>
                </c:pt>
                <c:pt idx="1309">
                  <c:v>16116</c:v>
                </c:pt>
                <c:pt idx="1310">
                  <c:v>16684</c:v>
                </c:pt>
                <c:pt idx="1311">
                  <c:v>16802</c:v>
                </c:pt>
                <c:pt idx="1312">
                  <c:v>16219</c:v>
                </c:pt>
                <c:pt idx="1313">
                  <c:v>16475</c:v>
                </c:pt>
                <c:pt idx="1314">
                  <c:v>16349</c:v>
                </c:pt>
                <c:pt idx="1315">
                  <c:v>15887</c:v>
                </c:pt>
                <c:pt idx="1316">
                  <c:v>15632</c:v>
                </c:pt>
                <c:pt idx="1317">
                  <c:v>16641</c:v>
                </c:pt>
                <c:pt idx="1318">
                  <c:v>15763</c:v>
                </c:pt>
                <c:pt idx="1319">
                  <c:v>13206</c:v>
                </c:pt>
                <c:pt idx="1320">
                  <c:v>11026</c:v>
                </c:pt>
                <c:pt idx="1321">
                  <c:v>9771</c:v>
                </c:pt>
                <c:pt idx="1322">
                  <c:v>9045</c:v>
                </c:pt>
                <c:pt idx="1323">
                  <c:v>8880</c:v>
                </c:pt>
                <c:pt idx="1324">
                  <c:v>8876</c:v>
                </c:pt>
                <c:pt idx="1325">
                  <c:v>8966</c:v>
                </c:pt>
                <c:pt idx="1326">
                  <c:v>8974</c:v>
                </c:pt>
                <c:pt idx="1327">
                  <c:v>9989</c:v>
                </c:pt>
                <c:pt idx="1328">
                  <c:v>11413</c:v>
                </c:pt>
                <c:pt idx="1329">
                  <c:v>12624</c:v>
                </c:pt>
                <c:pt idx="1330">
                  <c:v>13484</c:v>
                </c:pt>
                <c:pt idx="1331">
                  <c:v>14032</c:v>
                </c:pt>
                <c:pt idx="1332">
                  <c:v>14514</c:v>
                </c:pt>
                <c:pt idx="1333">
                  <c:v>14865</c:v>
                </c:pt>
                <c:pt idx="1334">
                  <c:v>15298</c:v>
                </c:pt>
                <c:pt idx="1335">
                  <c:v>16244</c:v>
                </c:pt>
                <c:pt idx="1336">
                  <c:v>17523</c:v>
                </c:pt>
                <c:pt idx="1337">
                  <c:v>18814</c:v>
                </c:pt>
                <c:pt idx="1338">
                  <c:v>19000</c:v>
                </c:pt>
                <c:pt idx="1339">
                  <c:v>18032</c:v>
                </c:pt>
                <c:pt idx="1340">
                  <c:v>17683</c:v>
                </c:pt>
                <c:pt idx="1341">
                  <c:v>18611</c:v>
                </c:pt>
                <c:pt idx="1342">
                  <c:v>17529</c:v>
                </c:pt>
                <c:pt idx="1343">
                  <c:v>14579</c:v>
                </c:pt>
                <c:pt idx="1344">
                  <c:v>11685</c:v>
                </c:pt>
                <c:pt idx="1345">
                  <c:v>10078</c:v>
                </c:pt>
                <c:pt idx="1346">
                  <c:v>9337</c:v>
                </c:pt>
                <c:pt idx="1347">
                  <c:v>8984</c:v>
                </c:pt>
                <c:pt idx="1348">
                  <c:v>8825</c:v>
                </c:pt>
                <c:pt idx="1349">
                  <c:v>8814</c:v>
                </c:pt>
                <c:pt idx="1350">
                  <c:v>8671</c:v>
                </c:pt>
                <c:pt idx="1351">
                  <c:v>9479</c:v>
                </c:pt>
                <c:pt idx="1352">
                  <c:v>11055</c:v>
                </c:pt>
                <c:pt idx="1353">
                  <c:v>12168</c:v>
                </c:pt>
                <c:pt idx="1354">
                  <c:v>13445</c:v>
                </c:pt>
                <c:pt idx="1355">
                  <c:v>14304</c:v>
                </c:pt>
                <c:pt idx="1356">
                  <c:v>16332</c:v>
                </c:pt>
                <c:pt idx="1357">
                  <c:v>17470</c:v>
                </c:pt>
                <c:pt idx="1358">
                  <c:v>20127</c:v>
                </c:pt>
                <c:pt idx="1359">
                  <c:v>23261</c:v>
                </c:pt>
                <c:pt idx="1360">
                  <c:v>26215</c:v>
                </c:pt>
                <c:pt idx="1361">
                  <c:v>28074</c:v>
                </c:pt>
                <c:pt idx="1362">
                  <c:v>28376</c:v>
                </c:pt>
                <c:pt idx="1363">
                  <c:v>27460</c:v>
                </c:pt>
                <c:pt idx="1364">
                  <c:v>25223</c:v>
                </c:pt>
                <c:pt idx="1365">
                  <c:v>25230</c:v>
                </c:pt>
                <c:pt idx="1366">
                  <c:v>22326</c:v>
                </c:pt>
                <c:pt idx="1367">
                  <c:v>17099</c:v>
                </c:pt>
                <c:pt idx="1368">
                  <c:v>11877</c:v>
                </c:pt>
                <c:pt idx="1369">
                  <c:v>10214</c:v>
                </c:pt>
                <c:pt idx="1370">
                  <c:v>9288</c:v>
                </c:pt>
                <c:pt idx="1371">
                  <c:v>8815</c:v>
                </c:pt>
                <c:pt idx="1372">
                  <c:v>8582</c:v>
                </c:pt>
                <c:pt idx="1373">
                  <c:v>9038</c:v>
                </c:pt>
                <c:pt idx="1374">
                  <c:v>10199</c:v>
                </c:pt>
                <c:pt idx="1375">
                  <c:v>12617</c:v>
                </c:pt>
                <c:pt idx="1376">
                  <c:v>14417</c:v>
                </c:pt>
                <c:pt idx="1377">
                  <c:v>15489</c:v>
                </c:pt>
                <c:pt idx="1378">
                  <c:v>16507</c:v>
                </c:pt>
                <c:pt idx="1379">
                  <c:v>17027</c:v>
                </c:pt>
                <c:pt idx="1380">
                  <c:v>17734</c:v>
                </c:pt>
                <c:pt idx="1381">
                  <c:v>18277</c:v>
                </c:pt>
                <c:pt idx="1382">
                  <c:v>18977</c:v>
                </c:pt>
                <c:pt idx="1383">
                  <c:v>20068</c:v>
                </c:pt>
                <c:pt idx="1384">
                  <c:v>20887</c:v>
                </c:pt>
                <c:pt idx="1385">
                  <c:v>21990</c:v>
                </c:pt>
                <c:pt idx="1386">
                  <c:v>22204</c:v>
                </c:pt>
                <c:pt idx="1387">
                  <c:v>21283</c:v>
                </c:pt>
                <c:pt idx="1388">
                  <c:v>19672</c:v>
                </c:pt>
                <c:pt idx="1389">
                  <c:v>19163</c:v>
                </c:pt>
                <c:pt idx="1390">
                  <c:v>16809</c:v>
                </c:pt>
                <c:pt idx="1391">
                  <c:v>12918</c:v>
                </c:pt>
                <c:pt idx="1392">
                  <c:v>10316</c:v>
                </c:pt>
                <c:pt idx="1393">
                  <c:v>9085</c:v>
                </c:pt>
                <c:pt idx="1394">
                  <c:v>8580</c:v>
                </c:pt>
                <c:pt idx="1395">
                  <c:v>8402</c:v>
                </c:pt>
                <c:pt idx="1396">
                  <c:v>8469</c:v>
                </c:pt>
                <c:pt idx="1397">
                  <c:v>8839</c:v>
                </c:pt>
                <c:pt idx="1398">
                  <c:v>9868</c:v>
                </c:pt>
                <c:pt idx="1399">
                  <c:v>12262</c:v>
                </c:pt>
                <c:pt idx="1400">
                  <c:v>13856</c:v>
                </c:pt>
                <c:pt idx="1401">
                  <c:v>14654</c:v>
                </c:pt>
                <c:pt idx="1402">
                  <c:v>15446</c:v>
                </c:pt>
                <c:pt idx="1403">
                  <c:v>16064</c:v>
                </c:pt>
                <c:pt idx="1404">
                  <c:v>16940</c:v>
                </c:pt>
                <c:pt idx="1405">
                  <c:v>17768</c:v>
                </c:pt>
                <c:pt idx="1406">
                  <c:v>18835</c:v>
                </c:pt>
                <c:pt idx="1407">
                  <c:v>20218</c:v>
                </c:pt>
                <c:pt idx="1408">
                  <c:v>21571</c:v>
                </c:pt>
                <c:pt idx="1409">
                  <c:v>22889</c:v>
                </c:pt>
                <c:pt idx="1410">
                  <c:v>23268</c:v>
                </c:pt>
                <c:pt idx="1411">
                  <c:v>22151</c:v>
                </c:pt>
                <c:pt idx="1412">
                  <c:v>20574</c:v>
                </c:pt>
                <c:pt idx="1413">
                  <c:v>20337</c:v>
                </c:pt>
                <c:pt idx="1414">
                  <c:v>17693</c:v>
                </c:pt>
                <c:pt idx="1415">
                  <c:v>13532</c:v>
                </c:pt>
                <c:pt idx="1416">
                  <c:v>12061</c:v>
                </c:pt>
                <c:pt idx="1417">
                  <c:v>10411</c:v>
                </c:pt>
                <c:pt idx="1418">
                  <c:v>9637</c:v>
                </c:pt>
                <c:pt idx="1419">
                  <c:v>9588</c:v>
                </c:pt>
                <c:pt idx="1420">
                  <c:v>9670</c:v>
                </c:pt>
                <c:pt idx="1421">
                  <c:v>10173</c:v>
                </c:pt>
                <c:pt idx="1422">
                  <c:v>11197</c:v>
                </c:pt>
                <c:pt idx="1423">
                  <c:v>13950</c:v>
                </c:pt>
                <c:pt idx="1424">
                  <c:v>15633</c:v>
                </c:pt>
                <c:pt idx="1425">
                  <c:v>16638</c:v>
                </c:pt>
                <c:pt idx="1426">
                  <c:v>17802</c:v>
                </c:pt>
                <c:pt idx="1427">
                  <c:v>18982</c:v>
                </c:pt>
                <c:pt idx="1428">
                  <c:v>20326</c:v>
                </c:pt>
                <c:pt idx="1429">
                  <c:v>21341</c:v>
                </c:pt>
                <c:pt idx="1430">
                  <c:v>23073</c:v>
                </c:pt>
                <c:pt idx="1431">
                  <c:v>24927</c:v>
                </c:pt>
                <c:pt idx="1432">
                  <c:v>26477</c:v>
                </c:pt>
                <c:pt idx="1433">
                  <c:v>27995</c:v>
                </c:pt>
                <c:pt idx="1434">
                  <c:v>27806</c:v>
                </c:pt>
                <c:pt idx="1435">
                  <c:v>26545</c:v>
                </c:pt>
                <c:pt idx="1436">
                  <c:v>24342</c:v>
                </c:pt>
                <c:pt idx="1437">
                  <c:v>23633</c:v>
                </c:pt>
                <c:pt idx="1438">
                  <c:v>20616</c:v>
                </c:pt>
                <c:pt idx="1439">
                  <c:v>15763</c:v>
                </c:pt>
                <c:pt idx="1440">
                  <c:v>12899</c:v>
                </c:pt>
                <c:pt idx="1441">
                  <c:v>11135</c:v>
                </c:pt>
                <c:pt idx="1442">
                  <c:v>10333</c:v>
                </c:pt>
                <c:pt idx="1443">
                  <c:v>9985</c:v>
                </c:pt>
                <c:pt idx="1444">
                  <c:v>9847</c:v>
                </c:pt>
                <c:pt idx="1445">
                  <c:v>10290</c:v>
                </c:pt>
                <c:pt idx="1446">
                  <c:v>11226</c:v>
                </c:pt>
                <c:pt idx="1447">
                  <c:v>13822</c:v>
                </c:pt>
                <c:pt idx="1448">
                  <c:v>15922</c:v>
                </c:pt>
                <c:pt idx="1449">
                  <c:v>17692</c:v>
                </c:pt>
                <c:pt idx="1450">
                  <c:v>19324</c:v>
                </c:pt>
                <c:pt idx="1451">
                  <c:v>20810</c:v>
                </c:pt>
                <c:pt idx="1452">
                  <c:v>22395</c:v>
                </c:pt>
                <c:pt idx="1453">
                  <c:v>24312</c:v>
                </c:pt>
                <c:pt idx="1454">
                  <c:v>26218</c:v>
                </c:pt>
                <c:pt idx="1455">
                  <c:v>28311</c:v>
                </c:pt>
                <c:pt idx="1456">
                  <c:v>30149</c:v>
                </c:pt>
                <c:pt idx="1457">
                  <c:v>31043</c:v>
                </c:pt>
                <c:pt idx="1458">
                  <c:v>30288</c:v>
                </c:pt>
                <c:pt idx="1459">
                  <c:v>27265</c:v>
                </c:pt>
                <c:pt idx="1460">
                  <c:v>25341</c:v>
                </c:pt>
                <c:pt idx="1461">
                  <c:v>25033</c:v>
                </c:pt>
                <c:pt idx="1462">
                  <c:v>22379</c:v>
                </c:pt>
                <c:pt idx="1463">
                  <c:v>17492</c:v>
                </c:pt>
                <c:pt idx="1464">
                  <c:v>13201</c:v>
                </c:pt>
                <c:pt idx="1465">
                  <c:v>11245</c:v>
                </c:pt>
                <c:pt idx="1466">
                  <c:v>10229</c:v>
                </c:pt>
                <c:pt idx="1467">
                  <c:v>9802</c:v>
                </c:pt>
                <c:pt idx="1468">
                  <c:v>9666</c:v>
                </c:pt>
                <c:pt idx="1469">
                  <c:v>10030</c:v>
                </c:pt>
                <c:pt idx="1470">
                  <c:v>10755</c:v>
                </c:pt>
                <c:pt idx="1471">
                  <c:v>13447</c:v>
                </c:pt>
                <c:pt idx="1472">
                  <c:v>16101</c:v>
                </c:pt>
                <c:pt idx="1473">
                  <c:v>17880</c:v>
                </c:pt>
                <c:pt idx="1474">
                  <c:v>19973</c:v>
                </c:pt>
                <c:pt idx="1475">
                  <c:v>22560</c:v>
                </c:pt>
                <c:pt idx="1476">
                  <c:v>24690</c:v>
                </c:pt>
                <c:pt idx="1477">
                  <c:v>27294</c:v>
                </c:pt>
                <c:pt idx="1478">
                  <c:v>29467</c:v>
                </c:pt>
                <c:pt idx="1479">
                  <c:v>30328</c:v>
                </c:pt>
                <c:pt idx="1480">
                  <c:v>31027</c:v>
                </c:pt>
                <c:pt idx="1481">
                  <c:v>31672</c:v>
                </c:pt>
                <c:pt idx="1482">
                  <c:v>31189</c:v>
                </c:pt>
                <c:pt idx="1483">
                  <c:v>30111</c:v>
                </c:pt>
                <c:pt idx="1484">
                  <c:v>27379</c:v>
                </c:pt>
                <c:pt idx="1485">
                  <c:v>26001</c:v>
                </c:pt>
                <c:pt idx="1486">
                  <c:v>23686</c:v>
                </c:pt>
                <c:pt idx="1487">
                  <c:v>19283</c:v>
                </c:pt>
                <c:pt idx="1488">
                  <c:v>15016</c:v>
                </c:pt>
                <c:pt idx="1489">
                  <c:v>12463</c:v>
                </c:pt>
                <c:pt idx="1490">
                  <c:v>11055</c:v>
                </c:pt>
                <c:pt idx="1491">
                  <c:v>10365</c:v>
                </c:pt>
                <c:pt idx="1492">
                  <c:v>10024</c:v>
                </c:pt>
                <c:pt idx="1493">
                  <c:v>9866</c:v>
                </c:pt>
                <c:pt idx="1494">
                  <c:v>9675</c:v>
                </c:pt>
                <c:pt idx="1495">
                  <c:v>10910</c:v>
                </c:pt>
                <c:pt idx="1496">
                  <c:v>13315</c:v>
                </c:pt>
                <c:pt idx="1497">
                  <c:v>16096</c:v>
                </c:pt>
                <c:pt idx="1498">
                  <c:v>18432</c:v>
                </c:pt>
                <c:pt idx="1499">
                  <c:v>20494</c:v>
                </c:pt>
                <c:pt idx="1500">
                  <c:v>22332</c:v>
                </c:pt>
                <c:pt idx="1501">
                  <c:v>23883</c:v>
                </c:pt>
                <c:pt idx="1502">
                  <c:v>25337</c:v>
                </c:pt>
                <c:pt idx="1503">
                  <c:v>26887</c:v>
                </c:pt>
                <c:pt idx="1504">
                  <c:v>28746</c:v>
                </c:pt>
                <c:pt idx="1505">
                  <c:v>29887</c:v>
                </c:pt>
                <c:pt idx="1506">
                  <c:v>29630</c:v>
                </c:pt>
                <c:pt idx="1507">
                  <c:v>28486</c:v>
                </c:pt>
                <c:pt idx="1508">
                  <c:v>25837</c:v>
                </c:pt>
                <c:pt idx="1509">
                  <c:v>24261</c:v>
                </c:pt>
                <c:pt idx="1510">
                  <c:v>21935</c:v>
                </c:pt>
                <c:pt idx="1511">
                  <c:v>17550</c:v>
                </c:pt>
                <c:pt idx="1512">
                  <c:v>13704</c:v>
                </c:pt>
                <c:pt idx="1513">
                  <c:v>11421</c:v>
                </c:pt>
                <c:pt idx="1514">
                  <c:v>10226</c:v>
                </c:pt>
                <c:pt idx="1515">
                  <c:v>9624</c:v>
                </c:pt>
                <c:pt idx="1516">
                  <c:v>9320</c:v>
                </c:pt>
                <c:pt idx="1517">
                  <c:v>9116</c:v>
                </c:pt>
                <c:pt idx="1518">
                  <c:v>9086</c:v>
                </c:pt>
                <c:pt idx="1519">
                  <c:v>10120</c:v>
                </c:pt>
                <c:pt idx="1520">
                  <c:v>12493</c:v>
                </c:pt>
                <c:pt idx="1521">
                  <c:v>14534</c:v>
                </c:pt>
                <c:pt idx="1522">
                  <c:v>17134</c:v>
                </c:pt>
                <c:pt idx="1523">
                  <c:v>19243</c:v>
                </c:pt>
                <c:pt idx="1524">
                  <c:v>22334</c:v>
                </c:pt>
                <c:pt idx="1525">
                  <c:v>24387</c:v>
                </c:pt>
                <c:pt idx="1526">
                  <c:v>27292</c:v>
                </c:pt>
                <c:pt idx="1527">
                  <c:v>30298</c:v>
                </c:pt>
                <c:pt idx="1528">
                  <c:v>32705</c:v>
                </c:pt>
                <c:pt idx="1529">
                  <c:v>34238</c:v>
                </c:pt>
                <c:pt idx="1530">
                  <c:v>34003</c:v>
                </c:pt>
                <c:pt idx="1531">
                  <c:v>32790</c:v>
                </c:pt>
                <c:pt idx="1532">
                  <c:v>29623</c:v>
                </c:pt>
                <c:pt idx="1533">
                  <c:v>28259</c:v>
                </c:pt>
                <c:pt idx="1534">
                  <c:v>25095</c:v>
                </c:pt>
                <c:pt idx="1535">
                  <c:v>20482</c:v>
                </c:pt>
                <c:pt idx="1536">
                  <c:v>16863</c:v>
                </c:pt>
                <c:pt idx="1537">
                  <c:v>14819</c:v>
                </c:pt>
                <c:pt idx="1538">
                  <c:v>13365</c:v>
                </c:pt>
                <c:pt idx="1539">
                  <c:v>12064</c:v>
                </c:pt>
                <c:pt idx="1540">
                  <c:v>11426</c:v>
                </c:pt>
                <c:pt idx="1541">
                  <c:v>11872</c:v>
                </c:pt>
                <c:pt idx="1542">
                  <c:v>12554</c:v>
                </c:pt>
                <c:pt idx="1543">
                  <c:v>15262</c:v>
                </c:pt>
                <c:pt idx="1544">
                  <c:v>18608</c:v>
                </c:pt>
                <c:pt idx="1545">
                  <c:v>23336</c:v>
                </c:pt>
                <c:pt idx="1546">
                  <c:v>27177</c:v>
                </c:pt>
                <c:pt idx="1547">
                  <c:v>29748</c:v>
                </c:pt>
                <c:pt idx="1548">
                  <c:v>31280</c:v>
                </c:pt>
                <c:pt idx="1549">
                  <c:v>32059</c:v>
                </c:pt>
                <c:pt idx="1550">
                  <c:v>32200</c:v>
                </c:pt>
                <c:pt idx="1551">
                  <c:v>31525</c:v>
                </c:pt>
                <c:pt idx="1552">
                  <c:v>32352</c:v>
                </c:pt>
                <c:pt idx="1553">
                  <c:v>35404</c:v>
                </c:pt>
                <c:pt idx="1554">
                  <c:v>35456</c:v>
                </c:pt>
                <c:pt idx="1555">
                  <c:v>33416</c:v>
                </c:pt>
                <c:pt idx="1556">
                  <c:v>29814</c:v>
                </c:pt>
                <c:pt idx="1557">
                  <c:v>28177</c:v>
                </c:pt>
                <c:pt idx="1558">
                  <c:v>24928</c:v>
                </c:pt>
                <c:pt idx="1559">
                  <c:v>19528</c:v>
                </c:pt>
                <c:pt idx="1560">
                  <c:v>15279</c:v>
                </c:pt>
                <c:pt idx="1561">
                  <c:v>12728</c:v>
                </c:pt>
                <c:pt idx="1562">
                  <c:v>11626</c:v>
                </c:pt>
                <c:pt idx="1563">
                  <c:v>10957</c:v>
                </c:pt>
                <c:pt idx="1564">
                  <c:v>10639</c:v>
                </c:pt>
                <c:pt idx="1565">
                  <c:v>10987</c:v>
                </c:pt>
                <c:pt idx="1566">
                  <c:v>11658</c:v>
                </c:pt>
                <c:pt idx="1567">
                  <c:v>13698</c:v>
                </c:pt>
                <c:pt idx="1568">
                  <c:v>16832</c:v>
                </c:pt>
                <c:pt idx="1569">
                  <c:v>19457</c:v>
                </c:pt>
                <c:pt idx="1570">
                  <c:v>21561</c:v>
                </c:pt>
                <c:pt idx="1571">
                  <c:v>23253</c:v>
                </c:pt>
                <c:pt idx="1572">
                  <c:v>24813</c:v>
                </c:pt>
                <c:pt idx="1573">
                  <c:v>26584</c:v>
                </c:pt>
                <c:pt idx="1574">
                  <c:v>28421</c:v>
                </c:pt>
                <c:pt idx="1575">
                  <c:v>30577</c:v>
                </c:pt>
                <c:pt idx="1576">
                  <c:v>32917</c:v>
                </c:pt>
                <c:pt idx="1577">
                  <c:v>34222</c:v>
                </c:pt>
                <c:pt idx="1578">
                  <c:v>31985</c:v>
                </c:pt>
                <c:pt idx="1579">
                  <c:v>29096</c:v>
                </c:pt>
                <c:pt idx="1580">
                  <c:v>27012</c:v>
                </c:pt>
                <c:pt idx="1581">
                  <c:v>26817</c:v>
                </c:pt>
                <c:pt idx="1582">
                  <c:v>24387</c:v>
                </c:pt>
                <c:pt idx="1583">
                  <c:v>19009</c:v>
                </c:pt>
                <c:pt idx="1584">
                  <c:v>14771</c:v>
                </c:pt>
                <c:pt idx="1585">
                  <c:v>12382</c:v>
                </c:pt>
                <c:pt idx="1586">
                  <c:v>11074</c:v>
                </c:pt>
                <c:pt idx="1587">
                  <c:v>10468</c:v>
                </c:pt>
                <c:pt idx="1588">
                  <c:v>10164</c:v>
                </c:pt>
                <c:pt idx="1589">
                  <c:v>10592</c:v>
                </c:pt>
                <c:pt idx="1590">
                  <c:v>11003</c:v>
                </c:pt>
                <c:pt idx="1591">
                  <c:v>13026</c:v>
                </c:pt>
                <c:pt idx="1592">
                  <c:v>16210</c:v>
                </c:pt>
                <c:pt idx="1593">
                  <c:v>19042</c:v>
                </c:pt>
                <c:pt idx="1594">
                  <c:v>21639</c:v>
                </c:pt>
                <c:pt idx="1595">
                  <c:v>24303</c:v>
                </c:pt>
                <c:pt idx="1596">
                  <c:v>26177</c:v>
                </c:pt>
                <c:pt idx="1597">
                  <c:v>28497</c:v>
                </c:pt>
                <c:pt idx="1598">
                  <c:v>30245</c:v>
                </c:pt>
                <c:pt idx="1599">
                  <c:v>30745</c:v>
                </c:pt>
                <c:pt idx="1600">
                  <c:v>31900</c:v>
                </c:pt>
                <c:pt idx="1601">
                  <c:v>33464</c:v>
                </c:pt>
                <c:pt idx="1602">
                  <c:v>31793</c:v>
                </c:pt>
                <c:pt idx="1603">
                  <c:v>28839</c:v>
                </c:pt>
                <c:pt idx="1604">
                  <c:v>26807</c:v>
                </c:pt>
                <c:pt idx="1605">
                  <c:v>26617</c:v>
                </c:pt>
                <c:pt idx="1606">
                  <c:v>24541</c:v>
                </c:pt>
                <c:pt idx="1607">
                  <c:v>19735</c:v>
                </c:pt>
                <c:pt idx="1608">
                  <c:v>15722</c:v>
                </c:pt>
                <c:pt idx="1609">
                  <c:v>13106</c:v>
                </c:pt>
                <c:pt idx="1610">
                  <c:v>11786</c:v>
                </c:pt>
                <c:pt idx="1611">
                  <c:v>11072</c:v>
                </c:pt>
                <c:pt idx="1612">
                  <c:v>10632</c:v>
                </c:pt>
                <c:pt idx="1613">
                  <c:v>11085</c:v>
                </c:pt>
                <c:pt idx="1614">
                  <c:v>11664</c:v>
                </c:pt>
                <c:pt idx="1615">
                  <c:v>13507</c:v>
                </c:pt>
                <c:pt idx="1616">
                  <c:v>16784</c:v>
                </c:pt>
                <c:pt idx="1617">
                  <c:v>20191</c:v>
                </c:pt>
                <c:pt idx="1618">
                  <c:v>23483</c:v>
                </c:pt>
                <c:pt idx="1619">
                  <c:v>25961</c:v>
                </c:pt>
                <c:pt idx="1620">
                  <c:v>27506</c:v>
                </c:pt>
                <c:pt idx="1621">
                  <c:v>28928</c:v>
                </c:pt>
                <c:pt idx="1622">
                  <c:v>30144</c:v>
                </c:pt>
                <c:pt idx="1623">
                  <c:v>31178</c:v>
                </c:pt>
                <c:pt idx="1624">
                  <c:v>32326</c:v>
                </c:pt>
                <c:pt idx="1625">
                  <c:v>34063</c:v>
                </c:pt>
                <c:pt idx="1626">
                  <c:v>32380</c:v>
                </c:pt>
                <c:pt idx="1627">
                  <c:v>27939</c:v>
                </c:pt>
                <c:pt idx="1628">
                  <c:v>23420</c:v>
                </c:pt>
                <c:pt idx="1629">
                  <c:v>22431</c:v>
                </c:pt>
                <c:pt idx="1630">
                  <c:v>20148</c:v>
                </c:pt>
                <c:pt idx="1631">
                  <c:v>15898</c:v>
                </c:pt>
                <c:pt idx="1632">
                  <c:v>12468</c:v>
                </c:pt>
                <c:pt idx="1633">
                  <c:v>10729</c:v>
                </c:pt>
                <c:pt idx="1634">
                  <c:v>9728</c:v>
                </c:pt>
                <c:pt idx="1635">
                  <c:v>9419</c:v>
                </c:pt>
                <c:pt idx="1636">
                  <c:v>9228</c:v>
                </c:pt>
                <c:pt idx="1637">
                  <c:v>9603</c:v>
                </c:pt>
                <c:pt idx="1638">
                  <c:v>10165</c:v>
                </c:pt>
                <c:pt idx="1639">
                  <c:v>11670</c:v>
                </c:pt>
                <c:pt idx="1640">
                  <c:v>13338</c:v>
                </c:pt>
                <c:pt idx="1641">
                  <c:v>14648</c:v>
                </c:pt>
                <c:pt idx="1642">
                  <c:v>15817</c:v>
                </c:pt>
                <c:pt idx="1643">
                  <c:v>16563</c:v>
                </c:pt>
                <c:pt idx="1644">
                  <c:v>17039</c:v>
                </c:pt>
                <c:pt idx="1645">
                  <c:v>17551</c:v>
                </c:pt>
                <c:pt idx="1646">
                  <c:v>18342</c:v>
                </c:pt>
                <c:pt idx="1647">
                  <c:v>19204</c:v>
                </c:pt>
                <c:pt idx="1648">
                  <c:v>20054</c:v>
                </c:pt>
                <c:pt idx="1649">
                  <c:v>20862</c:v>
                </c:pt>
                <c:pt idx="1650">
                  <c:v>19296</c:v>
                </c:pt>
                <c:pt idx="1651">
                  <c:v>17259</c:v>
                </c:pt>
                <c:pt idx="1652">
                  <c:v>16057</c:v>
                </c:pt>
                <c:pt idx="1653">
                  <c:v>16929</c:v>
                </c:pt>
                <c:pt idx="1654">
                  <c:v>16147</c:v>
                </c:pt>
                <c:pt idx="1655">
                  <c:v>13418</c:v>
                </c:pt>
                <c:pt idx="1656">
                  <c:v>11112</c:v>
                </c:pt>
                <c:pt idx="1657">
                  <c:v>9760</c:v>
                </c:pt>
                <c:pt idx="1658">
                  <c:v>8986</c:v>
                </c:pt>
                <c:pt idx="1659">
                  <c:v>8811</c:v>
                </c:pt>
                <c:pt idx="1660">
                  <c:v>8757</c:v>
                </c:pt>
                <c:pt idx="1661">
                  <c:v>8775</c:v>
                </c:pt>
                <c:pt idx="1662">
                  <c:v>8716</c:v>
                </c:pt>
                <c:pt idx="1663">
                  <c:v>9522</c:v>
                </c:pt>
                <c:pt idx="1664">
                  <c:v>10707</c:v>
                </c:pt>
                <c:pt idx="1665">
                  <c:v>12187</c:v>
                </c:pt>
                <c:pt idx="1666">
                  <c:v>13329</c:v>
                </c:pt>
                <c:pt idx="1667">
                  <c:v>14342</c:v>
                </c:pt>
                <c:pt idx="1668">
                  <c:v>15146</c:v>
                </c:pt>
                <c:pt idx="1669">
                  <c:v>16155</c:v>
                </c:pt>
                <c:pt idx="1670">
                  <c:v>17625</c:v>
                </c:pt>
                <c:pt idx="1671">
                  <c:v>19808</c:v>
                </c:pt>
                <c:pt idx="1672">
                  <c:v>22262</c:v>
                </c:pt>
                <c:pt idx="1673">
                  <c:v>23445</c:v>
                </c:pt>
                <c:pt idx="1674">
                  <c:v>24374</c:v>
                </c:pt>
                <c:pt idx="1675">
                  <c:v>24434</c:v>
                </c:pt>
                <c:pt idx="1676">
                  <c:v>23129</c:v>
                </c:pt>
                <c:pt idx="1677">
                  <c:v>21913</c:v>
                </c:pt>
                <c:pt idx="1678">
                  <c:v>20191</c:v>
                </c:pt>
                <c:pt idx="1679">
                  <c:v>16593</c:v>
                </c:pt>
                <c:pt idx="1680">
                  <c:v>10706</c:v>
                </c:pt>
                <c:pt idx="1681">
                  <c:v>8775</c:v>
                </c:pt>
                <c:pt idx="1682">
                  <c:v>9969</c:v>
                </c:pt>
                <c:pt idx="1683">
                  <c:v>9033</c:v>
                </c:pt>
                <c:pt idx="1684">
                  <c:v>8727</c:v>
                </c:pt>
                <c:pt idx="1685">
                  <c:v>8636</c:v>
                </c:pt>
                <c:pt idx="1686">
                  <c:v>8465</c:v>
                </c:pt>
                <c:pt idx="1687">
                  <c:v>9569</c:v>
                </c:pt>
                <c:pt idx="1688">
                  <c:v>11639</c:v>
                </c:pt>
                <c:pt idx="1689">
                  <c:v>13266</c:v>
                </c:pt>
                <c:pt idx="1690">
                  <c:v>15535</c:v>
                </c:pt>
                <c:pt idx="1691">
                  <c:v>17295</c:v>
                </c:pt>
                <c:pt idx="1692">
                  <c:v>20345</c:v>
                </c:pt>
                <c:pt idx="1693">
                  <c:v>22364</c:v>
                </c:pt>
                <c:pt idx="1694">
                  <c:v>25118</c:v>
                </c:pt>
                <c:pt idx="1695">
                  <c:v>28093</c:v>
                </c:pt>
                <c:pt idx="1696">
                  <c:v>30508</c:v>
                </c:pt>
                <c:pt idx="1697">
                  <c:v>31294</c:v>
                </c:pt>
                <c:pt idx="1698">
                  <c:v>30406</c:v>
                </c:pt>
                <c:pt idx="1699">
                  <c:v>29438</c:v>
                </c:pt>
                <c:pt idx="1700">
                  <c:v>26787</c:v>
                </c:pt>
                <c:pt idx="1701">
                  <c:v>24503</c:v>
                </c:pt>
                <c:pt idx="1702">
                  <c:v>21597</c:v>
                </c:pt>
                <c:pt idx="1703">
                  <c:v>16734</c:v>
                </c:pt>
                <c:pt idx="1704">
                  <c:v>13017</c:v>
                </c:pt>
                <c:pt idx="1705">
                  <c:v>10952</c:v>
                </c:pt>
                <c:pt idx="1706">
                  <c:v>9948</c:v>
                </c:pt>
                <c:pt idx="1707">
                  <c:v>9545</c:v>
                </c:pt>
                <c:pt idx="1708">
                  <c:v>9400</c:v>
                </c:pt>
                <c:pt idx="1709">
                  <c:v>9848</c:v>
                </c:pt>
                <c:pt idx="1710">
                  <c:v>10319</c:v>
                </c:pt>
                <c:pt idx="1711">
                  <c:v>12083</c:v>
                </c:pt>
                <c:pt idx="1712">
                  <c:v>14522</c:v>
                </c:pt>
                <c:pt idx="1713">
                  <c:v>16765</c:v>
                </c:pt>
                <c:pt idx="1714">
                  <c:v>19141</c:v>
                </c:pt>
                <c:pt idx="1715">
                  <c:v>21430</c:v>
                </c:pt>
                <c:pt idx="1716">
                  <c:v>24042</c:v>
                </c:pt>
                <c:pt idx="1717">
                  <c:v>26635</c:v>
                </c:pt>
                <c:pt idx="1718">
                  <c:v>29533</c:v>
                </c:pt>
                <c:pt idx="1719">
                  <c:v>32080</c:v>
                </c:pt>
                <c:pt idx="1720">
                  <c:v>34341</c:v>
                </c:pt>
                <c:pt idx="1721">
                  <c:v>36064</c:v>
                </c:pt>
                <c:pt idx="1722">
                  <c:v>35825</c:v>
                </c:pt>
                <c:pt idx="1723">
                  <c:v>34122</c:v>
                </c:pt>
                <c:pt idx="1724">
                  <c:v>30909</c:v>
                </c:pt>
                <c:pt idx="1725">
                  <c:v>27985</c:v>
                </c:pt>
                <c:pt idx="1726">
                  <c:v>24374</c:v>
                </c:pt>
                <c:pt idx="1727">
                  <c:v>18697</c:v>
                </c:pt>
                <c:pt idx="1728">
                  <c:v>14465</c:v>
                </c:pt>
                <c:pt idx="1729">
                  <c:v>12050</c:v>
                </c:pt>
                <c:pt idx="1730">
                  <c:v>10779</c:v>
                </c:pt>
                <c:pt idx="1731">
                  <c:v>10214</c:v>
                </c:pt>
                <c:pt idx="1732">
                  <c:v>10004</c:v>
                </c:pt>
                <c:pt idx="1733">
                  <c:v>10462</c:v>
                </c:pt>
                <c:pt idx="1734">
                  <c:v>10892</c:v>
                </c:pt>
                <c:pt idx="1735">
                  <c:v>12719</c:v>
                </c:pt>
                <c:pt idx="1736">
                  <c:v>15115</c:v>
                </c:pt>
                <c:pt idx="1737">
                  <c:v>17661</c:v>
                </c:pt>
                <c:pt idx="1738">
                  <c:v>20244</c:v>
                </c:pt>
                <c:pt idx="1739">
                  <c:v>22736</c:v>
                </c:pt>
                <c:pt idx="1740">
                  <c:v>25350</c:v>
                </c:pt>
                <c:pt idx="1741">
                  <c:v>27812</c:v>
                </c:pt>
                <c:pt idx="1742">
                  <c:v>29975</c:v>
                </c:pt>
                <c:pt idx="1743">
                  <c:v>31986</c:v>
                </c:pt>
                <c:pt idx="1744">
                  <c:v>33901</c:v>
                </c:pt>
                <c:pt idx="1745">
                  <c:v>35150</c:v>
                </c:pt>
                <c:pt idx="1746">
                  <c:v>34991</c:v>
                </c:pt>
                <c:pt idx="1747">
                  <c:v>33148</c:v>
                </c:pt>
                <c:pt idx="1748">
                  <c:v>29588</c:v>
                </c:pt>
                <c:pt idx="1749">
                  <c:v>27440</c:v>
                </c:pt>
                <c:pt idx="1750">
                  <c:v>24643</c:v>
                </c:pt>
                <c:pt idx="1751">
                  <c:v>19886</c:v>
                </c:pt>
                <c:pt idx="1752">
                  <c:v>15752</c:v>
                </c:pt>
                <c:pt idx="1753">
                  <c:v>13372</c:v>
                </c:pt>
                <c:pt idx="1754">
                  <c:v>12115</c:v>
                </c:pt>
                <c:pt idx="1755">
                  <c:v>11342</c:v>
                </c:pt>
                <c:pt idx="1756">
                  <c:v>11099</c:v>
                </c:pt>
                <c:pt idx="1757">
                  <c:v>11286</c:v>
                </c:pt>
                <c:pt idx="1758">
                  <c:v>11754</c:v>
                </c:pt>
                <c:pt idx="1759">
                  <c:v>13810</c:v>
                </c:pt>
                <c:pt idx="1760">
                  <c:v>16951</c:v>
                </c:pt>
                <c:pt idx="1761">
                  <c:v>19691</c:v>
                </c:pt>
                <c:pt idx="1762">
                  <c:v>21388</c:v>
                </c:pt>
                <c:pt idx="1763">
                  <c:v>22107</c:v>
                </c:pt>
                <c:pt idx="1764">
                  <c:v>22629</c:v>
                </c:pt>
                <c:pt idx="1765">
                  <c:v>22974</c:v>
                </c:pt>
                <c:pt idx="1766">
                  <c:v>24301</c:v>
                </c:pt>
                <c:pt idx="1767">
                  <c:v>25896</c:v>
                </c:pt>
                <c:pt idx="1768">
                  <c:v>25673</c:v>
                </c:pt>
                <c:pt idx="1769">
                  <c:v>25692</c:v>
                </c:pt>
                <c:pt idx="1770">
                  <c:v>25027</c:v>
                </c:pt>
                <c:pt idx="1771">
                  <c:v>23093</c:v>
                </c:pt>
                <c:pt idx="1772">
                  <c:v>20500</c:v>
                </c:pt>
                <c:pt idx="1773">
                  <c:v>19829</c:v>
                </c:pt>
                <c:pt idx="1774">
                  <c:v>17941</c:v>
                </c:pt>
                <c:pt idx="1775">
                  <c:v>14289</c:v>
                </c:pt>
                <c:pt idx="1776">
                  <c:v>11492</c:v>
                </c:pt>
                <c:pt idx="1777">
                  <c:v>9999</c:v>
                </c:pt>
                <c:pt idx="1778">
                  <c:v>9317</c:v>
                </c:pt>
                <c:pt idx="1779">
                  <c:v>9024</c:v>
                </c:pt>
                <c:pt idx="1780">
                  <c:v>9006</c:v>
                </c:pt>
                <c:pt idx="1781">
                  <c:v>9485</c:v>
                </c:pt>
                <c:pt idx="1782">
                  <c:v>9958</c:v>
                </c:pt>
                <c:pt idx="1783">
                  <c:v>11281</c:v>
                </c:pt>
                <c:pt idx="1784">
                  <c:v>12704</c:v>
                </c:pt>
                <c:pt idx="1785">
                  <c:v>13820</c:v>
                </c:pt>
                <c:pt idx="1786">
                  <c:v>14675</c:v>
                </c:pt>
                <c:pt idx="1787">
                  <c:v>15434</c:v>
                </c:pt>
                <c:pt idx="1788">
                  <c:v>16031</c:v>
                </c:pt>
                <c:pt idx="1789">
                  <c:v>16661</c:v>
                </c:pt>
                <c:pt idx="1790">
                  <c:v>17249</c:v>
                </c:pt>
                <c:pt idx="1791">
                  <c:v>18175</c:v>
                </c:pt>
                <c:pt idx="1792">
                  <c:v>19435</c:v>
                </c:pt>
                <c:pt idx="1793">
                  <c:v>20810</c:v>
                </c:pt>
                <c:pt idx="1794">
                  <c:v>21253</c:v>
                </c:pt>
                <c:pt idx="1795">
                  <c:v>20834</c:v>
                </c:pt>
                <c:pt idx="1796">
                  <c:v>19708</c:v>
                </c:pt>
                <c:pt idx="1797">
                  <c:v>19235</c:v>
                </c:pt>
                <c:pt idx="1798">
                  <c:v>17883</c:v>
                </c:pt>
                <c:pt idx="1799">
                  <c:v>14207</c:v>
                </c:pt>
                <c:pt idx="1800">
                  <c:v>11263</c:v>
                </c:pt>
                <c:pt idx="1801">
                  <c:v>9837</c:v>
                </c:pt>
                <c:pt idx="1802">
                  <c:v>9154</c:v>
                </c:pt>
                <c:pt idx="1803">
                  <c:v>8846</c:v>
                </c:pt>
                <c:pt idx="1804">
                  <c:v>8966</c:v>
                </c:pt>
                <c:pt idx="1805">
                  <c:v>9510</c:v>
                </c:pt>
                <c:pt idx="1806">
                  <c:v>9846</c:v>
                </c:pt>
                <c:pt idx="1807">
                  <c:v>11186</c:v>
                </c:pt>
                <c:pt idx="1808">
                  <c:v>12904</c:v>
                </c:pt>
                <c:pt idx="1809">
                  <c:v>14256</c:v>
                </c:pt>
                <c:pt idx="1810">
                  <c:v>15374</c:v>
                </c:pt>
                <c:pt idx="1811">
                  <c:v>16010</c:v>
                </c:pt>
                <c:pt idx="1812">
                  <c:v>16712</c:v>
                </c:pt>
                <c:pt idx="1813">
                  <c:v>17426</c:v>
                </c:pt>
                <c:pt idx="1814">
                  <c:v>18265</c:v>
                </c:pt>
                <c:pt idx="1815">
                  <c:v>19220</c:v>
                </c:pt>
                <c:pt idx="1816">
                  <c:v>20066</c:v>
                </c:pt>
                <c:pt idx="1817">
                  <c:v>21079</c:v>
                </c:pt>
                <c:pt idx="1818">
                  <c:v>21229</c:v>
                </c:pt>
                <c:pt idx="1819">
                  <c:v>20456</c:v>
                </c:pt>
                <c:pt idx="1820">
                  <c:v>18881</c:v>
                </c:pt>
                <c:pt idx="1821">
                  <c:v>18397</c:v>
                </c:pt>
                <c:pt idx="1822">
                  <c:v>17328</c:v>
                </c:pt>
                <c:pt idx="1823">
                  <c:v>14238</c:v>
                </c:pt>
                <c:pt idx="1824">
                  <c:v>11538</c:v>
                </c:pt>
                <c:pt idx="1825">
                  <c:v>9947</c:v>
                </c:pt>
                <c:pt idx="1826">
                  <c:v>9250</c:v>
                </c:pt>
                <c:pt idx="1827">
                  <c:v>8911</c:v>
                </c:pt>
                <c:pt idx="1828">
                  <c:v>8725</c:v>
                </c:pt>
                <c:pt idx="1829">
                  <c:v>8850</c:v>
                </c:pt>
                <c:pt idx="1830">
                  <c:v>8710</c:v>
                </c:pt>
                <c:pt idx="1831">
                  <c:v>9380</c:v>
                </c:pt>
                <c:pt idx="1832">
                  <c:v>10845</c:v>
                </c:pt>
                <c:pt idx="1833">
                  <c:v>12441</c:v>
                </c:pt>
                <c:pt idx="1834">
                  <c:v>13750</c:v>
                </c:pt>
                <c:pt idx="1835">
                  <c:v>14781</c:v>
                </c:pt>
                <c:pt idx="1836">
                  <c:v>15407</c:v>
                </c:pt>
                <c:pt idx="1837">
                  <c:v>15929</c:v>
                </c:pt>
                <c:pt idx="1838">
                  <c:v>16850</c:v>
                </c:pt>
                <c:pt idx="1839">
                  <c:v>17846</c:v>
                </c:pt>
                <c:pt idx="1840">
                  <c:v>19593</c:v>
                </c:pt>
                <c:pt idx="1841">
                  <c:v>20403</c:v>
                </c:pt>
                <c:pt idx="1842">
                  <c:v>20398</c:v>
                </c:pt>
                <c:pt idx="1843">
                  <c:v>20484</c:v>
                </c:pt>
                <c:pt idx="1844">
                  <c:v>19256</c:v>
                </c:pt>
                <c:pt idx="1845">
                  <c:v>19119</c:v>
                </c:pt>
                <c:pt idx="1846">
                  <c:v>17884</c:v>
                </c:pt>
                <c:pt idx="1847">
                  <c:v>14697</c:v>
                </c:pt>
                <c:pt idx="1848">
                  <c:v>11698</c:v>
                </c:pt>
                <c:pt idx="1849">
                  <c:v>9892</c:v>
                </c:pt>
                <c:pt idx="1850">
                  <c:v>9077</c:v>
                </c:pt>
                <c:pt idx="1851">
                  <c:v>8723</c:v>
                </c:pt>
                <c:pt idx="1852">
                  <c:v>8538</c:v>
                </c:pt>
                <c:pt idx="1853">
                  <c:v>8500</c:v>
                </c:pt>
                <c:pt idx="1854">
                  <c:v>8364</c:v>
                </c:pt>
                <c:pt idx="1855">
                  <c:v>9182</c:v>
                </c:pt>
                <c:pt idx="1856">
                  <c:v>10754</c:v>
                </c:pt>
                <c:pt idx="1857">
                  <c:v>11870</c:v>
                </c:pt>
                <c:pt idx="1858">
                  <c:v>13457</c:v>
                </c:pt>
                <c:pt idx="1859">
                  <c:v>14383</c:v>
                </c:pt>
                <c:pt idx="1860">
                  <c:v>16254</c:v>
                </c:pt>
                <c:pt idx="1861">
                  <c:v>17529</c:v>
                </c:pt>
                <c:pt idx="1862">
                  <c:v>20341</c:v>
                </c:pt>
                <c:pt idx="1863">
                  <c:v>22278</c:v>
                </c:pt>
                <c:pt idx="1864">
                  <c:v>23258</c:v>
                </c:pt>
                <c:pt idx="1865">
                  <c:v>23599</c:v>
                </c:pt>
                <c:pt idx="1866">
                  <c:v>23249</c:v>
                </c:pt>
                <c:pt idx="1867">
                  <c:v>22176</c:v>
                </c:pt>
                <c:pt idx="1868">
                  <c:v>21125</c:v>
                </c:pt>
                <c:pt idx="1869">
                  <c:v>21647</c:v>
                </c:pt>
                <c:pt idx="1870">
                  <c:v>20350</c:v>
                </c:pt>
                <c:pt idx="1871">
                  <c:v>15821</c:v>
                </c:pt>
                <c:pt idx="1872">
                  <c:v>12439</c:v>
                </c:pt>
                <c:pt idx="1873">
                  <c:v>10636</c:v>
                </c:pt>
                <c:pt idx="1874">
                  <c:v>9954</c:v>
                </c:pt>
                <c:pt idx="1875">
                  <c:v>9794</c:v>
                </c:pt>
                <c:pt idx="1876">
                  <c:v>9670</c:v>
                </c:pt>
                <c:pt idx="1877">
                  <c:v>10274</c:v>
                </c:pt>
                <c:pt idx="1878">
                  <c:v>10852</c:v>
                </c:pt>
                <c:pt idx="1879">
                  <c:v>12869</c:v>
                </c:pt>
                <c:pt idx="1880">
                  <c:v>15948</c:v>
                </c:pt>
                <c:pt idx="1881">
                  <c:v>18789</c:v>
                </c:pt>
                <c:pt idx="1882">
                  <c:v>21292</c:v>
                </c:pt>
                <c:pt idx="1883">
                  <c:v>23570</c:v>
                </c:pt>
                <c:pt idx="1884">
                  <c:v>24581</c:v>
                </c:pt>
                <c:pt idx="1885">
                  <c:v>25687</c:v>
                </c:pt>
                <c:pt idx="1886">
                  <c:v>27417</c:v>
                </c:pt>
                <c:pt idx="1887">
                  <c:v>27536</c:v>
                </c:pt>
                <c:pt idx="1888">
                  <c:v>26416</c:v>
                </c:pt>
                <c:pt idx="1889">
                  <c:v>25227</c:v>
                </c:pt>
                <c:pt idx="1890">
                  <c:v>23662</c:v>
                </c:pt>
                <c:pt idx="1891">
                  <c:v>21843</c:v>
                </c:pt>
                <c:pt idx="1892">
                  <c:v>20889</c:v>
                </c:pt>
                <c:pt idx="1893">
                  <c:v>21067</c:v>
                </c:pt>
                <c:pt idx="1894">
                  <c:v>18871</c:v>
                </c:pt>
                <c:pt idx="1895">
                  <c:v>15010</c:v>
                </c:pt>
                <c:pt idx="1896">
                  <c:v>12228</c:v>
                </c:pt>
                <c:pt idx="1897">
                  <c:v>10631</c:v>
                </c:pt>
                <c:pt idx="1898">
                  <c:v>9803</c:v>
                </c:pt>
                <c:pt idx="1899">
                  <c:v>9498</c:v>
                </c:pt>
                <c:pt idx="1900">
                  <c:v>9400</c:v>
                </c:pt>
                <c:pt idx="1901">
                  <c:v>9971</c:v>
                </c:pt>
                <c:pt idx="1902">
                  <c:v>10393</c:v>
                </c:pt>
                <c:pt idx="1903">
                  <c:v>11949</c:v>
                </c:pt>
                <c:pt idx="1904">
                  <c:v>13773</c:v>
                </c:pt>
                <c:pt idx="1905">
                  <c:v>15965</c:v>
                </c:pt>
                <c:pt idx="1906">
                  <c:v>18130</c:v>
                </c:pt>
                <c:pt idx="1907">
                  <c:v>20082</c:v>
                </c:pt>
                <c:pt idx="1908">
                  <c:v>22037</c:v>
                </c:pt>
                <c:pt idx="1909">
                  <c:v>23877</c:v>
                </c:pt>
                <c:pt idx="1910">
                  <c:v>25878</c:v>
                </c:pt>
                <c:pt idx="1911">
                  <c:v>28322</c:v>
                </c:pt>
                <c:pt idx="1912">
                  <c:v>30727</c:v>
                </c:pt>
                <c:pt idx="1913">
                  <c:v>32453</c:v>
                </c:pt>
                <c:pt idx="1914">
                  <c:v>32832</c:v>
                </c:pt>
                <c:pt idx="1915">
                  <c:v>31270</c:v>
                </c:pt>
                <c:pt idx="1916">
                  <c:v>28899</c:v>
                </c:pt>
                <c:pt idx="1917">
                  <c:v>26946</c:v>
                </c:pt>
                <c:pt idx="1918">
                  <c:v>23834</c:v>
                </c:pt>
                <c:pt idx="1919">
                  <c:v>18891</c:v>
                </c:pt>
                <c:pt idx="1920">
                  <c:v>15055</c:v>
                </c:pt>
                <c:pt idx="1921">
                  <c:v>12594</c:v>
                </c:pt>
                <c:pt idx="1922">
                  <c:v>11084</c:v>
                </c:pt>
                <c:pt idx="1923">
                  <c:v>10407</c:v>
                </c:pt>
                <c:pt idx="1924">
                  <c:v>10180</c:v>
                </c:pt>
                <c:pt idx="1925">
                  <c:v>10525</c:v>
                </c:pt>
                <c:pt idx="1926">
                  <c:v>10925</c:v>
                </c:pt>
                <c:pt idx="1927">
                  <c:v>12849</c:v>
                </c:pt>
                <c:pt idx="1928">
                  <c:v>15784</c:v>
                </c:pt>
                <c:pt idx="1929">
                  <c:v>18640</c:v>
                </c:pt>
                <c:pt idx="1930">
                  <c:v>21336</c:v>
                </c:pt>
                <c:pt idx="1931">
                  <c:v>23922</c:v>
                </c:pt>
                <c:pt idx="1932">
                  <c:v>26383</c:v>
                </c:pt>
                <c:pt idx="1933">
                  <c:v>28580</c:v>
                </c:pt>
                <c:pt idx="1934">
                  <c:v>31126</c:v>
                </c:pt>
                <c:pt idx="1935">
                  <c:v>33568</c:v>
                </c:pt>
                <c:pt idx="1936">
                  <c:v>35633</c:v>
                </c:pt>
                <c:pt idx="1937">
                  <c:v>36809</c:v>
                </c:pt>
                <c:pt idx="1938">
                  <c:v>37060</c:v>
                </c:pt>
                <c:pt idx="1939">
                  <c:v>35649</c:v>
                </c:pt>
                <c:pt idx="1940">
                  <c:v>32915</c:v>
                </c:pt>
                <c:pt idx="1941">
                  <c:v>30707</c:v>
                </c:pt>
                <c:pt idx="1942">
                  <c:v>27245</c:v>
                </c:pt>
                <c:pt idx="1943">
                  <c:v>21579</c:v>
                </c:pt>
                <c:pt idx="1944">
                  <c:v>16918</c:v>
                </c:pt>
                <c:pt idx="1945">
                  <c:v>13906</c:v>
                </c:pt>
                <c:pt idx="1946">
                  <c:v>12214</c:v>
                </c:pt>
                <c:pt idx="1947">
                  <c:v>11294</c:v>
                </c:pt>
                <c:pt idx="1948">
                  <c:v>10849</c:v>
                </c:pt>
                <c:pt idx="1949">
                  <c:v>11206</c:v>
                </c:pt>
                <c:pt idx="1950">
                  <c:v>11744</c:v>
                </c:pt>
                <c:pt idx="1951">
                  <c:v>14024</c:v>
                </c:pt>
                <c:pt idx="1952">
                  <c:v>17466</c:v>
                </c:pt>
                <c:pt idx="1953">
                  <c:v>21051</c:v>
                </c:pt>
                <c:pt idx="1954">
                  <c:v>24721</c:v>
                </c:pt>
                <c:pt idx="1955">
                  <c:v>28214</c:v>
                </c:pt>
                <c:pt idx="1956">
                  <c:v>31261</c:v>
                </c:pt>
                <c:pt idx="1957">
                  <c:v>33452</c:v>
                </c:pt>
                <c:pt idx="1958">
                  <c:v>35745</c:v>
                </c:pt>
                <c:pt idx="1959">
                  <c:v>38132</c:v>
                </c:pt>
                <c:pt idx="1960">
                  <c:v>40256</c:v>
                </c:pt>
                <c:pt idx="1961">
                  <c:v>41235</c:v>
                </c:pt>
                <c:pt idx="1962">
                  <c:v>40696</c:v>
                </c:pt>
                <c:pt idx="1963">
                  <c:v>39156</c:v>
                </c:pt>
                <c:pt idx="1964">
                  <c:v>36263</c:v>
                </c:pt>
                <c:pt idx="1965">
                  <c:v>33971</c:v>
                </c:pt>
                <c:pt idx="1966">
                  <c:v>30152</c:v>
                </c:pt>
                <c:pt idx="1967">
                  <c:v>24091</c:v>
                </c:pt>
                <c:pt idx="1968">
                  <c:v>18772</c:v>
                </c:pt>
                <c:pt idx="1969">
                  <c:v>15480</c:v>
                </c:pt>
                <c:pt idx="1970">
                  <c:v>13528</c:v>
                </c:pt>
                <c:pt idx="1971">
                  <c:v>12313</c:v>
                </c:pt>
                <c:pt idx="1972">
                  <c:v>11614</c:v>
                </c:pt>
                <c:pt idx="1973">
                  <c:v>11737</c:v>
                </c:pt>
                <c:pt idx="1974">
                  <c:v>12045</c:v>
                </c:pt>
                <c:pt idx="1975">
                  <c:v>14385</c:v>
                </c:pt>
                <c:pt idx="1976">
                  <c:v>18517</c:v>
                </c:pt>
                <c:pt idx="1977">
                  <c:v>22532</c:v>
                </c:pt>
                <c:pt idx="1978">
                  <c:v>26353</c:v>
                </c:pt>
                <c:pt idx="1979">
                  <c:v>29982</c:v>
                </c:pt>
                <c:pt idx="1980">
                  <c:v>32827</c:v>
                </c:pt>
                <c:pt idx="1981">
                  <c:v>35918</c:v>
                </c:pt>
                <c:pt idx="1982">
                  <c:v>38377</c:v>
                </c:pt>
                <c:pt idx="1983">
                  <c:v>40070</c:v>
                </c:pt>
                <c:pt idx="1984">
                  <c:v>41338</c:v>
                </c:pt>
                <c:pt idx="1985">
                  <c:v>41610</c:v>
                </c:pt>
                <c:pt idx="1986">
                  <c:v>40617</c:v>
                </c:pt>
                <c:pt idx="1987">
                  <c:v>37506</c:v>
                </c:pt>
                <c:pt idx="1988">
                  <c:v>34520</c:v>
                </c:pt>
                <c:pt idx="1989">
                  <c:v>32872</c:v>
                </c:pt>
                <c:pt idx="1990">
                  <c:v>29801</c:v>
                </c:pt>
                <c:pt idx="1991">
                  <c:v>25117</c:v>
                </c:pt>
                <c:pt idx="1992">
                  <c:v>20413</c:v>
                </c:pt>
                <c:pt idx="1993">
                  <c:v>17302</c:v>
                </c:pt>
                <c:pt idx="1994">
                  <c:v>15050</c:v>
                </c:pt>
                <c:pt idx="1995">
                  <c:v>13577</c:v>
                </c:pt>
                <c:pt idx="1996">
                  <c:v>12660</c:v>
                </c:pt>
                <c:pt idx="1997">
                  <c:v>12108</c:v>
                </c:pt>
                <c:pt idx="1998">
                  <c:v>11841</c:v>
                </c:pt>
                <c:pt idx="1999">
                  <c:v>13253</c:v>
                </c:pt>
                <c:pt idx="2000">
                  <c:v>17595</c:v>
                </c:pt>
                <c:pt idx="2001">
                  <c:v>21917</c:v>
                </c:pt>
                <c:pt idx="2002">
                  <c:v>26072</c:v>
                </c:pt>
                <c:pt idx="2003">
                  <c:v>29821</c:v>
                </c:pt>
                <c:pt idx="2004">
                  <c:v>32510</c:v>
                </c:pt>
                <c:pt idx="2005">
                  <c:v>34932</c:v>
                </c:pt>
                <c:pt idx="2006">
                  <c:v>37262</c:v>
                </c:pt>
                <c:pt idx="2007">
                  <c:v>39141</c:v>
                </c:pt>
                <c:pt idx="2008">
                  <c:v>40687</c:v>
                </c:pt>
                <c:pt idx="2009">
                  <c:v>41118</c:v>
                </c:pt>
                <c:pt idx="2010">
                  <c:v>40481</c:v>
                </c:pt>
                <c:pt idx="2011">
                  <c:v>39269</c:v>
                </c:pt>
                <c:pt idx="2012">
                  <c:v>36025</c:v>
                </c:pt>
                <c:pt idx="2013">
                  <c:v>33926</c:v>
                </c:pt>
                <c:pt idx="2014">
                  <c:v>30525</c:v>
                </c:pt>
                <c:pt idx="2015">
                  <c:v>25649</c:v>
                </c:pt>
                <c:pt idx="2016">
                  <c:v>21278</c:v>
                </c:pt>
                <c:pt idx="2017">
                  <c:v>18206</c:v>
                </c:pt>
                <c:pt idx="2018">
                  <c:v>16168</c:v>
                </c:pt>
                <c:pt idx="2019">
                  <c:v>15324</c:v>
                </c:pt>
                <c:pt idx="2020">
                  <c:v>15044</c:v>
                </c:pt>
                <c:pt idx="2021">
                  <c:v>14889</c:v>
                </c:pt>
                <c:pt idx="2022">
                  <c:v>14254</c:v>
                </c:pt>
                <c:pt idx="2023">
                  <c:v>16178</c:v>
                </c:pt>
                <c:pt idx="2024">
                  <c:v>20890</c:v>
                </c:pt>
                <c:pt idx="2025">
                  <c:v>24731</c:v>
                </c:pt>
                <c:pt idx="2026">
                  <c:v>28523</c:v>
                </c:pt>
                <c:pt idx="2027">
                  <c:v>30967</c:v>
                </c:pt>
                <c:pt idx="2028">
                  <c:v>34071</c:v>
                </c:pt>
                <c:pt idx="2029">
                  <c:v>35918</c:v>
                </c:pt>
                <c:pt idx="2030">
                  <c:v>38067</c:v>
                </c:pt>
                <c:pt idx="2031">
                  <c:v>40065</c:v>
                </c:pt>
                <c:pt idx="2032">
                  <c:v>41658</c:v>
                </c:pt>
                <c:pt idx="2033">
                  <c:v>41734</c:v>
                </c:pt>
                <c:pt idx="2034">
                  <c:v>40988</c:v>
                </c:pt>
                <c:pt idx="2035">
                  <c:v>39539</c:v>
                </c:pt>
                <c:pt idx="2036">
                  <c:v>36827</c:v>
                </c:pt>
                <c:pt idx="2037">
                  <c:v>35048</c:v>
                </c:pt>
                <c:pt idx="2038">
                  <c:v>32057</c:v>
                </c:pt>
                <c:pt idx="2039">
                  <c:v>26200</c:v>
                </c:pt>
                <c:pt idx="2040">
                  <c:v>21161</c:v>
                </c:pt>
                <c:pt idx="2041">
                  <c:v>17646</c:v>
                </c:pt>
                <c:pt idx="2042">
                  <c:v>15436</c:v>
                </c:pt>
                <c:pt idx="2043">
                  <c:v>13807</c:v>
                </c:pt>
                <c:pt idx="2044">
                  <c:v>12944</c:v>
                </c:pt>
                <c:pt idx="2045">
                  <c:v>13070</c:v>
                </c:pt>
                <c:pt idx="2046">
                  <c:v>13464</c:v>
                </c:pt>
                <c:pt idx="2047">
                  <c:v>16255</c:v>
                </c:pt>
                <c:pt idx="2048">
                  <c:v>20717</c:v>
                </c:pt>
                <c:pt idx="2049">
                  <c:v>25042</c:v>
                </c:pt>
                <c:pt idx="2050">
                  <c:v>29284</c:v>
                </c:pt>
                <c:pt idx="2051">
                  <c:v>32630</c:v>
                </c:pt>
                <c:pt idx="2052">
                  <c:v>35871</c:v>
                </c:pt>
                <c:pt idx="2053">
                  <c:v>38343</c:v>
                </c:pt>
                <c:pt idx="2054">
                  <c:v>40520</c:v>
                </c:pt>
                <c:pt idx="2055">
                  <c:v>42152</c:v>
                </c:pt>
                <c:pt idx="2056">
                  <c:v>43457</c:v>
                </c:pt>
                <c:pt idx="2057">
                  <c:v>44154</c:v>
                </c:pt>
                <c:pt idx="2058">
                  <c:v>44079</c:v>
                </c:pt>
                <c:pt idx="2059">
                  <c:v>41401</c:v>
                </c:pt>
                <c:pt idx="2060">
                  <c:v>37372</c:v>
                </c:pt>
                <c:pt idx="2061">
                  <c:v>35952</c:v>
                </c:pt>
                <c:pt idx="2062">
                  <c:v>32736</c:v>
                </c:pt>
                <c:pt idx="2063">
                  <c:v>27112</c:v>
                </c:pt>
                <c:pt idx="2064">
                  <c:v>22239</c:v>
                </c:pt>
                <c:pt idx="2065">
                  <c:v>18571</c:v>
                </c:pt>
                <c:pt idx="2066">
                  <c:v>16317</c:v>
                </c:pt>
                <c:pt idx="2067">
                  <c:v>14491</c:v>
                </c:pt>
                <c:pt idx="2068">
                  <c:v>13459</c:v>
                </c:pt>
                <c:pt idx="2069">
                  <c:v>13699</c:v>
                </c:pt>
                <c:pt idx="2070">
                  <c:v>14111</c:v>
                </c:pt>
                <c:pt idx="2071">
                  <c:v>16823</c:v>
                </c:pt>
                <c:pt idx="2072">
                  <c:v>21012</c:v>
                </c:pt>
                <c:pt idx="2073">
                  <c:v>25164</c:v>
                </c:pt>
                <c:pt idx="2074">
                  <c:v>28912</c:v>
                </c:pt>
                <c:pt idx="2075">
                  <c:v>32242</c:v>
                </c:pt>
                <c:pt idx="2076">
                  <c:v>35152</c:v>
                </c:pt>
                <c:pt idx="2077">
                  <c:v>37630</c:v>
                </c:pt>
                <c:pt idx="2078">
                  <c:v>39854</c:v>
                </c:pt>
                <c:pt idx="2079">
                  <c:v>41282</c:v>
                </c:pt>
                <c:pt idx="2080">
                  <c:v>42753</c:v>
                </c:pt>
                <c:pt idx="2081">
                  <c:v>43374</c:v>
                </c:pt>
                <c:pt idx="2082">
                  <c:v>42661</c:v>
                </c:pt>
                <c:pt idx="2083">
                  <c:v>40015</c:v>
                </c:pt>
                <c:pt idx="2084">
                  <c:v>36809</c:v>
                </c:pt>
                <c:pt idx="2085">
                  <c:v>35223</c:v>
                </c:pt>
                <c:pt idx="2086">
                  <c:v>31626</c:v>
                </c:pt>
                <c:pt idx="2087">
                  <c:v>26269</c:v>
                </c:pt>
                <c:pt idx="2088">
                  <c:v>23905</c:v>
                </c:pt>
                <c:pt idx="2089">
                  <c:v>20244</c:v>
                </c:pt>
                <c:pt idx="2090">
                  <c:v>18142</c:v>
                </c:pt>
                <c:pt idx="2091">
                  <c:v>16575</c:v>
                </c:pt>
                <c:pt idx="2092">
                  <c:v>15511</c:v>
                </c:pt>
                <c:pt idx="2093">
                  <c:v>15534</c:v>
                </c:pt>
                <c:pt idx="2094">
                  <c:v>15877</c:v>
                </c:pt>
                <c:pt idx="2095">
                  <c:v>18629</c:v>
                </c:pt>
                <c:pt idx="2096">
                  <c:v>23007</c:v>
                </c:pt>
                <c:pt idx="2097">
                  <c:v>27087</c:v>
                </c:pt>
                <c:pt idx="2098">
                  <c:v>31408</c:v>
                </c:pt>
                <c:pt idx="2099">
                  <c:v>35665</c:v>
                </c:pt>
                <c:pt idx="2100">
                  <c:v>39189</c:v>
                </c:pt>
                <c:pt idx="2101">
                  <c:v>42174</c:v>
                </c:pt>
                <c:pt idx="2102">
                  <c:v>43862</c:v>
                </c:pt>
                <c:pt idx="2103">
                  <c:v>44962</c:v>
                </c:pt>
                <c:pt idx="2104">
                  <c:v>44595</c:v>
                </c:pt>
                <c:pt idx="2105">
                  <c:v>45150</c:v>
                </c:pt>
                <c:pt idx="2106">
                  <c:v>44947</c:v>
                </c:pt>
                <c:pt idx="2107">
                  <c:v>41617</c:v>
                </c:pt>
                <c:pt idx="2108">
                  <c:v>37975</c:v>
                </c:pt>
                <c:pt idx="2109">
                  <c:v>36051</c:v>
                </c:pt>
                <c:pt idx="2110">
                  <c:v>33099</c:v>
                </c:pt>
                <c:pt idx="2111">
                  <c:v>28201</c:v>
                </c:pt>
                <c:pt idx="2112">
                  <c:v>23626</c:v>
                </c:pt>
                <c:pt idx="2113">
                  <c:v>20303</c:v>
                </c:pt>
                <c:pt idx="2114">
                  <c:v>18900</c:v>
                </c:pt>
                <c:pt idx="2115">
                  <c:v>16449</c:v>
                </c:pt>
                <c:pt idx="2116">
                  <c:v>15139</c:v>
                </c:pt>
                <c:pt idx="2117">
                  <c:v>14516</c:v>
                </c:pt>
                <c:pt idx="2118">
                  <c:v>14529</c:v>
                </c:pt>
                <c:pt idx="2119">
                  <c:v>15636</c:v>
                </c:pt>
                <c:pt idx="2120">
                  <c:v>18753</c:v>
                </c:pt>
                <c:pt idx="2121">
                  <c:v>23320</c:v>
                </c:pt>
                <c:pt idx="2122">
                  <c:v>26222</c:v>
                </c:pt>
                <c:pt idx="2123">
                  <c:v>27161</c:v>
                </c:pt>
                <c:pt idx="2124">
                  <c:v>29170</c:v>
                </c:pt>
                <c:pt idx="2125">
                  <c:v>32849</c:v>
                </c:pt>
                <c:pt idx="2126">
                  <c:v>35955</c:v>
                </c:pt>
                <c:pt idx="2127">
                  <c:v>37782</c:v>
                </c:pt>
                <c:pt idx="2128">
                  <c:v>39426</c:v>
                </c:pt>
                <c:pt idx="2129">
                  <c:v>39840</c:v>
                </c:pt>
                <c:pt idx="2130">
                  <c:v>39543</c:v>
                </c:pt>
                <c:pt idx="2131">
                  <c:v>38055</c:v>
                </c:pt>
                <c:pt idx="2132">
                  <c:v>34239</c:v>
                </c:pt>
                <c:pt idx="2133">
                  <c:v>30909</c:v>
                </c:pt>
                <c:pt idx="2134">
                  <c:v>27425</c:v>
                </c:pt>
                <c:pt idx="2135">
                  <c:v>25877</c:v>
                </c:pt>
                <c:pt idx="2136">
                  <c:v>19548</c:v>
                </c:pt>
                <c:pt idx="2137">
                  <c:v>16882</c:v>
                </c:pt>
                <c:pt idx="2138">
                  <c:v>14346</c:v>
                </c:pt>
                <c:pt idx="2139">
                  <c:v>12807</c:v>
                </c:pt>
                <c:pt idx="2140">
                  <c:v>12043</c:v>
                </c:pt>
                <c:pt idx="2141">
                  <c:v>11916</c:v>
                </c:pt>
                <c:pt idx="2142">
                  <c:v>11741</c:v>
                </c:pt>
                <c:pt idx="2143">
                  <c:v>13274</c:v>
                </c:pt>
                <c:pt idx="2144">
                  <c:v>16524</c:v>
                </c:pt>
                <c:pt idx="2145">
                  <c:v>20177</c:v>
                </c:pt>
                <c:pt idx="2146">
                  <c:v>23354</c:v>
                </c:pt>
                <c:pt idx="2147">
                  <c:v>26322</c:v>
                </c:pt>
                <c:pt idx="2148">
                  <c:v>28583</c:v>
                </c:pt>
                <c:pt idx="2149">
                  <c:v>30322</c:v>
                </c:pt>
                <c:pt idx="2150">
                  <c:v>32185</c:v>
                </c:pt>
                <c:pt idx="2151">
                  <c:v>34111</c:v>
                </c:pt>
                <c:pt idx="2152">
                  <c:v>35507</c:v>
                </c:pt>
                <c:pt idx="2153">
                  <c:v>34215</c:v>
                </c:pt>
                <c:pt idx="2154">
                  <c:v>30403</c:v>
                </c:pt>
                <c:pt idx="2155">
                  <c:v>25354</c:v>
                </c:pt>
                <c:pt idx="2156">
                  <c:v>23223</c:v>
                </c:pt>
                <c:pt idx="2157">
                  <c:v>23216</c:v>
                </c:pt>
                <c:pt idx="2158">
                  <c:v>22123</c:v>
                </c:pt>
                <c:pt idx="2159">
                  <c:v>18776</c:v>
                </c:pt>
                <c:pt idx="2160">
                  <c:v>16504</c:v>
                </c:pt>
                <c:pt idx="2161">
                  <c:v>13749</c:v>
                </c:pt>
                <c:pt idx="2162">
                  <c:v>12244</c:v>
                </c:pt>
                <c:pt idx="2163">
                  <c:v>11461</c:v>
                </c:pt>
                <c:pt idx="2164">
                  <c:v>11088</c:v>
                </c:pt>
                <c:pt idx="2165">
                  <c:v>11021</c:v>
                </c:pt>
                <c:pt idx="2166">
                  <c:v>10912</c:v>
                </c:pt>
                <c:pt idx="2167">
                  <c:v>12022</c:v>
                </c:pt>
                <c:pt idx="2168">
                  <c:v>15097</c:v>
                </c:pt>
                <c:pt idx="2169">
                  <c:v>18509</c:v>
                </c:pt>
                <c:pt idx="2170">
                  <c:v>20383</c:v>
                </c:pt>
                <c:pt idx="2171">
                  <c:v>22168</c:v>
                </c:pt>
                <c:pt idx="2172">
                  <c:v>24074</c:v>
                </c:pt>
                <c:pt idx="2173">
                  <c:v>26716</c:v>
                </c:pt>
                <c:pt idx="2174">
                  <c:v>28665</c:v>
                </c:pt>
                <c:pt idx="2175">
                  <c:v>31627</c:v>
                </c:pt>
                <c:pt idx="2176">
                  <c:v>34899</c:v>
                </c:pt>
                <c:pt idx="2177">
                  <c:v>35329</c:v>
                </c:pt>
                <c:pt idx="2178">
                  <c:v>31302</c:v>
                </c:pt>
                <c:pt idx="2179">
                  <c:v>25922</c:v>
                </c:pt>
                <c:pt idx="2180">
                  <c:v>24357</c:v>
                </c:pt>
                <c:pt idx="2181">
                  <c:v>23405</c:v>
                </c:pt>
                <c:pt idx="2182">
                  <c:v>21822</c:v>
                </c:pt>
                <c:pt idx="2183">
                  <c:v>18062</c:v>
                </c:pt>
                <c:pt idx="2184">
                  <c:v>15646</c:v>
                </c:pt>
                <c:pt idx="2185">
                  <c:v>13349</c:v>
                </c:pt>
                <c:pt idx="2186">
                  <c:v>12221</c:v>
                </c:pt>
                <c:pt idx="2187">
                  <c:v>11670</c:v>
                </c:pt>
                <c:pt idx="2188">
                  <c:v>11287</c:v>
                </c:pt>
                <c:pt idx="2189">
                  <c:v>11295</c:v>
                </c:pt>
                <c:pt idx="2190">
                  <c:v>11292</c:v>
                </c:pt>
                <c:pt idx="2191">
                  <c:v>12248</c:v>
                </c:pt>
                <c:pt idx="2192">
                  <c:v>15715</c:v>
                </c:pt>
                <c:pt idx="2193">
                  <c:v>19199</c:v>
                </c:pt>
                <c:pt idx="2194">
                  <c:v>23287</c:v>
                </c:pt>
                <c:pt idx="2195">
                  <c:v>26026</c:v>
                </c:pt>
                <c:pt idx="2196">
                  <c:v>29387</c:v>
                </c:pt>
                <c:pt idx="2197">
                  <c:v>32559</c:v>
                </c:pt>
                <c:pt idx="2198">
                  <c:v>33768</c:v>
                </c:pt>
                <c:pt idx="2199">
                  <c:v>32047</c:v>
                </c:pt>
                <c:pt idx="2200">
                  <c:v>31953</c:v>
                </c:pt>
                <c:pt idx="2201">
                  <c:v>31226</c:v>
                </c:pt>
                <c:pt idx="2202">
                  <c:v>30587</c:v>
                </c:pt>
                <c:pt idx="2203">
                  <c:v>27298</c:v>
                </c:pt>
                <c:pt idx="2204">
                  <c:v>26053</c:v>
                </c:pt>
                <c:pt idx="2205">
                  <c:v>27014</c:v>
                </c:pt>
                <c:pt idx="2206">
                  <c:v>25090</c:v>
                </c:pt>
                <c:pt idx="2207">
                  <c:v>19877</c:v>
                </c:pt>
                <c:pt idx="2208">
                  <c:v>15881</c:v>
                </c:pt>
                <c:pt idx="2209">
                  <c:v>13649</c:v>
                </c:pt>
                <c:pt idx="2210">
                  <c:v>12397</c:v>
                </c:pt>
                <c:pt idx="2211">
                  <c:v>11952</c:v>
                </c:pt>
                <c:pt idx="2212">
                  <c:v>11818</c:v>
                </c:pt>
                <c:pt idx="2213">
                  <c:v>12651</c:v>
                </c:pt>
                <c:pt idx="2214">
                  <c:v>13446</c:v>
                </c:pt>
                <c:pt idx="2215">
                  <c:v>15717</c:v>
                </c:pt>
                <c:pt idx="2216">
                  <c:v>19277</c:v>
                </c:pt>
                <c:pt idx="2217">
                  <c:v>23349</c:v>
                </c:pt>
                <c:pt idx="2218">
                  <c:v>27839</c:v>
                </c:pt>
                <c:pt idx="2219">
                  <c:v>31750</c:v>
                </c:pt>
                <c:pt idx="2220">
                  <c:v>34987</c:v>
                </c:pt>
                <c:pt idx="2221">
                  <c:v>37800</c:v>
                </c:pt>
                <c:pt idx="2222">
                  <c:v>40695</c:v>
                </c:pt>
                <c:pt idx="2223">
                  <c:v>43223</c:v>
                </c:pt>
                <c:pt idx="2224">
                  <c:v>43787</c:v>
                </c:pt>
                <c:pt idx="2225">
                  <c:v>44954</c:v>
                </c:pt>
                <c:pt idx="2226">
                  <c:v>44862</c:v>
                </c:pt>
                <c:pt idx="2227">
                  <c:v>42663</c:v>
                </c:pt>
                <c:pt idx="2228">
                  <c:v>38887</c:v>
                </c:pt>
                <c:pt idx="2229">
                  <c:v>36233</c:v>
                </c:pt>
                <c:pt idx="2230">
                  <c:v>32003</c:v>
                </c:pt>
                <c:pt idx="2231">
                  <c:v>25304</c:v>
                </c:pt>
                <c:pt idx="2232">
                  <c:v>19624</c:v>
                </c:pt>
                <c:pt idx="2233">
                  <c:v>16226</c:v>
                </c:pt>
                <c:pt idx="2234">
                  <c:v>14501</c:v>
                </c:pt>
                <c:pt idx="2235">
                  <c:v>13489</c:v>
                </c:pt>
                <c:pt idx="2236">
                  <c:v>13120</c:v>
                </c:pt>
                <c:pt idx="2237">
                  <c:v>13682</c:v>
                </c:pt>
                <c:pt idx="2238">
                  <c:v>14329</c:v>
                </c:pt>
                <c:pt idx="2239">
                  <c:v>16396</c:v>
                </c:pt>
                <c:pt idx="2240">
                  <c:v>19077</c:v>
                </c:pt>
                <c:pt idx="2241">
                  <c:v>23456</c:v>
                </c:pt>
                <c:pt idx="2242">
                  <c:v>28768</c:v>
                </c:pt>
                <c:pt idx="2243">
                  <c:v>32721</c:v>
                </c:pt>
                <c:pt idx="2244">
                  <c:v>36172</c:v>
                </c:pt>
                <c:pt idx="2245">
                  <c:v>38904</c:v>
                </c:pt>
                <c:pt idx="2246">
                  <c:v>41322</c:v>
                </c:pt>
                <c:pt idx="2247">
                  <c:v>44077</c:v>
                </c:pt>
                <c:pt idx="2248">
                  <c:v>45812</c:v>
                </c:pt>
                <c:pt idx="2249">
                  <c:v>46702</c:v>
                </c:pt>
                <c:pt idx="2250">
                  <c:v>45893</c:v>
                </c:pt>
                <c:pt idx="2251">
                  <c:v>43608</c:v>
                </c:pt>
                <c:pt idx="2252">
                  <c:v>39882</c:v>
                </c:pt>
                <c:pt idx="2253">
                  <c:v>37283</c:v>
                </c:pt>
                <c:pt idx="2254">
                  <c:v>32848</c:v>
                </c:pt>
                <c:pt idx="2255">
                  <c:v>25734</c:v>
                </c:pt>
                <c:pt idx="2256">
                  <c:v>20033</c:v>
                </c:pt>
                <c:pt idx="2257">
                  <c:v>16304</c:v>
                </c:pt>
                <c:pt idx="2258">
                  <c:v>14247</c:v>
                </c:pt>
                <c:pt idx="2259">
                  <c:v>13097</c:v>
                </c:pt>
                <c:pt idx="2260">
                  <c:v>12725</c:v>
                </c:pt>
                <c:pt idx="2261">
                  <c:v>13265</c:v>
                </c:pt>
                <c:pt idx="2262">
                  <c:v>13933</c:v>
                </c:pt>
                <c:pt idx="2263">
                  <c:v>15964</c:v>
                </c:pt>
                <c:pt idx="2264">
                  <c:v>19196</c:v>
                </c:pt>
                <c:pt idx="2265">
                  <c:v>22804</c:v>
                </c:pt>
                <c:pt idx="2266">
                  <c:v>26976</c:v>
                </c:pt>
                <c:pt idx="2267">
                  <c:v>30980</c:v>
                </c:pt>
                <c:pt idx="2268">
                  <c:v>35287</c:v>
                </c:pt>
                <c:pt idx="2269">
                  <c:v>38303</c:v>
                </c:pt>
                <c:pt idx="2270">
                  <c:v>41676</c:v>
                </c:pt>
                <c:pt idx="2271">
                  <c:v>44221</c:v>
                </c:pt>
                <c:pt idx="2272">
                  <c:v>46101</c:v>
                </c:pt>
                <c:pt idx="2273">
                  <c:v>47406</c:v>
                </c:pt>
                <c:pt idx="2274">
                  <c:v>46602</c:v>
                </c:pt>
                <c:pt idx="2275">
                  <c:v>44522</c:v>
                </c:pt>
                <c:pt idx="2276">
                  <c:v>40661</c:v>
                </c:pt>
                <c:pt idx="2277">
                  <c:v>38098</c:v>
                </c:pt>
                <c:pt idx="2278">
                  <c:v>33283</c:v>
                </c:pt>
                <c:pt idx="2279">
                  <c:v>26404</c:v>
                </c:pt>
                <c:pt idx="2280">
                  <c:v>20666</c:v>
                </c:pt>
                <c:pt idx="2281">
                  <c:v>16899</c:v>
                </c:pt>
                <c:pt idx="2282">
                  <c:v>14860</c:v>
                </c:pt>
                <c:pt idx="2283">
                  <c:v>13691</c:v>
                </c:pt>
                <c:pt idx="2284">
                  <c:v>13256</c:v>
                </c:pt>
                <c:pt idx="2285">
                  <c:v>13730</c:v>
                </c:pt>
                <c:pt idx="2286">
                  <c:v>14388</c:v>
                </c:pt>
                <c:pt idx="2287">
                  <c:v>16513</c:v>
                </c:pt>
                <c:pt idx="2288">
                  <c:v>19641</c:v>
                </c:pt>
                <c:pt idx="2289">
                  <c:v>23355</c:v>
                </c:pt>
                <c:pt idx="2290">
                  <c:v>26445</c:v>
                </c:pt>
                <c:pt idx="2291">
                  <c:v>27363</c:v>
                </c:pt>
                <c:pt idx="2292">
                  <c:v>29047</c:v>
                </c:pt>
                <c:pt idx="2293">
                  <c:v>30158</c:v>
                </c:pt>
                <c:pt idx="2294">
                  <c:v>32667</c:v>
                </c:pt>
                <c:pt idx="2295">
                  <c:v>35360</c:v>
                </c:pt>
                <c:pt idx="2296">
                  <c:v>35439</c:v>
                </c:pt>
                <c:pt idx="2297">
                  <c:v>33795</c:v>
                </c:pt>
                <c:pt idx="2298">
                  <c:v>30651</c:v>
                </c:pt>
                <c:pt idx="2299">
                  <c:v>27835</c:v>
                </c:pt>
                <c:pt idx="2300">
                  <c:v>26041</c:v>
                </c:pt>
                <c:pt idx="2301">
                  <c:v>26047</c:v>
                </c:pt>
                <c:pt idx="2302">
                  <c:v>24082</c:v>
                </c:pt>
                <c:pt idx="2303">
                  <c:v>19674</c:v>
                </c:pt>
                <c:pt idx="2304">
                  <c:v>16135</c:v>
                </c:pt>
                <c:pt idx="2305">
                  <c:v>13900</c:v>
                </c:pt>
                <c:pt idx="2306">
                  <c:v>12769</c:v>
                </c:pt>
                <c:pt idx="2307">
                  <c:v>12292</c:v>
                </c:pt>
                <c:pt idx="2308">
                  <c:v>12014</c:v>
                </c:pt>
                <c:pt idx="2309">
                  <c:v>12741</c:v>
                </c:pt>
                <c:pt idx="2310">
                  <c:v>13528</c:v>
                </c:pt>
                <c:pt idx="2311">
                  <c:v>15154</c:v>
                </c:pt>
                <c:pt idx="2312">
                  <c:v>17284</c:v>
                </c:pt>
                <c:pt idx="2313">
                  <c:v>19623</c:v>
                </c:pt>
                <c:pt idx="2314">
                  <c:v>21116</c:v>
                </c:pt>
                <c:pt idx="2315">
                  <c:v>22079</c:v>
                </c:pt>
                <c:pt idx="2316">
                  <c:v>24849</c:v>
                </c:pt>
                <c:pt idx="2317">
                  <c:v>27431</c:v>
                </c:pt>
                <c:pt idx="2318">
                  <c:v>30149</c:v>
                </c:pt>
                <c:pt idx="2319">
                  <c:v>32897</c:v>
                </c:pt>
                <c:pt idx="2320">
                  <c:v>35483</c:v>
                </c:pt>
                <c:pt idx="2321">
                  <c:v>36837</c:v>
                </c:pt>
                <c:pt idx="2322">
                  <c:v>36805</c:v>
                </c:pt>
                <c:pt idx="2323">
                  <c:v>35173</c:v>
                </c:pt>
                <c:pt idx="2324">
                  <c:v>31819</c:v>
                </c:pt>
                <c:pt idx="2325">
                  <c:v>29695</c:v>
                </c:pt>
                <c:pt idx="2326">
                  <c:v>27419</c:v>
                </c:pt>
                <c:pt idx="2327">
                  <c:v>23193</c:v>
                </c:pt>
                <c:pt idx="2328">
                  <c:v>19086</c:v>
                </c:pt>
                <c:pt idx="2329">
                  <c:v>16726</c:v>
                </c:pt>
                <c:pt idx="2330">
                  <c:v>15012</c:v>
                </c:pt>
                <c:pt idx="2331">
                  <c:v>13902</c:v>
                </c:pt>
                <c:pt idx="2332">
                  <c:v>13347</c:v>
                </c:pt>
                <c:pt idx="2333">
                  <c:v>13267</c:v>
                </c:pt>
                <c:pt idx="2334">
                  <c:v>13220</c:v>
                </c:pt>
                <c:pt idx="2335">
                  <c:v>14148</c:v>
                </c:pt>
                <c:pt idx="2336">
                  <c:v>16710</c:v>
                </c:pt>
                <c:pt idx="2337">
                  <c:v>18972</c:v>
                </c:pt>
                <c:pt idx="2338">
                  <c:v>19981</c:v>
                </c:pt>
                <c:pt idx="2339">
                  <c:v>23429</c:v>
                </c:pt>
                <c:pt idx="2340">
                  <c:v>27242</c:v>
                </c:pt>
                <c:pt idx="2341">
                  <c:v>30658</c:v>
                </c:pt>
                <c:pt idx="2342">
                  <c:v>33930</c:v>
                </c:pt>
                <c:pt idx="2343">
                  <c:v>36684</c:v>
                </c:pt>
                <c:pt idx="2344">
                  <c:v>38562</c:v>
                </c:pt>
                <c:pt idx="2345">
                  <c:v>35450</c:v>
                </c:pt>
                <c:pt idx="2346">
                  <c:v>29752</c:v>
                </c:pt>
                <c:pt idx="2347">
                  <c:v>28017</c:v>
                </c:pt>
                <c:pt idx="2348">
                  <c:v>25935</c:v>
                </c:pt>
                <c:pt idx="2349">
                  <c:v>25626</c:v>
                </c:pt>
                <c:pt idx="2350">
                  <c:v>24591</c:v>
                </c:pt>
                <c:pt idx="2351">
                  <c:v>20317</c:v>
                </c:pt>
                <c:pt idx="2352">
                  <c:v>16755</c:v>
                </c:pt>
                <c:pt idx="2353">
                  <c:v>14356</c:v>
                </c:pt>
                <c:pt idx="2354">
                  <c:v>12686</c:v>
                </c:pt>
                <c:pt idx="2355">
                  <c:v>11732</c:v>
                </c:pt>
                <c:pt idx="2356">
                  <c:v>11302</c:v>
                </c:pt>
                <c:pt idx="2357">
                  <c:v>11452</c:v>
                </c:pt>
                <c:pt idx="2358">
                  <c:v>11117</c:v>
                </c:pt>
                <c:pt idx="2359">
                  <c:v>12472</c:v>
                </c:pt>
                <c:pt idx="2360">
                  <c:v>16230</c:v>
                </c:pt>
                <c:pt idx="2361">
                  <c:v>19566</c:v>
                </c:pt>
                <c:pt idx="2362">
                  <c:v>23504</c:v>
                </c:pt>
                <c:pt idx="2363">
                  <c:v>26287</c:v>
                </c:pt>
                <c:pt idx="2364">
                  <c:v>30676</c:v>
                </c:pt>
                <c:pt idx="2365">
                  <c:v>33193</c:v>
                </c:pt>
                <c:pt idx="2366">
                  <c:v>36630</c:v>
                </c:pt>
                <c:pt idx="2367">
                  <c:v>39651</c:v>
                </c:pt>
                <c:pt idx="2368">
                  <c:v>42179</c:v>
                </c:pt>
                <c:pt idx="2369">
                  <c:v>43086</c:v>
                </c:pt>
                <c:pt idx="2370">
                  <c:v>42503</c:v>
                </c:pt>
                <c:pt idx="2371">
                  <c:v>40516</c:v>
                </c:pt>
                <c:pt idx="2372">
                  <c:v>37017</c:v>
                </c:pt>
                <c:pt idx="2373">
                  <c:v>34333</c:v>
                </c:pt>
                <c:pt idx="2374">
                  <c:v>30522</c:v>
                </c:pt>
                <c:pt idx="2375">
                  <c:v>24657</c:v>
                </c:pt>
                <c:pt idx="2376">
                  <c:v>19406</c:v>
                </c:pt>
                <c:pt idx="2377">
                  <c:v>16119</c:v>
                </c:pt>
                <c:pt idx="2378">
                  <c:v>14261</c:v>
                </c:pt>
                <c:pt idx="2379">
                  <c:v>13081</c:v>
                </c:pt>
                <c:pt idx="2380">
                  <c:v>12442</c:v>
                </c:pt>
                <c:pt idx="2381">
                  <c:v>12854</c:v>
                </c:pt>
                <c:pt idx="2382">
                  <c:v>13703</c:v>
                </c:pt>
                <c:pt idx="2383">
                  <c:v>16367</c:v>
                </c:pt>
                <c:pt idx="2384">
                  <c:v>20728</c:v>
                </c:pt>
                <c:pt idx="2385">
                  <c:v>25074</c:v>
                </c:pt>
                <c:pt idx="2386">
                  <c:v>29364</c:v>
                </c:pt>
                <c:pt idx="2387">
                  <c:v>33146</c:v>
                </c:pt>
                <c:pt idx="2388">
                  <c:v>37186</c:v>
                </c:pt>
                <c:pt idx="2389">
                  <c:v>40281</c:v>
                </c:pt>
                <c:pt idx="2390">
                  <c:v>43118</c:v>
                </c:pt>
                <c:pt idx="2391">
                  <c:v>45819</c:v>
                </c:pt>
                <c:pt idx="2392">
                  <c:v>47488</c:v>
                </c:pt>
                <c:pt idx="2393">
                  <c:v>48952</c:v>
                </c:pt>
                <c:pt idx="2394">
                  <c:v>48325</c:v>
                </c:pt>
                <c:pt idx="2395">
                  <c:v>46061</c:v>
                </c:pt>
                <c:pt idx="2396">
                  <c:v>42194</c:v>
                </c:pt>
                <c:pt idx="2397">
                  <c:v>40758</c:v>
                </c:pt>
                <c:pt idx="2398">
                  <c:v>35873</c:v>
                </c:pt>
                <c:pt idx="2399">
                  <c:v>28214</c:v>
                </c:pt>
                <c:pt idx="2400">
                  <c:v>22294</c:v>
                </c:pt>
                <c:pt idx="2401">
                  <c:v>18865</c:v>
                </c:pt>
                <c:pt idx="2402">
                  <c:v>16775</c:v>
                </c:pt>
                <c:pt idx="2403">
                  <c:v>15434</c:v>
                </c:pt>
                <c:pt idx="2404">
                  <c:v>14837</c:v>
                </c:pt>
                <c:pt idx="2405">
                  <c:v>15044</c:v>
                </c:pt>
                <c:pt idx="2406">
                  <c:v>15653</c:v>
                </c:pt>
                <c:pt idx="2407">
                  <c:v>17796</c:v>
                </c:pt>
                <c:pt idx="2408">
                  <c:v>20975</c:v>
                </c:pt>
                <c:pt idx="2409">
                  <c:v>24377</c:v>
                </c:pt>
                <c:pt idx="2410">
                  <c:v>26349</c:v>
                </c:pt>
                <c:pt idx="2411">
                  <c:v>27917</c:v>
                </c:pt>
                <c:pt idx="2412">
                  <c:v>31240</c:v>
                </c:pt>
                <c:pt idx="2413">
                  <c:v>34929</c:v>
                </c:pt>
                <c:pt idx="2414">
                  <c:v>38092</c:v>
                </c:pt>
                <c:pt idx="2415">
                  <c:v>41592</c:v>
                </c:pt>
                <c:pt idx="2416">
                  <c:v>44553</c:v>
                </c:pt>
                <c:pt idx="2417">
                  <c:v>43930</c:v>
                </c:pt>
                <c:pt idx="2418">
                  <c:v>40748</c:v>
                </c:pt>
                <c:pt idx="2419">
                  <c:v>37024</c:v>
                </c:pt>
                <c:pt idx="2420">
                  <c:v>32801</c:v>
                </c:pt>
                <c:pt idx="2421">
                  <c:v>30182</c:v>
                </c:pt>
                <c:pt idx="2422">
                  <c:v>26405</c:v>
                </c:pt>
                <c:pt idx="2423">
                  <c:v>21476</c:v>
                </c:pt>
                <c:pt idx="2424">
                  <c:v>17238</c:v>
                </c:pt>
                <c:pt idx="2425">
                  <c:v>14649</c:v>
                </c:pt>
                <c:pt idx="2426">
                  <c:v>13511</c:v>
                </c:pt>
                <c:pt idx="2427">
                  <c:v>12757</c:v>
                </c:pt>
                <c:pt idx="2428">
                  <c:v>12406</c:v>
                </c:pt>
                <c:pt idx="2429">
                  <c:v>13089</c:v>
                </c:pt>
                <c:pt idx="2430">
                  <c:v>13729</c:v>
                </c:pt>
                <c:pt idx="2431">
                  <c:v>15828</c:v>
                </c:pt>
                <c:pt idx="2432">
                  <c:v>18963</c:v>
                </c:pt>
                <c:pt idx="2433">
                  <c:v>23625</c:v>
                </c:pt>
                <c:pt idx="2434">
                  <c:v>28067</c:v>
                </c:pt>
                <c:pt idx="2435">
                  <c:v>32492</c:v>
                </c:pt>
                <c:pt idx="2436">
                  <c:v>36088</c:v>
                </c:pt>
                <c:pt idx="2437">
                  <c:v>38978</c:v>
                </c:pt>
                <c:pt idx="2438">
                  <c:v>40507</c:v>
                </c:pt>
                <c:pt idx="2439">
                  <c:v>41898</c:v>
                </c:pt>
                <c:pt idx="2440">
                  <c:v>44260</c:v>
                </c:pt>
                <c:pt idx="2441">
                  <c:v>44857</c:v>
                </c:pt>
                <c:pt idx="2442">
                  <c:v>42396</c:v>
                </c:pt>
                <c:pt idx="2443">
                  <c:v>39329</c:v>
                </c:pt>
                <c:pt idx="2444">
                  <c:v>36877</c:v>
                </c:pt>
                <c:pt idx="2445">
                  <c:v>35466</c:v>
                </c:pt>
                <c:pt idx="2446">
                  <c:v>31738</c:v>
                </c:pt>
                <c:pt idx="2447">
                  <c:v>25133</c:v>
                </c:pt>
                <c:pt idx="2448">
                  <c:v>19677</c:v>
                </c:pt>
                <c:pt idx="2449">
                  <c:v>16201</c:v>
                </c:pt>
                <c:pt idx="2450">
                  <c:v>14352</c:v>
                </c:pt>
                <c:pt idx="2451">
                  <c:v>13329</c:v>
                </c:pt>
                <c:pt idx="2452">
                  <c:v>12811</c:v>
                </c:pt>
                <c:pt idx="2453">
                  <c:v>13385</c:v>
                </c:pt>
                <c:pt idx="2454">
                  <c:v>14072</c:v>
                </c:pt>
                <c:pt idx="2455">
                  <c:v>16776</c:v>
                </c:pt>
                <c:pt idx="2456">
                  <c:v>21178</c:v>
                </c:pt>
                <c:pt idx="2457">
                  <c:v>25272</c:v>
                </c:pt>
                <c:pt idx="2458">
                  <c:v>29406</c:v>
                </c:pt>
                <c:pt idx="2459">
                  <c:v>33048</c:v>
                </c:pt>
                <c:pt idx="2460">
                  <c:v>36526</c:v>
                </c:pt>
                <c:pt idx="2461">
                  <c:v>39256</c:v>
                </c:pt>
                <c:pt idx="2462">
                  <c:v>42218</c:v>
                </c:pt>
                <c:pt idx="2463">
                  <c:v>44901</c:v>
                </c:pt>
                <c:pt idx="2464">
                  <c:v>46765</c:v>
                </c:pt>
                <c:pt idx="2465">
                  <c:v>47290</c:v>
                </c:pt>
                <c:pt idx="2466">
                  <c:v>46692</c:v>
                </c:pt>
                <c:pt idx="2467">
                  <c:v>44020</c:v>
                </c:pt>
                <c:pt idx="2468">
                  <c:v>40141</c:v>
                </c:pt>
                <c:pt idx="2469">
                  <c:v>37571</c:v>
                </c:pt>
                <c:pt idx="2470">
                  <c:v>33257</c:v>
                </c:pt>
                <c:pt idx="2471">
                  <c:v>26767</c:v>
                </c:pt>
                <c:pt idx="2472">
                  <c:v>21167</c:v>
                </c:pt>
                <c:pt idx="2473">
                  <c:v>17510</c:v>
                </c:pt>
                <c:pt idx="2474">
                  <c:v>15130</c:v>
                </c:pt>
                <c:pt idx="2475">
                  <c:v>13931</c:v>
                </c:pt>
                <c:pt idx="2476">
                  <c:v>13299</c:v>
                </c:pt>
                <c:pt idx="2477">
                  <c:v>13491</c:v>
                </c:pt>
                <c:pt idx="2478">
                  <c:v>13846</c:v>
                </c:pt>
                <c:pt idx="2479">
                  <c:v>15943</c:v>
                </c:pt>
                <c:pt idx="2480">
                  <c:v>20102</c:v>
                </c:pt>
                <c:pt idx="2481">
                  <c:v>24718</c:v>
                </c:pt>
                <c:pt idx="2482">
                  <c:v>29132</c:v>
                </c:pt>
                <c:pt idx="2483">
                  <c:v>33489</c:v>
                </c:pt>
                <c:pt idx="2484">
                  <c:v>36914</c:v>
                </c:pt>
                <c:pt idx="2485">
                  <c:v>39862</c:v>
                </c:pt>
                <c:pt idx="2486">
                  <c:v>42357</c:v>
                </c:pt>
                <c:pt idx="2487">
                  <c:v>44588</c:v>
                </c:pt>
                <c:pt idx="2488">
                  <c:v>45962</c:v>
                </c:pt>
                <c:pt idx="2489">
                  <c:v>46032</c:v>
                </c:pt>
                <c:pt idx="2490">
                  <c:v>45104</c:v>
                </c:pt>
                <c:pt idx="2491">
                  <c:v>42324</c:v>
                </c:pt>
                <c:pt idx="2492">
                  <c:v>37824</c:v>
                </c:pt>
                <c:pt idx="2493">
                  <c:v>34971</c:v>
                </c:pt>
                <c:pt idx="2494">
                  <c:v>31240</c:v>
                </c:pt>
                <c:pt idx="2495">
                  <c:v>25469</c:v>
                </c:pt>
                <c:pt idx="2496">
                  <c:v>20175</c:v>
                </c:pt>
                <c:pt idx="2497">
                  <c:v>16594</c:v>
                </c:pt>
                <c:pt idx="2498">
                  <c:v>14502</c:v>
                </c:pt>
                <c:pt idx="2499">
                  <c:v>13199</c:v>
                </c:pt>
                <c:pt idx="2500">
                  <c:v>12547</c:v>
                </c:pt>
                <c:pt idx="2501">
                  <c:v>12330</c:v>
                </c:pt>
                <c:pt idx="2502">
                  <c:v>12174</c:v>
                </c:pt>
                <c:pt idx="2503">
                  <c:v>13038</c:v>
                </c:pt>
                <c:pt idx="2504">
                  <c:v>15639</c:v>
                </c:pt>
                <c:pt idx="2505">
                  <c:v>20307</c:v>
                </c:pt>
                <c:pt idx="2506">
                  <c:v>25079</c:v>
                </c:pt>
                <c:pt idx="2507">
                  <c:v>29724</c:v>
                </c:pt>
                <c:pt idx="2508">
                  <c:v>34016</c:v>
                </c:pt>
                <c:pt idx="2509">
                  <c:v>37277</c:v>
                </c:pt>
                <c:pt idx="2510">
                  <c:v>40030</c:v>
                </c:pt>
                <c:pt idx="2511">
                  <c:v>42561</c:v>
                </c:pt>
                <c:pt idx="2512">
                  <c:v>44626</c:v>
                </c:pt>
                <c:pt idx="2513">
                  <c:v>45291</c:v>
                </c:pt>
                <c:pt idx="2514">
                  <c:v>43801</c:v>
                </c:pt>
                <c:pt idx="2515">
                  <c:v>41440</c:v>
                </c:pt>
                <c:pt idx="2516">
                  <c:v>37937</c:v>
                </c:pt>
                <c:pt idx="2517">
                  <c:v>35356</c:v>
                </c:pt>
                <c:pt idx="2518">
                  <c:v>31766</c:v>
                </c:pt>
                <c:pt idx="2519">
                  <c:v>26328</c:v>
                </c:pt>
                <c:pt idx="2520">
                  <c:v>20875</c:v>
                </c:pt>
                <c:pt idx="2521">
                  <c:v>16957</c:v>
                </c:pt>
                <c:pt idx="2522">
                  <c:v>14634</c:v>
                </c:pt>
                <c:pt idx="2523">
                  <c:v>13238</c:v>
                </c:pt>
                <c:pt idx="2524">
                  <c:v>12492</c:v>
                </c:pt>
                <c:pt idx="2525">
                  <c:v>12285</c:v>
                </c:pt>
                <c:pt idx="2526">
                  <c:v>12153</c:v>
                </c:pt>
                <c:pt idx="2527">
                  <c:v>13625</c:v>
                </c:pt>
                <c:pt idx="2528">
                  <c:v>17422</c:v>
                </c:pt>
                <c:pt idx="2529">
                  <c:v>21253</c:v>
                </c:pt>
                <c:pt idx="2530">
                  <c:v>25947</c:v>
                </c:pt>
                <c:pt idx="2531">
                  <c:v>29584</c:v>
                </c:pt>
                <c:pt idx="2532">
                  <c:v>33712</c:v>
                </c:pt>
                <c:pt idx="2533">
                  <c:v>36407</c:v>
                </c:pt>
                <c:pt idx="2534">
                  <c:v>39728</c:v>
                </c:pt>
                <c:pt idx="2535">
                  <c:v>42894</c:v>
                </c:pt>
                <c:pt idx="2536">
                  <c:v>45180</c:v>
                </c:pt>
                <c:pt idx="2537">
                  <c:v>45746</c:v>
                </c:pt>
                <c:pt idx="2538">
                  <c:v>44631</c:v>
                </c:pt>
                <c:pt idx="2539">
                  <c:v>42735</c:v>
                </c:pt>
                <c:pt idx="2540">
                  <c:v>38949</c:v>
                </c:pt>
                <c:pt idx="2541">
                  <c:v>36485</c:v>
                </c:pt>
                <c:pt idx="2542">
                  <c:v>32331</c:v>
                </c:pt>
                <c:pt idx="2543">
                  <c:v>25829</c:v>
                </c:pt>
                <c:pt idx="2544">
                  <c:v>20323</c:v>
                </c:pt>
                <c:pt idx="2545">
                  <c:v>16693</c:v>
                </c:pt>
                <c:pt idx="2546">
                  <c:v>14721</c:v>
                </c:pt>
                <c:pt idx="2547">
                  <c:v>13528</c:v>
                </c:pt>
                <c:pt idx="2548">
                  <c:v>12996</c:v>
                </c:pt>
                <c:pt idx="2549">
                  <c:v>13632</c:v>
                </c:pt>
                <c:pt idx="2550">
                  <c:v>14072</c:v>
                </c:pt>
                <c:pt idx="2551">
                  <c:v>16425</c:v>
                </c:pt>
                <c:pt idx="2552">
                  <c:v>21023</c:v>
                </c:pt>
                <c:pt idx="2553">
                  <c:v>26017</c:v>
                </c:pt>
                <c:pt idx="2554">
                  <c:v>30736</c:v>
                </c:pt>
                <c:pt idx="2555">
                  <c:v>34964</c:v>
                </c:pt>
                <c:pt idx="2556">
                  <c:v>38375</c:v>
                </c:pt>
                <c:pt idx="2557">
                  <c:v>41232</c:v>
                </c:pt>
                <c:pt idx="2558">
                  <c:v>43879</c:v>
                </c:pt>
                <c:pt idx="2559">
                  <c:v>46179</c:v>
                </c:pt>
                <c:pt idx="2560">
                  <c:v>47789</c:v>
                </c:pt>
                <c:pt idx="2561">
                  <c:v>48556</c:v>
                </c:pt>
                <c:pt idx="2562">
                  <c:v>47723</c:v>
                </c:pt>
                <c:pt idx="2563">
                  <c:v>45438</c:v>
                </c:pt>
                <c:pt idx="2564">
                  <c:v>41408</c:v>
                </c:pt>
                <c:pt idx="2565">
                  <c:v>38997</c:v>
                </c:pt>
                <c:pt idx="2566">
                  <c:v>34461</c:v>
                </c:pt>
                <c:pt idx="2567">
                  <c:v>27747</c:v>
                </c:pt>
                <c:pt idx="2568">
                  <c:v>21872</c:v>
                </c:pt>
                <c:pt idx="2569">
                  <c:v>18004</c:v>
                </c:pt>
                <c:pt idx="2570">
                  <c:v>15863</c:v>
                </c:pt>
                <c:pt idx="2571">
                  <c:v>14606</c:v>
                </c:pt>
                <c:pt idx="2572">
                  <c:v>13761</c:v>
                </c:pt>
                <c:pt idx="2573">
                  <c:v>13961</c:v>
                </c:pt>
                <c:pt idx="2574">
                  <c:v>14250</c:v>
                </c:pt>
                <c:pt idx="2575">
                  <c:v>16428</c:v>
                </c:pt>
                <c:pt idx="2576">
                  <c:v>20540</c:v>
                </c:pt>
                <c:pt idx="2577">
                  <c:v>24946</c:v>
                </c:pt>
                <c:pt idx="2578">
                  <c:v>29152</c:v>
                </c:pt>
                <c:pt idx="2579">
                  <c:v>33238</c:v>
                </c:pt>
                <c:pt idx="2580">
                  <c:v>36817</c:v>
                </c:pt>
                <c:pt idx="2581">
                  <c:v>39388</c:v>
                </c:pt>
                <c:pt idx="2582">
                  <c:v>41641</c:v>
                </c:pt>
                <c:pt idx="2583">
                  <c:v>44001</c:v>
                </c:pt>
                <c:pt idx="2584">
                  <c:v>45258</c:v>
                </c:pt>
                <c:pt idx="2585">
                  <c:v>45770</c:v>
                </c:pt>
                <c:pt idx="2586">
                  <c:v>44870</c:v>
                </c:pt>
                <c:pt idx="2587">
                  <c:v>41739</c:v>
                </c:pt>
                <c:pt idx="2588">
                  <c:v>37323</c:v>
                </c:pt>
                <c:pt idx="2589">
                  <c:v>35608</c:v>
                </c:pt>
                <c:pt idx="2590">
                  <c:v>31491</c:v>
                </c:pt>
                <c:pt idx="2591">
                  <c:v>25871</c:v>
                </c:pt>
                <c:pt idx="2592">
                  <c:v>20721</c:v>
                </c:pt>
                <c:pt idx="2593">
                  <c:v>17050</c:v>
                </c:pt>
                <c:pt idx="2594">
                  <c:v>15126</c:v>
                </c:pt>
                <c:pt idx="2595">
                  <c:v>13812</c:v>
                </c:pt>
                <c:pt idx="2596">
                  <c:v>13021</c:v>
                </c:pt>
                <c:pt idx="2597">
                  <c:v>13061</c:v>
                </c:pt>
                <c:pt idx="2598">
                  <c:v>13219</c:v>
                </c:pt>
                <c:pt idx="2599">
                  <c:v>14198</c:v>
                </c:pt>
                <c:pt idx="2600">
                  <c:v>16629</c:v>
                </c:pt>
                <c:pt idx="2601">
                  <c:v>19105</c:v>
                </c:pt>
                <c:pt idx="2602">
                  <c:v>21980</c:v>
                </c:pt>
                <c:pt idx="2603">
                  <c:v>25670</c:v>
                </c:pt>
                <c:pt idx="2604">
                  <c:v>29250</c:v>
                </c:pt>
                <c:pt idx="2605">
                  <c:v>33602</c:v>
                </c:pt>
                <c:pt idx="2606">
                  <c:v>36166</c:v>
                </c:pt>
                <c:pt idx="2607">
                  <c:v>38772</c:v>
                </c:pt>
                <c:pt idx="2608">
                  <c:v>41323</c:v>
                </c:pt>
                <c:pt idx="2609">
                  <c:v>42709</c:v>
                </c:pt>
                <c:pt idx="2610">
                  <c:v>42002</c:v>
                </c:pt>
                <c:pt idx="2611">
                  <c:v>39287</c:v>
                </c:pt>
                <c:pt idx="2612">
                  <c:v>35367</c:v>
                </c:pt>
                <c:pt idx="2613">
                  <c:v>33666</c:v>
                </c:pt>
                <c:pt idx="2614">
                  <c:v>30324</c:v>
                </c:pt>
                <c:pt idx="2615">
                  <c:v>24986</c:v>
                </c:pt>
                <c:pt idx="2616">
                  <c:v>20020</c:v>
                </c:pt>
                <c:pt idx="2617">
                  <c:v>16786</c:v>
                </c:pt>
                <c:pt idx="2618">
                  <c:v>15225</c:v>
                </c:pt>
                <c:pt idx="2619">
                  <c:v>14363</c:v>
                </c:pt>
                <c:pt idx="2620">
                  <c:v>13970</c:v>
                </c:pt>
                <c:pt idx="2621">
                  <c:v>14467</c:v>
                </c:pt>
                <c:pt idx="2622">
                  <c:v>15088</c:v>
                </c:pt>
                <c:pt idx="2623">
                  <c:v>17191</c:v>
                </c:pt>
                <c:pt idx="2624">
                  <c:v>21643</c:v>
                </c:pt>
                <c:pt idx="2625">
                  <c:v>26382</c:v>
                </c:pt>
                <c:pt idx="2626">
                  <c:v>30728</c:v>
                </c:pt>
                <c:pt idx="2627">
                  <c:v>34709</c:v>
                </c:pt>
                <c:pt idx="2628">
                  <c:v>37665</c:v>
                </c:pt>
                <c:pt idx="2629">
                  <c:v>40100</c:v>
                </c:pt>
                <c:pt idx="2630">
                  <c:v>41955</c:v>
                </c:pt>
                <c:pt idx="2631">
                  <c:v>43675</c:v>
                </c:pt>
                <c:pt idx="2632">
                  <c:v>45191</c:v>
                </c:pt>
                <c:pt idx="2633">
                  <c:v>45805</c:v>
                </c:pt>
                <c:pt idx="2634">
                  <c:v>45214</c:v>
                </c:pt>
                <c:pt idx="2635">
                  <c:v>43171</c:v>
                </c:pt>
                <c:pt idx="2636">
                  <c:v>39538</c:v>
                </c:pt>
                <c:pt idx="2637">
                  <c:v>36919</c:v>
                </c:pt>
                <c:pt idx="2638">
                  <c:v>32353</c:v>
                </c:pt>
                <c:pt idx="2639">
                  <c:v>26007</c:v>
                </c:pt>
                <c:pt idx="2640">
                  <c:v>20724</c:v>
                </c:pt>
                <c:pt idx="2641">
                  <c:v>17168</c:v>
                </c:pt>
                <c:pt idx="2642">
                  <c:v>15010</c:v>
                </c:pt>
                <c:pt idx="2643">
                  <c:v>13902</c:v>
                </c:pt>
                <c:pt idx="2644">
                  <c:v>13201</c:v>
                </c:pt>
                <c:pt idx="2645">
                  <c:v>13433</c:v>
                </c:pt>
                <c:pt idx="2646">
                  <c:v>13902</c:v>
                </c:pt>
                <c:pt idx="2647">
                  <c:v>15587</c:v>
                </c:pt>
                <c:pt idx="2648">
                  <c:v>19486</c:v>
                </c:pt>
                <c:pt idx="2649">
                  <c:v>23771</c:v>
                </c:pt>
                <c:pt idx="2650">
                  <c:v>28184</c:v>
                </c:pt>
                <c:pt idx="2651">
                  <c:v>32685</c:v>
                </c:pt>
                <c:pt idx="2652">
                  <c:v>36508</c:v>
                </c:pt>
                <c:pt idx="2653">
                  <c:v>39554</c:v>
                </c:pt>
                <c:pt idx="2654">
                  <c:v>41997</c:v>
                </c:pt>
                <c:pt idx="2655">
                  <c:v>43951</c:v>
                </c:pt>
                <c:pt idx="2656">
                  <c:v>45512</c:v>
                </c:pt>
                <c:pt idx="2657">
                  <c:v>46133</c:v>
                </c:pt>
                <c:pt idx="2658">
                  <c:v>44635</c:v>
                </c:pt>
                <c:pt idx="2659">
                  <c:v>40887</c:v>
                </c:pt>
                <c:pt idx="2660">
                  <c:v>36895</c:v>
                </c:pt>
                <c:pt idx="2661">
                  <c:v>35077</c:v>
                </c:pt>
                <c:pt idx="2662">
                  <c:v>31244</c:v>
                </c:pt>
                <c:pt idx="2663">
                  <c:v>26271</c:v>
                </c:pt>
                <c:pt idx="2664">
                  <c:v>21334</c:v>
                </c:pt>
                <c:pt idx="2665">
                  <c:v>17913</c:v>
                </c:pt>
                <c:pt idx="2666">
                  <c:v>16034</c:v>
                </c:pt>
                <c:pt idx="2667">
                  <c:v>15308</c:v>
                </c:pt>
                <c:pt idx="2668">
                  <c:v>14837</c:v>
                </c:pt>
                <c:pt idx="2669">
                  <c:v>14694</c:v>
                </c:pt>
                <c:pt idx="2670">
                  <c:v>14780</c:v>
                </c:pt>
                <c:pt idx="2671">
                  <c:v>15806</c:v>
                </c:pt>
                <c:pt idx="2672">
                  <c:v>17713</c:v>
                </c:pt>
                <c:pt idx="2673">
                  <c:v>20102</c:v>
                </c:pt>
                <c:pt idx="2674">
                  <c:v>21706</c:v>
                </c:pt>
                <c:pt idx="2675">
                  <c:v>22387</c:v>
                </c:pt>
                <c:pt idx="2676">
                  <c:v>23723</c:v>
                </c:pt>
                <c:pt idx="2677">
                  <c:v>24398</c:v>
                </c:pt>
                <c:pt idx="2678">
                  <c:v>23592</c:v>
                </c:pt>
                <c:pt idx="2679">
                  <c:v>23630</c:v>
                </c:pt>
                <c:pt idx="2680">
                  <c:v>23696</c:v>
                </c:pt>
                <c:pt idx="2681">
                  <c:v>24202</c:v>
                </c:pt>
                <c:pt idx="2682">
                  <c:v>24841</c:v>
                </c:pt>
                <c:pt idx="2683">
                  <c:v>23815</c:v>
                </c:pt>
                <c:pt idx="2684">
                  <c:v>23660</c:v>
                </c:pt>
                <c:pt idx="2685">
                  <c:v>24840</c:v>
                </c:pt>
                <c:pt idx="2686">
                  <c:v>23737</c:v>
                </c:pt>
                <c:pt idx="2687">
                  <c:v>19623</c:v>
                </c:pt>
                <c:pt idx="2688">
                  <c:v>15830</c:v>
                </c:pt>
                <c:pt idx="2689">
                  <c:v>13319</c:v>
                </c:pt>
                <c:pt idx="2690">
                  <c:v>12144</c:v>
                </c:pt>
                <c:pt idx="2691">
                  <c:v>11484</c:v>
                </c:pt>
                <c:pt idx="2692">
                  <c:v>11191</c:v>
                </c:pt>
                <c:pt idx="2693">
                  <c:v>11350</c:v>
                </c:pt>
                <c:pt idx="2694">
                  <c:v>11392</c:v>
                </c:pt>
                <c:pt idx="2695">
                  <c:v>12350</c:v>
                </c:pt>
                <c:pt idx="2696">
                  <c:v>14798</c:v>
                </c:pt>
                <c:pt idx="2697">
                  <c:v>17411</c:v>
                </c:pt>
                <c:pt idx="2698">
                  <c:v>21295</c:v>
                </c:pt>
                <c:pt idx="2699">
                  <c:v>24026</c:v>
                </c:pt>
                <c:pt idx="2700">
                  <c:v>27888</c:v>
                </c:pt>
                <c:pt idx="2701">
                  <c:v>30581</c:v>
                </c:pt>
                <c:pt idx="2702">
                  <c:v>32570</c:v>
                </c:pt>
                <c:pt idx="2703">
                  <c:v>33927</c:v>
                </c:pt>
                <c:pt idx="2704">
                  <c:v>37327</c:v>
                </c:pt>
                <c:pt idx="2705">
                  <c:v>38454</c:v>
                </c:pt>
                <c:pt idx="2706">
                  <c:v>37981</c:v>
                </c:pt>
                <c:pt idx="2707">
                  <c:v>34258</c:v>
                </c:pt>
                <c:pt idx="2708">
                  <c:v>30754</c:v>
                </c:pt>
                <c:pt idx="2709">
                  <c:v>29677</c:v>
                </c:pt>
                <c:pt idx="2710">
                  <c:v>26278</c:v>
                </c:pt>
                <c:pt idx="2711">
                  <c:v>20642</c:v>
                </c:pt>
                <c:pt idx="2712">
                  <c:v>16579</c:v>
                </c:pt>
                <c:pt idx="2713">
                  <c:v>14248</c:v>
                </c:pt>
                <c:pt idx="2714">
                  <c:v>13135</c:v>
                </c:pt>
                <c:pt idx="2715">
                  <c:v>12458</c:v>
                </c:pt>
                <c:pt idx="2716">
                  <c:v>12245</c:v>
                </c:pt>
                <c:pt idx="2717">
                  <c:v>12863</c:v>
                </c:pt>
                <c:pt idx="2718">
                  <c:v>13898</c:v>
                </c:pt>
                <c:pt idx="2719">
                  <c:v>15709</c:v>
                </c:pt>
                <c:pt idx="2720">
                  <c:v>18651</c:v>
                </c:pt>
                <c:pt idx="2721">
                  <c:v>22096</c:v>
                </c:pt>
                <c:pt idx="2722">
                  <c:v>22936</c:v>
                </c:pt>
                <c:pt idx="2723">
                  <c:v>23358</c:v>
                </c:pt>
                <c:pt idx="2724">
                  <c:v>24999</c:v>
                </c:pt>
                <c:pt idx="2725">
                  <c:v>25545</c:v>
                </c:pt>
                <c:pt idx="2726">
                  <c:v>25907</c:v>
                </c:pt>
                <c:pt idx="2727">
                  <c:v>27023</c:v>
                </c:pt>
                <c:pt idx="2728">
                  <c:v>30709</c:v>
                </c:pt>
                <c:pt idx="2729">
                  <c:v>34526</c:v>
                </c:pt>
                <c:pt idx="2730">
                  <c:v>35917</c:v>
                </c:pt>
                <c:pt idx="2731">
                  <c:v>34452</c:v>
                </c:pt>
                <c:pt idx="2732">
                  <c:v>31199</c:v>
                </c:pt>
                <c:pt idx="2733">
                  <c:v>29955</c:v>
                </c:pt>
                <c:pt idx="2734">
                  <c:v>26540</c:v>
                </c:pt>
                <c:pt idx="2735">
                  <c:v>21090</c:v>
                </c:pt>
                <c:pt idx="2736">
                  <c:v>16772</c:v>
                </c:pt>
                <c:pt idx="2737">
                  <c:v>14210</c:v>
                </c:pt>
                <c:pt idx="2738">
                  <c:v>13066</c:v>
                </c:pt>
                <c:pt idx="2739">
                  <c:v>12156</c:v>
                </c:pt>
                <c:pt idx="2740">
                  <c:v>11951</c:v>
                </c:pt>
                <c:pt idx="2741">
                  <c:v>12506</c:v>
                </c:pt>
                <c:pt idx="2742">
                  <c:v>13098</c:v>
                </c:pt>
                <c:pt idx="2743">
                  <c:v>14892</c:v>
                </c:pt>
                <c:pt idx="2744">
                  <c:v>18354</c:v>
                </c:pt>
                <c:pt idx="2745">
                  <c:v>21798</c:v>
                </c:pt>
                <c:pt idx="2746">
                  <c:v>25798</c:v>
                </c:pt>
                <c:pt idx="2747">
                  <c:v>29631</c:v>
                </c:pt>
                <c:pt idx="2748">
                  <c:v>33082</c:v>
                </c:pt>
                <c:pt idx="2749">
                  <c:v>35880</c:v>
                </c:pt>
                <c:pt idx="2750">
                  <c:v>37836</c:v>
                </c:pt>
                <c:pt idx="2751">
                  <c:v>40836</c:v>
                </c:pt>
                <c:pt idx="2752">
                  <c:v>42906</c:v>
                </c:pt>
                <c:pt idx="2753">
                  <c:v>44288</c:v>
                </c:pt>
                <c:pt idx="2754">
                  <c:v>43936</c:v>
                </c:pt>
                <c:pt idx="2755">
                  <c:v>41262</c:v>
                </c:pt>
                <c:pt idx="2756">
                  <c:v>37793</c:v>
                </c:pt>
                <c:pt idx="2757">
                  <c:v>35668</c:v>
                </c:pt>
                <c:pt idx="2758">
                  <c:v>30850</c:v>
                </c:pt>
                <c:pt idx="2759">
                  <c:v>24544</c:v>
                </c:pt>
                <c:pt idx="2760">
                  <c:v>19181</c:v>
                </c:pt>
                <c:pt idx="2761">
                  <c:v>15973</c:v>
                </c:pt>
                <c:pt idx="2762">
                  <c:v>14359</c:v>
                </c:pt>
                <c:pt idx="2763">
                  <c:v>13450</c:v>
                </c:pt>
                <c:pt idx="2764">
                  <c:v>12959</c:v>
                </c:pt>
                <c:pt idx="2765">
                  <c:v>13464</c:v>
                </c:pt>
                <c:pt idx="2766">
                  <c:v>14434</c:v>
                </c:pt>
                <c:pt idx="2767">
                  <c:v>16482</c:v>
                </c:pt>
                <c:pt idx="2768">
                  <c:v>19766</c:v>
                </c:pt>
                <c:pt idx="2769">
                  <c:v>24374</c:v>
                </c:pt>
                <c:pt idx="2770">
                  <c:v>29232</c:v>
                </c:pt>
                <c:pt idx="2771">
                  <c:v>33360</c:v>
                </c:pt>
                <c:pt idx="2772">
                  <c:v>36618</c:v>
                </c:pt>
                <c:pt idx="2773">
                  <c:v>39198</c:v>
                </c:pt>
                <c:pt idx="2774">
                  <c:v>41561</c:v>
                </c:pt>
                <c:pt idx="2775">
                  <c:v>43990</c:v>
                </c:pt>
                <c:pt idx="2776">
                  <c:v>46191</c:v>
                </c:pt>
                <c:pt idx="2777">
                  <c:v>47069</c:v>
                </c:pt>
                <c:pt idx="2778">
                  <c:v>46803</c:v>
                </c:pt>
                <c:pt idx="2779">
                  <c:v>44016</c:v>
                </c:pt>
                <c:pt idx="2780">
                  <c:v>39939</c:v>
                </c:pt>
                <c:pt idx="2781">
                  <c:v>37928</c:v>
                </c:pt>
                <c:pt idx="2782">
                  <c:v>33315</c:v>
                </c:pt>
                <c:pt idx="2783">
                  <c:v>27201</c:v>
                </c:pt>
                <c:pt idx="2784">
                  <c:v>21669</c:v>
                </c:pt>
                <c:pt idx="2785">
                  <c:v>18106</c:v>
                </c:pt>
                <c:pt idx="2786">
                  <c:v>16200</c:v>
                </c:pt>
                <c:pt idx="2787">
                  <c:v>15011</c:v>
                </c:pt>
                <c:pt idx="2788">
                  <c:v>14693</c:v>
                </c:pt>
                <c:pt idx="2789">
                  <c:v>15191</c:v>
                </c:pt>
                <c:pt idx="2790">
                  <c:v>16031</c:v>
                </c:pt>
                <c:pt idx="2791">
                  <c:v>18510</c:v>
                </c:pt>
                <c:pt idx="2792">
                  <c:v>23388</c:v>
                </c:pt>
                <c:pt idx="2793">
                  <c:v>26479</c:v>
                </c:pt>
                <c:pt idx="2794">
                  <c:v>29509</c:v>
                </c:pt>
                <c:pt idx="2795">
                  <c:v>33959</c:v>
                </c:pt>
                <c:pt idx="2796">
                  <c:v>37553</c:v>
                </c:pt>
                <c:pt idx="2797">
                  <c:v>39624</c:v>
                </c:pt>
                <c:pt idx="2798">
                  <c:v>41226</c:v>
                </c:pt>
                <c:pt idx="2799">
                  <c:v>43413</c:v>
                </c:pt>
                <c:pt idx="2800">
                  <c:v>44766</c:v>
                </c:pt>
                <c:pt idx="2801">
                  <c:v>42761</c:v>
                </c:pt>
                <c:pt idx="2802">
                  <c:v>42492</c:v>
                </c:pt>
                <c:pt idx="2803">
                  <c:v>42266</c:v>
                </c:pt>
                <c:pt idx="2804">
                  <c:v>38339</c:v>
                </c:pt>
                <c:pt idx="2805">
                  <c:v>36832</c:v>
                </c:pt>
                <c:pt idx="2806">
                  <c:v>32810</c:v>
                </c:pt>
                <c:pt idx="2807">
                  <c:v>26970</c:v>
                </c:pt>
                <c:pt idx="2808">
                  <c:v>21308</c:v>
                </c:pt>
                <c:pt idx="2809">
                  <c:v>17063</c:v>
                </c:pt>
                <c:pt idx="2810">
                  <c:v>14652</c:v>
                </c:pt>
                <c:pt idx="2811">
                  <c:v>13328</c:v>
                </c:pt>
                <c:pt idx="2812">
                  <c:v>12529</c:v>
                </c:pt>
                <c:pt idx="2813">
                  <c:v>12806</c:v>
                </c:pt>
                <c:pt idx="2814">
                  <c:v>13157</c:v>
                </c:pt>
                <c:pt idx="2815">
                  <c:v>14481</c:v>
                </c:pt>
                <c:pt idx="2816">
                  <c:v>17439</c:v>
                </c:pt>
                <c:pt idx="2817">
                  <c:v>20846</c:v>
                </c:pt>
                <c:pt idx="2818">
                  <c:v>23684</c:v>
                </c:pt>
                <c:pt idx="2819">
                  <c:v>26641</c:v>
                </c:pt>
                <c:pt idx="2820">
                  <c:v>29290</c:v>
                </c:pt>
                <c:pt idx="2821">
                  <c:v>31862</c:v>
                </c:pt>
                <c:pt idx="2822">
                  <c:v>34685</c:v>
                </c:pt>
                <c:pt idx="2823">
                  <c:v>37489</c:v>
                </c:pt>
                <c:pt idx="2824">
                  <c:v>39899</c:v>
                </c:pt>
                <c:pt idx="2825">
                  <c:v>40809</c:v>
                </c:pt>
                <c:pt idx="2826">
                  <c:v>39741</c:v>
                </c:pt>
                <c:pt idx="2827">
                  <c:v>36898</c:v>
                </c:pt>
                <c:pt idx="2828">
                  <c:v>33492</c:v>
                </c:pt>
                <c:pt idx="2829">
                  <c:v>31515</c:v>
                </c:pt>
                <c:pt idx="2830">
                  <c:v>27630</c:v>
                </c:pt>
                <c:pt idx="2831">
                  <c:v>22533</c:v>
                </c:pt>
                <c:pt idx="2832">
                  <c:v>17730</c:v>
                </c:pt>
                <c:pt idx="2833">
                  <c:v>14745</c:v>
                </c:pt>
                <c:pt idx="2834">
                  <c:v>12968</c:v>
                </c:pt>
                <c:pt idx="2835">
                  <c:v>11881</c:v>
                </c:pt>
                <c:pt idx="2836">
                  <c:v>11516</c:v>
                </c:pt>
                <c:pt idx="2837">
                  <c:v>11596</c:v>
                </c:pt>
                <c:pt idx="2838">
                  <c:v>11476</c:v>
                </c:pt>
                <c:pt idx="2839">
                  <c:v>12060</c:v>
                </c:pt>
                <c:pt idx="2840">
                  <c:v>14816</c:v>
                </c:pt>
                <c:pt idx="2841">
                  <c:v>18412</c:v>
                </c:pt>
                <c:pt idx="2842">
                  <c:v>22067</c:v>
                </c:pt>
                <c:pt idx="2843">
                  <c:v>25693</c:v>
                </c:pt>
                <c:pt idx="2844">
                  <c:v>29315</c:v>
                </c:pt>
                <c:pt idx="2845">
                  <c:v>32355</c:v>
                </c:pt>
                <c:pt idx="2846">
                  <c:v>34698</c:v>
                </c:pt>
                <c:pt idx="2847">
                  <c:v>36881</c:v>
                </c:pt>
                <c:pt idx="2848">
                  <c:v>38462</c:v>
                </c:pt>
                <c:pt idx="2849">
                  <c:v>38903</c:v>
                </c:pt>
                <c:pt idx="2850">
                  <c:v>37428</c:v>
                </c:pt>
                <c:pt idx="2851">
                  <c:v>35889</c:v>
                </c:pt>
                <c:pt idx="2852">
                  <c:v>31979</c:v>
                </c:pt>
                <c:pt idx="2853">
                  <c:v>30132</c:v>
                </c:pt>
                <c:pt idx="2854">
                  <c:v>26863</c:v>
                </c:pt>
                <c:pt idx="2855">
                  <c:v>21727</c:v>
                </c:pt>
                <c:pt idx="2856">
                  <c:v>17235</c:v>
                </c:pt>
                <c:pt idx="2857">
                  <c:v>14217</c:v>
                </c:pt>
                <c:pt idx="2858">
                  <c:v>12632</c:v>
                </c:pt>
                <c:pt idx="2859">
                  <c:v>11660</c:v>
                </c:pt>
                <c:pt idx="2860">
                  <c:v>11246</c:v>
                </c:pt>
                <c:pt idx="2861">
                  <c:v>11296</c:v>
                </c:pt>
                <c:pt idx="2862">
                  <c:v>11195</c:v>
                </c:pt>
                <c:pt idx="2863">
                  <c:v>11785</c:v>
                </c:pt>
                <c:pt idx="2864">
                  <c:v>14770</c:v>
                </c:pt>
                <c:pt idx="2865">
                  <c:v>18147</c:v>
                </c:pt>
                <c:pt idx="2866">
                  <c:v>22745</c:v>
                </c:pt>
                <c:pt idx="2867">
                  <c:v>26203</c:v>
                </c:pt>
                <c:pt idx="2868">
                  <c:v>30822</c:v>
                </c:pt>
                <c:pt idx="2869">
                  <c:v>33151</c:v>
                </c:pt>
                <c:pt idx="2870">
                  <c:v>35983</c:v>
                </c:pt>
                <c:pt idx="2871">
                  <c:v>39037</c:v>
                </c:pt>
                <c:pt idx="2872">
                  <c:v>42025</c:v>
                </c:pt>
                <c:pt idx="2873">
                  <c:v>41983</c:v>
                </c:pt>
                <c:pt idx="2874">
                  <c:v>40089</c:v>
                </c:pt>
                <c:pt idx="2875">
                  <c:v>37705</c:v>
                </c:pt>
                <c:pt idx="2876">
                  <c:v>35218</c:v>
                </c:pt>
                <c:pt idx="2877">
                  <c:v>33417</c:v>
                </c:pt>
                <c:pt idx="2878">
                  <c:v>28990</c:v>
                </c:pt>
                <c:pt idx="2879">
                  <c:v>22722</c:v>
                </c:pt>
                <c:pt idx="2880">
                  <c:v>18088</c:v>
                </c:pt>
                <c:pt idx="2881">
                  <c:v>15106</c:v>
                </c:pt>
                <c:pt idx="2882">
                  <c:v>13659</c:v>
                </c:pt>
                <c:pt idx="2883">
                  <c:v>12675</c:v>
                </c:pt>
                <c:pt idx="2884">
                  <c:v>12215</c:v>
                </c:pt>
                <c:pt idx="2885">
                  <c:v>12773</c:v>
                </c:pt>
                <c:pt idx="2886">
                  <c:v>13694</c:v>
                </c:pt>
                <c:pt idx="2887">
                  <c:v>15672</c:v>
                </c:pt>
                <c:pt idx="2888">
                  <c:v>19555</c:v>
                </c:pt>
                <c:pt idx="2889">
                  <c:v>23640</c:v>
                </c:pt>
                <c:pt idx="2890">
                  <c:v>27564</c:v>
                </c:pt>
                <c:pt idx="2891">
                  <c:v>32825</c:v>
                </c:pt>
                <c:pt idx="2892">
                  <c:v>36650</c:v>
                </c:pt>
                <c:pt idx="2893">
                  <c:v>39730</c:v>
                </c:pt>
                <c:pt idx="2894">
                  <c:v>42321</c:v>
                </c:pt>
                <c:pt idx="2895">
                  <c:v>43337</c:v>
                </c:pt>
                <c:pt idx="2896">
                  <c:v>44512</c:v>
                </c:pt>
                <c:pt idx="2897">
                  <c:v>44041</c:v>
                </c:pt>
                <c:pt idx="2898">
                  <c:v>41715</c:v>
                </c:pt>
                <c:pt idx="2899">
                  <c:v>37926</c:v>
                </c:pt>
                <c:pt idx="2900">
                  <c:v>35186</c:v>
                </c:pt>
                <c:pt idx="2901">
                  <c:v>34008</c:v>
                </c:pt>
                <c:pt idx="2902">
                  <c:v>29756</c:v>
                </c:pt>
                <c:pt idx="2903">
                  <c:v>23374</c:v>
                </c:pt>
                <c:pt idx="2904">
                  <c:v>17758</c:v>
                </c:pt>
                <c:pt idx="2905">
                  <c:v>14714</c:v>
                </c:pt>
                <c:pt idx="2906">
                  <c:v>13134</c:v>
                </c:pt>
                <c:pt idx="2907">
                  <c:v>12360</c:v>
                </c:pt>
                <c:pt idx="2908">
                  <c:v>12026</c:v>
                </c:pt>
                <c:pt idx="2909">
                  <c:v>12550</c:v>
                </c:pt>
                <c:pt idx="2910">
                  <c:v>13375</c:v>
                </c:pt>
                <c:pt idx="2911">
                  <c:v>15130</c:v>
                </c:pt>
                <c:pt idx="2912">
                  <c:v>17622</c:v>
                </c:pt>
                <c:pt idx="2913">
                  <c:v>20321</c:v>
                </c:pt>
                <c:pt idx="2914">
                  <c:v>25166</c:v>
                </c:pt>
                <c:pt idx="2915">
                  <c:v>29223</c:v>
                </c:pt>
                <c:pt idx="2916">
                  <c:v>32722</c:v>
                </c:pt>
                <c:pt idx="2917">
                  <c:v>35473</c:v>
                </c:pt>
                <c:pt idx="2918">
                  <c:v>38031</c:v>
                </c:pt>
                <c:pt idx="2919">
                  <c:v>40661</c:v>
                </c:pt>
                <c:pt idx="2920">
                  <c:v>42569</c:v>
                </c:pt>
                <c:pt idx="2921">
                  <c:v>44339</c:v>
                </c:pt>
                <c:pt idx="2922">
                  <c:v>43206</c:v>
                </c:pt>
                <c:pt idx="2923">
                  <c:v>41583</c:v>
                </c:pt>
                <c:pt idx="2924">
                  <c:v>38049</c:v>
                </c:pt>
                <c:pt idx="2925">
                  <c:v>35796</c:v>
                </c:pt>
                <c:pt idx="2926">
                  <c:v>30639</c:v>
                </c:pt>
                <c:pt idx="2927">
                  <c:v>24005</c:v>
                </c:pt>
                <c:pt idx="2928">
                  <c:v>18881</c:v>
                </c:pt>
                <c:pt idx="2929">
                  <c:v>15529</c:v>
                </c:pt>
                <c:pt idx="2930">
                  <c:v>13796</c:v>
                </c:pt>
                <c:pt idx="2931">
                  <c:v>12793</c:v>
                </c:pt>
                <c:pt idx="2932">
                  <c:v>12305</c:v>
                </c:pt>
                <c:pt idx="2933">
                  <c:v>12761</c:v>
                </c:pt>
                <c:pt idx="2934">
                  <c:v>13543</c:v>
                </c:pt>
                <c:pt idx="2935">
                  <c:v>15160</c:v>
                </c:pt>
                <c:pt idx="2936">
                  <c:v>18494</c:v>
                </c:pt>
                <c:pt idx="2937">
                  <c:v>22545</c:v>
                </c:pt>
                <c:pt idx="2938">
                  <c:v>26570</c:v>
                </c:pt>
                <c:pt idx="2939">
                  <c:v>30054</c:v>
                </c:pt>
                <c:pt idx="2940">
                  <c:v>33101</c:v>
                </c:pt>
                <c:pt idx="2941">
                  <c:v>35629</c:v>
                </c:pt>
                <c:pt idx="2942">
                  <c:v>37427</c:v>
                </c:pt>
                <c:pt idx="2943">
                  <c:v>38030</c:v>
                </c:pt>
                <c:pt idx="2944">
                  <c:v>38049</c:v>
                </c:pt>
                <c:pt idx="2945">
                  <c:v>37251</c:v>
                </c:pt>
                <c:pt idx="2946">
                  <c:v>36011</c:v>
                </c:pt>
                <c:pt idx="2947">
                  <c:v>32163</c:v>
                </c:pt>
                <c:pt idx="2948">
                  <c:v>30161</c:v>
                </c:pt>
                <c:pt idx="2949">
                  <c:v>29959</c:v>
                </c:pt>
                <c:pt idx="2950">
                  <c:v>26360</c:v>
                </c:pt>
                <c:pt idx="2951">
                  <c:v>21088</c:v>
                </c:pt>
                <c:pt idx="2952">
                  <c:v>16766</c:v>
                </c:pt>
                <c:pt idx="2953">
                  <c:v>14239</c:v>
                </c:pt>
                <c:pt idx="2954">
                  <c:v>12942</c:v>
                </c:pt>
                <c:pt idx="2955">
                  <c:v>12140</c:v>
                </c:pt>
                <c:pt idx="2956">
                  <c:v>11908</c:v>
                </c:pt>
                <c:pt idx="2957">
                  <c:v>12425</c:v>
                </c:pt>
                <c:pt idx="2958">
                  <c:v>13030</c:v>
                </c:pt>
                <c:pt idx="2959">
                  <c:v>14461</c:v>
                </c:pt>
                <c:pt idx="2960">
                  <c:v>17192</c:v>
                </c:pt>
                <c:pt idx="2961">
                  <c:v>20504</c:v>
                </c:pt>
                <c:pt idx="2962">
                  <c:v>24011</c:v>
                </c:pt>
                <c:pt idx="2963">
                  <c:v>27918</c:v>
                </c:pt>
                <c:pt idx="2964">
                  <c:v>30751</c:v>
                </c:pt>
                <c:pt idx="2965">
                  <c:v>33601</c:v>
                </c:pt>
                <c:pt idx="2966">
                  <c:v>35638</c:v>
                </c:pt>
                <c:pt idx="2967">
                  <c:v>36798</c:v>
                </c:pt>
                <c:pt idx="2968">
                  <c:v>34104</c:v>
                </c:pt>
                <c:pt idx="2969">
                  <c:v>31518</c:v>
                </c:pt>
                <c:pt idx="2970">
                  <c:v>30516</c:v>
                </c:pt>
                <c:pt idx="2971">
                  <c:v>30439</c:v>
                </c:pt>
                <c:pt idx="2972">
                  <c:v>28559</c:v>
                </c:pt>
                <c:pt idx="2973">
                  <c:v>28246</c:v>
                </c:pt>
                <c:pt idx="2974">
                  <c:v>24997</c:v>
                </c:pt>
                <c:pt idx="2975">
                  <c:v>20165</c:v>
                </c:pt>
                <c:pt idx="2976">
                  <c:v>16231</c:v>
                </c:pt>
                <c:pt idx="2977">
                  <c:v>13854</c:v>
                </c:pt>
                <c:pt idx="2978">
                  <c:v>12436</c:v>
                </c:pt>
                <c:pt idx="2979">
                  <c:v>11668</c:v>
                </c:pt>
                <c:pt idx="2980">
                  <c:v>11225</c:v>
                </c:pt>
                <c:pt idx="2981">
                  <c:v>11580</c:v>
                </c:pt>
                <c:pt idx="2982">
                  <c:v>12177</c:v>
                </c:pt>
                <c:pt idx="2983">
                  <c:v>13369</c:v>
                </c:pt>
                <c:pt idx="2984">
                  <c:v>16136</c:v>
                </c:pt>
                <c:pt idx="2985">
                  <c:v>19563</c:v>
                </c:pt>
                <c:pt idx="2986">
                  <c:v>22509</c:v>
                </c:pt>
                <c:pt idx="2987">
                  <c:v>25921</c:v>
                </c:pt>
                <c:pt idx="2988">
                  <c:v>29295</c:v>
                </c:pt>
                <c:pt idx="2989">
                  <c:v>32338</c:v>
                </c:pt>
                <c:pt idx="2990">
                  <c:v>34986</c:v>
                </c:pt>
                <c:pt idx="2991">
                  <c:v>36902</c:v>
                </c:pt>
                <c:pt idx="2992">
                  <c:v>34911</c:v>
                </c:pt>
                <c:pt idx="2993">
                  <c:v>35573</c:v>
                </c:pt>
                <c:pt idx="2994">
                  <c:v>33669</c:v>
                </c:pt>
                <c:pt idx="2995">
                  <c:v>29547</c:v>
                </c:pt>
                <c:pt idx="2996">
                  <c:v>27157</c:v>
                </c:pt>
                <c:pt idx="2997">
                  <c:v>26996</c:v>
                </c:pt>
                <c:pt idx="2998">
                  <c:v>24208</c:v>
                </c:pt>
                <c:pt idx="2999">
                  <c:v>19869</c:v>
                </c:pt>
                <c:pt idx="3000">
                  <c:v>15796</c:v>
                </c:pt>
                <c:pt idx="3001">
                  <c:v>13153</c:v>
                </c:pt>
                <c:pt idx="3002">
                  <c:v>11672</c:v>
                </c:pt>
                <c:pt idx="3003">
                  <c:v>10934</c:v>
                </c:pt>
                <c:pt idx="3004">
                  <c:v>10647</c:v>
                </c:pt>
                <c:pt idx="3005">
                  <c:v>10809</c:v>
                </c:pt>
                <c:pt idx="3006">
                  <c:v>10825</c:v>
                </c:pt>
                <c:pt idx="3007">
                  <c:v>11423</c:v>
                </c:pt>
                <c:pt idx="3008">
                  <c:v>13627</c:v>
                </c:pt>
                <c:pt idx="3009">
                  <c:v>16851</c:v>
                </c:pt>
                <c:pt idx="3010">
                  <c:v>19869</c:v>
                </c:pt>
                <c:pt idx="3011">
                  <c:v>22751</c:v>
                </c:pt>
                <c:pt idx="3012">
                  <c:v>26430</c:v>
                </c:pt>
                <c:pt idx="3013">
                  <c:v>29242</c:v>
                </c:pt>
                <c:pt idx="3014">
                  <c:v>32209</c:v>
                </c:pt>
                <c:pt idx="3015">
                  <c:v>34781</c:v>
                </c:pt>
                <c:pt idx="3016">
                  <c:v>36482</c:v>
                </c:pt>
                <c:pt idx="3017">
                  <c:v>36803</c:v>
                </c:pt>
                <c:pt idx="3018">
                  <c:v>36574</c:v>
                </c:pt>
                <c:pt idx="3019">
                  <c:v>34277</c:v>
                </c:pt>
                <c:pt idx="3020">
                  <c:v>30924</c:v>
                </c:pt>
                <c:pt idx="3021">
                  <c:v>29673</c:v>
                </c:pt>
                <c:pt idx="3022">
                  <c:v>26632</c:v>
                </c:pt>
                <c:pt idx="3023">
                  <c:v>21983</c:v>
                </c:pt>
                <c:pt idx="3024">
                  <c:v>17500</c:v>
                </c:pt>
                <c:pt idx="3025">
                  <c:v>14365</c:v>
                </c:pt>
                <c:pt idx="3026">
                  <c:v>12674</c:v>
                </c:pt>
                <c:pt idx="3027">
                  <c:v>11694</c:v>
                </c:pt>
                <c:pt idx="3028">
                  <c:v>11177</c:v>
                </c:pt>
                <c:pt idx="3029">
                  <c:v>11130</c:v>
                </c:pt>
                <c:pt idx="3030">
                  <c:v>11157</c:v>
                </c:pt>
                <c:pt idx="3031">
                  <c:v>11906</c:v>
                </c:pt>
                <c:pt idx="3032">
                  <c:v>15286</c:v>
                </c:pt>
                <c:pt idx="3033">
                  <c:v>18586</c:v>
                </c:pt>
                <c:pt idx="3034">
                  <c:v>22345</c:v>
                </c:pt>
                <c:pt idx="3035">
                  <c:v>25134</c:v>
                </c:pt>
                <c:pt idx="3036">
                  <c:v>28636</c:v>
                </c:pt>
                <c:pt idx="3037">
                  <c:v>30798</c:v>
                </c:pt>
                <c:pt idx="3038">
                  <c:v>33194</c:v>
                </c:pt>
                <c:pt idx="3039">
                  <c:v>35260</c:v>
                </c:pt>
                <c:pt idx="3040">
                  <c:v>37989</c:v>
                </c:pt>
                <c:pt idx="3041">
                  <c:v>38841</c:v>
                </c:pt>
                <c:pt idx="3042">
                  <c:v>37283</c:v>
                </c:pt>
                <c:pt idx="3043">
                  <c:v>34378</c:v>
                </c:pt>
                <c:pt idx="3044">
                  <c:v>32635</c:v>
                </c:pt>
                <c:pt idx="3045">
                  <c:v>31796</c:v>
                </c:pt>
                <c:pt idx="3046">
                  <c:v>27753</c:v>
                </c:pt>
                <c:pt idx="3047">
                  <c:v>22357</c:v>
                </c:pt>
                <c:pt idx="3048">
                  <c:v>17738</c:v>
                </c:pt>
                <c:pt idx="3049">
                  <c:v>14525</c:v>
                </c:pt>
                <c:pt idx="3050">
                  <c:v>12744</c:v>
                </c:pt>
                <c:pt idx="3051">
                  <c:v>11859</c:v>
                </c:pt>
                <c:pt idx="3052">
                  <c:v>11698</c:v>
                </c:pt>
                <c:pt idx="3053">
                  <c:v>12451</c:v>
                </c:pt>
                <c:pt idx="3054">
                  <c:v>13400</c:v>
                </c:pt>
                <c:pt idx="3055">
                  <c:v>15308</c:v>
                </c:pt>
                <c:pt idx="3056">
                  <c:v>18825</c:v>
                </c:pt>
                <c:pt idx="3057">
                  <c:v>22882</c:v>
                </c:pt>
                <c:pt idx="3058">
                  <c:v>27117</c:v>
                </c:pt>
                <c:pt idx="3059">
                  <c:v>30961</c:v>
                </c:pt>
                <c:pt idx="3060">
                  <c:v>34031</c:v>
                </c:pt>
                <c:pt idx="3061">
                  <c:v>36165</c:v>
                </c:pt>
                <c:pt idx="3062">
                  <c:v>38279</c:v>
                </c:pt>
                <c:pt idx="3063">
                  <c:v>39948</c:v>
                </c:pt>
                <c:pt idx="3064">
                  <c:v>41294</c:v>
                </c:pt>
                <c:pt idx="3065">
                  <c:v>41711</c:v>
                </c:pt>
                <c:pt idx="3066">
                  <c:v>40363</c:v>
                </c:pt>
                <c:pt idx="3067">
                  <c:v>36202</c:v>
                </c:pt>
                <c:pt idx="3068">
                  <c:v>33588</c:v>
                </c:pt>
                <c:pt idx="3069">
                  <c:v>32600</c:v>
                </c:pt>
                <c:pt idx="3070">
                  <c:v>28552</c:v>
                </c:pt>
                <c:pt idx="3071">
                  <c:v>22516</c:v>
                </c:pt>
                <c:pt idx="3072">
                  <c:v>17686</c:v>
                </c:pt>
                <c:pt idx="3073">
                  <c:v>14651</c:v>
                </c:pt>
                <c:pt idx="3074">
                  <c:v>12983</c:v>
                </c:pt>
                <c:pt idx="3075">
                  <c:v>11997</c:v>
                </c:pt>
                <c:pt idx="3076">
                  <c:v>11576</c:v>
                </c:pt>
                <c:pt idx="3077">
                  <c:v>12034</c:v>
                </c:pt>
                <c:pt idx="3078">
                  <c:v>13040</c:v>
                </c:pt>
                <c:pt idx="3079">
                  <c:v>14530</c:v>
                </c:pt>
                <c:pt idx="3080">
                  <c:v>17683</c:v>
                </c:pt>
                <c:pt idx="3081">
                  <c:v>21100</c:v>
                </c:pt>
                <c:pt idx="3082">
                  <c:v>24545</c:v>
                </c:pt>
                <c:pt idx="3083">
                  <c:v>27953</c:v>
                </c:pt>
                <c:pt idx="3084">
                  <c:v>31464</c:v>
                </c:pt>
                <c:pt idx="3085">
                  <c:v>34719</c:v>
                </c:pt>
                <c:pt idx="3086">
                  <c:v>37931</c:v>
                </c:pt>
                <c:pt idx="3087">
                  <c:v>40583</c:v>
                </c:pt>
                <c:pt idx="3088">
                  <c:v>40998</c:v>
                </c:pt>
                <c:pt idx="3089">
                  <c:v>40567</c:v>
                </c:pt>
                <c:pt idx="3090">
                  <c:v>39384</c:v>
                </c:pt>
                <c:pt idx="3091">
                  <c:v>36898</c:v>
                </c:pt>
                <c:pt idx="3092">
                  <c:v>33486</c:v>
                </c:pt>
                <c:pt idx="3093">
                  <c:v>32234</c:v>
                </c:pt>
                <c:pt idx="3094">
                  <c:v>28569</c:v>
                </c:pt>
                <c:pt idx="3095">
                  <c:v>23067</c:v>
                </c:pt>
                <c:pt idx="3096">
                  <c:v>18790</c:v>
                </c:pt>
                <c:pt idx="3097">
                  <c:v>16058</c:v>
                </c:pt>
                <c:pt idx="3098">
                  <c:v>13871</c:v>
                </c:pt>
                <c:pt idx="3099">
                  <c:v>12472</c:v>
                </c:pt>
                <c:pt idx="3100">
                  <c:v>11826</c:v>
                </c:pt>
                <c:pt idx="3101">
                  <c:v>12285</c:v>
                </c:pt>
                <c:pt idx="3102">
                  <c:v>13280</c:v>
                </c:pt>
                <c:pt idx="3103">
                  <c:v>14645</c:v>
                </c:pt>
                <c:pt idx="3104">
                  <c:v>17738</c:v>
                </c:pt>
                <c:pt idx="3105">
                  <c:v>21730</c:v>
                </c:pt>
                <c:pt idx="3106">
                  <c:v>25499</c:v>
                </c:pt>
                <c:pt idx="3107">
                  <c:v>29574</c:v>
                </c:pt>
                <c:pt idx="3108">
                  <c:v>33014</c:v>
                </c:pt>
                <c:pt idx="3109">
                  <c:v>35884</c:v>
                </c:pt>
                <c:pt idx="3110">
                  <c:v>38836</c:v>
                </c:pt>
                <c:pt idx="3111">
                  <c:v>41089</c:v>
                </c:pt>
                <c:pt idx="3112">
                  <c:v>41975</c:v>
                </c:pt>
                <c:pt idx="3113">
                  <c:v>41731</c:v>
                </c:pt>
                <c:pt idx="3114">
                  <c:v>40474</c:v>
                </c:pt>
                <c:pt idx="3115">
                  <c:v>36932</c:v>
                </c:pt>
                <c:pt idx="3116">
                  <c:v>33980</c:v>
                </c:pt>
                <c:pt idx="3117">
                  <c:v>32319</c:v>
                </c:pt>
                <c:pt idx="3118">
                  <c:v>27397</c:v>
                </c:pt>
                <c:pt idx="3119">
                  <c:v>21304</c:v>
                </c:pt>
                <c:pt idx="3120">
                  <c:v>16520</c:v>
                </c:pt>
                <c:pt idx="3121">
                  <c:v>13717</c:v>
                </c:pt>
                <c:pt idx="3122">
                  <c:v>12299</c:v>
                </c:pt>
                <c:pt idx="3123">
                  <c:v>11611</c:v>
                </c:pt>
                <c:pt idx="3124">
                  <c:v>11280</c:v>
                </c:pt>
                <c:pt idx="3125">
                  <c:v>11876</c:v>
                </c:pt>
                <c:pt idx="3126">
                  <c:v>12940</c:v>
                </c:pt>
                <c:pt idx="3127">
                  <c:v>14473</c:v>
                </c:pt>
                <c:pt idx="3128">
                  <c:v>17396</c:v>
                </c:pt>
                <c:pt idx="3129">
                  <c:v>20644</c:v>
                </c:pt>
                <c:pt idx="3130">
                  <c:v>24277</c:v>
                </c:pt>
                <c:pt idx="3131">
                  <c:v>27888</c:v>
                </c:pt>
                <c:pt idx="3132">
                  <c:v>31861</c:v>
                </c:pt>
                <c:pt idx="3133">
                  <c:v>35260</c:v>
                </c:pt>
                <c:pt idx="3134">
                  <c:v>38141</c:v>
                </c:pt>
                <c:pt idx="3135">
                  <c:v>40176</c:v>
                </c:pt>
                <c:pt idx="3136">
                  <c:v>40532</c:v>
                </c:pt>
                <c:pt idx="3137">
                  <c:v>40570</c:v>
                </c:pt>
                <c:pt idx="3138">
                  <c:v>39796</c:v>
                </c:pt>
                <c:pt idx="3139">
                  <c:v>35766</c:v>
                </c:pt>
                <c:pt idx="3140">
                  <c:v>32489</c:v>
                </c:pt>
                <c:pt idx="3141">
                  <c:v>30744</c:v>
                </c:pt>
                <c:pt idx="3142">
                  <c:v>26115</c:v>
                </c:pt>
                <c:pt idx="3143">
                  <c:v>20344</c:v>
                </c:pt>
                <c:pt idx="3144">
                  <c:v>16322</c:v>
                </c:pt>
                <c:pt idx="3145">
                  <c:v>13692</c:v>
                </c:pt>
                <c:pt idx="3146">
                  <c:v>12090</c:v>
                </c:pt>
                <c:pt idx="3147">
                  <c:v>11335</c:v>
                </c:pt>
                <c:pt idx="3148">
                  <c:v>11030</c:v>
                </c:pt>
                <c:pt idx="3149">
                  <c:v>11553</c:v>
                </c:pt>
                <c:pt idx="3150">
                  <c:v>12613</c:v>
                </c:pt>
                <c:pt idx="3151">
                  <c:v>14523</c:v>
                </c:pt>
                <c:pt idx="3152">
                  <c:v>17477</c:v>
                </c:pt>
                <c:pt idx="3153">
                  <c:v>20273</c:v>
                </c:pt>
                <c:pt idx="3154">
                  <c:v>23544</c:v>
                </c:pt>
                <c:pt idx="3155">
                  <c:v>27933</c:v>
                </c:pt>
                <c:pt idx="3156">
                  <c:v>32096</c:v>
                </c:pt>
                <c:pt idx="3157">
                  <c:v>35716</c:v>
                </c:pt>
                <c:pt idx="3158">
                  <c:v>38425</c:v>
                </c:pt>
                <c:pt idx="3159">
                  <c:v>39954</c:v>
                </c:pt>
                <c:pt idx="3160">
                  <c:v>37967</c:v>
                </c:pt>
                <c:pt idx="3161">
                  <c:v>37452</c:v>
                </c:pt>
                <c:pt idx="3162">
                  <c:v>35962</c:v>
                </c:pt>
                <c:pt idx="3163">
                  <c:v>33978</c:v>
                </c:pt>
                <c:pt idx="3164">
                  <c:v>31223</c:v>
                </c:pt>
                <c:pt idx="3165">
                  <c:v>29680</c:v>
                </c:pt>
                <c:pt idx="3166">
                  <c:v>26211</c:v>
                </c:pt>
                <c:pt idx="3167">
                  <c:v>21542</c:v>
                </c:pt>
                <c:pt idx="3168">
                  <c:v>17257</c:v>
                </c:pt>
                <c:pt idx="3169">
                  <c:v>14554</c:v>
                </c:pt>
                <c:pt idx="3170">
                  <c:v>13145</c:v>
                </c:pt>
                <c:pt idx="3171">
                  <c:v>12354</c:v>
                </c:pt>
                <c:pt idx="3172">
                  <c:v>11995</c:v>
                </c:pt>
                <c:pt idx="3173">
                  <c:v>12074</c:v>
                </c:pt>
                <c:pt idx="3174">
                  <c:v>12183</c:v>
                </c:pt>
                <c:pt idx="3175">
                  <c:v>12789</c:v>
                </c:pt>
                <c:pt idx="3176">
                  <c:v>15570</c:v>
                </c:pt>
                <c:pt idx="3177">
                  <c:v>20570</c:v>
                </c:pt>
                <c:pt idx="3178">
                  <c:v>25702</c:v>
                </c:pt>
                <c:pt idx="3179">
                  <c:v>29425</c:v>
                </c:pt>
                <c:pt idx="3180">
                  <c:v>33294</c:v>
                </c:pt>
                <c:pt idx="3181">
                  <c:v>35948</c:v>
                </c:pt>
                <c:pt idx="3182">
                  <c:v>38739</c:v>
                </c:pt>
                <c:pt idx="3183">
                  <c:v>38537</c:v>
                </c:pt>
                <c:pt idx="3184">
                  <c:v>40169</c:v>
                </c:pt>
                <c:pt idx="3185">
                  <c:v>38917</c:v>
                </c:pt>
                <c:pt idx="3186">
                  <c:v>35778</c:v>
                </c:pt>
                <c:pt idx="3187">
                  <c:v>33704</c:v>
                </c:pt>
                <c:pt idx="3188">
                  <c:v>31128</c:v>
                </c:pt>
                <c:pt idx="3189">
                  <c:v>29837</c:v>
                </c:pt>
                <c:pt idx="3190">
                  <c:v>26597</c:v>
                </c:pt>
                <c:pt idx="3191">
                  <c:v>22046</c:v>
                </c:pt>
                <c:pt idx="3192">
                  <c:v>17744</c:v>
                </c:pt>
                <c:pt idx="3193">
                  <c:v>14841</c:v>
                </c:pt>
                <c:pt idx="3194">
                  <c:v>13139</c:v>
                </c:pt>
                <c:pt idx="3195">
                  <c:v>12371</c:v>
                </c:pt>
                <c:pt idx="3196">
                  <c:v>11957</c:v>
                </c:pt>
                <c:pt idx="3197">
                  <c:v>12097</c:v>
                </c:pt>
                <c:pt idx="3198">
                  <c:v>12088</c:v>
                </c:pt>
                <c:pt idx="3199">
                  <c:v>12604</c:v>
                </c:pt>
                <c:pt idx="3200">
                  <c:v>16267</c:v>
                </c:pt>
                <c:pt idx="3201">
                  <c:v>19964</c:v>
                </c:pt>
                <c:pt idx="3202">
                  <c:v>24516</c:v>
                </c:pt>
                <c:pt idx="3203">
                  <c:v>27680</c:v>
                </c:pt>
                <c:pt idx="3204">
                  <c:v>31610</c:v>
                </c:pt>
                <c:pt idx="3205">
                  <c:v>34193</c:v>
                </c:pt>
                <c:pt idx="3206">
                  <c:v>37150</c:v>
                </c:pt>
                <c:pt idx="3207">
                  <c:v>39770</c:v>
                </c:pt>
                <c:pt idx="3208">
                  <c:v>41661</c:v>
                </c:pt>
                <c:pt idx="3209">
                  <c:v>42239</c:v>
                </c:pt>
                <c:pt idx="3210">
                  <c:v>40590</c:v>
                </c:pt>
                <c:pt idx="3211">
                  <c:v>38173</c:v>
                </c:pt>
                <c:pt idx="3212">
                  <c:v>34977</c:v>
                </c:pt>
                <c:pt idx="3213">
                  <c:v>33332</c:v>
                </c:pt>
                <c:pt idx="3214">
                  <c:v>28408</c:v>
                </c:pt>
                <c:pt idx="3215">
                  <c:v>22586</c:v>
                </c:pt>
                <c:pt idx="3216">
                  <c:v>17885</c:v>
                </c:pt>
                <c:pt idx="3217">
                  <c:v>15054</c:v>
                </c:pt>
                <c:pt idx="3218">
                  <c:v>13500</c:v>
                </c:pt>
                <c:pt idx="3219">
                  <c:v>12598</c:v>
                </c:pt>
                <c:pt idx="3220">
                  <c:v>12268</c:v>
                </c:pt>
                <c:pt idx="3221">
                  <c:v>12920</c:v>
                </c:pt>
                <c:pt idx="3222">
                  <c:v>14373</c:v>
                </c:pt>
                <c:pt idx="3223">
                  <c:v>16560</c:v>
                </c:pt>
                <c:pt idx="3224">
                  <c:v>20503</c:v>
                </c:pt>
                <c:pt idx="3225">
                  <c:v>24915</c:v>
                </c:pt>
                <c:pt idx="3226">
                  <c:v>29443</c:v>
                </c:pt>
                <c:pt idx="3227">
                  <c:v>33269</c:v>
                </c:pt>
                <c:pt idx="3228">
                  <c:v>36759</c:v>
                </c:pt>
                <c:pt idx="3229">
                  <c:v>39723</c:v>
                </c:pt>
                <c:pt idx="3230">
                  <c:v>41905</c:v>
                </c:pt>
                <c:pt idx="3231">
                  <c:v>43117</c:v>
                </c:pt>
                <c:pt idx="3232">
                  <c:v>43406</c:v>
                </c:pt>
                <c:pt idx="3233">
                  <c:v>43084</c:v>
                </c:pt>
                <c:pt idx="3234">
                  <c:v>40395</c:v>
                </c:pt>
                <c:pt idx="3235">
                  <c:v>36967</c:v>
                </c:pt>
                <c:pt idx="3236">
                  <c:v>34892</c:v>
                </c:pt>
                <c:pt idx="3237">
                  <c:v>33566</c:v>
                </c:pt>
                <c:pt idx="3238">
                  <c:v>29150</c:v>
                </c:pt>
                <c:pt idx="3239">
                  <c:v>23429</c:v>
                </c:pt>
                <c:pt idx="3240">
                  <c:v>18771</c:v>
                </c:pt>
                <c:pt idx="3241">
                  <c:v>16065</c:v>
                </c:pt>
                <c:pt idx="3242">
                  <c:v>14311</c:v>
                </c:pt>
                <c:pt idx="3243">
                  <c:v>13454</c:v>
                </c:pt>
                <c:pt idx="3244">
                  <c:v>13235</c:v>
                </c:pt>
                <c:pt idx="3245">
                  <c:v>13988</c:v>
                </c:pt>
                <c:pt idx="3246">
                  <c:v>15511</c:v>
                </c:pt>
                <c:pt idx="3247">
                  <c:v>17658</c:v>
                </c:pt>
                <c:pt idx="3248">
                  <c:v>20741</c:v>
                </c:pt>
                <c:pt idx="3249">
                  <c:v>24955</c:v>
                </c:pt>
                <c:pt idx="3250">
                  <c:v>29050</c:v>
                </c:pt>
                <c:pt idx="3251">
                  <c:v>33344</c:v>
                </c:pt>
                <c:pt idx="3252">
                  <c:v>36572</c:v>
                </c:pt>
                <c:pt idx="3253">
                  <c:v>38085</c:v>
                </c:pt>
                <c:pt idx="3254">
                  <c:v>39798</c:v>
                </c:pt>
                <c:pt idx="3255">
                  <c:v>38491</c:v>
                </c:pt>
                <c:pt idx="3256">
                  <c:v>37381</c:v>
                </c:pt>
                <c:pt idx="3257">
                  <c:v>36473</c:v>
                </c:pt>
                <c:pt idx="3258">
                  <c:v>34001</c:v>
                </c:pt>
                <c:pt idx="3259">
                  <c:v>31549</c:v>
                </c:pt>
                <c:pt idx="3260">
                  <c:v>31461</c:v>
                </c:pt>
                <c:pt idx="3261">
                  <c:v>30437</c:v>
                </c:pt>
                <c:pt idx="3262">
                  <c:v>26871</c:v>
                </c:pt>
                <c:pt idx="3263">
                  <c:v>21679</c:v>
                </c:pt>
                <c:pt idx="3264">
                  <c:v>17428</c:v>
                </c:pt>
                <c:pt idx="3265">
                  <c:v>14692</c:v>
                </c:pt>
                <c:pt idx="3266">
                  <c:v>13258</c:v>
                </c:pt>
                <c:pt idx="3267">
                  <c:v>12450</c:v>
                </c:pt>
                <c:pt idx="3268">
                  <c:v>12079</c:v>
                </c:pt>
                <c:pt idx="3269">
                  <c:v>12802</c:v>
                </c:pt>
                <c:pt idx="3270">
                  <c:v>14614</c:v>
                </c:pt>
                <c:pt idx="3271">
                  <c:v>16829</c:v>
                </c:pt>
                <c:pt idx="3272">
                  <c:v>19400</c:v>
                </c:pt>
                <c:pt idx="3273">
                  <c:v>23948</c:v>
                </c:pt>
                <c:pt idx="3274">
                  <c:v>28203</c:v>
                </c:pt>
                <c:pt idx="3275">
                  <c:v>31831</c:v>
                </c:pt>
                <c:pt idx="3276">
                  <c:v>34998</c:v>
                </c:pt>
                <c:pt idx="3277">
                  <c:v>37180</c:v>
                </c:pt>
                <c:pt idx="3278">
                  <c:v>39595</c:v>
                </c:pt>
                <c:pt idx="3279">
                  <c:v>41188</c:v>
                </c:pt>
                <c:pt idx="3280">
                  <c:v>41650</c:v>
                </c:pt>
                <c:pt idx="3281">
                  <c:v>41650</c:v>
                </c:pt>
                <c:pt idx="3282">
                  <c:v>39801</c:v>
                </c:pt>
                <c:pt idx="3283">
                  <c:v>37373</c:v>
                </c:pt>
                <c:pt idx="3284">
                  <c:v>34343</c:v>
                </c:pt>
                <c:pt idx="3285">
                  <c:v>32582</c:v>
                </c:pt>
                <c:pt idx="3286">
                  <c:v>27827</c:v>
                </c:pt>
                <c:pt idx="3287">
                  <c:v>21895</c:v>
                </c:pt>
                <c:pt idx="3288">
                  <c:v>17860</c:v>
                </c:pt>
                <c:pt idx="3289">
                  <c:v>15228</c:v>
                </c:pt>
                <c:pt idx="3290">
                  <c:v>13609</c:v>
                </c:pt>
                <c:pt idx="3291">
                  <c:v>13585</c:v>
                </c:pt>
                <c:pt idx="3292">
                  <c:v>13117</c:v>
                </c:pt>
                <c:pt idx="3293">
                  <c:v>13590</c:v>
                </c:pt>
                <c:pt idx="3294">
                  <c:v>15153</c:v>
                </c:pt>
                <c:pt idx="3295">
                  <c:v>16978</c:v>
                </c:pt>
                <c:pt idx="3296">
                  <c:v>19649</c:v>
                </c:pt>
                <c:pt idx="3297">
                  <c:v>22867</c:v>
                </c:pt>
                <c:pt idx="3298">
                  <c:v>26098</c:v>
                </c:pt>
                <c:pt idx="3299">
                  <c:v>30143</c:v>
                </c:pt>
                <c:pt idx="3300">
                  <c:v>34102</c:v>
                </c:pt>
                <c:pt idx="3301">
                  <c:v>37134</c:v>
                </c:pt>
                <c:pt idx="3302">
                  <c:v>40313</c:v>
                </c:pt>
                <c:pt idx="3303">
                  <c:v>39513</c:v>
                </c:pt>
                <c:pt idx="3304">
                  <c:v>37953</c:v>
                </c:pt>
                <c:pt idx="3305">
                  <c:v>38482</c:v>
                </c:pt>
                <c:pt idx="3306">
                  <c:v>34721</c:v>
                </c:pt>
                <c:pt idx="3307">
                  <c:v>32237</c:v>
                </c:pt>
                <c:pt idx="3308">
                  <c:v>31723</c:v>
                </c:pt>
                <c:pt idx="3309">
                  <c:v>30289</c:v>
                </c:pt>
                <c:pt idx="3310">
                  <c:v>25172</c:v>
                </c:pt>
                <c:pt idx="3311">
                  <c:v>20400</c:v>
                </c:pt>
                <c:pt idx="3312">
                  <c:v>16878</c:v>
                </c:pt>
                <c:pt idx="3313">
                  <c:v>14248</c:v>
                </c:pt>
                <c:pt idx="3314">
                  <c:v>12832</c:v>
                </c:pt>
                <c:pt idx="3315">
                  <c:v>12305</c:v>
                </c:pt>
                <c:pt idx="3316">
                  <c:v>11842</c:v>
                </c:pt>
                <c:pt idx="3317">
                  <c:v>12392</c:v>
                </c:pt>
                <c:pt idx="3318">
                  <c:v>13453</c:v>
                </c:pt>
                <c:pt idx="3319">
                  <c:v>15255</c:v>
                </c:pt>
                <c:pt idx="3320">
                  <c:v>17910</c:v>
                </c:pt>
                <c:pt idx="3321">
                  <c:v>21054</c:v>
                </c:pt>
                <c:pt idx="3322">
                  <c:v>24583</c:v>
                </c:pt>
                <c:pt idx="3323">
                  <c:v>26300</c:v>
                </c:pt>
                <c:pt idx="3324">
                  <c:v>26569</c:v>
                </c:pt>
                <c:pt idx="3325">
                  <c:v>25793</c:v>
                </c:pt>
                <c:pt idx="3326">
                  <c:v>24903</c:v>
                </c:pt>
                <c:pt idx="3327">
                  <c:v>23236</c:v>
                </c:pt>
                <c:pt idx="3328">
                  <c:v>22599</c:v>
                </c:pt>
                <c:pt idx="3329">
                  <c:v>22101</c:v>
                </c:pt>
                <c:pt idx="3330">
                  <c:v>21377</c:v>
                </c:pt>
                <c:pt idx="3331">
                  <c:v>20614</c:v>
                </c:pt>
                <c:pt idx="3332">
                  <c:v>21563</c:v>
                </c:pt>
                <c:pt idx="3333">
                  <c:v>21771</c:v>
                </c:pt>
                <c:pt idx="3334">
                  <c:v>20392</c:v>
                </c:pt>
                <c:pt idx="3335">
                  <c:v>17483</c:v>
                </c:pt>
                <c:pt idx="3336">
                  <c:v>14248</c:v>
                </c:pt>
                <c:pt idx="3337">
                  <c:v>12101</c:v>
                </c:pt>
                <c:pt idx="3338">
                  <c:v>11041</c:v>
                </c:pt>
                <c:pt idx="3339">
                  <c:v>10664</c:v>
                </c:pt>
                <c:pt idx="3340">
                  <c:v>10408</c:v>
                </c:pt>
                <c:pt idx="3341">
                  <c:v>10564</c:v>
                </c:pt>
                <c:pt idx="3342">
                  <c:v>10756</c:v>
                </c:pt>
                <c:pt idx="3343">
                  <c:v>11722</c:v>
                </c:pt>
                <c:pt idx="3344">
                  <c:v>13451</c:v>
                </c:pt>
                <c:pt idx="3345">
                  <c:v>15566</c:v>
                </c:pt>
                <c:pt idx="3346">
                  <c:v>17204</c:v>
                </c:pt>
                <c:pt idx="3347">
                  <c:v>20327</c:v>
                </c:pt>
                <c:pt idx="3348">
                  <c:v>24160</c:v>
                </c:pt>
                <c:pt idx="3349">
                  <c:v>26955</c:v>
                </c:pt>
                <c:pt idx="3350">
                  <c:v>29787</c:v>
                </c:pt>
                <c:pt idx="3351">
                  <c:v>31296</c:v>
                </c:pt>
                <c:pt idx="3352">
                  <c:v>30548</c:v>
                </c:pt>
                <c:pt idx="3353">
                  <c:v>27491</c:v>
                </c:pt>
                <c:pt idx="3354">
                  <c:v>24751</c:v>
                </c:pt>
                <c:pt idx="3355">
                  <c:v>22819</c:v>
                </c:pt>
                <c:pt idx="3356">
                  <c:v>23216</c:v>
                </c:pt>
                <c:pt idx="3357">
                  <c:v>23306</c:v>
                </c:pt>
                <c:pt idx="3358">
                  <c:v>21611</c:v>
                </c:pt>
                <c:pt idx="3359">
                  <c:v>18212</c:v>
                </c:pt>
                <c:pt idx="3360">
                  <c:v>14850</c:v>
                </c:pt>
                <c:pt idx="3361">
                  <c:v>12538</c:v>
                </c:pt>
                <c:pt idx="3362">
                  <c:v>11448</c:v>
                </c:pt>
                <c:pt idx="3363">
                  <c:v>10772</c:v>
                </c:pt>
                <c:pt idx="3364">
                  <c:v>10420</c:v>
                </c:pt>
                <c:pt idx="3365">
                  <c:v>10471</c:v>
                </c:pt>
                <c:pt idx="3366">
                  <c:v>10699</c:v>
                </c:pt>
                <c:pt idx="3367">
                  <c:v>11303</c:v>
                </c:pt>
                <c:pt idx="3368">
                  <c:v>13911</c:v>
                </c:pt>
                <c:pt idx="3369">
                  <c:v>16403</c:v>
                </c:pt>
                <c:pt idx="3370">
                  <c:v>19706</c:v>
                </c:pt>
                <c:pt idx="3371">
                  <c:v>22357</c:v>
                </c:pt>
                <c:pt idx="3372">
                  <c:v>26060</c:v>
                </c:pt>
                <c:pt idx="3373">
                  <c:v>28019</c:v>
                </c:pt>
                <c:pt idx="3374">
                  <c:v>30513</c:v>
                </c:pt>
                <c:pt idx="3375">
                  <c:v>29589</c:v>
                </c:pt>
                <c:pt idx="3376">
                  <c:v>31501</c:v>
                </c:pt>
                <c:pt idx="3377">
                  <c:v>31829</c:v>
                </c:pt>
                <c:pt idx="3378">
                  <c:v>30142</c:v>
                </c:pt>
                <c:pt idx="3379">
                  <c:v>28331</c:v>
                </c:pt>
                <c:pt idx="3380">
                  <c:v>29013</c:v>
                </c:pt>
                <c:pt idx="3381">
                  <c:v>28081</c:v>
                </c:pt>
                <c:pt idx="3382">
                  <c:v>23492</c:v>
                </c:pt>
                <c:pt idx="3383">
                  <c:v>18501</c:v>
                </c:pt>
                <c:pt idx="3384">
                  <c:v>15174</c:v>
                </c:pt>
                <c:pt idx="3385">
                  <c:v>13241</c:v>
                </c:pt>
                <c:pt idx="3386">
                  <c:v>12595</c:v>
                </c:pt>
                <c:pt idx="3387">
                  <c:v>12138</c:v>
                </c:pt>
                <c:pt idx="3388">
                  <c:v>11931</c:v>
                </c:pt>
                <c:pt idx="3389">
                  <c:v>12974</c:v>
                </c:pt>
                <c:pt idx="3390">
                  <c:v>16044</c:v>
                </c:pt>
                <c:pt idx="3391">
                  <c:v>19743</c:v>
                </c:pt>
                <c:pt idx="3392">
                  <c:v>21012</c:v>
                </c:pt>
                <c:pt idx="3393">
                  <c:v>21769</c:v>
                </c:pt>
                <c:pt idx="3394">
                  <c:v>23381</c:v>
                </c:pt>
                <c:pt idx="3395">
                  <c:v>24744</c:v>
                </c:pt>
                <c:pt idx="3396">
                  <c:v>26019</c:v>
                </c:pt>
                <c:pt idx="3397">
                  <c:v>27203</c:v>
                </c:pt>
                <c:pt idx="3398">
                  <c:v>28379</c:v>
                </c:pt>
                <c:pt idx="3399">
                  <c:v>28207</c:v>
                </c:pt>
                <c:pt idx="3400">
                  <c:v>26936</c:v>
                </c:pt>
                <c:pt idx="3401">
                  <c:v>27379</c:v>
                </c:pt>
                <c:pt idx="3402">
                  <c:v>26631</c:v>
                </c:pt>
                <c:pt idx="3403">
                  <c:v>25476</c:v>
                </c:pt>
                <c:pt idx="3404">
                  <c:v>26238</c:v>
                </c:pt>
                <c:pt idx="3405">
                  <c:v>25559</c:v>
                </c:pt>
                <c:pt idx="3406">
                  <c:v>21913</c:v>
                </c:pt>
                <c:pt idx="3407">
                  <c:v>17006</c:v>
                </c:pt>
                <c:pt idx="3408">
                  <c:v>14003</c:v>
                </c:pt>
                <c:pt idx="3409">
                  <c:v>12357</c:v>
                </c:pt>
                <c:pt idx="3410">
                  <c:v>11702</c:v>
                </c:pt>
                <c:pt idx="3411">
                  <c:v>11304</c:v>
                </c:pt>
                <c:pt idx="3412">
                  <c:v>11294</c:v>
                </c:pt>
                <c:pt idx="3413">
                  <c:v>12145</c:v>
                </c:pt>
                <c:pt idx="3414">
                  <c:v>14474</c:v>
                </c:pt>
                <c:pt idx="3415">
                  <c:v>18113</c:v>
                </c:pt>
                <c:pt idx="3416">
                  <c:v>20135</c:v>
                </c:pt>
                <c:pt idx="3417">
                  <c:v>22344</c:v>
                </c:pt>
                <c:pt idx="3418">
                  <c:v>25365</c:v>
                </c:pt>
                <c:pt idx="3419">
                  <c:v>28511</c:v>
                </c:pt>
                <c:pt idx="3420">
                  <c:v>30033</c:v>
                </c:pt>
                <c:pt idx="3421">
                  <c:v>29190</c:v>
                </c:pt>
                <c:pt idx="3422">
                  <c:v>28142</c:v>
                </c:pt>
                <c:pt idx="3423">
                  <c:v>26189</c:v>
                </c:pt>
                <c:pt idx="3424">
                  <c:v>26065</c:v>
                </c:pt>
                <c:pt idx="3425">
                  <c:v>29403</c:v>
                </c:pt>
                <c:pt idx="3426">
                  <c:v>31107</c:v>
                </c:pt>
                <c:pt idx="3427">
                  <c:v>28683</c:v>
                </c:pt>
                <c:pt idx="3428">
                  <c:v>28520</c:v>
                </c:pt>
                <c:pt idx="3429">
                  <c:v>26779</c:v>
                </c:pt>
                <c:pt idx="3430">
                  <c:v>22082</c:v>
                </c:pt>
                <c:pt idx="3431">
                  <c:v>16992</c:v>
                </c:pt>
                <c:pt idx="3432">
                  <c:v>13661</c:v>
                </c:pt>
                <c:pt idx="3433">
                  <c:v>11870</c:v>
                </c:pt>
                <c:pt idx="3434">
                  <c:v>11183</c:v>
                </c:pt>
                <c:pt idx="3435">
                  <c:v>10754</c:v>
                </c:pt>
                <c:pt idx="3436">
                  <c:v>10709</c:v>
                </c:pt>
                <c:pt idx="3437">
                  <c:v>11563</c:v>
                </c:pt>
                <c:pt idx="3438">
                  <c:v>13774</c:v>
                </c:pt>
                <c:pt idx="3439">
                  <c:v>16434</c:v>
                </c:pt>
                <c:pt idx="3440">
                  <c:v>19362</c:v>
                </c:pt>
                <c:pt idx="3441">
                  <c:v>21934</c:v>
                </c:pt>
                <c:pt idx="3442">
                  <c:v>24522</c:v>
                </c:pt>
                <c:pt idx="3443">
                  <c:v>27211</c:v>
                </c:pt>
                <c:pt idx="3444">
                  <c:v>30198</c:v>
                </c:pt>
                <c:pt idx="3445">
                  <c:v>33085</c:v>
                </c:pt>
                <c:pt idx="3446">
                  <c:v>36346</c:v>
                </c:pt>
                <c:pt idx="3447">
                  <c:v>38771</c:v>
                </c:pt>
                <c:pt idx="3448">
                  <c:v>39593</c:v>
                </c:pt>
                <c:pt idx="3449">
                  <c:v>40851</c:v>
                </c:pt>
                <c:pt idx="3450">
                  <c:v>39937</c:v>
                </c:pt>
                <c:pt idx="3451">
                  <c:v>36239</c:v>
                </c:pt>
                <c:pt idx="3452">
                  <c:v>34397</c:v>
                </c:pt>
                <c:pt idx="3453">
                  <c:v>32728</c:v>
                </c:pt>
                <c:pt idx="3454">
                  <c:v>27253</c:v>
                </c:pt>
                <c:pt idx="3455">
                  <c:v>20804</c:v>
                </c:pt>
                <c:pt idx="3456">
                  <c:v>16458</c:v>
                </c:pt>
                <c:pt idx="3457">
                  <c:v>13991</c:v>
                </c:pt>
                <c:pt idx="3458">
                  <c:v>12797</c:v>
                </c:pt>
                <c:pt idx="3459">
                  <c:v>12107</c:v>
                </c:pt>
                <c:pt idx="3460">
                  <c:v>12025</c:v>
                </c:pt>
                <c:pt idx="3461">
                  <c:v>12991</c:v>
                </c:pt>
                <c:pt idx="3462">
                  <c:v>15370</c:v>
                </c:pt>
                <c:pt idx="3463">
                  <c:v>18535</c:v>
                </c:pt>
                <c:pt idx="3464">
                  <c:v>21598</c:v>
                </c:pt>
                <c:pt idx="3465">
                  <c:v>24802</c:v>
                </c:pt>
                <c:pt idx="3466">
                  <c:v>28227</c:v>
                </c:pt>
                <c:pt idx="3467">
                  <c:v>31364</c:v>
                </c:pt>
                <c:pt idx="3468">
                  <c:v>34797</c:v>
                </c:pt>
                <c:pt idx="3469">
                  <c:v>37754</c:v>
                </c:pt>
                <c:pt idx="3470">
                  <c:v>40416</c:v>
                </c:pt>
                <c:pt idx="3471">
                  <c:v>42554</c:v>
                </c:pt>
                <c:pt idx="3472">
                  <c:v>43992</c:v>
                </c:pt>
                <c:pt idx="3473">
                  <c:v>44694</c:v>
                </c:pt>
                <c:pt idx="3474">
                  <c:v>43214</c:v>
                </c:pt>
                <c:pt idx="3475">
                  <c:v>39913</c:v>
                </c:pt>
                <c:pt idx="3476">
                  <c:v>37325</c:v>
                </c:pt>
                <c:pt idx="3477">
                  <c:v>34048</c:v>
                </c:pt>
                <c:pt idx="3478">
                  <c:v>28172</c:v>
                </c:pt>
                <c:pt idx="3479">
                  <c:v>21921</c:v>
                </c:pt>
                <c:pt idx="3480">
                  <c:v>17440</c:v>
                </c:pt>
                <c:pt idx="3481">
                  <c:v>14742</c:v>
                </c:pt>
                <c:pt idx="3482">
                  <c:v>13449</c:v>
                </c:pt>
                <c:pt idx="3483">
                  <c:v>12643</c:v>
                </c:pt>
                <c:pt idx="3484">
                  <c:v>12214</c:v>
                </c:pt>
                <c:pt idx="3485">
                  <c:v>12754</c:v>
                </c:pt>
                <c:pt idx="3486">
                  <c:v>14961</c:v>
                </c:pt>
                <c:pt idx="3487">
                  <c:v>18236</c:v>
                </c:pt>
                <c:pt idx="3488">
                  <c:v>21326</c:v>
                </c:pt>
                <c:pt idx="3489">
                  <c:v>24180</c:v>
                </c:pt>
                <c:pt idx="3490">
                  <c:v>27042</c:v>
                </c:pt>
                <c:pt idx="3491">
                  <c:v>31178</c:v>
                </c:pt>
                <c:pt idx="3492">
                  <c:v>34862</c:v>
                </c:pt>
                <c:pt idx="3493">
                  <c:v>38405</c:v>
                </c:pt>
                <c:pt idx="3494">
                  <c:v>41501</c:v>
                </c:pt>
                <c:pt idx="3495">
                  <c:v>43025</c:v>
                </c:pt>
                <c:pt idx="3496">
                  <c:v>42471</c:v>
                </c:pt>
                <c:pt idx="3497">
                  <c:v>42404</c:v>
                </c:pt>
                <c:pt idx="3498">
                  <c:v>40597</c:v>
                </c:pt>
                <c:pt idx="3499">
                  <c:v>36818</c:v>
                </c:pt>
                <c:pt idx="3500">
                  <c:v>33565</c:v>
                </c:pt>
                <c:pt idx="3501">
                  <c:v>31155</c:v>
                </c:pt>
                <c:pt idx="3502">
                  <c:v>27360</c:v>
                </c:pt>
                <c:pt idx="3503">
                  <c:v>22208</c:v>
                </c:pt>
                <c:pt idx="3504">
                  <c:v>17879</c:v>
                </c:pt>
                <c:pt idx="3505">
                  <c:v>14972</c:v>
                </c:pt>
                <c:pt idx="3506">
                  <c:v>13471</c:v>
                </c:pt>
                <c:pt idx="3507">
                  <c:v>12532</c:v>
                </c:pt>
                <c:pt idx="3508">
                  <c:v>11990</c:v>
                </c:pt>
                <c:pt idx="3509">
                  <c:v>11892</c:v>
                </c:pt>
                <c:pt idx="3510">
                  <c:v>12182</c:v>
                </c:pt>
                <c:pt idx="3511">
                  <c:v>12769</c:v>
                </c:pt>
                <c:pt idx="3512">
                  <c:v>15377</c:v>
                </c:pt>
                <c:pt idx="3513">
                  <c:v>19601</c:v>
                </c:pt>
                <c:pt idx="3514">
                  <c:v>24094</c:v>
                </c:pt>
                <c:pt idx="3515">
                  <c:v>27822</c:v>
                </c:pt>
                <c:pt idx="3516">
                  <c:v>31572</c:v>
                </c:pt>
                <c:pt idx="3517">
                  <c:v>34703</c:v>
                </c:pt>
                <c:pt idx="3518">
                  <c:v>36048</c:v>
                </c:pt>
                <c:pt idx="3519">
                  <c:v>36093</c:v>
                </c:pt>
                <c:pt idx="3520">
                  <c:v>36758</c:v>
                </c:pt>
                <c:pt idx="3521">
                  <c:v>35230</c:v>
                </c:pt>
                <c:pt idx="3522">
                  <c:v>32736</c:v>
                </c:pt>
                <c:pt idx="3523">
                  <c:v>31155</c:v>
                </c:pt>
                <c:pt idx="3524">
                  <c:v>30322</c:v>
                </c:pt>
                <c:pt idx="3525">
                  <c:v>28899</c:v>
                </c:pt>
                <c:pt idx="3526">
                  <c:v>25516</c:v>
                </c:pt>
                <c:pt idx="3527">
                  <c:v>21639</c:v>
                </c:pt>
                <c:pt idx="3528">
                  <c:v>17955</c:v>
                </c:pt>
                <c:pt idx="3529">
                  <c:v>15217</c:v>
                </c:pt>
                <c:pt idx="3530">
                  <c:v>13611</c:v>
                </c:pt>
                <c:pt idx="3531">
                  <c:v>12463</c:v>
                </c:pt>
                <c:pt idx="3532">
                  <c:v>11936</c:v>
                </c:pt>
                <c:pt idx="3533">
                  <c:v>11938</c:v>
                </c:pt>
                <c:pt idx="3534">
                  <c:v>12247</c:v>
                </c:pt>
                <c:pt idx="3535">
                  <c:v>12841</c:v>
                </c:pt>
                <c:pt idx="3536">
                  <c:v>15065</c:v>
                </c:pt>
                <c:pt idx="3537">
                  <c:v>16675</c:v>
                </c:pt>
                <c:pt idx="3538">
                  <c:v>18463</c:v>
                </c:pt>
                <c:pt idx="3539">
                  <c:v>18853</c:v>
                </c:pt>
                <c:pt idx="3540">
                  <c:v>20920</c:v>
                </c:pt>
                <c:pt idx="3541">
                  <c:v>23133</c:v>
                </c:pt>
                <c:pt idx="3542">
                  <c:v>24549</c:v>
                </c:pt>
                <c:pt idx="3543">
                  <c:v>27981</c:v>
                </c:pt>
                <c:pt idx="3544">
                  <c:v>31301</c:v>
                </c:pt>
                <c:pt idx="3545">
                  <c:v>30629</c:v>
                </c:pt>
                <c:pt idx="3546">
                  <c:v>28622</c:v>
                </c:pt>
                <c:pt idx="3547">
                  <c:v>27087</c:v>
                </c:pt>
                <c:pt idx="3548">
                  <c:v>27617</c:v>
                </c:pt>
                <c:pt idx="3549">
                  <c:v>26858</c:v>
                </c:pt>
                <c:pt idx="3550">
                  <c:v>23776</c:v>
                </c:pt>
                <c:pt idx="3551">
                  <c:v>19986</c:v>
                </c:pt>
                <c:pt idx="3552">
                  <c:v>16754</c:v>
                </c:pt>
                <c:pt idx="3553">
                  <c:v>14660</c:v>
                </c:pt>
                <c:pt idx="3554">
                  <c:v>13499</c:v>
                </c:pt>
                <c:pt idx="3555">
                  <c:v>12913</c:v>
                </c:pt>
                <c:pt idx="3556">
                  <c:v>12535</c:v>
                </c:pt>
                <c:pt idx="3557">
                  <c:v>12632</c:v>
                </c:pt>
                <c:pt idx="3558">
                  <c:v>13128</c:v>
                </c:pt>
                <c:pt idx="3559">
                  <c:v>13809</c:v>
                </c:pt>
                <c:pt idx="3560">
                  <c:v>15774</c:v>
                </c:pt>
                <c:pt idx="3561">
                  <c:v>18257</c:v>
                </c:pt>
                <c:pt idx="3562">
                  <c:v>20330</c:v>
                </c:pt>
                <c:pt idx="3563">
                  <c:v>22328</c:v>
                </c:pt>
                <c:pt idx="3564">
                  <c:v>24550</c:v>
                </c:pt>
                <c:pt idx="3565">
                  <c:v>26812</c:v>
                </c:pt>
                <c:pt idx="3566">
                  <c:v>29452</c:v>
                </c:pt>
                <c:pt idx="3567">
                  <c:v>33235</c:v>
                </c:pt>
                <c:pt idx="3568">
                  <c:v>35430</c:v>
                </c:pt>
                <c:pt idx="3569">
                  <c:v>36658</c:v>
                </c:pt>
                <c:pt idx="3570">
                  <c:v>36163</c:v>
                </c:pt>
                <c:pt idx="3571">
                  <c:v>33918</c:v>
                </c:pt>
                <c:pt idx="3572">
                  <c:v>33093</c:v>
                </c:pt>
                <c:pt idx="3573">
                  <c:v>30590</c:v>
                </c:pt>
                <c:pt idx="3574">
                  <c:v>25416</c:v>
                </c:pt>
                <c:pt idx="3575">
                  <c:v>20172</c:v>
                </c:pt>
                <c:pt idx="3576">
                  <c:v>17211</c:v>
                </c:pt>
                <c:pt idx="3577">
                  <c:v>14979</c:v>
                </c:pt>
                <c:pt idx="3578">
                  <c:v>14033</c:v>
                </c:pt>
                <c:pt idx="3579">
                  <c:v>13082</c:v>
                </c:pt>
                <c:pt idx="3580">
                  <c:v>12605</c:v>
                </c:pt>
                <c:pt idx="3581">
                  <c:v>13503</c:v>
                </c:pt>
                <c:pt idx="3582">
                  <c:v>15963</c:v>
                </c:pt>
                <c:pt idx="3583">
                  <c:v>19577</c:v>
                </c:pt>
                <c:pt idx="3584">
                  <c:v>22933</c:v>
                </c:pt>
                <c:pt idx="3585">
                  <c:v>25598</c:v>
                </c:pt>
                <c:pt idx="3586">
                  <c:v>27735</c:v>
                </c:pt>
                <c:pt idx="3587">
                  <c:v>30984</c:v>
                </c:pt>
                <c:pt idx="3588">
                  <c:v>33976</c:v>
                </c:pt>
                <c:pt idx="3589">
                  <c:v>37092</c:v>
                </c:pt>
                <c:pt idx="3590">
                  <c:v>37576</c:v>
                </c:pt>
                <c:pt idx="3591">
                  <c:v>36461</c:v>
                </c:pt>
                <c:pt idx="3592">
                  <c:v>32802</c:v>
                </c:pt>
                <c:pt idx="3593">
                  <c:v>31467</c:v>
                </c:pt>
                <c:pt idx="3594">
                  <c:v>32297</c:v>
                </c:pt>
                <c:pt idx="3595">
                  <c:v>29833</c:v>
                </c:pt>
                <c:pt idx="3596">
                  <c:v>28996</c:v>
                </c:pt>
                <c:pt idx="3597">
                  <c:v>27607</c:v>
                </c:pt>
                <c:pt idx="3598">
                  <c:v>22978</c:v>
                </c:pt>
                <c:pt idx="3599">
                  <c:v>17707</c:v>
                </c:pt>
                <c:pt idx="3600">
                  <c:v>14180</c:v>
                </c:pt>
                <c:pt idx="3601">
                  <c:v>12440</c:v>
                </c:pt>
                <c:pt idx="3602">
                  <c:v>11801</c:v>
                </c:pt>
                <c:pt idx="3603">
                  <c:v>11346</c:v>
                </c:pt>
                <c:pt idx="3604">
                  <c:v>11321</c:v>
                </c:pt>
                <c:pt idx="3605">
                  <c:v>12162</c:v>
                </c:pt>
                <c:pt idx="3606">
                  <c:v>14515</c:v>
                </c:pt>
                <c:pt idx="3607">
                  <c:v>17437</c:v>
                </c:pt>
                <c:pt idx="3608">
                  <c:v>19903</c:v>
                </c:pt>
                <c:pt idx="3609">
                  <c:v>22558</c:v>
                </c:pt>
                <c:pt idx="3610">
                  <c:v>25307</c:v>
                </c:pt>
                <c:pt idx="3611">
                  <c:v>27746</c:v>
                </c:pt>
                <c:pt idx="3612">
                  <c:v>30902</c:v>
                </c:pt>
                <c:pt idx="3613">
                  <c:v>34074</c:v>
                </c:pt>
                <c:pt idx="3614">
                  <c:v>37731</c:v>
                </c:pt>
                <c:pt idx="3615">
                  <c:v>40975</c:v>
                </c:pt>
                <c:pt idx="3616">
                  <c:v>41864</c:v>
                </c:pt>
                <c:pt idx="3617">
                  <c:v>42514</c:v>
                </c:pt>
                <c:pt idx="3618">
                  <c:v>39102</c:v>
                </c:pt>
                <c:pt idx="3619">
                  <c:v>35907</c:v>
                </c:pt>
                <c:pt idx="3620">
                  <c:v>35277</c:v>
                </c:pt>
                <c:pt idx="3621">
                  <c:v>32299</c:v>
                </c:pt>
                <c:pt idx="3622">
                  <c:v>26627</c:v>
                </c:pt>
                <c:pt idx="3623">
                  <c:v>20712</c:v>
                </c:pt>
                <c:pt idx="3624">
                  <c:v>18128</c:v>
                </c:pt>
                <c:pt idx="3625">
                  <c:v>15765</c:v>
                </c:pt>
                <c:pt idx="3626">
                  <c:v>14747</c:v>
                </c:pt>
                <c:pt idx="3627">
                  <c:v>13995</c:v>
                </c:pt>
                <c:pt idx="3628">
                  <c:v>13985</c:v>
                </c:pt>
                <c:pt idx="3629">
                  <c:v>14959</c:v>
                </c:pt>
                <c:pt idx="3630">
                  <c:v>18029</c:v>
                </c:pt>
                <c:pt idx="3631">
                  <c:v>22042</c:v>
                </c:pt>
                <c:pt idx="3632">
                  <c:v>25594</c:v>
                </c:pt>
                <c:pt idx="3633">
                  <c:v>29005</c:v>
                </c:pt>
                <c:pt idx="3634">
                  <c:v>31881</c:v>
                </c:pt>
                <c:pt idx="3635">
                  <c:v>33927</c:v>
                </c:pt>
                <c:pt idx="3636">
                  <c:v>37671</c:v>
                </c:pt>
                <c:pt idx="3637">
                  <c:v>41584</c:v>
                </c:pt>
                <c:pt idx="3638">
                  <c:v>44651</c:v>
                </c:pt>
                <c:pt idx="3639">
                  <c:v>47145</c:v>
                </c:pt>
                <c:pt idx="3640">
                  <c:v>47975</c:v>
                </c:pt>
                <c:pt idx="3641">
                  <c:v>48479</c:v>
                </c:pt>
                <c:pt idx="3642">
                  <c:v>47233</c:v>
                </c:pt>
                <c:pt idx="3643">
                  <c:v>43842</c:v>
                </c:pt>
                <c:pt idx="3644">
                  <c:v>42203</c:v>
                </c:pt>
                <c:pt idx="3645">
                  <c:v>38502</c:v>
                </c:pt>
                <c:pt idx="3646">
                  <c:v>31735</c:v>
                </c:pt>
                <c:pt idx="3647">
                  <c:v>24795</c:v>
                </c:pt>
                <c:pt idx="3648">
                  <c:v>18737</c:v>
                </c:pt>
                <c:pt idx="3649">
                  <c:v>15815</c:v>
                </c:pt>
                <c:pt idx="3650">
                  <c:v>14373</c:v>
                </c:pt>
                <c:pt idx="3651">
                  <c:v>13527</c:v>
                </c:pt>
                <c:pt idx="3652">
                  <c:v>13369</c:v>
                </c:pt>
                <c:pt idx="3653">
                  <c:v>14126</c:v>
                </c:pt>
                <c:pt idx="3654">
                  <c:v>17022</c:v>
                </c:pt>
                <c:pt idx="3655">
                  <c:v>20721</c:v>
                </c:pt>
                <c:pt idx="3656">
                  <c:v>23870</c:v>
                </c:pt>
                <c:pt idx="3657">
                  <c:v>27860</c:v>
                </c:pt>
                <c:pt idx="3658">
                  <c:v>32144</c:v>
                </c:pt>
                <c:pt idx="3659">
                  <c:v>35887</c:v>
                </c:pt>
                <c:pt idx="3660">
                  <c:v>37855</c:v>
                </c:pt>
                <c:pt idx="3661">
                  <c:v>40149</c:v>
                </c:pt>
                <c:pt idx="3662">
                  <c:v>43884</c:v>
                </c:pt>
                <c:pt idx="3663">
                  <c:v>45291</c:v>
                </c:pt>
                <c:pt idx="3664">
                  <c:v>44732</c:v>
                </c:pt>
                <c:pt idx="3665">
                  <c:v>43185</c:v>
                </c:pt>
                <c:pt idx="3666">
                  <c:v>37965</c:v>
                </c:pt>
                <c:pt idx="3667">
                  <c:v>32426</c:v>
                </c:pt>
                <c:pt idx="3668">
                  <c:v>30728</c:v>
                </c:pt>
                <c:pt idx="3669">
                  <c:v>28755</c:v>
                </c:pt>
                <c:pt idx="3670">
                  <c:v>25967</c:v>
                </c:pt>
                <c:pt idx="3671">
                  <c:v>21450</c:v>
                </c:pt>
                <c:pt idx="3672">
                  <c:v>17846</c:v>
                </c:pt>
                <c:pt idx="3673">
                  <c:v>15379</c:v>
                </c:pt>
                <c:pt idx="3674">
                  <c:v>14067</c:v>
                </c:pt>
                <c:pt idx="3675">
                  <c:v>13193</c:v>
                </c:pt>
                <c:pt idx="3676">
                  <c:v>12741</c:v>
                </c:pt>
                <c:pt idx="3677">
                  <c:v>12872</c:v>
                </c:pt>
                <c:pt idx="3678">
                  <c:v>13483</c:v>
                </c:pt>
                <c:pt idx="3679">
                  <c:v>14239</c:v>
                </c:pt>
                <c:pt idx="3680">
                  <c:v>16671</c:v>
                </c:pt>
                <c:pt idx="3681">
                  <c:v>19731</c:v>
                </c:pt>
                <c:pt idx="3682">
                  <c:v>23937</c:v>
                </c:pt>
                <c:pt idx="3683">
                  <c:v>28089</c:v>
                </c:pt>
                <c:pt idx="3684">
                  <c:v>31506</c:v>
                </c:pt>
                <c:pt idx="3685">
                  <c:v>34157</c:v>
                </c:pt>
                <c:pt idx="3686">
                  <c:v>35578</c:v>
                </c:pt>
                <c:pt idx="3687">
                  <c:v>35260</c:v>
                </c:pt>
                <c:pt idx="3688">
                  <c:v>33108</c:v>
                </c:pt>
                <c:pt idx="3689">
                  <c:v>30501</c:v>
                </c:pt>
                <c:pt idx="3690">
                  <c:v>27442</c:v>
                </c:pt>
                <c:pt idx="3691">
                  <c:v>25011</c:v>
                </c:pt>
                <c:pt idx="3692">
                  <c:v>25588</c:v>
                </c:pt>
                <c:pt idx="3693">
                  <c:v>24681</c:v>
                </c:pt>
                <c:pt idx="3694">
                  <c:v>22549</c:v>
                </c:pt>
                <c:pt idx="3695">
                  <c:v>18654</c:v>
                </c:pt>
                <c:pt idx="3696">
                  <c:v>15353</c:v>
                </c:pt>
                <c:pt idx="3697">
                  <c:v>13325</c:v>
                </c:pt>
                <c:pt idx="3698">
                  <c:v>12194</c:v>
                </c:pt>
                <c:pt idx="3699">
                  <c:v>11721</c:v>
                </c:pt>
                <c:pt idx="3700">
                  <c:v>11525</c:v>
                </c:pt>
                <c:pt idx="3701">
                  <c:v>11712</c:v>
                </c:pt>
                <c:pt idx="3702">
                  <c:v>12279</c:v>
                </c:pt>
                <c:pt idx="3703">
                  <c:v>13211</c:v>
                </c:pt>
                <c:pt idx="3704">
                  <c:v>15511</c:v>
                </c:pt>
                <c:pt idx="3705">
                  <c:v>16573</c:v>
                </c:pt>
                <c:pt idx="3706">
                  <c:v>17750</c:v>
                </c:pt>
                <c:pt idx="3707">
                  <c:v>17839</c:v>
                </c:pt>
                <c:pt idx="3708">
                  <c:v>19394</c:v>
                </c:pt>
                <c:pt idx="3709">
                  <c:v>20208</c:v>
                </c:pt>
                <c:pt idx="3710">
                  <c:v>22174</c:v>
                </c:pt>
                <c:pt idx="3711">
                  <c:v>23777</c:v>
                </c:pt>
                <c:pt idx="3712">
                  <c:v>25270</c:v>
                </c:pt>
                <c:pt idx="3713">
                  <c:v>26962</c:v>
                </c:pt>
                <c:pt idx="3714">
                  <c:v>26707</c:v>
                </c:pt>
                <c:pt idx="3715">
                  <c:v>25705</c:v>
                </c:pt>
                <c:pt idx="3716">
                  <c:v>26567</c:v>
                </c:pt>
                <c:pt idx="3717">
                  <c:v>25460</c:v>
                </c:pt>
                <c:pt idx="3718">
                  <c:v>21230</c:v>
                </c:pt>
                <c:pt idx="3719">
                  <c:v>16591</c:v>
                </c:pt>
                <c:pt idx="3720">
                  <c:v>13561</c:v>
                </c:pt>
                <c:pt idx="3721">
                  <c:v>12107</c:v>
                </c:pt>
                <c:pt idx="3722">
                  <c:v>11552</c:v>
                </c:pt>
                <c:pt idx="3723">
                  <c:v>11269</c:v>
                </c:pt>
                <c:pt idx="3724">
                  <c:v>11275</c:v>
                </c:pt>
                <c:pt idx="3725">
                  <c:v>12375</c:v>
                </c:pt>
                <c:pt idx="3726">
                  <c:v>15141</c:v>
                </c:pt>
                <c:pt idx="3727">
                  <c:v>17995</c:v>
                </c:pt>
                <c:pt idx="3728">
                  <c:v>19401</c:v>
                </c:pt>
                <c:pt idx="3729">
                  <c:v>20474</c:v>
                </c:pt>
                <c:pt idx="3730">
                  <c:v>22320</c:v>
                </c:pt>
                <c:pt idx="3731">
                  <c:v>24484</c:v>
                </c:pt>
                <c:pt idx="3732">
                  <c:v>26656</c:v>
                </c:pt>
                <c:pt idx="3733">
                  <c:v>28975</c:v>
                </c:pt>
                <c:pt idx="3734">
                  <c:v>31668</c:v>
                </c:pt>
                <c:pt idx="3735">
                  <c:v>34002</c:v>
                </c:pt>
                <c:pt idx="3736">
                  <c:v>35378</c:v>
                </c:pt>
                <c:pt idx="3737">
                  <c:v>36506</c:v>
                </c:pt>
                <c:pt idx="3738">
                  <c:v>34949</c:v>
                </c:pt>
                <c:pt idx="3739">
                  <c:v>31726</c:v>
                </c:pt>
                <c:pt idx="3740">
                  <c:v>30860</c:v>
                </c:pt>
                <c:pt idx="3741">
                  <c:v>28144</c:v>
                </c:pt>
                <c:pt idx="3742">
                  <c:v>23077</c:v>
                </c:pt>
                <c:pt idx="3743">
                  <c:v>17694</c:v>
                </c:pt>
                <c:pt idx="3744">
                  <c:v>14198</c:v>
                </c:pt>
                <c:pt idx="3745">
                  <c:v>12292</c:v>
                </c:pt>
                <c:pt idx="3746">
                  <c:v>11579</c:v>
                </c:pt>
                <c:pt idx="3747">
                  <c:v>11283</c:v>
                </c:pt>
                <c:pt idx="3748">
                  <c:v>11377</c:v>
                </c:pt>
                <c:pt idx="3749">
                  <c:v>12430</c:v>
                </c:pt>
                <c:pt idx="3750">
                  <c:v>14553</c:v>
                </c:pt>
                <c:pt idx="3751">
                  <c:v>18103</c:v>
                </c:pt>
                <c:pt idx="3752">
                  <c:v>20166</c:v>
                </c:pt>
                <c:pt idx="3753">
                  <c:v>20745</c:v>
                </c:pt>
                <c:pt idx="3754">
                  <c:v>21432</c:v>
                </c:pt>
                <c:pt idx="3755">
                  <c:v>21961</c:v>
                </c:pt>
                <c:pt idx="3756">
                  <c:v>23019</c:v>
                </c:pt>
                <c:pt idx="3757">
                  <c:v>24855</c:v>
                </c:pt>
                <c:pt idx="3758">
                  <c:v>27212</c:v>
                </c:pt>
                <c:pt idx="3759">
                  <c:v>29332</c:v>
                </c:pt>
                <c:pt idx="3760">
                  <c:v>28556</c:v>
                </c:pt>
                <c:pt idx="3761">
                  <c:v>29369</c:v>
                </c:pt>
                <c:pt idx="3762">
                  <c:v>29489</c:v>
                </c:pt>
                <c:pt idx="3763">
                  <c:v>28692</c:v>
                </c:pt>
                <c:pt idx="3764">
                  <c:v>29852</c:v>
                </c:pt>
                <c:pt idx="3765">
                  <c:v>28421</c:v>
                </c:pt>
                <c:pt idx="3766">
                  <c:v>24179</c:v>
                </c:pt>
                <c:pt idx="3767">
                  <c:v>19178</c:v>
                </c:pt>
                <c:pt idx="3768">
                  <c:v>15885</c:v>
                </c:pt>
                <c:pt idx="3769">
                  <c:v>13845</c:v>
                </c:pt>
                <c:pt idx="3770">
                  <c:v>13051</c:v>
                </c:pt>
                <c:pt idx="3771">
                  <c:v>12684</c:v>
                </c:pt>
                <c:pt idx="3772">
                  <c:v>12534</c:v>
                </c:pt>
                <c:pt idx="3773">
                  <c:v>13703</c:v>
                </c:pt>
                <c:pt idx="3774">
                  <c:v>16580</c:v>
                </c:pt>
                <c:pt idx="3775">
                  <c:v>20301</c:v>
                </c:pt>
                <c:pt idx="3776">
                  <c:v>22049</c:v>
                </c:pt>
                <c:pt idx="3777">
                  <c:v>22784</c:v>
                </c:pt>
                <c:pt idx="3778">
                  <c:v>24859</c:v>
                </c:pt>
                <c:pt idx="3779">
                  <c:v>27689</c:v>
                </c:pt>
                <c:pt idx="3780">
                  <c:v>30036</c:v>
                </c:pt>
                <c:pt idx="3781">
                  <c:v>31865</c:v>
                </c:pt>
                <c:pt idx="3782">
                  <c:v>32819</c:v>
                </c:pt>
                <c:pt idx="3783">
                  <c:v>33756</c:v>
                </c:pt>
                <c:pt idx="3784">
                  <c:v>35017</c:v>
                </c:pt>
                <c:pt idx="3785">
                  <c:v>35700</c:v>
                </c:pt>
                <c:pt idx="3786">
                  <c:v>32237</c:v>
                </c:pt>
                <c:pt idx="3787">
                  <c:v>30083</c:v>
                </c:pt>
                <c:pt idx="3788">
                  <c:v>30398</c:v>
                </c:pt>
                <c:pt idx="3789">
                  <c:v>28503</c:v>
                </c:pt>
                <c:pt idx="3790">
                  <c:v>24150</c:v>
                </c:pt>
                <c:pt idx="3791">
                  <c:v>19045</c:v>
                </c:pt>
                <c:pt idx="3792">
                  <c:v>15494</c:v>
                </c:pt>
                <c:pt idx="3793">
                  <c:v>13482</c:v>
                </c:pt>
                <c:pt idx="3794">
                  <c:v>12637</c:v>
                </c:pt>
                <c:pt idx="3795">
                  <c:v>12174</c:v>
                </c:pt>
                <c:pt idx="3796">
                  <c:v>12127</c:v>
                </c:pt>
                <c:pt idx="3797">
                  <c:v>13042</c:v>
                </c:pt>
                <c:pt idx="3798">
                  <c:v>15624</c:v>
                </c:pt>
                <c:pt idx="3799">
                  <c:v>19027</c:v>
                </c:pt>
                <c:pt idx="3800">
                  <c:v>20668</c:v>
                </c:pt>
                <c:pt idx="3801">
                  <c:v>21230</c:v>
                </c:pt>
                <c:pt idx="3802">
                  <c:v>22613</c:v>
                </c:pt>
                <c:pt idx="3803">
                  <c:v>23790</c:v>
                </c:pt>
                <c:pt idx="3804">
                  <c:v>24445</c:v>
                </c:pt>
                <c:pt idx="3805">
                  <c:v>24278</c:v>
                </c:pt>
                <c:pt idx="3806">
                  <c:v>26893</c:v>
                </c:pt>
                <c:pt idx="3807">
                  <c:v>29349</c:v>
                </c:pt>
                <c:pt idx="3808">
                  <c:v>30356</c:v>
                </c:pt>
                <c:pt idx="3809">
                  <c:v>32716</c:v>
                </c:pt>
                <c:pt idx="3810">
                  <c:v>32042</c:v>
                </c:pt>
                <c:pt idx="3811">
                  <c:v>29201</c:v>
                </c:pt>
                <c:pt idx="3812">
                  <c:v>29607</c:v>
                </c:pt>
                <c:pt idx="3813">
                  <c:v>27582</c:v>
                </c:pt>
                <c:pt idx="3814">
                  <c:v>23320</c:v>
                </c:pt>
                <c:pt idx="3815">
                  <c:v>18393</c:v>
                </c:pt>
                <c:pt idx="3816">
                  <c:v>14963</c:v>
                </c:pt>
                <c:pt idx="3817">
                  <c:v>13064</c:v>
                </c:pt>
                <c:pt idx="3818">
                  <c:v>12228</c:v>
                </c:pt>
                <c:pt idx="3819">
                  <c:v>11838</c:v>
                </c:pt>
                <c:pt idx="3820">
                  <c:v>11794</c:v>
                </c:pt>
                <c:pt idx="3821">
                  <c:v>12672</c:v>
                </c:pt>
                <c:pt idx="3822">
                  <c:v>14977</c:v>
                </c:pt>
                <c:pt idx="3823">
                  <c:v>18259</c:v>
                </c:pt>
                <c:pt idx="3824">
                  <c:v>20062</c:v>
                </c:pt>
                <c:pt idx="3825">
                  <c:v>20728</c:v>
                </c:pt>
                <c:pt idx="3826">
                  <c:v>20827</c:v>
                </c:pt>
                <c:pt idx="3827">
                  <c:v>21931</c:v>
                </c:pt>
                <c:pt idx="3828">
                  <c:v>22299</c:v>
                </c:pt>
                <c:pt idx="3829">
                  <c:v>22051</c:v>
                </c:pt>
                <c:pt idx="3830">
                  <c:v>22449</c:v>
                </c:pt>
                <c:pt idx="3831">
                  <c:v>21788</c:v>
                </c:pt>
                <c:pt idx="3832">
                  <c:v>20772</c:v>
                </c:pt>
                <c:pt idx="3833">
                  <c:v>22074</c:v>
                </c:pt>
                <c:pt idx="3834">
                  <c:v>22104</c:v>
                </c:pt>
                <c:pt idx="3835">
                  <c:v>21282</c:v>
                </c:pt>
                <c:pt idx="3836">
                  <c:v>22081</c:v>
                </c:pt>
                <c:pt idx="3837">
                  <c:v>21656</c:v>
                </c:pt>
                <c:pt idx="3838">
                  <c:v>19777</c:v>
                </c:pt>
                <c:pt idx="3839">
                  <c:v>16394</c:v>
                </c:pt>
                <c:pt idx="3840">
                  <c:v>13609</c:v>
                </c:pt>
                <c:pt idx="3841">
                  <c:v>11958</c:v>
                </c:pt>
                <c:pt idx="3842">
                  <c:v>11242</c:v>
                </c:pt>
                <c:pt idx="3843">
                  <c:v>10892</c:v>
                </c:pt>
                <c:pt idx="3844">
                  <c:v>10894</c:v>
                </c:pt>
                <c:pt idx="3845">
                  <c:v>11129</c:v>
                </c:pt>
                <c:pt idx="3846">
                  <c:v>11755</c:v>
                </c:pt>
                <c:pt idx="3847">
                  <c:v>12393</c:v>
                </c:pt>
                <c:pt idx="3848">
                  <c:v>14294</c:v>
                </c:pt>
                <c:pt idx="3849">
                  <c:v>16010</c:v>
                </c:pt>
                <c:pt idx="3850">
                  <c:v>17384</c:v>
                </c:pt>
                <c:pt idx="3851">
                  <c:v>18662</c:v>
                </c:pt>
                <c:pt idx="3852">
                  <c:v>19489</c:v>
                </c:pt>
                <c:pt idx="3853">
                  <c:v>19669</c:v>
                </c:pt>
                <c:pt idx="3854">
                  <c:v>19595</c:v>
                </c:pt>
                <c:pt idx="3855">
                  <c:v>19803</c:v>
                </c:pt>
                <c:pt idx="3856">
                  <c:v>21580</c:v>
                </c:pt>
                <c:pt idx="3857">
                  <c:v>23188</c:v>
                </c:pt>
                <c:pt idx="3858">
                  <c:v>23430</c:v>
                </c:pt>
                <c:pt idx="3859">
                  <c:v>22535</c:v>
                </c:pt>
                <c:pt idx="3860">
                  <c:v>23322</c:v>
                </c:pt>
                <c:pt idx="3861">
                  <c:v>22809</c:v>
                </c:pt>
                <c:pt idx="3862">
                  <c:v>20842</c:v>
                </c:pt>
                <c:pt idx="3863">
                  <c:v>17569</c:v>
                </c:pt>
                <c:pt idx="3864">
                  <c:v>14487</c:v>
                </c:pt>
                <c:pt idx="3865">
                  <c:v>12430</c:v>
                </c:pt>
                <c:pt idx="3866">
                  <c:v>11490</c:v>
                </c:pt>
                <c:pt idx="3867">
                  <c:v>10918</c:v>
                </c:pt>
                <c:pt idx="3868">
                  <c:v>10649</c:v>
                </c:pt>
                <c:pt idx="3869">
                  <c:v>10806</c:v>
                </c:pt>
                <c:pt idx="3870">
                  <c:v>11165</c:v>
                </c:pt>
                <c:pt idx="3871">
                  <c:v>11927</c:v>
                </c:pt>
                <c:pt idx="3872">
                  <c:v>14030</c:v>
                </c:pt>
                <c:pt idx="3873">
                  <c:v>15286</c:v>
                </c:pt>
                <c:pt idx="3874">
                  <c:v>17333</c:v>
                </c:pt>
                <c:pt idx="3875">
                  <c:v>18407</c:v>
                </c:pt>
                <c:pt idx="3876">
                  <c:v>21128</c:v>
                </c:pt>
                <c:pt idx="3877">
                  <c:v>23217</c:v>
                </c:pt>
                <c:pt idx="3878">
                  <c:v>26495</c:v>
                </c:pt>
                <c:pt idx="3879">
                  <c:v>29289</c:v>
                </c:pt>
                <c:pt idx="3880">
                  <c:v>31564</c:v>
                </c:pt>
                <c:pt idx="3881">
                  <c:v>32379</c:v>
                </c:pt>
                <c:pt idx="3882">
                  <c:v>31035</c:v>
                </c:pt>
                <c:pt idx="3883">
                  <c:v>28389</c:v>
                </c:pt>
                <c:pt idx="3884">
                  <c:v>28163</c:v>
                </c:pt>
                <c:pt idx="3885">
                  <c:v>26059</c:v>
                </c:pt>
                <c:pt idx="3886">
                  <c:v>21728</c:v>
                </c:pt>
                <c:pt idx="3887">
                  <c:v>16899</c:v>
                </c:pt>
                <c:pt idx="3888">
                  <c:v>13802</c:v>
                </c:pt>
                <c:pt idx="3889">
                  <c:v>12040</c:v>
                </c:pt>
                <c:pt idx="3890">
                  <c:v>11485</c:v>
                </c:pt>
                <c:pt idx="3891">
                  <c:v>11124</c:v>
                </c:pt>
                <c:pt idx="3892">
                  <c:v>11115</c:v>
                </c:pt>
                <c:pt idx="3893">
                  <c:v>12096</c:v>
                </c:pt>
                <c:pt idx="3894">
                  <c:v>14797</c:v>
                </c:pt>
                <c:pt idx="3895">
                  <c:v>17687</c:v>
                </c:pt>
                <c:pt idx="3896">
                  <c:v>19631</c:v>
                </c:pt>
                <c:pt idx="3897">
                  <c:v>20853</c:v>
                </c:pt>
                <c:pt idx="3898">
                  <c:v>23251</c:v>
                </c:pt>
                <c:pt idx="3899">
                  <c:v>25368</c:v>
                </c:pt>
                <c:pt idx="3900">
                  <c:v>27357</c:v>
                </c:pt>
                <c:pt idx="3901">
                  <c:v>30530</c:v>
                </c:pt>
                <c:pt idx="3902">
                  <c:v>32652</c:v>
                </c:pt>
                <c:pt idx="3903">
                  <c:v>35510</c:v>
                </c:pt>
                <c:pt idx="3904">
                  <c:v>37123</c:v>
                </c:pt>
                <c:pt idx="3905">
                  <c:v>39081</c:v>
                </c:pt>
                <c:pt idx="3906">
                  <c:v>37883</c:v>
                </c:pt>
                <c:pt idx="3907">
                  <c:v>34260</c:v>
                </c:pt>
                <c:pt idx="3908">
                  <c:v>33551</c:v>
                </c:pt>
                <c:pt idx="3909">
                  <c:v>30676</c:v>
                </c:pt>
                <c:pt idx="3910">
                  <c:v>24778</c:v>
                </c:pt>
                <c:pt idx="3911">
                  <c:v>18877</c:v>
                </c:pt>
                <c:pt idx="3912">
                  <c:v>15237</c:v>
                </c:pt>
                <c:pt idx="3913">
                  <c:v>13316</c:v>
                </c:pt>
                <c:pt idx="3914">
                  <c:v>12478</c:v>
                </c:pt>
                <c:pt idx="3915">
                  <c:v>12045</c:v>
                </c:pt>
                <c:pt idx="3916">
                  <c:v>12016</c:v>
                </c:pt>
                <c:pt idx="3917">
                  <c:v>13149</c:v>
                </c:pt>
                <c:pt idx="3918">
                  <c:v>15838</c:v>
                </c:pt>
                <c:pt idx="3919">
                  <c:v>19387</c:v>
                </c:pt>
                <c:pt idx="3920">
                  <c:v>21858</c:v>
                </c:pt>
                <c:pt idx="3921">
                  <c:v>23571</c:v>
                </c:pt>
                <c:pt idx="3922">
                  <c:v>25525</c:v>
                </c:pt>
                <c:pt idx="3923">
                  <c:v>26209</c:v>
                </c:pt>
                <c:pt idx="3924">
                  <c:v>27205</c:v>
                </c:pt>
                <c:pt idx="3925">
                  <c:v>29892</c:v>
                </c:pt>
                <c:pt idx="3926">
                  <c:v>32967</c:v>
                </c:pt>
                <c:pt idx="3927">
                  <c:v>33752</c:v>
                </c:pt>
                <c:pt idx="3928">
                  <c:v>34288</c:v>
                </c:pt>
                <c:pt idx="3929">
                  <c:v>34784</c:v>
                </c:pt>
                <c:pt idx="3930">
                  <c:v>34299</c:v>
                </c:pt>
                <c:pt idx="3931">
                  <c:v>31373</c:v>
                </c:pt>
                <c:pt idx="3932">
                  <c:v>31626</c:v>
                </c:pt>
                <c:pt idx="3933">
                  <c:v>29220</c:v>
                </c:pt>
                <c:pt idx="3934">
                  <c:v>24753</c:v>
                </c:pt>
                <c:pt idx="3935">
                  <c:v>19518</c:v>
                </c:pt>
                <c:pt idx="3936">
                  <c:v>15959</c:v>
                </c:pt>
                <c:pt idx="3937">
                  <c:v>13443</c:v>
                </c:pt>
                <c:pt idx="3938">
                  <c:v>12343</c:v>
                </c:pt>
                <c:pt idx="3939">
                  <c:v>11685</c:v>
                </c:pt>
                <c:pt idx="3940">
                  <c:v>11504</c:v>
                </c:pt>
                <c:pt idx="3941">
                  <c:v>12321</c:v>
                </c:pt>
                <c:pt idx="3942">
                  <c:v>14698</c:v>
                </c:pt>
                <c:pt idx="3943">
                  <c:v>17334</c:v>
                </c:pt>
                <c:pt idx="3944">
                  <c:v>18729</c:v>
                </c:pt>
                <c:pt idx="3945">
                  <c:v>19593</c:v>
                </c:pt>
                <c:pt idx="3946">
                  <c:v>20277</c:v>
                </c:pt>
                <c:pt idx="3947">
                  <c:v>20960</c:v>
                </c:pt>
                <c:pt idx="3948">
                  <c:v>22111</c:v>
                </c:pt>
                <c:pt idx="3949">
                  <c:v>22613</c:v>
                </c:pt>
                <c:pt idx="3950">
                  <c:v>22997</c:v>
                </c:pt>
                <c:pt idx="3951">
                  <c:v>23893</c:v>
                </c:pt>
                <c:pt idx="3952">
                  <c:v>24337</c:v>
                </c:pt>
                <c:pt idx="3953">
                  <c:v>24383</c:v>
                </c:pt>
                <c:pt idx="3954">
                  <c:v>23713</c:v>
                </c:pt>
                <c:pt idx="3955">
                  <c:v>22547</c:v>
                </c:pt>
                <c:pt idx="3956">
                  <c:v>23790</c:v>
                </c:pt>
                <c:pt idx="3957">
                  <c:v>22141</c:v>
                </c:pt>
                <c:pt idx="3958">
                  <c:v>18138</c:v>
                </c:pt>
                <c:pt idx="3959">
                  <c:v>14364</c:v>
                </c:pt>
                <c:pt idx="3960">
                  <c:v>12085</c:v>
                </c:pt>
                <c:pt idx="3961">
                  <c:v>10895</c:v>
                </c:pt>
                <c:pt idx="3962">
                  <c:v>10539</c:v>
                </c:pt>
                <c:pt idx="3963">
                  <c:v>10427</c:v>
                </c:pt>
                <c:pt idx="3964">
                  <c:v>10498</c:v>
                </c:pt>
                <c:pt idx="3965">
                  <c:v>11528</c:v>
                </c:pt>
                <c:pt idx="3966">
                  <c:v>14021</c:v>
                </c:pt>
                <c:pt idx="3967">
                  <c:v>16898</c:v>
                </c:pt>
                <c:pt idx="3968">
                  <c:v>17785</c:v>
                </c:pt>
                <c:pt idx="3969">
                  <c:v>18201</c:v>
                </c:pt>
                <c:pt idx="3970">
                  <c:v>18615</c:v>
                </c:pt>
                <c:pt idx="3971">
                  <c:v>18876</c:v>
                </c:pt>
                <c:pt idx="3972">
                  <c:v>19262</c:v>
                </c:pt>
                <c:pt idx="3973">
                  <c:v>19833</c:v>
                </c:pt>
                <c:pt idx="3974">
                  <c:v>20492</c:v>
                </c:pt>
                <c:pt idx="3975">
                  <c:v>20860</c:v>
                </c:pt>
                <c:pt idx="3976">
                  <c:v>21075</c:v>
                </c:pt>
                <c:pt idx="3977">
                  <c:v>21859</c:v>
                </c:pt>
                <c:pt idx="3978">
                  <c:v>21775</c:v>
                </c:pt>
                <c:pt idx="3979">
                  <c:v>21753</c:v>
                </c:pt>
                <c:pt idx="3980">
                  <c:v>23070</c:v>
                </c:pt>
                <c:pt idx="3981">
                  <c:v>21334</c:v>
                </c:pt>
                <c:pt idx="3982">
                  <c:v>17825</c:v>
                </c:pt>
                <c:pt idx="3983">
                  <c:v>14154</c:v>
                </c:pt>
                <c:pt idx="3984">
                  <c:v>12063</c:v>
                </c:pt>
                <c:pt idx="3985">
                  <c:v>11003</c:v>
                </c:pt>
                <c:pt idx="3986">
                  <c:v>10594</c:v>
                </c:pt>
                <c:pt idx="3987">
                  <c:v>10533</c:v>
                </c:pt>
                <c:pt idx="3988">
                  <c:v>10625</c:v>
                </c:pt>
                <c:pt idx="3989">
                  <c:v>11506</c:v>
                </c:pt>
                <c:pt idx="3990">
                  <c:v>13765</c:v>
                </c:pt>
                <c:pt idx="3991">
                  <c:v>16497</c:v>
                </c:pt>
                <c:pt idx="3992">
                  <c:v>17775</c:v>
                </c:pt>
                <c:pt idx="3993">
                  <c:v>18150</c:v>
                </c:pt>
                <c:pt idx="3994">
                  <c:v>18197</c:v>
                </c:pt>
                <c:pt idx="3995">
                  <c:v>18649</c:v>
                </c:pt>
                <c:pt idx="3996">
                  <c:v>19074</c:v>
                </c:pt>
                <c:pt idx="3997">
                  <c:v>19797</c:v>
                </c:pt>
                <c:pt idx="3998">
                  <c:v>21281</c:v>
                </c:pt>
                <c:pt idx="3999">
                  <c:v>22355</c:v>
                </c:pt>
                <c:pt idx="4000">
                  <c:v>22607</c:v>
                </c:pt>
                <c:pt idx="4001">
                  <c:v>23770</c:v>
                </c:pt>
                <c:pt idx="4002">
                  <c:v>23282</c:v>
                </c:pt>
                <c:pt idx="4003">
                  <c:v>22164</c:v>
                </c:pt>
                <c:pt idx="4004">
                  <c:v>22696</c:v>
                </c:pt>
                <c:pt idx="4005">
                  <c:v>21536</c:v>
                </c:pt>
                <c:pt idx="4006">
                  <c:v>19277</c:v>
                </c:pt>
                <c:pt idx="4007">
                  <c:v>15996</c:v>
                </c:pt>
                <c:pt idx="4008">
                  <c:v>13343</c:v>
                </c:pt>
                <c:pt idx="4009">
                  <c:v>11689</c:v>
                </c:pt>
                <c:pt idx="4010">
                  <c:v>10962</c:v>
                </c:pt>
                <c:pt idx="4011">
                  <c:v>10682</c:v>
                </c:pt>
                <c:pt idx="4012">
                  <c:v>10638</c:v>
                </c:pt>
                <c:pt idx="4013">
                  <c:v>10900</c:v>
                </c:pt>
                <c:pt idx="4014">
                  <c:v>11492</c:v>
                </c:pt>
                <c:pt idx="4015">
                  <c:v>12364</c:v>
                </c:pt>
                <c:pt idx="4016">
                  <c:v>13922</c:v>
                </c:pt>
                <c:pt idx="4017">
                  <c:v>15802</c:v>
                </c:pt>
                <c:pt idx="4018">
                  <c:v>17617</c:v>
                </c:pt>
                <c:pt idx="4019">
                  <c:v>19303</c:v>
                </c:pt>
                <c:pt idx="4020">
                  <c:v>21044</c:v>
                </c:pt>
                <c:pt idx="4021">
                  <c:v>22480</c:v>
                </c:pt>
                <c:pt idx="4022">
                  <c:v>24537</c:v>
                </c:pt>
                <c:pt idx="4023">
                  <c:v>26608</c:v>
                </c:pt>
                <c:pt idx="4024">
                  <c:v>28429</c:v>
                </c:pt>
                <c:pt idx="4025">
                  <c:v>29044</c:v>
                </c:pt>
                <c:pt idx="4026">
                  <c:v>27042</c:v>
                </c:pt>
                <c:pt idx="4027">
                  <c:v>25590</c:v>
                </c:pt>
                <c:pt idx="4028">
                  <c:v>26237</c:v>
                </c:pt>
                <c:pt idx="4029">
                  <c:v>25253</c:v>
                </c:pt>
                <c:pt idx="4030">
                  <c:v>23444</c:v>
                </c:pt>
                <c:pt idx="4031">
                  <c:v>20371</c:v>
                </c:pt>
                <c:pt idx="4032">
                  <c:v>16929</c:v>
                </c:pt>
                <c:pt idx="4033">
                  <c:v>13840</c:v>
                </c:pt>
                <c:pt idx="4034">
                  <c:v>12515</c:v>
                </c:pt>
                <c:pt idx="4035">
                  <c:v>11640</c:v>
                </c:pt>
                <c:pt idx="4036">
                  <c:v>11343</c:v>
                </c:pt>
                <c:pt idx="4037">
                  <c:v>11438</c:v>
                </c:pt>
                <c:pt idx="4038">
                  <c:v>11858</c:v>
                </c:pt>
                <c:pt idx="4039">
                  <c:v>12629</c:v>
                </c:pt>
                <c:pt idx="4040">
                  <c:v>14866</c:v>
                </c:pt>
                <c:pt idx="4041">
                  <c:v>15756</c:v>
                </c:pt>
                <c:pt idx="4042">
                  <c:v>17736</c:v>
                </c:pt>
                <c:pt idx="4043">
                  <c:v>18563</c:v>
                </c:pt>
                <c:pt idx="4044">
                  <c:v>20615</c:v>
                </c:pt>
                <c:pt idx="4045">
                  <c:v>21653</c:v>
                </c:pt>
                <c:pt idx="4046">
                  <c:v>23604</c:v>
                </c:pt>
                <c:pt idx="4047">
                  <c:v>25262</c:v>
                </c:pt>
                <c:pt idx="4048">
                  <c:v>26618</c:v>
                </c:pt>
                <c:pt idx="4049">
                  <c:v>26183</c:v>
                </c:pt>
                <c:pt idx="4050">
                  <c:v>24175</c:v>
                </c:pt>
                <c:pt idx="4051">
                  <c:v>22606</c:v>
                </c:pt>
                <c:pt idx="4052">
                  <c:v>23470</c:v>
                </c:pt>
                <c:pt idx="4053">
                  <c:v>21626</c:v>
                </c:pt>
                <c:pt idx="4054">
                  <c:v>18051</c:v>
                </c:pt>
                <c:pt idx="4055">
                  <c:v>14351</c:v>
                </c:pt>
                <c:pt idx="4056">
                  <c:v>12083</c:v>
                </c:pt>
                <c:pt idx="4057">
                  <c:v>10962</c:v>
                </c:pt>
                <c:pt idx="4058">
                  <c:v>10531</c:v>
                </c:pt>
                <c:pt idx="4059">
                  <c:v>10332</c:v>
                </c:pt>
                <c:pt idx="4060">
                  <c:v>10437</c:v>
                </c:pt>
                <c:pt idx="4061">
                  <c:v>11564</c:v>
                </c:pt>
                <c:pt idx="4062">
                  <c:v>14011</c:v>
                </c:pt>
                <c:pt idx="4063">
                  <c:v>16886</c:v>
                </c:pt>
                <c:pt idx="4064">
                  <c:v>17968</c:v>
                </c:pt>
                <c:pt idx="4065">
                  <c:v>18574</c:v>
                </c:pt>
                <c:pt idx="4066">
                  <c:v>19299</c:v>
                </c:pt>
                <c:pt idx="4067">
                  <c:v>19911</c:v>
                </c:pt>
                <c:pt idx="4068">
                  <c:v>20526</c:v>
                </c:pt>
                <c:pt idx="4069">
                  <c:v>20921</c:v>
                </c:pt>
                <c:pt idx="4070">
                  <c:v>21381</c:v>
                </c:pt>
                <c:pt idx="4071">
                  <c:v>21733</c:v>
                </c:pt>
                <c:pt idx="4072">
                  <c:v>22289</c:v>
                </c:pt>
                <c:pt idx="4073">
                  <c:v>23585</c:v>
                </c:pt>
                <c:pt idx="4074">
                  <c:v>23684</c:v>
                </c:pt>
                <c:pt idx="4075">
                  <c:v>23238</c:v>
                </c:pt>
                <c:pt idx="4076">
                  <c:v>24212</c:v>
                </c:pt>
                <c:pt idx="4077">
                  <c:v>22411</c:v>
                </c:pt>
                <c:pt idx="4078">
                  <c:v>18583</c:v>
                </c:pt>
                <c:pt idx="4079">
                  <c:v>14356</c:v>
                </c:pt>
                <c:pt idx="4080">
                  <c:v>12048</c:v>
                </c:pt>
                <c:pt idx="4081">
                  <c:v>11002</c:v>
                </c:pt>
                <c:pt idx="4082">
                  <c:v>10573</c:v>
                </c:pt>
                <c:pt idx="4083">
                  <c:v>10454</c:v>
                </c:pt>
                <c:pt idx="4084">
                  <c:v>10601</c:v>
                </c:pt>
                <c:pt idx="4085">
                  <c:v>11679</c:v>
                </c:pt>
                <c:pt idx="4086">
                  <c:v>13837</c:v>
                </c:pt>
                <c:pt idx="4087">
                  <c:v>16912</c:v>
                </c:pt>
                <c:pt idx="4088">
                  <c:v>17662</c:v>
                </c:pt>
                <c:pt idx="4089">
                  <c:v>18052</c:v>
                </c:pt>
                <c:pt idx="4090">
                  <c:v>18680</c:v>
                </c:pt>
                <c:pt idx="4091">
                  <c:v>19761</c:v>
                </c:pt>
                <c:pt idx="4092">
                  <c:v>20332</c:v>
                </c:pt>
                <c:pt idx="4093">
                  <c:v>20971</c:v>
                </c:pt>
                <c:pt idx="4094">
                  <c:v>21404</c:v>
                </c:pt>
                <c:pt idx="4095">
                  <c:v>21582</c:v>
                </c:pt>
                <c:pt idx="4096">
                  <c:v>21461</c:v>
                </c:pt>
                <c:pt idx="4097">
                  <c:v>21836</c:v>
                </c:pt>
                <c:pt idx="4098">
                  <c:v>21990</c:v>
                </c:pt>
                <c:pt idx="4099">
                  <c:v>23260</c:v>
                </c:pt>
                <c:pt idx="4100">
                  <c:v>24517</c:v>
                </c:pt>
                <c:pt idx="4101">
                  <c:v>22769</c:v>
                </c:pt>
                <c:pt idx="4102">
                  <c:v>19389</c:v>
                </c:pt>
                <c:pt idx="4103">
                  <c:v>15251</c:v>
                </c:pt>
                <c:pt idx="4104">
                  <c:v>12723</c:v>
                </c:pt>
                <c:pt idx="4105">
                  <c:v>11365</c:v>
                </c:pt>
                <c:pt idx="4106">
                  <c:v>10826</c:v>
                </c:pt>
                <c:pt idx="4107">
                  <c:v>10591</c:v>
                </c:pt>
                <c:pt idx="4108">
                  <c:v>10699</c:v>
                </c:pt>
                <c:pt idx="4109">
                  <c:v>11645</c:v>
                </c:pt>
                <c:pt idx="4110">
                  <c:v>14050</c:v>
                </c:pt>
                <c:pt idx="4111">
                  <c:v>17224</c:v>
                </c:pt>
                <c:pt idx="4112">
                  <c:v>18499</c:v>
                </c:pt>
                <c:pt idx="4113">
                  <c:v>18687</c:v>
                </c:pt>
                <c:pt idx="4114">
                  <c:v>19151</c:v>
                </c:pt>
                <c:pt idx="4115">
                  <c:v>19679</c:v>
                </c:pt>
                <c:pt idx="4116">
                  <c:v>19545</c:v>
                </c:pt>
                <c:pt idx="4117">
                  <c:v>19434</c:v>
                </c:pt>
                <c:pt idx="4118">
                  <c:v>19241</c:v>
                </c:pt>
                <c:pt idx="4119">
                  <c:v>19392</c:v>
                </c:pt>
                <c:pt idx="4120">
                  <c:v>19715</c:v>
                </c:pt>
                <c:pt idx="4121">
                  <c:v>20121</c:v>
                </c:pt>
                <c:pt idx="4122">
                  <c:v>19524</c:v>
                </c:pt>
                <c:pt idx="4123">
                  <c:v>20548</c:v>
                </c:pt>
                <c:pt idx="4124">
                  <c:v>21492</c:v>
                </c:pt>
                <c:pt idx="4125">
                  <c:v>20064</c:v>
                </c:pt>
                <c:pt idx="4126">
                  <c:v>16838</c:v>
                </c:pt>
                <c:pt idx="4127">
                  <c:v>13548</c:v>
                </c:pt>
                <c:pt idx="4128">
                  <c:v>11805</c:v>
                </c:pt>
                <c:pt idx="4129">
                  <c:v>10806</c:v>
                </c:pt>
                <c:pt idx="4130">
                  <c:v>10364</c:v>
                </c:pt>
                <c:pt idx="4131">
                  <c:v>10291</c:v>
                </c:pt>
                <c:pt idx="4132">
                  <c:v>10463</c:v>
                </c:pt>
                <c:pt idx="4133">
                  <c:v>11591</c:v>
                </c:pt>
                <c:pt idx="4134">
                  <c:v>14208</c:v>
                </c:pt>
                <c:pt idx="4135">
                  <c:v>17443</c:v>
                </c:pt>
                <c:pt idx="4136">
                  <c:v>18610</c:v>
                </c:pt>
                <c:pt idx="4137">
                  <c:v>18664</c:v>
                </c:pt>
                <c:pt idx="4138">
                  <c:v>18872</c:v>
                </c:pt>
                <c:pt idx="4139">
                  <c:v>18967</c:v>
                </c:pt>
                <c:pt idx="4140">
                  <c:v>19010</c:v>
                </c:pt>
                <c:pt idx="4141">
                  <c:v>18704</c:v>
                </c:pt>
                <c:pt idx="4142">
                  <c:v>18443</c:v>
                </c:pt>
                <c:pt idx="4143">
                  <c:v>18127</c:v>
                </c:pt>
                <c:pt idx="4144">
                  <c:v>18087</c:v>
                </c:pt>
                <c:pt idx="4145">
                  <c:v>18982</c:v>
                </c:pt>
                <c:pt idx="4146">
                  <c:v>19136</c:v>
                </c:pt>
                <c:pt idx="4147">
                  <c:v>20745</c:v>
                </c:pt>
                <c:pt idx="4148">
                  <c:v>21580</c:v>
                </c:pt>
                <c:pt idx="4149">
                  <c:v>19911</c:v>
                </c:pt>
                <c:pt idx="4150">
                  <c:v>16770</c:v>
                </c:pt>
                <c:pt idx="4151">
                  <c:v>13507</c:v>
                </c:pt>
                <c:pt idx="4152">
                  <c:v>11768</c:v>
                </c:pt>
                <c:pt idx="4153">
                  <c:v>10927</c:v>
                </c:pt>
                <c:pt idx="4154">
                  <c:v>10528</c:v>
                </c:pt>
                <c:pt idx="4155">
                  <c:v>10478</c:v>
                </c:pt>
                <c:pt idx="4156">
                  <c:v>10602</c:v>
                </c:pt>
                <c:pt idx="4157">
                  <c:v>11717</c:v>
                </c:pt>
                <c:pt idx="4158">
                  <c:v>14285</c:v>
                </c:pt>
                <c:pt idx="4159">
                  <c:v>17438</c:v>
                </c:pt>
                <c:pt idx="4160">
                  <c:v>18319</c:v>
                </c:pt>
                <c:pt idx="4161">
                  <c:v>19052</c:v>
                </c:pt>
                <c:pt idx="4162">
                  <c:v>18980</c:v>
                </c:pt>
                <c:pt idx="4163">
                  <c:v>19080</c:v>
                </c:pt>
                <c:pt idx="4164">
                  <c:v>18283</c:v>
                </c:pt>
                <c:pt idx="4165">
                  <c:v>18451</c:v>
                </c:pt>
                <c:pt idx="4166">
                  <c:v>18956</c:v>
                </c:pt>
                <c:pt idx="4167">
                  <c:v>18409</c:v>
                </c:pt>
                <c:pt idx="4168">
                  <c:v>18018</c:v>
                </c:pt>
                <c:pt idx="4169">
                  <c:v>17679</c:v>
                </c:pt>
                <c:pt idx="4170">
                  <c:v>17707</c:v>
                </c:pt>
                <c:pt idx="4171">
                  <c:v>18651</c:v>
                </c:pt>
                <c:pt idx="4172">
                  <c:v>19472</c:v>
                </c:pt>
                <c:pt idx="4173">
                  <c:v>19049</c:v>
                </c:pt>
                <c:pt idx="4174">
                  <c:v>17700</c:v>
                </c:pt>
                <c:pt idx="4175">
                  <c:v>14801</c:v>
                </c:pt>
                <c:pt idx="4176">
                  <c:v>12598</c:v>
                </c:pt>
                <c:pt idx="4177">
                  <c:v>11488</c:v>
                </c:pt>
                <c:pt idx="4178">
                  <c:v>11035</c:v>
                </c:pt>
                <c:pt idx="4179">
                  <c:v>10811</c:v>
                </c:pt>
                <c:pt idx="4180">
                  <c:v>10833</c:v>
                </c:pt>
                <c:pt idx="4181">
                  <c:v>11294</c:v>
                </c:pt>
                <c:pt idx="4182">
                  <c:v>12099</c:v>
                </c:pt>
                <c:pt idx="4183">
                  <c:v>13211</c:v>
                </c:pt>
                <c:pt idx="4184">
                  <c:v>14846</c:v>
                </c:pt>
                <c:pt idx="4185">
                  <c:v>15823</c:v>
                </c:pt>
                <c:pt idx="4186">
                  <c:v>16031</c:v>
                </c:pt>
                <c:pt idx="4187">
                  <c:v>16111</c:v>
                </c:pt>
                <c:pt idx="4188">
                  <c:v>16125</c:v>
                </c:pt>
                <c:pt idx="4189">
                  <c:v>16047</c:v>
                </c:pt>
                <c:pt idx="4190">
                  <c:v>16030</c:v>
                </c:pt>
                <c:pt idx="4191">
                  <c:v>16091</c:v>
                </c:pt>
                <c:pt idx="4192">
                  <c:v>16349</c:v>
                </c:pt>
                <c:pt idx="4193">
                  <c:v>16638</c:v>
                </c:pt>
                <c:pt idx="4194">
                  <c:v>16562</c:v>
                </c:pt>
                <c:pt idx="4195">
                  <c:v>18243</c:v>
                </c:pt>
                <c:pt idx="4196">
                  <c:v>19744</c:v>
                </c:pt>
                <c:pt idx="4197">
                  <c:v>19256</c:v>
                </c:pt>
                <c:pt idx="4198">
                  <c:v>17542</c:v>
                </c:pt>
                <c:pt idx="4199">
                  <c:v>14797</c:v>
                </c:pt>
                <c:pt idx="4200">
                  <c:v>12604</c:v>
                </c:pt>
                <c:pt idx="4201">
                  <c:v>11284</c:v>
                </c:pt>
                <c:pt idx="4202">
                  <c:v>10589</c:v>
                </c:pt>
                <c:pt idx="4203">
                  <c:v>10315</c:v>
                </c:pt>
                <c:pt idx="4204">
                  <c:v>10257</c:v>
                </c:pt>
                <c:pt idx="4205">
                  <c:v>10509</c:v>
                </c:pt>
                <c:pt idx="4206">
                  <c:v>11002</c:v>
                </c:pt>
                <c:pt idx="4207">
                  <c:v>11900</c:v>
                </c:pt>
                <c:pt idx="4208">
                  <c:v>13737</c:v>
                </c:pt>
                <c:pt idx="4209">
                  <c:v>14221</c:v>
                </c:pt>
                <c:pt idx="4210">
                  <c:v>15198</c:v>
                </c:pt>
                <c:pt idx="4211">
                  <c:v>14801</c:v>
                </c:pt>
                <c:pt idx="4212">
                  <c:v>15643</c:v>
                </c:pt>
                <c:pt idx="4213">
                  <c:v>15292</c:v>
                </c:pt>
                <c:pt idx="4214">
                  <c:v>16138</c:v>
                </c:pt>
                <c:pt idx="4215">
                  <c:v>17022</c:v>
                </c:pt>
                <c:pt idx="4216">
                  <c:v>17699</c:v>
                </c:pt>
                <c:pt idx="4217">
                  <c:v>17815</c:v>
                </c:pt>
                <c:pt idx="4218">
                  <c:v>17715</c:v>
                </c:pt>
                <c:pt idx="4219">
                  <c:v>19130</c:v>
                </c:pt>
                <c:pt idx="4220">
                  <c:v>20082</c:v>
                </c:pt>
                <c:pt idx="4221">
                  <c:v>19010</c:v>
                </c:pt>
                <c:pt idx="4222">
                  <c:v>16184</c:v>
                </c:pt>
                <c:pt idx="4223">
                  <c:v>13291</c:v>
                </c:pt>
                <c:pt idx="4224">
                  <c:v>11519</c:v>
                </c:pt>
                <c:pt idx="4225">
                  <c:v>10649</c:v>
                </c:pt>
                <c:pt idx="4226">
                  <c:v>10241</c:v>
                </c:pt>
                <c:pt idx="4227">
                  <c:v>10152</c:v>
                </c:pt>
                <c:pt idx="4228">
                  <c:v>10364</c:v>
                </c:pt>
                <c:pt idx="4229">
                  <c:v>11512</c:v>
                </c:pt>
                <c:pt idx="4230">
                  <c:v>14003</c:v>
                </c:pt>
                <c:pt idx="4231">
                  <c:v>17483</c:v>
                </c:pt>
                <c:pt idx="4232">
                  <c:v>18632</c:v>
                </c:pt>
                <c:pt idx="4233">
                  <c:v>19056</c:v>
                </c:pt>
                <c:pt idx="4234">
                  <c:v>19396</c:v>
                </c:pt>
                <c:pt idx="4235">
                  <c:v>19797</c:v>
                </c:pt>
                <c:pt idx="4236">
                  <c:v>20107</c:v>
                </c:pt>
                <c:pt idx="4237">
                  <c:v>20672</c:v>
                </c:pt>
                <c:pt idx="4238">
                  <c:v>21400</c:v>
                </c:pt>
                <c:pt idx="4239">
                  <c:v>22131</c:v>
                </c:pt>
                <c:pt idx="4240">
                  <c:v>22580</c:v>
                </c:pt>
                <c:pt idx="4241">
                  <c:v>23570</c:v>
                </c:pt>
                <c:pt idx="4242">
                  <c:v>23157</c:v>
                </c:pt>
                <c:pt idx="4243">
                  <c:v>24092</c:v>
                </c:pt>
                <c:pt idx="4244">
                  <c:v>24635</c:v>
                </c:pt>
                <c:pt idx="4245">
                  <c:v>23019</c:v>
                </c:pt>
                <c:pt idx="4246">
                  <c:v>18943</c:v>
                </c:pt>
                <c:pt idx="4247">
                  <c:v>14687</c:v>
                </c:pt>
                <c:pt idx="4248">
                  <c:v>12188</c:v>
                </c:pt>
                <c:pt idx="4249">
                  <c:v>10951</c:v>
                </c:pt>
                <c:pt idx="4250">
                  <c:v>10443</c:v>
                </c:pt>
                <c:pt idx="4251">
                  <c:v>10272</c:v>
                </c:pt>
                <c:pt idx="4252">
                  <c:v>10365</c:v>
                </c:pt>
                <c:pt idx="4253">
                  <c:v>11437</c:v>
                </c:pt>
                <c:pt idx="4254">
                  <c:v>13934</c:v>
                </c:pt>
                <c:pt idx="4255">
                  <c:v>17083</c:v>
                </c:pt>
                <c:pt idx="4256">
                  <c:v>18065</c:v>
                </c:pt>
                <c:pt idx="4257">
                  <c:v>18227</c:v>
                </c:pt>
                <c:pt idx="4258">
                  <c:v>18616</c:v>
                </c:pt>
                <c:pt idx="4259">
                  <c:v>19157</c:v>
                </c:pt>
                <c:pt idx="4260">
                  <c:v>19679</c:v>
                </c:pt>
                <c:pt idx="4261">
                  <c:v>20398</c:v>
                </c:pt>
                <c:pt idx="4262">
                  <c:v>21222</c:v>
                </c:pt>
                <c:pt idx="4263">
                  <c:v>21970</c:v>
                </c:pt>
                <c:pt idx="4264">
                  <c:v>22548</c:v>
                </c:pt>
                <c:pt idx="4265">
                  <c:v>23060</c:v>
                </c:pt>
                <c:pt idx="4266">
                  <c:v>22488</c:v>
                </c:pt>
                <c:pt idx="4267">
                  <c:v>23182</c:v>
                </c:pt>
                <c:pt idx="4268">
                  <c:v>23688</c:v>
                </c:pt>
                <c:pt idx="4269">
                  <c:v>21728</c:v>
                </c:pt>
                <c:pt idx="4270">
                  <c:v>17928</c:v>
                </c:pt>
                <c:pt idx="4271">
                  <c:v>14192</c:v>
                </c:pt>
                <c:pt idx="4272">
                  <c:v>12103</c:v>
                </c:pt>
                <c:pt idx="4273">
                  <c:v>10894</c:v>
                </c:pt>
                <c:pt idx="4274">
                  <c:v>10449</c:v>
                </c:pt>
                <c:pt idx="4275">
                  <c:v>10242</c:v>
                </c:pt>
                <c:pt idx="4276">
                  <c:v>10346</c:v>
                </c:pt>
                <c:pt idx="4277">
                  <c:v>11432</c:v>
                </c:pt>
                <c:pt idx="4278">
                  <c:v>13971</c:v>
                </c:pt>
                <c:pt idx="4279">
                  <c:v>17319</c:v>
                </c:pt>
                <c:pt idx="4280">
                  <c:v>18485</c:v>
                </c:pt>
                <c:pt idx="4281">
                  <c:v>18299</c:v>
                </c:pt>
                <c:pt idx="4282">
                  <c:v>18523</c:v>
                </c:pt>
                <c:pt idx="4283">
                  <c:v>18648</c:v>
                </c:pt>
                <c:pt idx="4284">
                  <c:v>18726</c:v>
                </c:pt>
                <c:pt idx="4285">
                  <c:v>18854</c:v>
                </c:pt>
                <c:pt idx="4286">
                  <c:v>19010</c:v>
                </c:pt>
                <c:pt idx="4287">
                  <c:v>19284</c:v>
                </c:pt>
                <c:pt idx="4288">
                  <c:v>19174</c:v>
                </c:pt>
                <c:pt idx="4289">
                  <c:v>20248</c:v>
                </c:pt>
                <c:pt idx="4290">
                  <c:v>21288</c:v>
                </c:pt>
                <c:pt idx="4291">
                  <c:v>22064</c:v>
                </c:pt>
                <c:pt idx="4292">
                  <c:v>22139</c:v>
                </c:pt>
                <c:pt idx="4293">
                  <c:v>20632</c:v>
                </c:pt>
                <c:pt idx="4294">
                  <c:v>17074</c:v>
                </c:pt>
                <c:pt idx="4295">
                  <c:v>13647</c:v>
                </c:pt>
                <c:pt idx="4296">
                  <c:v>11695</c:v>
                </c:pt>
                <c:pt idx="4297">
                  <c:v>10807</c:v>
                </c:pt>
                <c:pt idx="4298">
                  <c:v>10378</c:v>
                </c:pt>
                <c:pt idx="4299">
                  <c:v>10249</c:v>
                </c:pt>
                <c:pt idx="4300">
                  <c:v>10386</c:v>
                </c:pt>
                <c:pt idx="4301">
                  <c:v>11545</c:v>
                </c:pt>
                <c:pt idx="4302">
                  <c:v>14029</c:v>
                </c:pt>
                <c:pt idx="4303">
                  <c:v>17499</c:v>
                </c:pt>
                <c:pt idx="4304">
                  <c:v>18906</c:v>
                </c:pt>
                <c:pt idx="4305">
                  <c:v>18890</c:v>
                </c:pt>
                <c:pt idx="4306">
                  <c:v>18686</c:v>
                </c:pt>
                <c:pt idx="4307">
                  <c:v>18582</c:v>
                </c:pt>
                <c:pt idx="4308">
                  <c:v>18539</c:v>
                </c:pt>
                <c:pt idx="4309">
                  <c:v>18274</c:v>
                </c:pt>
                <c:pt idx="4310">
                  <c:v>18180</c:v>
                </c:pt>
                <c:pt idx="4311">
                  <c:v>18070</c:v>
                </c:pt>
                <c:pt idx="4312">
                  <c:v>18085</c:v>
                </c:pt>
                <c:pt idx="4313">
                  <c:v>18658</c:v>
                </c:pt>
                <c:pt idx="4314">
                  <c:v>18917</c:v>
                </c:pt>
                <c:pt idx="4315">
                  <c:v>20970</c:v>
                </c:pt>
                <c:pt idx="4316">
                  <c:v>21329</c:v>
                </c:pt>
                <c:pt idx="4317">
                  <c:v>19935</c:v>
                </c:pt>
                <c:pt idx="4318">
                  <c:v>17263</c:v>
                </c:pt>
                <c:pt idx="4319">
                  <c:v>14268</c:v>
                </c:pt>
                <c:pt idx="4320">
                  <c:v>12277</c:v>
                </c:pt>
                <c:pt idx="4321">
                  <c:v>10780</c:v>
                </c:pt>
                <c:pt idx="4322">
                  <c:v>9745</c:v>
                </c:pt>
                <c:pt idx="4323">
                  <c:v>9593</c:v>
                </c:pt>
                <c:pt idx="4324">
                  <c:v>10491</c:v>
                </c:pt>
                <c:pt idx="4325">
                  <c:v>12228</c:v>
                </c:pt>
                <c:pt idx="4326">
                  <c:v>14866</c:v>
                </c:pt>
                <c:pt idx="4327">
                  <c:v>18382</c:v>
                </c:pt>
                <c:pt idx="4328">
                  <c:v>19508</c:v>
                </c:pt>
                <c:pt idx="4329">
                  <c:v>19773</c:v>
                </c:pt>
                <c:pt idx="4330">
                  <c:v>19520</c:v>
                </c:pt>
                <c:pt idx="4331">
                  <c:v>19286</c:v>
                </c:pt>
                <c:pt idx="4332">
                  <c:v>19168</c:v>
                </c:pt>
                <c:pt idx="4333">
                  <c:v>18969</c:v>
                </c:pt>
                <c:pt idx="4334">
                  <c:v>18997</c:v>
                </c:pt>
                <c:pt idx="4335">
                  <c:v>18580</c:v>
                </c:pt>
                <c:pt idx="4336">
                  <c:v>17875</c:v>
                </c:pt>
                <c:pt idx="4337">
                  <c:v>17320</c:v>
                </c:pt>
                <c:pt idx="4338">
                  <c:v>17179</c:v>
                </c:pt>
                <c:pt idx="4339">
                  <c:v>18899</c:v>
                </c:pt>
                <c:pt idx="4340">
                  <c:v>19556</c:v>
                </c:pt>
                <c:pt idx="4341">
                  <c:v>18986</c:v>
                </c:pt>
                <c:pt idx="4342">
                  <c:v>17614</c:v>
                </c:pt>
                <c:pt idx="4343">
                  <c:v>14989</c:v>
                </c:pt>
                <c:pt idx="4344">
                  <c:v>12927</c:v>
                </c:pt>
                <c:pt idx="4345">
                  <c:v>11869</c:v>
                </c:pt>
                <c:pt idx="4346">
                  <c:v>11324</c:v>
                </c:pt>
                <c:pt idx="4347">
                  <c:v>11110</c:v>
                </c:pt>
                <c:pt idx="4348">
                  <c:v>11197</c:v>
                </c:pt>
                <c:pt idx="4349">
                  <c:v>11670</c:v>
                </c:pt>
                <c:pt idx="4350">
                  <c:v>12589</c:v>
                </c:pt>
                <c:pt idx="4351">
                  <c:v>13707</c:v>
                </c:pt>
                <c:pt idx="4352">
                  <c:v>15176</c:v>
                </c:pt>
                <c:pt idx="4353">
                  <c:v>16103</c:v>
                </c:pt>
                <c:pt idx="4354">
                  <c:v>16747</c:v>
                </c:pt>
                <c:pt idx="4355">
                  <c:v>16694</c:v>
                </c:pt>
                <c:pt idx="4356">
                  <c:v>16761</c:v>
                </c:pt>
                <c:pt idx="4357">
                  <c:v>16153</c:v>
                </c:pt>
                <c:pt idx="4358">
                  <c:v>16254</c:v>
                </c:pt>
                <c:pt idx="4359">
                  <c:v>15941</c:v>
                </c:pt>
                <c:pt idx="4360">
                  <c:v>16298</c:v>
                </c:pt>
                <c:pt idx="4361">
                  <c:v>16512</c:v>
                </c:pt>
                <c:pt idx="4362">
                  <c:v>16321</c:v>
                </c:pt>
                <c:pt idx="4363">
                  <c:v>17974</c:v>
                </c:pt>
                <c:pt idx="4364">
                  <c:v>19088</c:v>
                </c:pt>
                <c:pt idx="4365">
                  <c:v>18826</c:v>
                </c:pt>
                <c:pt idx="4366">
                  <c:v>17443</c:v>
                </c:pt>
                <c:pt idx="4367">
                  <c:v>15065</c:v>
                </c:pt>
                <c:pt idx="4368">
                  <c:v>12598</c:v>
                </c:pt>
                <c:pt idx="4369">
                  <c:v>11310</c:v>
                </c:pt>
                <c:pt idx="4370">
                  <c:v>10789</c:v>
                </c:pt>
                <c:pt idx="4371">
                  <c:v>10543</c:v>
                </c:pt>
                <c:pt idx="4372">
                  <c:v>10579</c:v>
                </c:pt>
                <c:pt idx="4373">
                  <c:v>10976</c:v>
                </c:pt>
                <c:pt idx="4374">
                  <c:v>11510</c:v>
                </c:pt>
                <c:pt idx="4375">
                  <c:v>12214</c:v>
                </c:pt>
                <c:pt idx="4376">
                  <c:v>13742</c:v>
                </c:pt>
                <c:pt idx="4377">
                  <c:v>15580</c:v>
                </c:pt>
                <c:pt idx="4378">
                  <c:v>15906</c:v>
                </c:pt>
                <c:pt idx="4379">
                  <c:v>15620</c:v>
                </c:pt>
                <c:pt idx="4380">
                  <c:v>16233</c:v>
                </c:pt>
                <c:pt idx="4381">
                  <c:v>15960</c:v>
                </c:pt>
                <c:pt idx="4382">
                  <c:v>15950</c:v>
                </c:pt>
                <c:pt idx="4383">
                  <c:v>15746</c:v>
                </c:pt>
                <c:pt idx="4384">
                  <c:v>16503</c:v>
                </c:pt>
                <c:pt idx="4385">
                  <c:v>16553</c:v>
                </c:pt>
                <c:pt idx="4386">
                  <c:v>16575</c:v>
                </c:pt>
                <c:pt idx="4387">
                  <c:v>18716</c:v>
                </c:pt>
                <c:pt idx="4388">
                  <c:v>19546</c:v>
                </c:pt>
                <c:pt idx="4389">
                  <c:v>18294</c:v>
                </c:pt>
                <c:pt idx="4390">
                  <c:v>15399</c:v>
                </c:pt>
                <c:pt idx="4391">
                  <c:v>12598</c:v>
                </c:pt>
                <c:pt idx="4392">
                  <c:v>10425</c:v>
                </c:pt>
                <c:pt idx="4393">
                  <c:v>9728</c:v>
                </c:pt>
                <c:pt idx="4394">
                  <c:v>9491</c:v>
                </c:pt>
                <c:pt idx="4395">
                  <c:v>9453</c:v>
                </c:pt>
                <c:pt idx="4396">
                  <c:v>9664</c:v>
                </c:pt>
                <c:pt idx="4397">
                  <c:v>10979</c:v>
                </c:pt>
                <c:pt idx="4398">
                  <c:v>13594</c:v>
                </c:pt>
                <c:pt idx="4399">
                  <c:v>16652</c:v>
                </c:pt>
                <c:pt idx="4400">
                  <c:v>17568</c:v>
                </c:pt>
                <c:pt idx="4401">
                  <c:v>17341</c:v>
                </c:pt>
                <c:pt idx="4402">
                  <c:v>17451</c:v>
                </c:pt>
                <c:pt idx="4403">
                  <c:v>17593</c:v>
                </c:pt>
                <c:pt idx="4404">
                  <c:v>17702</c:v>
                </c:pt>
                <c:pt idx="4405">
                  <c:v>17918</c:v>
                </c:pt>
                <c:pt idx="4406">
                  <c:v>17887</c:v>
                </c:pt>
                <c:pt idx="4407">
                  <c:v>17833</c:v>
                </c:pt>
                <c:pt idx="4408">
                  <c:v>17949</c:v>
                </c:pt>
                <c:pt idx="4409">
                  <c:v>18392</c:v>
                </c:pt>
                <c:pt idx="4410">
                  <c:v>19048</c:v>
                </c:pt>
                <c:pt idx="4411">
                  <c:v>20525</c:v>
                </c:pt>
                <c:pt idx="4412">
                  <c:v>20551</c:v>
                </c:pt>
                <c:pt idx="4413">
                  <c:v>18950</c:v>
                </c:pt>
                <c:pt idx="4414">
                  <c:v>15795</c:v>
                </c:pt>
                <c:pt idx="4415">
                  <c:v>12724</c:v>
                </c:pt>
                <c:pt idx="4416">
                  <c:v>10877</c:v>
                </c:pt>
                <c:pt idx="4417">
                  <c:v>9937</c:v>
                </c:pt>
                <c:pt idx="4418">
                  <c:v>9616</c:v>
                </c:pt>
                <c:pt idx="4419">
                  <c:v>9528</c:v>
                </c:pt>
                <c:pt idx="4420">
                  <c:v>9653</c:v>
                </c:pt>
                <c:pt idx="4421">
                  <c:v>10635</c:v>
                </c:pt>
                <c:pt idx="4422">
                  <c:v>13015</c:v>
                </c:pt>
                <c:pt idx="4423">
                  <c:v>16340</c:v>
                </c:pt>
                <c:pt idx="4424">
                  <c:v>16941</c:v>
                </c:pt>
                <c:pt idx="4425">
                  <c:v>16734</c:v>
                </c:pt>
                <c:pt idx="4426">
                  <c:v>16787</c:v>
                </c:pt>
                <c:pt idx="4427">
                  <c:v>16982</c:v>
                </c:pt>
                <c:pt idx="4428">
                  <c:v>17268</c:v>
                </c:pt>
                <c:pt idx="4429">
                  <c:v>17306</c:v>
                </c:pt>
                <c:pt idx="4430">
                  <c:v>17265</c:v>
                </c:pt>
                <c:pt idx="4431">
                  <c:v>17328</c:v>
                </c:pt>
                <c:pt idx="4432">
                  <c:v>17448</c:v>
                </c:pt>
                <c:pt idx="4433">
                  <c:v>17554</c:v>
                </c:pt>
                <c:pt idx="4434">
                  <c:v>17433</c:v>
                </c:pt>
                <c:pt idx="4435">
                  <c:v>19483</c:v>
                </c:pt>
                <c:pt idx="4436">
                  <c:v>19897</c:v>
                </c:pt>
                <c:pt idx="4437">
                  <c:v>18323</c:v>
                </c:pt>
                <c:pt idx="4438">
                  <c:v>15375</c:v>
                </c:pt>
                <c:pt idx="4439">
                  <c:v>12534</c:v>
                </c:pt>
                <c:pt idx="4440">
                  <c:v>10830</c:v>
                </c:pt>
                <c:pt idx="4441">
                  <c:v>9963</c:v>
                </c:pt>
                <c:pt idx="4442">
                  <c:v>9581</c:v>
                </c:pt>
                <c:pt idx="4443">
                  <c:v>9620</c:v>
                </c:pt>
                <c:pt idx="4444">
                  <c:v>9801</c:v>
                </c:pt>
                <c:pt idx="4445">
                  <c:v>10943</c:v>
                </c:pt>
                <c:pt idx="4446">
                  <c:v>13563</c:v>
                </c:pt>
                <c:pt idx="4447">
                  <c:v>16687</c:v>
                </c:pt>
                <c:pt idx="4448">
                  <c:v>17422</c:v>
                </c:pt>
                <c:pt idx="4449">
                  <c:v>17342</c:v>
                </c:pt>
                <c:pt idx="4450">
                  <c:v>17053</c:v>
                </c:pt>
                <c:pt idx="4451">
                  <c:v>16921</c:v>
                </c:pt>
                <c:pt idx="4452">
                  <c:v>16832</c:v>
                </c:pt>
                <c:pt idx="4453">
                  <c:v>16692</c:v>
                </c:pt>
                <c:pt idx="4454">
                  <c:v>17048</c:v>
                </c:pt>
                <c:pt idx="4455">
                  <c:v>17308</c:v>
                </c:pt>
                <c:pt idx="4456">
                  <c:v>17507</c:v>
                </c:pt>
                <c:pt idx="4457">
                  <c:v>19487</c:v>
                </c:pt>
                <c:pt idx="4458">
                  <c:v>19464</c:v>
                </c:pt>
                <c:pt idx="4459">
                  <c:v>16412</c:v>
                </c:pt>
                <c:pt idx="4460">
                  <c:v>17177</c:v>
                </c:pt>
                <c:pt idx="4461">
                  <c:v>16999</c:v>
                </c:pt>
                <c:pt idx="4462">
                  <c:v>15193</c:v>
                </c:pt>
                <c:pt idx="4463">
                  <c:v>12403</c:v>
                </c:pt>
                <c:pt idx="4464">
                  <c:v>10631</c:v>
                </c:pt>
                <c:pt idx="4465">
                  <c:v>9750</c:v>
                </c:pt>
                <c:pt idx="4466">
                  <c:v>9471</c:v>
                </c:pt>
                <c:pt idx="4467">
                  <c:v>9438</c:v>
                </c:pt>
                <c:pt idx="4468">
                  <c:v>9607</c:v>
                </c:pt>
                <c:pt idx="4469">
                  <c:v>10693</c:v>
                </c:pt>
                <c:pt idx="4470">
                  <c:v>13292</c:v>
                </c:pt>
                <c:pt idx="4471">
                  <c:v>16590</c:v>
                </c:pt>
                <c:pt idx="4472">
                  <c:v>17949</c:v>
                </c:pt>
                <c:pt idx="4473">
                  <c:v>17689</c:v>
                </c:pt>
                <c:pt idx="4474">
                  <c:v>17981</c:v>
                </c:pt>
                <c:pt idx="4475">
                  <c:v>18058</c:v>
                </c:pt>
                <c:pt idx="4476">
                  <c:v>17790</c:v>
                </c:pt>
                <c:pt idx="4477">
                  <c:v>17865</c:v>
                </c:pt>
                <c:pt idx="4478">
                  <c:v>17802</c:v>
                </c:pt>
                <c:pt idx="4479">
                  <c:v>18229</c:v>
                </c:pt>
                <c:pt idx="4480">
                  <c:v>18873</c:v>
                </c:pt>
                <c:pt idx="4481">
                  <c:v>19912</c:v>
                </c:pt>
                <c:pt idx="4482">
                  <c:v>19954</c:v>
                </c:pt>
                <c:pt idx="4483">
                  <c:v>20598</c:v>
                </c:pt>
                <c:pt idx="4484">
                  <c:v>20130</c:v>
                </c:pt>
                <c:pt idx="4485">
                  <c:v>18507</c:v>
                </c:pt>
                <c:pt idx="4486">
                  <c:v>15684</c:v>
                </c:pt>
                <c:pt idx="4487">
                  <c:v>12729</c:v>
                </c:pt>
                <c:pt idx="4488">
                  <c:v>10999</c:v>
                </c:pt>
                <c:pt idx="4489">
                  <c:v>10109</c:v>
                </c:pt>
                <c:pt idx="4490">
                  <c:v>9806</c:v>
                </c:pt>
                <c:pt idx="4491">
                  <c:v>9754</c:v>
                </c:pt>
                <c:pt idx="4492">
                  <c:v>9893</c:v>
                </c:pt>
                <c:pt idx="4493">
                  <c:v>10940</c:v>
                </c:pt>
                <c:pt idx="4494">
                  <c:v>13637</c:v>
                </c:pt>
                <c:pt idx="4495">
                  <c:v>16849</c:v>
                </c:pt>
                <c:pt idx="4496">
                  <c:v>17777</c:v>
                </c:pt>
                <c:pt idx="4497">
                  <c:v>17732</c:v>
                </c:pt>
                <c:pt idx="4498">
                  <c:v>17506</c:v>
                </c:pt>
                <c:pt idx="4499">
                  <c:v>17403</c:v>
                </c:pt>
                <c:pt idx="4500">
                  <c:v>17018</c:v>
                </c:pt>
                <c:pt idx="4501">
                  <c:v>16940</c:v>
                </c:pt>
                <c:pt idx="4502">
                  <c:v>17106</c:v>
                </c:pt>
                <c:pt idx="4503">
                  <c:v>16936</c:v>
                </c:pt>
                <c:pt idx="4504">
                  <c:v>16163</c:v>
                </c:pt>
                <c:pt idx="4505">
                  <c:v>15765</c:v>
                </c:pt>
                <c:pt idx="4506">
                  <c:v>15760</c:v>
                </c:pt>
                <c:pt idx="4507">
                  <c:v>17422</c:v>
                </c:pt>
                <c:pt idx="4508">
                  <c:v>17801</c:v>
                </c:pt>
                <c:pt idx="4509">
                  <c:v>17373</c:v>
                </c:pt>
                <c:pt idx="4510">
                  <c:v>15906</c:v>
                </c:pt>
                <c:pt idx="4511">
                  <c:v>13614</c:v>
                </c:pt>
                <c:pt idx="4512">
                  <c:v>11641</c:v>
                </c:pt>
                <c:pt idx="4513">
                  <c:v>10757</c:v>
                </c:pt>
                <c:pt idx="4514">
                  <c:v>10021</c:v>
                </c:pt>
                <c:pt idx="4515">
                  <c:v>9839</c:v>
                </c:pt>
                <c:pt idx="4516">
                  <c:v>9857</c:v>
                </c:pt>
                <c:pt idx="4517">
                  <c:v>10262</c:v>
                </c:pt>
                <c:pt idx="4518">
                  <c:v>11086</c:v>
                </c:pt>
                <c:pt idx="4519">
                  <c:v>12473</c:v>
                </c:pt>
                <c:pt idx="4520">
                  <c:v>13753</c:v>
                </c:pt>
                <c:pt idx="4521">
                  <c:v>14731</c:v>
                </c:pt>
                <c:pt idx="4522">
                  <c:v>15198</c:v>
                </c:pt>
                <c:pt idx="4523">
                  <c:v>15038</c:v>
                </c:pt>
                <c:pt idx="4524">
                  <c:v>14791</c:v>
                </c:pt>
                <c:pt idx="4525">
                  <c:v>14417</c:v>
                </c:pt>
                <c:pt idx="4526">
                  <c:v>14275</c:v>
                </c:pt>
                <c:pt idx="4527">
                  <c:v>14197</c:v>
                </c:pt>
                <c:pt idx="4528">
                  <c:v>14536</c:v>
                </c:pt>
                <c:pt idx="4529">
                  <c:v>14779</c:v>
                </c:pt>
                <c:pt idx="4530">
                  <c:v>15684</c:v>
                </c:pt>
                <c:pt idx="4531">
                  <c:v>17501</c:v>
                </c:pt>
                <c:pt idx="4532">
                  <c:v>17599</c:v>
                </c:pt>
                <c:pt idx="4533">
                  <c:v>17029</c:v>
                </c:pt>
                <c:pt idx="4534">
                  <c:v>15552</c:v>
                </c:pt>
                <c:pt idx="4535">
                  <c:v>13336</c:v>
                </c:pt>
                <c:pt idx="4536">
                  <c:v>11264</c:v>
                </c:pt>
                <c:pt idx="4537">
                  <c:v>10120</c:v>
                </c:pt>
                <c:pt idx="4538">
                  <c:v>9561</c:v>
                </c:pt>
                <c:pt idx="4539">
                  <c:v>9318</c:v>
                </c:pt>
                <c:pt idx="4540">
                  <c:v>9285</c:v>
                </c:pt>
                <c:pt idx="4541">
                  <c:v>9557</c:v>
                </c:pt>
                <c:pt idx="4542">
                  <c:v>10100</c:v>
                </c:pt>
                <c:pt idx="4543">
                  <c:v>11241</c:v>
                </c:pt>
                <c:pt idx="4544">
                  <c:v>13090</c:v>
                </c:pt>
                <c:pt idx="4545">
                  <c:v>13542</c:v>
                </c:pt>
                <c:pt idx="4546">
                  <c:v>13559</c:v>
                </c:pt>
                <c:pt idx="4547">
                  <c:v>13274</c:v>
                </c:pt>
                <c:pt idx="4548">
                  <c:v>14615</c:v>
                </c:pt>
                <c:pt idx="4549">
                  <c:v>14282</c:v>
                </c:pt>
                <c:pt idx="4550">
                  <c:v>14741</c:v>
                </c:pt>
                <c:pt idx="4551">
                  <c:v>15193</c:v>
                </c:pt>
                <c:pt idx="4552">
                  <c:v>16770</c:v>
                </c:pt>
                <c:pt idx="4553">
                  <c:v>16802</c:v>
                </c:pt>
                <c:pt idx="4554">
                  <c:v>16948</c:v>
                </c:pt>
                <c:pt idx="4555">
                  <c:v>18122</c:v>
                </c:pt>
                <c:pt idx="4556">
                  <c:v>18074</c:v>
                </c:pt>
                <c:pt idx="4557">
                  <c:v>16921</c:v>
                </c:pt>
                <c:pt idx="4558">
                  <c:v>14498</c:v>
                </c:pt>
                <c:pt idx="4559">
                  <c:v>11959</c:v>
                </c:pt>
                <c:pt idx="4560">
                  <c:v>10516</c:v>
                </c:pt>
                <c:pt idx="4561">
                  <c:v>9771</c:v>
                </c:pt>
                <c:pt idx="4562">
                  <c:v>9421</c:v>
                </c:pt>
                <c:pt idx="4563">
                  <c:v>9401</c:v>
                </c:pt>
                <c:pt idx="4564">
                  <c:v>9572</c:v>
                </c:pt>
                <c:pt idx="4565">
                  <c:v>10849</c:v>
                </c:pt>
                <c:pt idx="4566">
                  <c:v>13555</c:v>
                </c:pt>
                <c:pt idx="4567">
                  <c:v>16711</c:v>
                </c:pt>
                <c:pt idx="4568">
                  <c:v>17888</c:v>
                </c:pt>
                <c:pt idx="4569">
                  <c:v>17534</c:v>
                </c:pt>
                <c:pt idx="4570">
                  <c:v>17766</c:v>
                </c:pt>
                <c:pt idx="4571">
                  <c:v>17685</c:v>
                </c:pt>
                <c:pt idx="4572">
                  <c:v>17710</c:v>
                </c:pt>
                <c:pt idx="4573">
                  <c:v>17706</c:v>
                </c:pt>
                <c:pt idx="4574">
                  <c:v>17629</c:v>
                </c:pt>
                <c:pt idx="4575">
                  <c:v>17720</c:v>
                </c:pt>
                <c:pt idx="4576">
                  <c:v>17436</c:v>
                </c:pt>
                <c:pt idx="4577">
                  <c:v>18417</c:v>
                </c:pt>
                <c:pt idx="4578">
                  <c:v>19261</c:v>
                </c:pt>
                <c:pt idx="4579">
                  <c:v>20631</c:v>
                </c:pt>
                <c:pt idx="4580">
                  <c:v>20518</c:v>
                </c:pt>
                <c:pt idx="4581">
                  <c:v>18995</c:v>
                </c:pt>
                <c:pt idx="4582">
                  <c:v>15956</c:v>
                </c:pt>
                <c:pt idx="4583">
                  <c:v>12797</c:v>
                </c:pt>
                <c:pt idx="4584">
                  <c:v>11039</c:v>
                </c:pt>
                <c:pt idx="4585">
                  <c:v>10220</c:v>
                </c:pt>
                <c:pt idx="4586">
                  <c:v>9921</c:v>
                </c:pt>
                <c:pt idx="4587">
                  <c:v>9938</c:v>
                </c:pt>
                <c:pt idx="4588">
                  <c:v>10221</c:v>
                </c:pt>
                <c:pt idx="4589">
                  <c:v>11490</c:v>
                </c:pt>
                <c:pt idx="4590">
                  <c:v>14166</c:v>
                </c:pt>
                <c:pt idx="4591">
                  <c:v>17553</c:v>
                </c:pt>
                <c:pt idx="4592">
                  <c:v>18327</c:v>
                </c:pt>
                <c:pt idx="4593">
                  <c:v>17644</c:v>
                </c:pt>
                <c:pt idx="4594">
                  <c:v>17495</c:v>
                </c:pt>
                <c:pt idx="4595">
                  <c:v>17384</c:v>
                </c:pt>
                <c:pt idx="4596">
                  <c:v>17103</c:v>
                </c:pt>
                <c:pt idx="4597">
                  <c:v>16963</c:v>
                </c:pt>
                <c:pt idx="4598">
                  <c:v>17073</c:v>
                </c:pt>
                <c:pt idx="4599">
                  <c:v>16935</c:v>
                </c:pt>
                <c:pt idx="4600">
                  <c:v>16810</c:v>
                </c:pt>
                <c:pt idx="4601">
                  <c:v>17483</c:v>
                </c:pt>
                <c:pt idx="4602">
                  <c:v>18168</c:v>
                </c:pt>
                <c:pt idx="4603">
                  <c:v>20244</c:v>
                </c:pt>
                <c:pt idx="4604">
                  <c:v>20222</c:v>
                </c:pt>
                <c:pt idx="4605">
                  <c:v>18825</c:v>
                </c:pt>
                <c:pt idx="4606">
                  <c:v>16029</c:v>
                </c:pt>
                <c:pt idx="4607">
                  <c:v>12983</c:v>
                </c:pt>
                <c:pt idx="4608">
                  <c:v>11256</c:v>
                </c:pt>
                <c:pt idx="4609">
                  <c:v>10445</c:v>
                </c:pt>
                <c:pt idx="4610">
                  <c:v>10266</c:v>
                </c:pt>
                <c:pt idx="4611">
                  <c:v>10267</c:v>
                </c:pt>
                <c:pt idx="4612">
                  <c:v>10570</c:v>
                </c:pt>
                <c:pt idx="4613">
                  <c:v>11829</c:v>
                </c:pt>
                <c:pt idx="4614">
                  <c:v>14630</c:v>
                </c:pt>
                <c:pt idx="4615">
                  <c:v>17952</c:v>
                </c:pt>
                <c:pt idx="4616">
                  <c:v>18607</c:v>
                </c:pt>
                <c:pt idx="4617">
                  <c:v>18078</c:v>
                </c:pt>
                <c:pt idx="4618">
                  <c:v>17727</c:v>
                </c:pt>
                <c:pt idx="4619">
                  <c:v>17390</c:v>
                </c:pt>
                <c:pt idx="4620">
                  <c:v>17156</c:v>
                </c:pt>
                <c:pt idx="4621">
                  <c:v>16953</c:v>
                </c:pt>
                <c:pt idx="4622">
                  <c:v>16806</c:v>
                </c:pt>
                <c:pt idx="4623">
                  <c:v>16516</c:v>
                </c:pt>
                <c:pt idx="4624">
                  <c:v>16290</c:v>
                </c:pt>
                <c:pt idx="4625">
                  <c:v>16730</c:v>
                </c:pt>
                <c:pt idx="4626">
                  <c:v>18137</c:v>
                </c:pt>
                <c:pt idx="4627">
                  <c:v>19497</c:v>
                </c:pt>
                <c:pt idx="4628">
                  <c:v>19232</c:v>
                </c:pt>
                <c:pt idx="4629">
                  <c:v>18256</c:v>
                </c:pt>
                <c:pt idx="4630">
                  <c:v>15789</c:v>
                </c:pt>
                <c:pt idx="4631">
                  <c:v>13067</c:v>
                </c:pt>
                <c:pt idx="4632">
                  <c:v>11342</c:v>
                </c:pt>
                <c:pt idx="4633">
                  <c:v>10394</c:v>
                </c:pt>
                <c:pt idx="4634">
                  <c:v>10141</c:v>
                </c:pt>
                <c:pt idx="4635">
                  <c:v>10033</c:v>
                </c:pt>
                <c:pt idx="4636">
                  <c:v>10240</c:v>
                </c:pt>
                <c:pt idx="4637">
                  <c:v>11266</c:v>
                </c:pt>
                <c:pt idx="4638">
                  <c:v>12869</c:v>
                </c:pt>
                <c:pt idx="4639">
                  <c:v>14585</c:v>
                </c:pt>
                <c:pt idx="4640">
                  <c:v>15659</c:v>
                </c:pt>
                <c:pt idx="4641">
                  <c:v>16129</c:v>
                </c:pt>
                <c:pt idx="4642">
                  <c:v>16323</c:v>
                </c:pt>
                <c:pt idx="4643">
                  <c:v>16133</c:v>
                </c:pt>
                <c:pt idx="4644">
                  <c:v>15818</c:v>
                </c:pt>
                <c:pt idx="4645">
                  <c:v>15391</c:v>
                </c:pt>
                <c:pt idx="4646">
                  <c:v>15323</c:v>
                </c:pt>
                <c:pt idx="4647">
                  <c:v>15165</c:v>
                </c:pt>
                <c:pt idx="4648">
                  <c:v>15273</c:v>
                </c:pt>
                <c:pt idx="4649">
                  <c:v>15448</c:v>
                </c:pt>
                <c:pt idx="4650">
                  <c:v>16349</c:v>
                </c:pt>
                <c:pt idx="4651">
                  <c:v>18182</c:v>
                </c:pt>
                <c:pt idx="4652">
                  <c:v>18233</c:v>
                </c:pt>
                <c:pt idx="4653">
                  <c:v>17316</c:v>
                </c:pt>
                <c:pt idx="4654">
                  <c:v>15409</c:v>
                </c:pt>
                <c:pt idx="4655">
                  <c:v>12876</c:v>
                </c:pt>
                <c:pt idx="4656">
                  <c:v>11164</c:v>
                </c:pt>
                <c:pt idx="4657">
                  <c:v>10285</c:v>
                </c:pt>
                <c:pt idx="4658">
                  <c:v>10004</c:v>
                </c:pt>
                <c:pt idx="4659">
                  <c:v>10035</c:v>
                </c:pt>
                <c:pt idx="4660">
                  <c:v>10152</c:v>
                </c:pt>
                <c:pt idx="4661">
                  <c:v>11019</c:v>
                </c:pt>
                <c:pt idx="4662">
                  <c:v>12466</c:v>
                </c:pt>
                <c:pt idx="4663">
                  <c:v>14023</c:v>
                </c:pt>
                <c:pt idx="4664">
                  <c:v>15086</c:v>
                </c:pt>
                <c:pt idx="4665">
                  <c:v>15778</c:v>
                </c:pt>
                <c:pt idx="4666">
                  <c:v>15640</c:v>
                </c:pt>
                <c:pt idx="4667">
                  <c:v>15584</c:v>
                </c:pt>
                <c:pt idx="4668">
                  <c:v>15320</c:v>
                </c:pt>
                <c:pt idx="4669">
                  <c:v>15087</c:v>
                </c:pt>
                <c:pt idx="4670">
                  <c:v>14827</c:v>
                </c:pt>
                <c:pt idx="4671">
                  <c:v>14648</c:v>
                </c:pt>
                <c:pt idx="4672">
                  <c:v>14472</c:v>
                </c:pt>
                <c:pt idx="4673">
                  <c:v>14494</c:v>
                </c:pt>
                <c:pt idx="4674">
                  <c:v>14983</c:v>
                </c:pt>
                <c:pt idx="4675">
                  <c:v>16564</c:v>
                </c:pt>
                <c:pt idx="4676">
                  <c:v>16634</c:v>
                </c:pt>
                <c:pt idx="4677">
                  <c:v>16274</c:v>
                </c:pt>
                <c:pt idx="4678">
                  <c:v>14997</c:v>
                </c:pt>
                <c:pt idx="4679">
                  <c:v>12847</c:v>
                </c:pt>
                <c:pt idx="4680">
                  <c:v>11359</c:v>
                </c:pt>
                <c:pt idx="4681">
                  <c:v>10528</c:v>
                </c:pt>
                <c:pt idx="4682">
                  <c:v>10100</c:v>
                </c:pt>
                <c:pt idx="4683">
                  <c:v>10033</c:v>
                </c:pt>
                <c:pt idx="4684">
                  <c:v>10149</c:v>
                </c:pt>
                <c:pt idx="4685">
                  <c:v>10513</c:v>
                </c:pt>
                <c:pt idx="4686">
                  <c:v>11215</c:v>
                </c:pt>
                <c:pt idx="4687">
                  <c:v>12207</c:v>
                </c:pt>
                <c:pt idx="4688">
                  <c:v>13419</c:v>
                </c:pt>
                <c:pt idx="4689">
                  <c:v>14233</c:v>
                </c:pt>
                <c:pt idx="4690">
                  <c:v>14541</c:v>
                </c:pt>
                <c:pt idx="4691">
                  <c:v>14459</c:v>
                </c:pt>
                <c:pt idx="4692">
                  <c:v>14387</c:v>
                </c:pt>
                <c:pt idx="4693">
                  <c:v>14154</c:v>
                </c:pt>
                <c:pt idx="4694">
                  <c:v>13918</c:v>
                </c:pt>
                <c:pt idx="4695">
                  <c:v>13808</c:v>
                </c:pt>
                <c:pt idx="4696">
                  <c:v>14081</c:v>
                </c:pt>
                <c:pt idx="4697">
                  <c:v>14436</c:v>
                </c:pt>
                <c:pt idx="4698">
                  <c:v>15344</c:v>
                </c:pt>
                <c:pt idx="4699">
                  <c:v>17192</c:v>
                </c:pt>
                <c:pt idx="4700">
                  <c:v>17369</c:v>
                </c:pt>
                <c:pt idx="4701">
                  <c:v>16863</c:v>
                </c:pt>
                <c:pt idx="4702">
                  <c:v>15418</c:v>
                </c:pt>
                <c:pt idx="4703">
                  <c:v>13364</c:v>
                </c:pt>
                <c:pt idx="4704">
                  <c:v>11346</c:v>
                </c:pt>
                <c:pt idx="4705">
                  <c:v>10203</c:v>
                </c:pt>
                <c:pt idx="4706">
                  <c:v>9772</c:v>
                </c:pt>
                <c:pt idx="4707">
                  <c:v>9615</c:v>
                </c:pt>
                <c:pt idx="4708">
                  <c:v>9634</c:v>
                </c:pt>
                <c:pt idx="4709">
                  <c:v>9975</c:v>
                </c:pt>
                <c:pt idx="4710">
                  <c:v>10653</c:v>
                </c:pt>
                <c:pt idx="4711">
                  <c:v>11762</c:v>
                </c:pt>
                <c:pt idx="4712">
                  <c:v>13045</c:v>
                </c:pt>
                <c:pt idx="4713">
                  <c:v>13259</c:v>
                </c:pt>
                <c:pt idx="4714">
                  <c:v>13439</c:v>
                </c:pt>
                <c:pt idx="4715">
                  <c:v>12835</c:v>
                </c:pt>
                <c:pt idx="4716">
                  <c:v>13523</c:v>
                </c:pt>
                <c:pt idx="4717">
                  <c:v>13223</c:v>
                </c:pt>
                <c:pt idx="4718">
                  <c:v>14049</c:v>
                </c:pt>
                <c:pt idx="4719">
                  <c:v>14326</c:v>
                </c:pt>
                <c:pt idx="4720">
                  <c:v>15082</c:v>
                </c:pt>
                <c:pt idx="4721">
                  <c:v>15288</c:v>
                </c:pt>
                <c:pt idx="4722">
                  <c:v>16117</c:v>
                </c:pt>
                <c:pt idx="4723">
                  <c:v>18040</c:v>
                </c:pt>
                <c:pt idx="4724">
                  <c:v>18229</c:v>
                </c:pt>
                <c:pt idx="4725">
                  <c:v>16957</c:v>
                </c:pt>
                <c:pt idx="4726">
                  <c:v>14538</c:v>
                </c:pt>
                <c:pt idx="4727">
                  <c:v>12036</c:v>
                </c:pt>
                <c:pt idx="4728">
                  <c:v>10439</c:v>
                </c:pt>
                <c:pt idx="4729">
                  <c:v>9717</c:v>
                </c:pt>
                <c:pt idx="4730">
                  <c:v>9486</c:v>
                </c:pt>
                <c:pt idx="4731">
                  <c:v>9539</c:v>
                </c:pt>
                <c:pt idx="4732">
                  <c:v>9839</c:v>
                </c:pt>
                <c:pt idx="4733">
                  <c:v>11126</c:v>
                </c:pt>
                <c:pt idx="4734">
                  <c:v>13848</c:v>
                </c:pt>
                <c:pt idx="4735">
                  <c:v>17148</c:v>
                </c:pt>
                <c:pt idx="4736">
                  <c:v>18257</c:v>
                </c:pt>
                <c:pt idx="4737">
                  <c:v>17910</c:v>
                </c:pt>
                <c:pt idx="4738">
                  <c:v>17828</c:v>
                </c:pt>
                <c:pt idx="4739">
                  <c:v>17507</c:v>
                </c:pt>
                <c:pt idx="4740">
                  <c:v>17503</c:v>
                </c:pt>
                <c:pt idx="4741">
                  <c:v>17518</c:v>
                </c:pt>
                <c:pt idx="4742">
                  <c:v>17475</c:v>
                </c:pt>
                <c:pt idx="4743">
                  <c:v>17393</c:v>
                </c:pt>
                <c:pt idx="4744">
                  <c:v>17197</c:v>
                </c:pt>
                <c:pt idx="4745">
                  <c:v>18005</c:v>
                </c:pt>
                <c:pt idx="4746">
                  <c:v>18723</c:v>
                </c:pt>
                <c:pt idx="4747">
                  <c:v>20358</c:v>
                </c:pt>
                <c:pt idx="4748">
                  <c:v>20390</c:v>
                </c:pt>
                <c:pt idx="4749">
                  <c:v>18873</c:v>
                </c:pt>
                <c:pt idx="4750">
                  <c:v>15861</c:v>
                </c:pt>
                <c:pt idx="4751">
                  <c:v>12560</c:v>
                </c:pt>
                <c:pt idx="4752">
                  <c:v>10679</c:v>
                </c:pt>
                <c:pt idx="4753">
                  <c:v>9948</c:v>
                </c:pt>
                <c:pt idx="4754">
                  <c:v>9624</c:v>
                </c:pt>
                <c:pt idx="4755">
                  <c:v>9633</c:v>
                </c:pt>
                <c:pt idx="4756">
                  <c:v>9930</c:v>
                </c:pt>
                <c:pt idx="4757">
                  <c:v>11205</c:v>
                </c:pt>
                <c:pt idx="4758">
                  <c:v>13895</c:v>
                </c:pt>
                <c:pt idx="4759">
                  <c:v>17679</c:v>
                </c:pt>
                <c:pt idx="4760">
                  <c:v>18298</c:v>
                </c:pt>
                <c:pt idx="4761">
                  <c:v>17604</c:v>
                </c:pt>
                <c:pt idx="4762">
                  <c:v>17414</c:v>
                </c:pt>
                <c:pt idx="4763">
                  <c:v>17229</c:v>
                </c:pt>
                <c:pt idx="4764">
                  <c:v>17162</c:v>
                </c:pt>
                <c:pt idx="4765">
                  <c:v>17248</c:v>
                </c:pt>
                <c:pt idx="4766">
                  <c:v>17264</c:v>
                </c:pt>
                <c:pt idx="4767">
                  <c:v>17017</c:v>
                </c:pt>
                <c:pt idx="4768">
                  <c:v>16901</c:v>
                </c:pt>
                <c:pt idx="4769">
                  <c:v>17646</c:v>
                </c:pt>
                <c:pt idx="4770">
                  <c:v>18393</c:v>
                </c:pt>
                <c:pt idx="4771">
                  <c:v>20025</c:v>
                </c:pt>
                <c:pt idx="4772">
                  <c:v>19950</c:v>
                </c:pt>
                <c:pt idx="4773">
                  <c:v>18538</c:v>
                </c:pt>
                <c:pt idx="4774">
                  <c:v>15563</c:v>
                </c:pt>
                <c:pt idx="4775">
                  <c:v>12519</c:v>
                </c:pt>
                <c:pt idx="4776">
                  <c:v>10778</c:v>
                </c:pt>
                <c:pt idx="4777">
                  <c:v>10034</c:v>
                </c:pt>
                <c:pt idx="4778">
                  <c:v>9706</c:v>
                </c:pt>
                <c:pt idx="4779">
                  <c:v>9664</c:v>
                </c:pt>
                <c:pt idx="4780">
                  <c:v>9960</c:v>
                </c:pt>
                <c:pt idx="4781">
                  <c:v>11229</c:v>
                </c:pt>
                <c:pt idx="4782">
                  <c:v>14012</c:v>
                </c:pt>
                <c:pt idx="4783">
                  <c:v>17373</c:v>
                </c:pt>
                <c:pt idx="4784">
                  <c:v>18018</c:v>
                </c:pt>
                <c:pt idx="4785">
                  <c:v>17400</c:v>
                </c:pt>
                <c:pt idx="4786">
                  <c:v>17133</c:v>
                </c:pt>
                <c:pt idx="4787">
                  <c:v>16877</c:v>
                </c:pt>
                <c:pt idx="4788">
                  <c:v>16772</c:v>
                </c:pt>
                <c:pt idx="4789">
                  <c:v>16660</c:v>
                </c:pt>
                <c:pt idx="4790">
                  <c:v>16834</c:v>
                </c:pt>
                <c:pt idx="4791">
                  <c:v>16705</c:v>
                </c:pt>
                <c:pt idx="4792">
                  <c:v>16658</c:v>
                </c:pt>
                <c:pt idx="4793">
                  <c:v>17293</c:v>
                </c:pt>
                <c:pt idx="4794">
                  <c:v>18321</c:v>
                </c:pt>
                <c:pt idx="4795">
                  <c:v>19917</c:v>
                </c:pt>
                <c:pt idx="4796">
                  <c:v>19841</c:v>
                </c:pt>
                <c:pt idx="4797">
                  <c:v>18530</c:v>
                </c:pt>
                <c:pt idx="4798">
                  <c:v>15426</c:v>
                </c:pt>
                <c:pt idx="4799">
                  <c:v>12406</c:v>
                </c:pt>
                <c:pt idx="4800">
                  <c:v>10735</c:v>
                </c:pt>
                <c:pt idx="4801">
                  <c:v>9914</c:v>
                </c:pt>
                <c:pt idx="4802">
                  <c:v>9606</c:v>
                </c:pt>
                <c:pt idx="4803">
                  <c:v>9585</c:v>
                </c:pt>
                <c:pt idx="4804">
                  <c:v>9796</c:v>
                </c:pt>
                <c:pt idx="4805">
                  <c:v>11022</c:v>
                </c:pt>
                <c:pt idx="4806">
                  <c:v>13907</c:v>
                </c:pt>
                <c:pt idx="4807">
                  <c:v>17407</c:v>
                </c:pt>
                <c:pt idx="4808">
                  <c:v>18006</c:v>
                </c:pt>
                <c:pt idx="4809">
                  <c:v>17620</c:v>
                </c:pt>
                <c:pt idx="4810">
                  <c:v>17420</c:v>
                </c:pt>
                <c:pt idx="4811">
                  <c:v>17231</c:v>
                </c:pt>
                <c:pt idx="4812">
                  <c:v>17099</c:v>
                </c:pt>
                <c:pt idx="4813">
                  <c:v>17060</c:v>
                </c:pt>
                <c:pt idx="4814">
                  <c:v>17150</c:v>
                </c:pt>
                <c:pt idx="4815">
                  <c:v>17084</c:v>
                </c:pt>
                <c:pt idx="4816">
                  <c:v>16906</c:v>
                </c:pt>
                <c:pt idx="4817">
                  <c:v>17244</c:v>
                </c:pt>
                <c:pt idx="4818">
                  <c:v>18352</c:v>
                </c:pt>
                <c:pt idx="4819">
                  <c:v>20054</c:v>
                </c:pt>
                <c:pt idx="4820">
                  <c:v>19867</c:v>
                </c:pt>
                <c:pt idx="4821">
                  <c:v>18432</c:v>
                </c:pt>
                <c:pt idx="4822">
                  <c:v>15594</c:v>
                </c:pt>
                <c:pt idx="4823">
                  <c:v>12576</c:v>
                </c:pt>
                <c:pt idx="4824">
                  <c:v>10849</c:v>
                </c:pt>
                <c:pt idx="4825">
                  <c:v>10037</c:v>
                </c:pt>
                <c:pt idx="4826">
                  <c:v>9694</c:v>
                </c:pt>
                <c:pt idx="4827">
                  <c:v>9664</c:v>
                </c:pt>
                <c:pt idx="4828">
                  <c:v>9883</c:v>
                </c:pt>
                <c:pt idx="4829">
                  <c:v>11061</c:v>
                </c:pt>
                <c:pt idx="4830">
                  <c:v>13657</c:v>
                </c:pt>
                <c:pt idx="4831">
                  <c:v>17056</c:v>
                </c:pt>
                <c:pt idx="4832">
                  <c:v>17946</c:v>
                </c:pt>
                <c:pt idx="4833">
                  <c:v>17382</c:v>
                </c:pt>
                <c:pt idx="4834">
                  <c:v>17098</c:v>
                </c:pt>
                <c:pt idx="4835">
                  <c:v>16929</c:v>
                </c:pt>
                <c:pt idx="4836">
                  <c:v>16797</c:v>
                </c:pt>
                <c:pt idx="4837">
                  <c:v>16980</c:v>
                </c:pt>
                <c:pt idx="4838">
                  <c:v>17161</c:v>
                </c:pt>
                <c:pt idx="4839">
                  <c:v>17175</c:v>
                </c:pt>
                <c:pt idx="4840">
                  <c:v>16842</c:v>
                </c:pt>
                <c:pt idx="4841">
                  <c:v>16266</c:v>
                </c:pt>
                <c:pt idx="4842">
                  <c:v>16684</c:v>
                </c:pt>
                <c:pt idx="4843">
                  <c:v>17775</c:v>
                </c:pt>
                <c:pt idx="4844">
                  <c:v>17532</c:v>
                </c:pt>
                <c:pt idx="4845">
                  <c:v>16999</c:v>
                </c:pt>
                <c:pt idx="4846">
                  <c:v>15707</c:v>
                </c:pt>
                <c:pt idx="4847">
                  <c:v>13476</c:v>
                </c:pt>
                <c:pt idx="4848">
                  <c:v>11349</c:v>
                </c:pt>
                <c:pt idx="4849">
                  <c:v>10169</c:v>
                </c:pt>
                <c:pt idx="4850">
                  <c:v>9723</c:v>
                </c:pt>
                <c:pt idx="4851">
                  <c:v>9643</c:v>
                </c:pt>
                <c:pt idx="4852">
                  <c:v>9675</c:v>
                </c:pt>
                <c:pt idx="4853">
                  <c:v>10101</c:v>
                </c:pt>
                <c:pt idx="4854">
                  <c:v>10886</c:v>
                </c:pt>
                <c:pt idx="4855">
                  <c:v>12345</c:v>
                </c:pt>
                <c:pt idx="4856">
                  <c:v>13760</c:v>
                </c:pt>
                <c:pt idx="4857">
                  <c:v>14759</c:v>
                </c:pt>
                <c:pt idx="4858">
                  <c:v>15018</c:v>
                </c:pt>
                <c:pt idx="4859">
                  <c:v>15101</c:v>
                </c:pt>
                <c:pt idx="4860">
                  <c:v>15111</c:v>
                </c:pt>
                <c:pt idx="4861">
                  <c:v>14868</c:v>
                </c:pt>
                <c:pt idx="4862">
                  <c:v>14818</c:v>
                </c:pt>
                <c:pt idx="4863">
                  <c:v>14987</c:v>
                </c:pt>
                <c:pt idx="4864">
                  <c:v>15343</c:v>
                </c:pt>
                <c:pt idx="4865">
                  <c:v>15757</c:v>
                </c:pt>
                <c:pt idx="4866">
                  <c:v>16648</c:v>
                </c:pt>
                <c:pt idx="4867">
                  <c:v>18071</c:v>
                </c:pt>
                <c:pt idx="4868">
                  <c:v>18054</c:v>
                </c:pt>
                <c:pt idx="4869">
                  <c:v>17408</c:v>
                </c:pt>
                <c:pt idx="4870">
                  <c:v>15815</c:v>
                </c:pt>
                <c:pt idx="4871">
                  <c:v>13532</c:v>
                </c:pt>
                <c:pt idx="4872">
                  <c:v>11538</c:v>
                </c:pt>
                <c:pt idx="4873">
                  <c:v>10257</c:v>
                </c:pt>
                <c:pt idx="4874">
                  <c:v>9715</c:v>
                </c:pt>
                <c:pt idx="4875">
                  <c:v>9471</c:v>
                </c:pt>
                <c:pt idx="4876">
                  <c:v>9467</c:v>
                </c:pt>
                <c:pt idx="4877">
                  <c:v>9805</c:v>
                </c:pt>
                <c:pt idx="4878">
                  <c:v>10393</c:v>
                </c:pt>
                <c:pt idx="4879">
                  <c:v>11727</c:v>
                </c:pt>
                <c:pt idx="4880">
                  <c:v>13357</c:v>
                </c:pt>
                <c:pt idx="4881">
                  <c:v>13452</c:v>
                </c:pt>
                <c:pt idx="4882">
                  <c:v>13718</c:v>
                </c:pt>
                <c:pt idx="4883">
                  <c:v>13078</c:v>
                </c:pt>
                <c:pt idx="4884">
                  <c:v>13908</c:v>
                </c:pt>
                <c:pt idx="4885">
                  <c:v>13603</c:v>
                </c:pt>
                <c:pt idx="4886">
                  <c:v>14343</c:v>
                </c:pt>
                <c:pt idx="4887">
                  <c:v>14792</c:v>
                </c:pt>
                <c:pt idx="4888">
                  <c:v>15616</c:v>
                </c:pt>
                <c:pt idx="4889">
                  <c:v>15825</c:v>
                </c:pt>
                <c:pt idx="4890">
                  <c:v>16683</c:v>
                </c:pt>
                <c:pt idx="4891">
                  <c:v>18267</c:v>
                </c:pt>
                <c:pt idx="4892">
                  <c:v>18249</c:v>
                </c:pt>
                <c:pt idx="4893">
                  <c:v>17342</c:v>
                </c:pt>
                <c:pt idx="4894">
                  <c:v>14663</c:v>
                </c:pt>
                <c:pt idx="4895">
                  <c:v>11997</c:v>
                </c:pt>
                <c:pt idx="4896">
                  <c:v>10273</c:v>
                </c:pt>
                <c:pt idx="4897">
                  <c:v>9505</c:v>
                </c:pt>
                <c:pt idx="4898">
                  <c:v>9252</c:v>
                </c:pt>
                <c:pt idx="4899">
                  <c:v>9110</c:v>
                </c:pt>
                <c:pt idx="4900">
                  <c:v>9274</c:v>
                </c:pt>
                <c:pt idx="4901">
                  <c:v>10475</c:v>
                </c:pt>
                <c:pt idx="4902">
                  <c:v>13133</c:v>
                </c:pt>
                <c:pt idx="4903">
                  <c:v>16656</c:v>
                </c:pt>
                <c:pt idx="4904">
                  <c:v>17452</c:v>
                </c:pt>
                <c:pt idx="4905">
                  <c:v>17267</c:v>
                </c:pt>
                <c:pt idx="4906">
                  <c:v>17386</c:v>
                </c:pt>
                <c:pt idx="4907">
                  <c:v>17571</c:v>
                </c:pt>
                <c:pt idx="4908">
                  <c:v>17725</c:v>
                </c:pt>
                <c:pt idx="4909">
                  <c:v>17518</c:v>
                </c:pt>
                <c:pt idx="4910">
                  <c:v>17892</c:v>
                </c:pt>
                <c:pt idx="4911">
                  <c:v>18510</c:v>
                </c:pt>
                <c:pt idx="4912">
                  <c:v>19067</c:v>
                </c:pt>
                <c:pt idx="4913">
                  <c:v>20015</c:v>
                </c:pt>
                <c:pt idx="4914">
                  <c:v>20835</c:v>
                </c:pt>
                <c:pt idx="4915">
                  <c:v>20900</c:v>
                </c:pt>
                <c:pt idx="4916">
                  <c:v>20360</c:v>
                </c:pt>
                <c:pt idx="4917">
                  <c:v>18786</c:v>
                </c:pt>
                <c:pt idx="4918">
                  <c:v>15615</c:v>
                </c:pt>
                <c:pt idx="4919">
                  <c:v>12593</c:v>
                </c:pt>
                <c:pt idx="4920">
                  <c:v>10807</c:v>
                </c:pt>
                <c:pt idx="4921">
                  <c:v>9966</c:v>
                </c:pt>
                <c:pt idx="4922">
                  <c:v>9686</c:v>
                </c:pt>
                <c:pt idx="4923">
                  <c:v>9626</c:v>
                </c:pt>
                <c:pt idx="4924">
                  <c:v>9851</c:v>
                </c:pt>
                <c:pt idx="4925">
                  <c:v>11089</c:v>
                </c:pt>
                <c:pt idx="4926">
                  <c:v>13674</c:v>
                </c:pt>
                <c:pt idx="4927">
                  <c:v>17427</c:v>
                </c:pt>
                <c:pt idx="4928">
                  <c:v>18680</c:v>
                </c:pt>
                <c:pt idx="4929">
                  <c:v>18287</c:v>
                </c:pt>
                <c:pt idx="4930">
                  <c:v>18195</c:v>
                </c:pt>
                <c:pt idx="4931">
                  <c:v>17971</c:v>
                </c:pt>
                <c:pt idx="4932">
                  <c:v>17574</c:v>
                </c:pt>
                <c:pt idx="4933">
                  <c:v>17508</c:v>
                </c:pt>
                <c:pt idx="4934">
                  <c:v>17363</c:v>
                </c:pt>
                <c:pt idx="4935">
                  <c:v>17129</c:v>
                </c:pt>
                <c:pt idx="4936">
                  <c:v>17686</c:v>
                </c:pt>
                <c:pt idx="4937">
                  <c:v>18397</c:v>
                </c:pt>
                <c:pt idx="4938">
                  <c:v>19376</c:v>
                </c:pt>
                <c:pt idx="4939">
                  <c:v>20566</c:v>
                </c:pt>
                <c:pt idx="4940">
                  <c:v>20436</c:v>
                </c:pt>
                <c:pt idx="4941">
                  <c:v>19050</c:v>
                </c:pt>
                <c:pt idx="4942">
                  <c:v>16218</c:v>
                </c:pt>
                <c:pt idx="4943">
                  <c:v>13022</c:v>
                </c:pt>
                <c:pt idx="4944">
                  <c:v>11256</c:v>
                </c:pt>
                <c:pt idx="4945">
                  <c:v>10550</c:v>
                </c:pt>
                <c:pt idx="4946">
                  <c:v>10234</c:v>
                </c:pt>
                <c:pt idx="4947">
                  <c:v>10229</c:v>
                </c:pt>
                <c:pt idx="4948">
                  <c:v>10405</c:v>
                </c:pt>
                <c:pt idx="4949">
                  <c:v>11656</c:v>
                </c:pt>
                <c:pt idx="4950">
                  <c:v>14449</c:v>
                </c:pt>
                <c:pt idx="4951">
                  <c:v>18348</c:v>
                </c:pt>
                <c:pt idx="4952">
                  <c:v>19195</c:v>
                </c:pt>
                <c:pt idx="4953">
                  <c:v>18800</c:v>
                </c:pt>
                <c:pt idx="4954">
                  <c:v>18735</c:v>
                </c:pt>
                <c:pt idx="4955">
                  <c:v>18398</c:v>
                </c:pt>
                <c:pt idx="4956">
                  <c:v>17864</c:v>
                </c:pt>
                <c:pt idx="4957">
                  <c:v>17631</c:v>
                </c:pt>
                <c:pt idx="4958">
                  <c:v>17448</c:v>
                </c:pt>
                <c:pt idx="4959">
                  <c:v>17392</c:v>
                </c:pt>
                <c:pt idx="4960">
                  <c:v>17629</c:v>
                </c:pt>
                <c:pt idx="4961">
                  <c:v>18666</c:v>
                </c:pt>
                <c:pt idx="4962">
                  <c:v>20229</c:v>
                </c:pt>
                <c:pt idx="4963">
                  <c:v>20688</c:v>
                </c:pt>
                <c:pt idx="4964">
                  <c:v>20439</c:v>
                </c:pt>
                <c:pt idx="4965">
                  <c:v>19123</c:v>
                </c:pt>
                <c:pt idx="4966">
                  <c:v>16165</c:v>
                </c:pt>
                <c:pt idx="4967">
                  <c:v>13179</c:v>
                </c:pt>
                <c:pt idx="4968">
                  <c:v>11308</c:v>
                </c:pt>
                <c:pt idx="4969">
                  <c:v>10354</c:v>
                </c:pt>
                <c:pt idx="4970">
                  <c:v>9964</c:v>
                </c:pt>
                <c:pt idx="4971">
                  <c:v>9951</c:v>
                </c:pt>
                <c:pt idx="4972">
                  <c:v>10146</c:v>
                </c:pt>
                <c:pt idx="4973">
                  <c:v>11414</c:v>
                </c:pt>
                <c:pt idx="4974">
                  <c:v>14588</c:v>
                </c:pt>
                <c:pt idx="4975">
                  <c:v>18228</c:v>
                </c:pt>
                <c:pt idx="4976">
                  <c:v>18881</c:v>
                </c:pt>
                <c:pt idx="4977">
                  <c:v>18200</c:v>
                </c:pt>
                <c:pt idx="4978">
                  <c:v>18313</c:v>
                </c:pt>
                <c:pt idx="4979">
                  <c:v>17974</c:v>
                </c:pt>
                <c:pt idx="4980">
                  <c:v>17512</c:v>
                </c:pt>
                <c:pt idx="4981">
                  <c:v>17180</c:v>
                </c:pt>
                <c:pt idx="4982">
                  <c:v>16788</c:v>
                </c:pt>
                <c:pt idx="4983">
                  <c:v>16704</c:v>
                </c:pt>
                <c:pt idx="4984">
                  <c:v>17136</c:v>
                </c:pt>
                <c:pt idx="4985">
                  <c:v>18176</c:v>
                </c:pt>
                <c:pt idx="4986">
                  <c:v>18878</c:v>
                </c:pt>
                <c:pt idx="4987">
                  <c:v>18957</c:v>
                </c:pt>
                <c:pt idx="4988">
                  <c:v>18476</c:v>
                </c:pt>
                <c:pt idx="4989">
                  <c:v>17566</c:v>
                </c:pt>
                <c:pt idx="4990">
                  <c:v>15485</c:v>
                </c:pt>
                <c:pt idx="4991">
                  <c:v>12933</c:v>
                </c:pt>
                <c:pt idx="4992">
                  <c:v>11142</c:v>
                </c:pt>
                <c:pt idx="4993">
                  <c:v>10238</c:v>
                </c:pt>
                <c:pt idx="4994">
                  <c:v>9791</c:v>
                </c:pt>
                <c:pt idx="4995">
                  <c:v>9697</c:v>
                </c:pt>
                <c:pt idx="4996">
                  <c:v>9866</c:v>
                </c:pt>
                <c:pt idx="4997">
                  <c:v>10974</c:v>
                </c:pt>
                <c:pt idx="4998">
                  <c:v>12886</c:v>
                </c:pt>
                <c:pt idx="4999">
                  <c:v>14966</c:v>
                </c:pt>
                <c:pt idx="5000">
                  <c:v>16629</c:v>
                </c:pt>
                <c:pt idx="5001">
                  <c:v>17555</c:v>
                </c:pt>
                <c:pt idx="5002">
                  <c:v>17613</c:v>
                </c:pt>
                <c:pt idx="5003">
                  <c:v>17671</c:v>
                </c:pt>
                <c:pt idx="5004">
                  <c:v>17507</c:v>
                </c:pt>
                <c:pt idx="5005">
                  <c:v>17449</c:v>
                </c:pt>
                <c:pt idx="5006">
                  <c:v>17227</c:v>
                </c:pt>
                <c:pt idx="5007">
                  <c:v>16676</c:v>
                </c:pt>
                <c:pt idx="5008">
                  <c:v>15831</c:v>
                </c:pt>
                <c:pt idx="5009">
                  <c:v>15643</c:v>
                </c:pt>
                <c:pt idx="5010">
                  <c:v>16788</c:v>
                </c:pt>
                <c:pt idx="5011">
                  <c:v>18122</c:v>
                </c:pt>
                <c:pt idx="5012">
                  <c:v>18122</c:v>
                </c:pt>
                <c:pt idx="5013">
                  <c:v>17669</c:v>
                </c:pt>
                <c:pt idx="5014">
                  <c:v>16058</c:v>
                </c:pt>
                <c:pt idx="5015">
                  <c:v>13541</c:v>
                </c:pt>
                <c:pt idx="5016">
                  <c:v>11585</c:v>
                </c:pt>
                <c:pt idx="5017">
                  <c:v>10539</c:v>
                </c:pt>
                <c:pt idx="5018">
                  <c:v>10104</c:v>
                </c:pt>
                <c:pt idx="5019">
                  <c:v>10047</c:v>
                </c:pt>
                <c:pt idx="5020">
                  <c:v>10077</c:v>
                </c:pt>
                <c:pt idx="5021">
                  <c:v>10578</c:v>
                </c:pt>
                <c:pt idx="5022">
                  <c:v>11370</c:v>
                </c:pt>
                <c:pt idx="5023">
                  <c:v>12810</c:v>
                </c:pt>
                <c:pt idx="5024">
                  <c:v>14259</c:v>
                </c:pt>
                <c:pt idx="5025">
                  <c:v>15030</c:v>
                </c:pt>
                <c:pt idx="5026">
                  <c:v>15267</c:v>
                </c:pt>
                <c:pt idx="5027">
                  <c:v>15359</c:v>
                </c:pt>
                <c:pt idx="5028">
                  <c:v>15118</c:v>
                </c:pt>
                <c:pt idx="5029">
                  <c:v>14760</c:v>
                </c:pt>
                <c:pt idx="5030">
                  <c:v>14438</c:v>
                </c:pt>
                <c:pt idx="5031">
                  <c:v>14419</c:v>
                </c:pt>
                <c:pt idx="5032">
                  <c:v>14816</c:v>
                </c:pt>
                <c:pt idx="5033">
                  <c:v>15483</c:v>
                </c:pt>
                <c:pt idx="5034">
                  <c:v>16976</c:v>
                </c:pt>
                <c:pt idx="5035">
                  <c:v>18078</c:v>
                </c:pt>
                <c:pt idx="5036">
                  <c:v>17918</c:v>
                </c:pt>
                <c:pt idx="5037">
                  <c:v>17407</c:v>
                </c:pt>
                <c:pt idx="5038">
                  <c:v>15906</c:v>
                </c:pt>
                <c:pt idx="5039">
                  <c:v>13604</c:v>
                </c:pt>
                <c:pt idx="5040">
                  <c:v>11398</c:v>
                </c:pt>
                <c:pt idx="5041">
                  <c:v>10186</c:v>
                </c:pt>
                <c:pt idx="5042">
                  <c:v>9850</c:v>
                </c:pt>
                <c:pt idx="5043">
                  <c:v>9514</c:v>
                </c:pt>
                <c:pt idx="5044">
                  <c:v>9694</c:v>
                </c:pt>
                <c:pt idx="5045">
                  <c:v>10222</c:v>
                </c:pt>
                <c:pt idx="5046">
                  <c:v>11108</c:v>
                </c:pt>
                <c:pt idx="5047">
                  <c:v>12745</c:v>
                </c:pt>
                <c:pt idx="5048">
                  <c:v>14936</c:v>
                </c:pt>
                <c:pt idx="5049">
                  <c:v>14814</c:v>
                </c:pt>
                <c:pt idx="5050">
                  <c:v>14745</c:v>
                </c:pt>
                <c:pt idx="5051">
                  <c:v>13900</c:v>
                </c:pt>
                <c:pt idx="5052">
                  <c:v>14671</c:v>
                </c:pt>
                <c:pt idx="5053">
                  <c:v>14863</c:v>
                </c:pt>
                <c:pt idx="5054">
                  <c:v>14891</c:v>
                </c:pt>
                <c:pt idx="5055">
                  <c:v>15014</c:v>
                </c:pt>
                <c:pt idx="5056">
                  <c:v>16329</c:v>
                </c:pt>
                <c:pt idx="5057">
                  <c:v>18293</c:v>
                </c:pt>
                <c:pt idx="5058">
                  <c:v>19295</c:v>
                </c:pt>
                <c:pt idx="5059">
                  <c:v>19224</c:v>
                </c:pt>
                <c:pt idx="5060">
                  <c:v>18780</c:v>
                </c:pt>
                <c:pt idx="5061">
                  <c:v>17148</c:v>
                </c:pt>
                <c:pt idx="5062">
                  <c:v>14611</c:v>
                </c:pt>
                <c:pt idx="5063">
                  <c:v>12316</c:v>
                </c:pt>
                <c:pt idx="5064">
                  <c:v>11096</c:v>
                </c:pt>
                <c:pt idx="5065">
                  <c:v>10616</c:v>
                </c:pt>
                <c:pt idx="5066">
                  <c:v>10519</c:v>
                </c:pt>
                <c:pt idx="5067">
                  <c:v>10551</c:v>
                </c:pt>
                <c:pt idx="5068">
                  <c:v>11030</c:v>
                </c:pt>
                <c:pt idx="5069">
                  <c:v>12492</c:v>
                </c:pt>
                <c:pt idx="5070">
                  <c:v>15470</c:v>
                </c:pt>
                <c:pt idx="5071">
                  <c:v>18258</c:v>
                </c:pt>
                <c:pt idx="5072">
                  <c:v>19072</c:v>
                </c:pt>
                <c:pt idx="5073">
                  <c:v>18945</c:v>
                </c:pt>
                <c:pt idx="5074">
                  <c:v>19142</c:v>
                </c:pt>
                <c:pt idx="5075">
                  <c:v>18994</c:v>
                </c:pt>
                <c:pt idx="5076">
                  <c:v>18424</c:v>
                </c:pt>
                <c:pt idx="5077">
                  <c:v>18273</c:v>
                </c:pt>
                <c:pt idx="5078">
                  <c:v>17809</c:v>
                </c:pt>
                <c:pt idx="5079">
                  <c:v>17561</c:v>
                </c:pt>
                <c:pt idx="5080">
                  <c:v>18169</c:v>
                </c:pt>
                <c:pt idx="5081">
                  <c:v>21318</c:v>
                </c:pt>
                <c:pt idx="5082">
                  <c:v>22687</c:v>
                </c:pt>
                <c:pt idx="5083">
                  <c:v>21783</c:v>
                </c:pt>
                <c:pt idx="5084">
                  <c:v>20843</c:v>
                </c:pt>
                <c:pt idx="5085">
                  <c:v>18852</c:v>
                </c:pt>
                <c:pt idx="5086">
                  <c:v>15791</c:v>
                </c:pt>
                <c:pt idx="5087">
                  <c:v>12975</c:v>
                </c:pt>
                <c:pt idx="5088">
                  <c:v>10854</c:v>
                </c:pt>
                <c:pt idx="5089">
                  <c:v>10257</c:v>
                </c:pt>
                <c:pt idx="5090">
                  <c:v>10039</c:v>
                </c:pt>
                <c:pt idx="5091">
                  <c:v>10087</c:v>
                </c:pt>
                <c:pt idx="5092">
                  <c:v>10473</c:v>
                </c:pt>
                <c:pt idx="5093">
                  <c:v>11865</c:v>
                </c:pt>
                <c:pt idx="5094">
                  <c:v>14285</c:v>
                </c:pt>
                <c:pt idx="5095">
                  <c:v>16832</c:v>
                </c:pt>
                <c:pt idx="5096">
                  <c:v>17085</c:v>
                </c:pt>
                <c:pt idx="5097">
                  <c:v>17067</c:v>
                </c:pt>
                <c:pt idx="5098">
                  <c:v>16852</c:v>
                </c:pt>
                <c:pt idx="5099">
                  <c:v>16582</c:v>
                </c:pt>
                <c:pt idx="5100">
                  <c:v>16657</c:v>
                </c:pt>
                <c:pt idx="5101">
                  <c:v>16358</c:v>
                </c:pt>
                <c:pt idx="5102">
                  <c:v>16201</c:v>
                </c:pt>
                <c:pt idx="5103">
                  <c:v>16066</c:v>
                </c:pt>
                <c:pt idx="5104">
                  <c:v>16461</c:v>
                </c:pt>
                <c:pt idx="5105">
                  <c:v>19291</c:v>
                </c:pt>
                <c:pt idx="5106">
                  <c:v>20804</c:v>
                </c:pt>
                <c:pt idx="5107">
                  <c:v>20431</c:v>
                </c:pt>
                <c:pt idx="5108">
                  <c:v>19891</c:v>
                </c:pt>
                <c:pt idx="5109">
                  <c:v>17889</c:v>
                </c:pt>
                <c:pt idx="5110">
                  <c:v>15017</c:v>
                </c:pt>
                <c:pt idx="5111">
                  <c:v>12319</c:v>
                </c:pt>
                <c:pt idx="5112">
                  <c:v>11313</c:v>
                </c:pt>
                <c:pt idx="5113">
                  <c:v>10537</c:v>
                </c:pt>
                <c:pt idx="5114">
                  <c:v>10276</c:v>
                </c:pt>
                <c:pt idx="5115">
                  <c:v>10302</c:v>
                </c:pt>
                <c:pt idx="5116">
                  <c:v>10625</c:v>
                </c:pt>
                <c:pt idx="5117">
                  <c:v>12118</c:v>
                </c:pt>
                <c:pt idx="5118">
                  <c:v>14829</c:v>
                </c:pt>
                <c:pt idx="5119">
                  <c:v>17511</c:v>
                </c:pt>
                <c:pt idx="5120">
                  <c:v>18229</c:v>
                </c:pt>
                <c:pt idx="5121">
                  <c:v>18051</c:v>
                </c:pt>
                <c:pt idx="5122">
                  <c:v>17850</c:v>
                </c:pt>
                <c:pt idx="5123">
                  <c:v>17636</c:v>
                </c:pt>
                <c:pt idx="5124">
                  <c:v>17143</c:v>
                </c:pt>
                <c:pt idx="5125">
                  <c:v>16853</c:v>
                </c:pt>
                <c:pt idx="5126">
                  <c:v>16695</c:v>
                </c:pt>
                <c:pt idx="5127">
                  <c:v>16660</c:v>
                </c:pt>
                <c:pt idx="5128">
                  <c:v>17283</c:v>
                </c:pt>
                <c:pt idx="5129">
                  <c:v>20239</c:v>
                </c:pt>
                <c:pt idx="5130">
                  <c:v>21043</c:v>
                </c:pt>
                <c:pt idx="5131">
                  <c:v>20519</c:v>
                </c:pt>
                <c:pt idx="5132">
                  <c:v>19736</c:v>
                </c:pt>
                <c:pt idx="5133">
                  <c:v>18106</c:v>
                </c:pt>
                <c:pt idx="5134">
                  <c:v>15176</c:v>
                </c:pt>
                <c:pt idx="5135">
                  <c:v>12400</c:v>
                </c:pt>
                <c:pt idx="5136">
                  <c:v>10938</c:v>
                </c:pt>
                <c:pt idx="5137">
                  <c:v>10334</c:v>
                </c:pt>
                <c:pt idx="5138">
                  <c:v>10077</c:v>
                </c:pt>
                <c:pt idx="5139">
                  <c:v>10172</c:v>
                </c:pt>
                <c:pt idx="5140">
                  <c:v>10628</c:v>
                </c:pt>
                <c:pt idx="5141">
                  <c:v>11983</c:v>
                </c:pt>
                <c:pt idx="5142">
                  <c:v>14756</c:v>
                </c:pt>
                <c:pt idx="5143">
                  <c:v>17059</c:v>
                </c:pt>
                <c:pt idx="5144">
                  <c:v>17571</c:v>
                </c:pt>
                <c:pt idx="5145">
                  <c:v>17282</c:v>
                </c:pt>
                <c:pt idx="5146">
                  <c:v>16899</c:v>
                </c:pt>
                <c:pt idx="5147">
                  <c:v>16484</c:v>
                </c:pt>
                <c:pt idx="5148">
                  <c:v>16184</c:v>
                </c:pt>
                <c:pt idx="5149">
                  <c:v>16036</c:v>
                </c:pt>
                <c:pt idx="5150">
                  <c:v>16095</c:v>
                </c:pt>
                <c:pt idx="5151">
                  <c:v>16400</c:v>
                </c:pt>
                <c:pt idx="5152">
                  <c:v>17434</c:v>
                </c:pt>
                <c:pt idx="5153">
                  <c:v>19759</c:v>
                </c:pt>
                <c:pt idx="5154">
                  <c:v>20334</c:v>
                </c:pt>
                <c:pt idx="5155">
                  <c:v>19915</c:v>
                </c:pt>
                <c:pt idx="5156">
                  <c:v>19065</c:v>
                </c:pt>
                <c:pt idx="5157">
                  <c:v>17350</c:v>
                </c:pt>
                <c:pt idx="5158">
                  <c:v>14644</c:v>
                </c:pt>
                <c:pt idx="5159">
                  <c:v>12026</c:v>
                </c:pt>
                <c:pt idx="5160">
                  <c:v>10415</c:v>
                </c:pt>
                <c:pt idx="5161">
                  <c:v>9759</c:v>
                </c:pt>
                <c:pt idx="5162">
                  <c:v>9431</c:v>
                </c:pt>
                <c:pt idx="5163">
                  <c:v>9425</c:v>
                </c:pt>
                <c:pt idx="5164">
                  <c:v>9644</c:v>
                </c:pt>
                <c:pt idx="5165">
                  <c:v>10949</c:v>
                </c:pt>
                <c:pt idx="5166">
                  <c:v>13551</c:v>
                </c:pt>
                <c:pt idx="5167">
                  <c:v>15875</c:v>
                </c:pt>
                <c:pt idx="5168">
                  <c:v>16234</c:v>
                </c:pt>
                <c:pt idx="5169">
                  <c:v>15757</c:v>
                </c:pt>
                <c:pt idx="5170">
                  <c:v>15999</c:v>
                </c:pt>
                <c:pt idx="5171">
                  <c:v>15953</c:v>
                </c:pt>
                <c:pt idx="5172">
                  <c:v>15737</c:v>
                </c:pt>
                <c:pt idx="5173">
                  <c:v>15858</c:v>
                </c:pt>
                <c:pt idx="5174">
                  <c:v>15829</c:v>
                </c:pt>
                <c:pt idx="5175">
                  <c:v>15695</c:v>
                </c:pt>
                <c:pt idx="5176">
                  <c:v>15624</c:v>
                </c:pt>
                <c:pt idx="5177">
                  <c:v>17941</c:v>
                </c:pt>
                <c:pt idx="5178">
                  <c:v>18631</c:v>
                </c:pt>
                <c:pt idx="5179">
                  <c:v>17944</c:v>
                </c:pt>
                <c:pt idx="5180">
                  <c:v>17445</c:v>
                </c:pt>
                <c:pt idx="5181">
                  <c:v>16670</c:v>
                </c:pt>
                <c:pt idx="5182">
                  <c:v>15068</c:v>
                </c:pt>
                <c:pt idx="5183">
                  <c:v>12844</c:v>
                </c:pt>
                <c:pt idx="5184">
                  <c:v>11136</c:v>
                </c:pt>
                <c:pt idx="5185">
                  <c:v>10346</c:v>
                </c:pt>
                <c:pt idx="5186">
                  <c:v>9991</c:v>
                </c:pt>
                <c:pt idx="5187">
                  <c:v>9921</c:v>
                </c:pt>
                <c:pt idx="5188">
                  <c:v>10074</c:v>
                </c:pt>
                <c:pt idx="5189">
                  <c:v>10568</c:v>
                </c:pt>
                <c:pt idx="5190">
                  <c:v>11443</c:v>
                </c:pt>
                <c:pt idx="5191">
                  <c:v>12540</c:v>
                </c:pt>
                <c:pt idx="5192">
                  <c:v>13757</c:v>
                </c:pt>
                <c:pt idx="5193">
                  <c:v>14499</c:v>
                </c:pt>
                <c:pt idx="5194">
                  <c:v>14664</c:v>
                </c:pt>
                <c:pt idx="5195">
                  <c:v>14595</c:v>
                </c:pt>
                <c:pt idx="5196">
                  <c:v>14501</c:v>
                </c:pt>
                <c:pt idx="5197">
                  <c:v>14163</c:v>
                </c:pt>
                <c:pt idx="5198">
                  <c:v>13923</c:v>
                </c:pt>
                <c:pt idx="5199">
                  <c:v>14100</c:v>
                </c:pt>
                <c:pt idx="5200">
                  <c:v>14580</c:v>
                </c:pt>
                <c:pt idx="5201">
                  <c:v>17003</c:v>
                </c:pt>
                <c:pt idx="5202">
                  <c:v>18510</c:v>
                </c:pt>
                <c:pt idx="5203">
                  <c:v>18215</c:v>
                </c:pt>
                <c:pt idx="5204">
                  <c:v>17829</c:v>
                </c:pt>
                <c:pt idx="5205">
                  <c:v>17043</c:v>
                </c:pt>
                <c:pt idx="5206">
                  <c:v>15294</c:v>
                </c:pt>
                <c:pt idx="5207">
                  <c:v>13007</c:v>
                </c:pt>
                <c:pt idx="5208">
                  <c:v>11335</c:v>
                </c:pt>
                <c:pt idx="5209">
                  <c:v>10419</c:v>
                </c:pt>
                <c:pt idx="5210">
                  <c:v>10036</c:v>
                </c:pt>
                <c:pt idx="5211">
                  <c:v>9910</c:v>
                </c:pt>
                <c:pt idx="5212">
                  <c:v>10081</c:v>
                </c:pt>
                <c:pt idx="5213">
                  <c:v>10521</c:v>
                </c:pt>
                <c:pt idx="5214">
                  <c:v>11291</c:v>
                </c:pt>
                <c:pt idx="5215">
                  <c:v>12144</c:v>
                </c:pt>
                <c:pt idx="5216">
                  <c:v>13467</c:v>
                </c:pt>
                <c:pt idx="5217">
                  <c:v>13440</c:v>
                </c:pt>
                <c:pt idx="5218">
                  <c:v>13443</c:v>
                </c:pt>
                <c:pt idx="5219">
                  <c:v>12814</c:v>
                </c:pt>
                <c:pt idx="5220">
                  <c:v>13530</c:v>
                </c:pt>
                <c:pt idx="5221">
                  <c:v>13219</c:v>
                </c:pt>
                <c:pt idx="5222">
                  <c:v>13718</c:v>
                </c:pt>
                <c:pt idx="5223">
                  <c:v>14202</c:v>
                </c:pt>
                <c:pt idx="5224">
                  <c:v>15143</c:v>
                </c:pt>
                <c:pt idx="5225">
                  <c:v>17553</c:v>
                </c:pt>
                <c:pt idx="5226">
                  <c:v>18372</c:v>
                </c:pt>
                <c:pt idx="5227">
                  <c:v>18139</c:v>
                </c:pt>
                <c:pt idx="5228">
                  <c:v>17773</c:v>
                </c:pt>
                <c:pt idx="5229">
                  <c:v>16430</c:v>
                </c:pt>
                <c:pt idx="5230">
                  <c:v>14171</c:v>
                </c:pt>
                <c:pt idx="5231">
                  <c:v>11742</c:v>
                </c:pt>
                <c:pt idx="5232">
                  <c:v>10428</c:v>
                </c:pt>
                <c:pt idx="5233">
                  <c:v>9839</c:v>
                </c:pt>
                <c:pt idx="5234">
                  <c:v>9734</c:v>
                </c:pt>
                <c:pt idx="5235">
                  <c:v>9776</c:v>
                </c:pt>
                <c:pt idx="5236">
                  <c:v>10223</c:v>
                </c:pt>
                <c:pt idx="5237">
                  <c:v>11642</c:v>
                </c:pt>
                <c:pt idx="5238">
                  <c:v>14521</c:v>
                </c:pt>
                <c:pt idx="5239">
                  <c:v>16891</c:v>
                </c:pt>
                <c:pt idx="5240">
                  <c:v>17430</c:v>
                </c:pt>
                <c:pt idx="5241">
                  <c:v>17207</c:v>
                </c:pt>
                <c:pt idx="5242">
                  <c:v>17086</c:v>
                </c:pt>
                <c:pt idx="5243">
                  <c:v>17037</c:v>
                </c:pt>
                <c:pt idx="5244">
                  <c:v>16848</c:v>
                </c:pt>
                <c:pt idx="5245">
                  <c:v>16725</c:v>
                </c:pt>
                <c:pt idx="5246">
                  <c:v>16810</c:v>
                </c:pt>
                <c:pt idx="5247">
                  <c:v>16790</c:v>
                </c:pt>
                <c:pt idx="5248">
                  <c:v>16851</c:v>
                </c:pt>
                <c:pt idx="5249">
                  <c:v>20184</c:v>
                </c:pt>
                <c:pt idx="5250">
                  <c:v>21082</c:v>
                </c:pt>
                <c:pt idx="5251">
                  <c:v>20475</c:v>
                </c:pt>
                <c:pt idx="5252">
                  <c:v>19632</c:v>
                </c:pt>
                <c:pt idx="5253">
                  <c:v>17835</c:v>
                </c:pt>
                <c:pt idx="5254">
                  <c:v>15029</c:v>
                </c:pt>
                <c:pt idx="5255">
                  <c:v>12249</c:v>
                </c:pt>
                <c:pt idx="5256">
                  <c:v>10649</c:v>
                </c:pt>
                <c:pt idx="5257">
                  <c:v>10017</c:v>
                </c:pt>
                <c:pt idx="5258">
                  <c:v>9758</c:v>
                </c:pt>
                <c:pt idx="5259">
                  <c:v>9808</c:v>
                </c:pt>
                <c:pt idx="5260">
                  <c:v>10238</c:v>
                </c:pt>
                <c:pt idx="5261">
                  <c:v>11677</c:v>
                </c:pt>
                <c:pt idx="5262">
                  <c:v>14208</c:v>
                </c:pt>
                <c:pt idx="5263">
                  <c:v>17174</c:v>
                </c:pt>
                <c:pt idx="5264">
                  <c:v>17504</c:v>
                </c:pt>
                <c:pt idx="5265">
                  <c:v>17016</c:v>
                </c:pt>
                <c:pt idx="5266">
                  <c:v>16747</c:v>
                </c:pt>
                <c:pt idx="5267">
                  <c:v>16560</c:v>
                </c:pt>
                <c:pt idx="5268">
                  <c:v>16324</c:v>
                </c:pt>
                <c:pt idx="5269">
                  <c:v>16275</c:v>
                </c:pt>
                <c:pt idx="5270">
                  <c:v>16527</c:v>
                </c:pt>
                <c:pt idx="5271">
                  <c:v>16391</c:v>
                </c:pt>
                <c:pt idx="5272">
                  <c:v>16536</c:v>
                </c:pt>
                <c:pt idx="5273">
                  <c:v>19821</c:v>
                </c:pt>
                <c:pt idx="5274">
                  <c:v>21009</c:v>
                </c:pt>
                <c:pt idx="5275">
                  <c:v>20432</c:v>
                </c:pt>
                <c:pt idx="5276">
                  <c:v>19684</c:v>
                </c:pt>
                <c:pt idx="5277">
                  <c:v>17983</c:v>
                </c:pt>
                <c:pt idx="5278">
                  <c:v>15094</c:v>
                </c:pt>
                <c:pt idx="5279">
                  <c:v>12213</c:v>
                </c:pt>
                <c:pt idx="5280">
                  <c:v>10643</c:v>
                </c:pt>
                <c:pt idx="5281">
                  <c:v>9913</c:v>
                </c:pt>
                <c:pt idx="5282">
                  <c:v>9729</c:v>
                </c:pt>
                <c:pt idx="5283">
                  <c:v>9682</c:v>
                </c:pt>
                <c:pt idx="5284">
                  <c:v>9961</c:v>
                </c:pt>
                <c:pt idx="5285">
                  <c:v>11318</c:v>
                </c:pt>
                <c:pt idx="5286">
                  <c:v>14157</c:v>
                </c:pt>
                <c:pt idx="5287">
                  <c:v>17012</c:v>
                </c:pt>
                <c:pt idx="5288">
                  <c:v>17546</c:v>
                </c:pt>
                <c:pt idx="5289">
                  <c:v>17479</c:v>
                </c:pt>
                <c:pt idx="5290">
                  <c:v>17267</c:v>
                </c:pt>
                <c:pt idx="5291">
                  <c:v>16735</c:v>
                </c:pt>
                <c:pt idx="5292">
                  <c:v>16597</c:v>
                </c:pt>
                <c:pt idx="5293">
                  <c:v>16377</c:v>
                </c:pt>
                <c:pt idx="5294">
                  <c:v>16472</c:v>
                </c:pt>
                <c:pt idx="5295">
                  <c:v>16588</c:v>
                </c:pt>
                <c:pt idx="5296">
                  <c:v>17225</c:v>
                </c:pt>
                <c:pt idx="5297">
                  <c:v>20284</c:v>
                </c:pt>
                <c:pt idx="5298">
                  <c:v>21035</c:v>
                </c:pt>
                <c:pt idx="5299">
                  <c:v>20385</c:v>
                </c:pt>
                <c:pt idx="5300">
                  <c:v>19489</c:v>
                </c:pt>
                <c:pt idx="5301">
                  <c:v>17858</c:v>
                </c:pt>
                <c:pt idx="5302">
                  <c:v>15146</c:v>
                </c:pt>
                <c:pt idx="5303">
                  <c:v>12388</c:v>
                </c:pt>
                <c:pt idx="5304">
                  <c:v>10833</c:v>
                </c:pt>
                <c:pt idx="5305">
                  <c:v>10165</c:v>
                </c:pt>
                <c:pt idx="5306">
                  <c:v>9968</c:v>
                </c:pt>
                <c:pt idx="5307">
                  <c:v>10114</c:v>
                </c:pt>
                <c:pt idx="5308">
                  <c:v>10450</c:v>
                </c:pt>
                <c:pt idx="5309">
                  <c:v>11837</c:v>
                </c:pt>
                <c:pt idx="5310">
                  <c:v>14589</c:v>
                </c:pt>
                <c:pt idx="5311">
                  <c:v>17188</c:v>
                </c:pt>
                <c:pt idx="5312">
                  <c:v>17518</c:v>
                </c:pt>
                <c:pt idx="5313">
                  <c:v>17063</c:v>
                </c:pt>
                <c:pt idx="5314">
                  <c:v>16801</c:v>
                </c:pt>
                <c:pt idx="5315">
                  <c:v>16493</c:v>
                </c:pt>
                <c:pt idx="5316">
                  <c:v>16171</c:v>
                </c:pt>
                <c:pt idx="5317">
                  <c:v>16071</c:v>
                </c:pt>
                <c:pt idx="5318">
                  <c:v>16326</c:v>
                </c:pt>
                <c:pt idx="5319">
                  <c:v>16273</c:v>
                </c:pt>
                <c:pt idx="5320">
                  <c:v>16431</c:v>
                </c:pt>
                <c:pt idx="5321">
                  <c:v>19706</c:v>
                </c:pt>
                <c:pt idx="5322">
                  <c:v>21029</c:v>
                </c:pt>
                <c:pt idx="5323">
                  <c:v>20576</c:v>
                </c:pt>
                <c:pt idx="5324">
                  <c:v>19734</c:v>
                </c:pt>
                <c:pt idx="5325">
                  <c:v>18115</c:v>
                </c:pt>
                <c:pt idx="5326">
                  <c:v>15201</c:v>
                </c:pt>
                <c:pt idx="5327">
                  <c:v>12540</c:v>
                </c:pt>
                <c:pt idx="5328">
                  <c:v>10965</c:v>
                </c:pt>
                <c:pt idx="5329">
                  <c:v>10223</c:v>
                </c:pt>
                <c:pt idx="5330">
                  <c:v>9959</c:v>
                </c:pt>
                <c:pt idx="5331">
                  <c:v>9919</c:v>
                </c:pt>
                <c:pt idx="5332">
                  <c:v>10241</c:v>
                </c:pt>
                <c:pt idx="5333">
                  <c:v>11469</c:v>
                </c:pt>
                <c:pt idx="5334">
                  <c:v>14055</c:v>
                </c:pt>
                <c:pt idx="5335">
                  <c:v>17061</c:v>
                </c:pt>
                <c:pt idx="5336">
                  <c:v>18669</c:v>
                </c:pt>
                <c:pt idx="5337">
                  <c:v>18313</c:v>
                </c:pt>
                <c:pt idx="5338">
                  <c:v>18906</c:v>
                </c:pt>
                <c:pt idx="5339">
                  <c:v>18855</c:v>
                </c:pt>
                <c:pt idx="5340">
                  <c:v>18342</c:v>
                </c:pt>
                <c:pt idx="5341">
                  <c:v>17597</c:v>
                </c:pt>
                <c:pt idx="5342">
                  <c:v>18061</c:v>
                </c:pt>
                <c:pt idx="5343">
                  <c:v>17779</c:v>
                </c:pt>
                <c:pt idx="5344">
                  <c:v>17064</c:v>
                </c:pt>
                <c:pt idx="5345">
                  <c:v>19580</c:v>
                </c:pt>
                <c:pt idx="5346">
                  <c:v>20138</c:v>
                </c:pt>
                <c:pt idx="5347">
                  <c:v>19587</c:v>
                </c:pt>
                <c:pt idx="5348">
                  <c:v>19104</c:v>
                </c:pt>
                <c:pt idx="5349">
                  <c:v>18220</c:v>
                </c:pt>
                <c:pt idx="5350">
                  <c:v>16377</c:v>
                </c:pt>
                <c:pt idx="5351">
                  <c:v>14032</c:v>
                </c:pt>
                <c:pt idx="5352">
                  <c:v>12274</c:v>
                </c:pt>
                <c:pt idx="5353">
                  <c:v>11187</c:v>
                </c:pt>
                <c:pt idx="5354">
                  <c:v>10683</c:v>
                </c:pt>
                <c:pt idx="5355">
                  <c:v>10596</c:v>
                </c:pt>
                <c:pt idx="5356">
                  <c:v>10610</c:v>
                </c:pt>
                <c:pt idx="5357">
                  <c:v>11025</c:v>
                </c:pt>
                <c:pt idx="5358">
                  <c:v>11767</c:v>
                </c:pt>
                <c:pt idx="5359">
                  <c:v>13225</c:v>
                </c:pt>
                <c:pt idx="5360">
                  <c:v>15241</c:v>
                </c:pt>
                <c:pt idx="5361">
                  <c:v>16783</c:v>
                </c:pt>
                <c:pt idx="5362">
                  <c:v>17715</c:v>
                </c:pt>
                <c:pt idx="5363">
                  <c:v>18218</c:v>
                </c:pt>
                <c:pt idx="5364">
                  <c:v>17963</c:v>
                </c:pt>
                <c:pt idx="5365">
                  <c:v>17847</c:v>
                </c:pt>
                <c:pt idx="5366">
                  <c:v>17647</c:v>
                </c:pt>
                <c:pt idx="5367">
                  <c:v>17797</c:v>
                </c:pt>
                <c:pt idx="5368">
                  <c:v>17789</c:v>
                </c:pt>
                <c:pt idx="5369">
                  <c:v>20098</c:v>
                </c:pt>
                <c:pt idx="5370">
                  <c:v>20728</c:v>
                </c:pt>
                <c:pt idx="5371">
                  <c:v>20210</c:v>
                </c:pt>
                <c:pt idx="5372">
                  <c:v>19678</c:v>
                </c:pt>
                <c:pt idx="5373">
                  <c:v>18902</c:v>
                </c:pt>
                <c:pt idx="5374">
                  <c:v>17059</c:v>
                </c:pt>
                <c:pt idx="5375">
                  <c:v>14467</c:v>
                </c:pt>
                <c:pt idx="5376">
                  <c:v>12421</c:v>
                </c:pt>
                <c:pt idx="5377">
                  <c:v>11218</c:v>
                </c:pt>
                <c:pt idx="5378">
                  <c:v>10659</c:v>
                </c:pt>
                <c:pt idx="5379">
                  <c:v>10504</c:v>
                </c:pt>
                <c:pt idx="5380">
                  <c:v>10551</c:v>
                </c:pt>
                <c:pt idx="5381">
                  <c:v>10915</c:v>
                </c:pt>
                <c:pt idx="5382">
                  <c:v>11442</c:v>
                </c:pt>
                <c:pt idx="5383">
                  <c:v>12283</c:v>
                </c:pt>
                <c:pt idx="5384">
                  <c:v>13718</c:v>
                </c:pt>
                <c:pt idx="5385">
                  <c:v>14150</c:v>
                </c:pt>
                <c:pt idx="5386">
                  <c:v>14444</c:v>
                </c:pt>
                <c:pt idx="5387">
                  <c:v>13798</c:v>
                </c:pt>
                <c:pt idx="5388">
                  <c:v>14213</c:v>
                </c:pt>
                <c:pt idx="5389">
                  <c:v>13602</c:v>
                </c:pt>
                <c:pt idx="5390">
                  <c:v>13730</c:v>
                </c:pt>
                <c:pt idx="5391">
                  <c:v>14170</c:v>
                </c:pt>
                <c:pt idx="5392">
                  <c:v>15607</c:v>
                </c:pt>
                <c:pt idx="5393">
                  <c:v>18554</c:v>
                </c:pt>
                <c:pt idx="5394">
                  <c:v>19257</c:v>
                </c:pt>
                <c:pt idx="5395">
                  <c:v>19021</c:v>
                </c:pt>
                <c:pt idx="5396">
                  <c:v>18942</c:v>
                </c:pt>
                <c:pt idx="5397">
                  <c:v>17525</c:v>
                </c:pt>
                <c:pt idx="5398">
                  <c:v>14990</c:v>
                </c:pt>
                <c:pt idx="5399">
                  <c:v>12467</c:v>
                </c:pt>
                <c:pt idx="5400">
                  <c:v>11035</c:v>
                </c:pt>
                <c:pt idx="5401">
                  <c:v>10379</c:v>
                </c:pt>
                <c:pt idx="5402">
                  <c:v>10162</c:v>
                </c:pt>
                <c:pt idx="5403">
                  <c:v>10376</c:v>
                </c:pt>
                <c:pt idx="5404">
                  <c:v>10663</c:v>
                </c:pt>
                <c:pt idx="5405">
                  <c:v>12153</c:v>
                </c:pt>
                <c:pt idx="5406">
                  <c:v>14941</c:v>
                </c:pt>
                <c:pt idx="5407">
                  <c:v>17491</c:v>
                </c:pt>
                <c:pt idx="5408">
                  <c:v>18114</c:v>
                </c:pt>
                <c:pt idx="5409">
                  <c:v>17689</c:v>
                </c:pt>
                <c:pt idx="5410">
                  <c:v>17534</c:v>
                </c:pt>
                <c:pt idx="5411">
                  <c:v>17237</c:v>
                </c:pt>
                <c:pt idx="5412">
                  <c:v>17162</c:v>
                </c:pt>
                <c:pt idx="5413">
                  <c:v>16883</c:v>
                </c:pt>
                <c:pt idx="5414">
                  <c:v>16732</c:v>
                </c:pt>
                <c:pt idx="5415">
                  <c:v>16653</c:v>
                </c:pt>
                <c:pt idx="5416">
                  <c:v>17210</c:v>
                </c:pt>
                <c:pt idx="5417">
                  <c:v>20779</c:v>
                </c:pt>
                <c:pt idx="5418">
                  <c:v>21804</c:v>
                </c:pt>
                <c:pt idx="5419">
                  <c:v>21149</c:v>
                </c:pt>
                <c:pt idx="5420">
                  <c:v>20396</c:v>
                </c:pt>
                <c:pt idx="5421">
                  <c:v>18812</c:v>
                </c:pt>
                <c:pt idx="5422">
                  <c:v>15618</c:v>
                </c:pt>
                <c:pt idx="5423">
                  <c:v>12651</c:v>
                </c:pt>
                <c:pt idx="5424">
                  <c:v>10881</c:v>
                </c:pt>
                <c:pt idx="5425">
                  <c:v>10165</c:v>
                </c:pt>
                <c:pt idx="5426">
                  <c:v>9823</c:v>
                </c:pt>
                <c:pt idx="5427">
                  <c:v>9778</c:v>
                </c:pt>
                <c:pt idx="5428">
                  <c:v>10128</c:v>
                </c:pt>
                <c:pt idx="5429">
                  <c:v>11483</c:v>
                </c:pt>
                <c:pt idx="5430">
                  <c:v>13883</c:v>
                </c:pt>
                <c:pt idx="5431">
                  <c:v>17149</c:v>
                </c:pt>
                <c:pt idx="5432">
                  <c:v>17901</c:v>
                </c:pt>
                <c:pt idx="5433">
                  <c:v>17859</c:v>
                </c:pt>
                <c:pt idx="5434">
                  <c:v>17947</c:v>
                </c:pt>
                <c:pt idx="5435">
                  <c:v>17878</c:v>
                </c:pt>
                <c:pt idx="5436">
                  <c:v>17946</c:v>
                </c:pt>
                <c:pt idx="5437">
                  <c:v>18006</c:v>
                </c:pt>
                <c:pt idx="5438">
                  <c:v>17824</c:v>
                </c:pt>
                <c:pt idx="5439">
                  <c:v>18106</c:v>
                </c:pt>
                <c:pt idx="5440">
                  <c:v>19067</c:v>
                </c:pt>
                <c:pt idx="5441">
                  <c:v>21550</c:v>
                </c:pt>
                <c:pt idx="5442">
                  <c:v>21833</c:v>
                </c:pt>
                <c:pt idx="5443">
                  <c:v>21219</c:v>
                </c:pt>
                <c:pt idx="5444">
                  <c:v>20590</c:v>
                </c:pt>
                <c:pt idx="5445">
                  <c:v>18639</c:v>
                </c:pt>
                <c:pt idx="5446">
                  <c:v>15602</c:v>
                </c:pt>
                <c:pt idx="5447">
                  <c:v>12768</c:v>
                </c:pt>
                <c:pt idx="5448">
                  <c:v>10964</c:v>
                </c:pt>
                <c:pt idx="5449">
                  <c:v>10138</c:v>
                </c:pt>
                <c:pt idx="5450">
                  <c:v>9850</c:v>
                </c:pt>
                <c:pt idx="5451">
                  <c:v>9897</c:v>
                </c:pt>
                <c:pt idx="5452">
                  <c:v>10182</c:v>
                </c:pt>
                <c:pt idx="5453">
                  <c:v>11497</c:v>
                </c:pt>
                <c:pt idx="5454">
                  <c:v>14444</c:v>
                </c:pt>
                <c:pt idx="5455">
                  <c:v>17168</c:v>
                </c:pt>
                <c:pt idx="5456">
                  <c:v>17566</c:v>
                </c:pt>
                <c:pt idx="5457">
                  <c:v>17410</c:v>
                </c:pt>
                <c:pt idx="5458">
                  <c:v>17517</c:v>
                </c:pt>
                <c:pt idx="5459">
                  <c:v>17542</c:v>
                </c:pt>
                <c:pt idx="5460">
                  <c:v>17473</c:v>
                </c:pt>
                <c:pt idx="5461">
                  <c:v>17266</c:v>
                </c:pt>
                <c:pt idx="5462">
                  <c:v>16983</c:v>
                </c:pt>
                <c:pt idx="5463">
                  <c:v>17374</c:v>
                </c:pt>
                <c:pt idx="5464">
                  <c:v>18769</c:v>
                </c:pt>
                <c:pt idx="5465">
                  <c:v>21289</c:v>
                </c:pt>
                <c:pt idx="5466">
                  <c:v>21528</c:v>
                </c:pt>
                <c:pt idx="5467">
                  <c:v>20897</c:v>
                </c:pt>
                <c:pt idx="5468">
                  <c:v>20276</c:v>
                </c:pt>
                <c:pt idx="5469">
                  <c:v>18547</c:v>
                </c:pt>
                <c:pt idx="5470">
                  <c:v>15624</c:v>
                </c:pt>
                <c:pt idx="5471">
                  <c:v>12824</c:v>
                </c:pt>
                <c:pt idx="5472">
                  <c:v>10983</c:v>
                </c:pt>
                <c:pt idx="5473">
                  <c:v>10284</c:v>
                </c:pt>
                <c:pt idx="5474">
                  <c:v>9990</c:v>
                </c:pt>
                <c:pt idx="5475">
                  <c:v>9977</c:v>
                </c:pt>
                <c:pt idx="5476">
                  <c:v>10231</c:v>
                </c:pt>
                <c:pt idx="5477">
                  <c:v>11663</c:v>
                </c:pt>
                <c:pt idx="5478">
                  <c:v>14703</c:v>
                </c:pt>
                <c:pt idx="5479">
                  <c:v>17675</c:v>
                </c:pt>
                <c:pt idx="5480">
                  <c:v>18568</c:v>
                </c:pt>
                <c:pt idx="5481">
                  <c:v>18349</c:v>
                </c:pt>
                <c:pt idx="5482">
                  <c:v>18127</c:v>
                </c:pt>
                <c:pt idx="5483">
                  <c:v>17901</c:v>
                </c:pt>
                <c:pt idx="5484">
                  <c:v>18025</c:v>
                </c:pt>
                <c:pt idx="5485">
                  <c:v>18008</c:v>
                </c:pt>
                <c:pt idx="5486">
                  <c:v>18047</c:v>
                </c:pt>
                <c:pt idx="5487">
                  <c:v>18561</c:v>
                </c:pt>
                <c:pt idx="5488">
                  <c:v>19698</c:v>
                </c:pt>
                <c:pt idx="5489">
                  <c:v>22635</c:v>
                </c:pt>
                <c:pt idx="5490">
                  <c:v>22979</c:v>
                </c:pt>
                <c:pt idx="5491">
                  <c:v>21933</c:v>
                </c:pt>
                <c:pt idx="5492">
                  <c:v>21213</c:v>
                </c:pt>
                <c:pt idx="5493">
                  <c:v>18409</c:v>
                </c:pt>
                <c:pt idx="5494">
                  <c:v>15854</c:v>
                </c:pt>
                <c:pt idx="5495">
                  <c:v>13271</c:v>
                </c:pt>
                <c:pt idx="5496">
                  <c:v>11893</c:v>
                </c:pt>
                <c:pt idx="5497">
                  <c:v>11028</c:v>
                </c:pt>
                <c:pt idx="5498">
                  <c:v>10733</c:v>
                </c:pt>
                <c:pt idx="5499">
                  <c:v>10694</c:v>
                </c:pt>
                <c:pt idx="5500">
                  <c:v>10939</c:v>
                </c:pt>
                <c:pt idx="5501">
                  <c:v>12326</c:v>
                </c:pt>
                <c:pt idx="5502">
                  <c:v>14888</c:v>
                </c:pt>
                <c:pt idx="5503">
                  <c:v>17755</c:v>
                </c:pt>
                <c:pt idx="5504">
                  <c:v>18248</c:v>
                </c:pt>
                <c:pt idx="5505">
                  <c:v>17421</c:v>
                </c:pt>
                <c:pt idx="5506">
                  <c:v>17863</c:v>
                </c:pt>
                <c:pt idx="5507">
                  <c:v>17481</c:v>
                </c:pt>
                <c:pt idx="5508">
                  <c:v>16917</c:v>
                </c:pt>
                <c:pt idx="5509">
                  <c:v>16818</c:v>
                </c:pt>
                <c:pt idx="5510">
                  <c:v>17104</c:v>
                </c:pt>
                <c:pt idx="5511">
                  <c:v>17484</c:v>
                </c:pt>
                <c:pt idx="5512">
                  <c:v>17698</c:v>
                </c:pt>
                <c:pt idx="5513">
                  <c:v>20117</c:v>
                </c:pt>
                <c:pt idx="5514">
                  <c:v>20357</c:v>
                </c:pt>
                <c:pt idx="5515">
                  <c:v>19869</c:v>
                </c:pt>
                <c:pt idx="5516">
                  <c:v>19476</c:v>
                </c:pt>
                <c:pt idx="5517">
                  <c:v>18637</c:v>
                </c:pt>
                <c:pt idx="5518">
                  <c:v>16763</c:v>
                </c:pt>
                <c:pt idx="5519">
                  <c:v>14385</c:v>
                </c:pt>
                <c:pt idx="5520">
                  <c:v>12513</c:v>
                </c:pt>
                <c:pt idx="5521">
                  <c:v>11499</c:v>
                </c:pt>
                <c:pt idx="5522">
                  <c:v>10992</c:v>
                </c:pt>
                <c:pt idx="5523">
                  <c:v>10984</c:v>
                </c:pt>
                <c:pt idx="5524">
                  <c:v>11098</c:v>
                </c:pt>
                <c:pt idx="5525">
                  <c:v>11625</c:v>
                </c:pt>
                <c:pt idx="5526">
                  <c:v>12423</c:v>
                </c:pt>
                <c:pt idx="5527">
                  <c:v>13632</c:v>
                </c:pt>
                <c:pt idx="5528">
                  <c:v>14827</c:v>
                </c:pt>
                <c:pt idx="5529">
                  <c:v>15410</c:v>
                </c:pt>
                <c:pt idx="5530">
                  <c:v>15722</c:v>
                </c:pt>
                <c:pt idx="5531">
                  <c:v>15727</c:v>
                </c:pt>
                <c:pt idx="5532">
                  <c:v>16022</c:v>
                </c:pt>
                <c:pt idx="5533">
                  <c:v>15702</c:v>
                </c:pt>
                <c:pt idx="5534">
                  <c:v>15068</c:v>
                </c:pt>
                <c:pt idx="5535">
                  <c:v>15313</c:v>
                </c:pt>
                <c:pt idx="5536">
                  <c:v>16278</c:v>
                </c:pt>
                <c:pt idx="5537">
                  <c:v>19461</c:v>
                </c:pt>
                <c:pt idx="5538">
                  <c:v>20185</c:v>
                </c:pt>
                <c:pt idx="5539">
                  <c:v>19677</c:v>
                </c:pt>
                <c:pt idx="5540">
                  <c:v>19265</c:v>
                </c:pt>
                <c:pt idx="5541">
                  <c:v>18534</c:v>
                </c:pt>
                <c:pt idx="5542">
                  <c:v>16713</c:v>
                </c:pt>
                <c:pt idx="5543">
                  <c:v>14102</c:v>
                </c:pt>
                <c:pt idx="5544">
                  <c:v>11971</c:v>
                </c:pt>
                <c:pt idx="5545">
                  <c:v>10889</c:v>
                </c:pt>
                <c:pt idx="5546">
                  <c:v>10328</c:v>
                </c:pt>
                <c:pt idx="5547">
                  <c:v>10237</c:v>
                </c:pt>
                <c:pt idx="5548">
                  <c:v>10251</c:v>
                </c:pt>
                <c:pt idx="5549">
                  <c:v>10674</c:v>
                </c:pt>
                <c:pt idx="5550">
                  <c:v>11291</c:v>
                </c:pt>
                <c:pt idx="5551">
                  <c:v>12491</c:v>
                </c:pt>
                <c:pt idx="5552">
                  <c:v>14153</c:v>
                </c:pt>
                <c:pt idx="5553">
                  <c:v>14172</c:v>
                </c:pt>
                <c:pt idx="5554">
                  <c:v>13943</c:v>
                </c:pt>
                <c:pt idx="5555">
                  <c:v>13273</c:v>
                </c:pt>
                <c:pt idx="5556">
                  <c:v>13859</c:v>
                </c:pt>
                <c:pt idx="5557">
                  <c:v>13713</c:v>
                </c:pt>
                <c:pt idx="5558">
                  <c:v>14136</c:v>
                </c:pt>
                <c:pt idx="5559">
                  <c:v>14494</c:v>
                </c:pt>
                <c:pt idx="5560">
                  <c:v>16053</c:v>
                </c:pt>
                <c:pt idx="5561">
                  <c:v>19065</c:v>
                </c:pt>
                <c:pt idx="5562">
                  <c:v>19909</c:v>
                </c:pt>
                <c:pt idx="5563">
                  <c:v>19784</c:v>
                </c:pt>
                <c:pt idx="5564">
                  <c:v>19634</c:v>
                </c:pt>
                <c:pt idx="5565">
                  <c:v>18368</c:v>
                </c:pt>
                <c:pt idx="5566">
                  <c:v>15879</c:v>
                </c:pt>
                <c:pt idx="5567">
                  <c:v>13133</c:v>
                </c:pt>
                <c:pt idx="5568">
                  <c:v>11495</c:v>
                </c:pt>
                <c:pt idx="5569">
                  <c:v>10861</c:v>
                </c:pt>
                <c:pt idx="5570">
                  <c:v>10652</c:v>
                </c:pt>
                <c:pt idx="5571">
                  <c:v>10810</c:v>
                </c:pt>
                <c:pt idx="5572">
                  <c:v>11169</c:v>
                </c:pt>
                <c:pt idx="5573">
                  <c:v>12790</c:v>
                </c:pt>
                <c:pt idx="5574">
                  <c:v>15779</c:v>
                </c:pt>
                <c:pt idx="5575">
                  <c:v>18403</c:v>
                </c:pt>
                <c:pt idx="5576">
                  <c:v>19027</c:v>
                </c:pt>
                <c:pt idx="5577">
                  <c:v>18513</c:v>
                </c:pt>
                <c:pt idx="5578">
                  <c:v>18386</c:v>
                </c:pt>
                <c:pt idx="5579">
                  <c:v>18178</c:v>
                </c:pt>
                <c:pt idx="5580">
                  <c:v>17887</c:v>
                </c:pt>
                <c:pt idx="5581">
                  <c:v>17535</c:v>
                </c:pt>
                <c:pt idx="5582">
                  <c:v>17273</c:v>
                </c:pt>
                <c:pt idx="5583">
                  <c:v>17256</c:v>
                </c:pt>
                <c:pt idx="5584">
                  <c:v>17971</c:v>
                </c:pt>
                <c:pt idx="5585">
                  <c:v>21749</c:v>
                </c:pt>
                <c:pt idx="5586">
                  <c:v>22685</c:v>
                </c:pt>
                <c:pt idx="5587">
                  <c:v>22229</c:v>
                </c:pt>
                <c:pt idx="5588">
                  <c:v>21594</c:v>
                </c:pt>
                <c:pt idx="5589">
                  <c:v>20122</c:v>
                </c:pt>
                <c:pt idx="5590">
                  <c:v>16990</c:v>
                </c:pt>
                <c:pt idx="5591">
                  <c:v>13849</c:v>
                </c:pt>
                <c:pt idx="5592">
                  <c:v>12008</c:v>
                </c:pt>
                <c:pt idx="5593">
                  <c:v>11211</c:v>
                </c:pt>
                <c:pt idx="5594">
                  <c:v>10917</c:v>
                </c:pt>
                <c:pt idx="5595">
                  <c:v>10995</c:v>
                </c:pt>
                <c:pt idx="5596">
                  <c:v>11346</c:v>
                </c:pt>
                <c:pt idx="5597">
                  <c:v>12734</c:v>
                </c:pt>
                <c:pt idx="5598">
                  <c:v>15520</c:v>
                </c:pt>
                <c:pt idx="5599">
                  <c:v>18345</c:v>
                </c:pt>
                <c:pt idx="5600">
                  <c:v>18800</c:v>
                </c:pt>
                <c:pt idx="5601">
                  <c:v>18219</c:v>
                </c:pt>
                <c:pt idx="5602">
                  <c:v>17905</c:v>
                </c:pt>
                <c:pt idx="5603">
                  <c:v>17773</c:v>
                </c:pt>
                <c:pt idx="5604">
                  <c:v>17409</c:v>
                </c:pt>
                <c:pt idx="5605">
                  <c:v>17209</c:v>
                </c:pt>
                <c:pt idx="5606">
                  <c:v>17186</c:v>
                </c:pt>
                <c:pt idx="5607">
                  <c:v>16995</c:v>
                </c:pt>
                <c:pt idx="5608">
                  <c:v>17756</c:v>
                </c:pt>
                <c:pt idx="5609">
                  <c:v>21315</c:v>
                </c:pt>
                <c:pt idx="5610">
                  <c:v>22244</c:v>
                </c:pt>
                <c:pt idx="5611">
                  <c:v>21633</c:v>
                </c:pt>
                <c:pt idx="5612">
                  <c:v>21111</c:v>
                </c:pt>
                <c:pt idx="5613">
                  <c:v>19759</c:v>
                </c:pt>
                <c:pt idx="5614">
                  <c:v>17434</c:v>
                </c:pt>
                <c:pt idx="5615">
                  <c:v>14409</c:v>
                </c:pt>
                <c:pt idx="5616">
                  <c:v>12261</c:v>
                </c:pt>
                <c:pt idx="5617">
                  <c:v>11282</c:v>
                </c:pt>
                <c:pt idx="5618">
                  <c:v>10900</c:v>
                </c:pt>
                <c:pt idx="5619">
                  <c:v>10941</c:v>
                </c:pt>
                <c:pt idx="5620">
                  <c:v>11241</c:v>
                </c:pt>
                <c:pt idx="5621">
                  <c:v>12199</c:v>
                </c:pt>
                <c:pt idx="5622">
                  <c:v>14115</c:v>
                </c:pt>
                <c:pt idx="5623">
                  <c:v>15835</c:v>
                </c:pt>
                <c:pt idx="5624">
                  <c:v>16821</c:v>
                </c:pt>
                <c:pt idx="5625">
                  <c:v>17454</c:v>
                </c:pt>
                <c:pt idx="5626">
                  <c:v>17521</c:v>
                </c:pt>
                <c:pt idx="5627">
                  <c:v>17461</c:v>
                </c:pt>
                <c:pt idx="5628">
                  <c:v>17090</c:v>
                </c:pt>
                <c:pt idx="5629">
                  <c:v>16828</c:v>
                </c:pt>
                <c:pt idx="5630">
                  <c:v>16419</c:v>
                </c:pt>
                <c:pt idx="5631">
                  <c:v>16834</c:v>
                </c:pt>
                <c:pt idx="5632">
                  <c:v>17760</c:v>
                </c:pt>
                <c:pt idx="5633">
                  <c:v>20735</c:v>
                </c:pt>
                <c:pt idx="5634">
                  <c:v>21435</c:v>
                </c:pt>
                <c:pt idx="5635">
                  <c:v>21000</c:v>
                </c:pt>
                <c:pt idx="5636">
                  <c:v>20522</c:v>
                </c:pt>
                <c:pt idx="5637">
                  <c:v>19663</c:v>
                </c:pt>
                <c:pt idx="5638">
                  <c:v>17610</c:v>
                </c:pt>
                <c:pt idx="5639">
                  <c:v>14787</c:v>
                </c:pt>
                <c:pt idx="5640">
                  <c:v>12598</c:v>
                </c:pt>
                <c:pt idx="5641">
                  <c:v>11321</c:v>
                </c:pt>
                <c:pt idx="5642">
                  <c:v>10869</c:v>
                </c:pt>
                <c:pt idx="5643">
                  <c:v>10793</c:v>
                </c:pt>
                <c:pt idx="5644">
                  <c:v>10904</c:v>
                </c:pt>
                <c:pt idx="5645">
                  <c:v>11636</c:v>
                </c:pt>
                <c:pt idx="5646">
                  <c:v>12671</c:v>
                </c:pt>
                <c:pt idx="5647">
                  <c:v>13972</c:v>
                </c:pt>
                <c:pt idx="5648">
                  <c:v>15767</c:v>
                </c:pt>
                <c:pt idx="5649">
                  <c:v>17133</c:v>
                </c:pt>
                <c:pt idx="5650">
                  <c:v>18348</c:v>
                </c:pt>
                <c:pt idx="5651">
                  <c:v>18887</c:v>
                </c:pt>
                <c:pt idx="5652">
                  <c:v>18107</c:v>
                </c:pt>
                <c:pt idx="5653">
                  <c:v>16340</c:v>
                </c:pt>
                <c:pt idx="5654">
                  <c:v>14716</c:v>
                </c:pt>
                <c:pt idx="5655">
                  <c:v>13921</c:v>
                </c:pt>
                <c:pt idx="5656">
                  <c:v>13868</c:v>
                </c:pt>
                <c:pt idx="5657">
                  <c:v>15920</c:v>
                </c:pt>
                <c:pt idx="5658">
                  <c:v>16991</c:v>
                </c:pt>
                <c:pt idx="5659">
                  <c:v>17577</c:v>
                </c:pt>
                <c:pt idx="5660">
                  <c:v>17869</c:v>
                </c:pt>
                <c:pt idx="5661">
                  <c:v>17470</c:v>
                </c:pt>
                <c:pt idx="5662">
                  <c:v>15888</c:v>
                </c:pt>
                <c:pt idx="5663">
                  <c:v>13729</c:v>
                </c:pt>
                <c:pt idx="5664">
                  <c:v>12122</c:v>
                </c:pt>
                <c:pt idx="5665">
                  <c:v>11256</c:v>
                </c:pt>
                <c:pt idx="5666">
                  <c:v>10884</c:v>
                </c:pt>
                <c:pt idx="5667">
                  <c:v>10810</c:v>
                </c:pt>
                <c:pt idx="5668">
                  <c:v>11134</c:v>
                </c:pt>
                <c:pt idx="5669">
                  <c:v>11629</c:v>
                </c:pt>
                <c:pt idx="5670">
                  <c:v>12356</c:v>
                </c:pt>
                <c:pt idx="5671">
                  <c:v>13160</c:v>
                </c:pt>
                <c:pt idx="5672">
                  <c:v>14075</c:v>
                </c:pt>
                <c:pt idx="5673">
                  <c:v>14486</c:v>
                </c:pt>
                <c:pt idx="5674">
                  <c:v>14827</c:v>
                </c:pt>
                <c:pt idx="5675">
                  <c:v>14826</c:v>
                </c:pt>
                <c:pt idx="5676">
                  <c:v>14550</c:v>
                </c:pt>
                <c:pt idx="5677">
                  <c:v>14127</c:v>
                </c:pt>
                <c:pt idx="5678">
                  <c:v>14004</c:v>
                </c:pt>
                <c:pt idx="5679">
                  <c:v>14073</c:v>
                </c:pt>
                <c:pt idx="5680">
                  <c:v>15091</c:v>
                </c:pt>
                <c:pt idx="5681">
                  <c:v>18559</c:v>
                </c:pt>
                <c:pt idx="5682">
                  <c:v>19606</c:v>
                </c:pt>
                <c:pt idx="5683">
                  <c:v>19619</c:v>
                </c:pt>
                <c:pt idx="5684">
                  <c:v>19491</c:v>
                </c:pt>
                <c:pt idx="5685">
                  <c:v>18959</c:v>
                </c:pt>
                <c:pt idx="5686">
                  <c:v>17357</c:v>
                </c:pt>
                <c:pt idx="5687">
                  <c:v>14739</c:v>
                </c:pt>
                <c:pt idx="5688">
                  <c:v>12644</c:v>
                </c:pt>
                <c:pt idx="5689">
                  <c:v>11512</c:v>
                </c:pt>
                <c:pt idx="5690">
                  <c:v>11022</c:v>
                </c:pt>
                <c:pt idx="5691">
                  <c:v>10928</c:v>
                </c:pt>
                <c:pt idx="5692">
                  <c:v>11078</c:v>
                </c:pt>
                <c:pt idx="5693">
                  <c:v>11469</c:v>
                </c:pt>
                <c:pt idx="5694">
                  <c:v>12165</c:v>
                </c:pt>
                <c:pt idx="5695">
                  <c:v>13225</c:v>
                </c:pt>
                <c:pt idx="5696">
                  <c:v>14222</c:v>
                </c:pt>
                <c:pt idx="5697">
                  <c:v>15029</c:v>
                </c:pt>
                <c:pt idx="5698">
                  <c:v>15290</c:v>
                </c:pt>
                <c:pt idx="5699">
                  <c:v>15073</c:v>
                </c:pt>
                <c:pt idx="5700">
                  <c:v>14955</c:v>
                </c:pt>
                <c:pt idx="5701">
                  <c:v>14545</c:v>
                </c:pt>
                <c:pt idx="5702">
                  <c:v>14440</c:v>
                </c:pt>
                <c:pt idx="5703">
                  <c:v>14402</c:v>
                </c:pt>
                <c:pt idx="5704">
                  <c:v>15295</c:v>
                </c:pt>
                <c:pt idx="5705">
                  <c:v>19264</c:v>
                </c:pt>
                <c:pt idx="5706">
                  <c:v>20585</c:v>
                </c:pt>
                <c:pt idx="5707">
                  <c:v>20683</c:v>
                </c:pt>
                <c:pt idx="5708">
                  <c:v>20445</c:v>
                </c:pt>
                <c:pt idx="5709">
                  <c:v>19697</c:v>
                </c:pt>
                <c:pt idx="5710">
                  <c:v>17839</c:v>
                </c:pt>
                <c:pt idx="5711">
                  <c:v>14903</c:v>
                </c:pt>
                <c:pt idx="5712">
                  <c:v>12439</c:v>
                </c:pt>
                <c:pt idx="5713">
                  <c:v>11067</c:v>
                </c:pt>
                <c:pt idx="5714">
                  <c:v>10387</c:v>
                </c:pt>
                <c:pt idx="5715">
                  <c:v>10278</c:v>
                </c:pt>
                <c:pt idx="5716">
                  <c:v>10277</c:v>
                </c:pt>
                <c:pt idx="5717">
                  <c:v>10640</c:v>
                </c:pt>
                <c:pt idx="5718">
                  <c:v>11242</c:v>
                </c:pt>
                <c:pt idx="5719">
                  <c:v>12167</c:v>
                </c:pt>
                <c:pt idx="5720">
                  <c:v>13884</c:v>
                </c:pt>
                <c:pt idx="5721">
                  <c:v>14160</c:v>
                </c:pt>
                <c:pt idx="5722">
                  <c:v>14386</c:v>
                </c:pt>
                <c:pt idx="5723">
                  <c:v>13696</c:v>
                </c:pt>
                <c:pt idx="5724">
                  <c:v>14364</c:v>
                </c:pt>
                <c:pt idx="5725">
                  <c:v>14137</c:v>
                </c:pt>
                <c:pt idx="5726">
                  <c:v>15327</c:v>
                </c:pt>
                <c:pt idx="5727">
                  <c:v>16500</c:v>
                </c:pt>
                <c:pt idx="5728">
                  <c:v>18723</c:v>
                </c:pt>
                <c:pt idx="5729">
                  <c:v>21567</c:v>
                </c:pt>
                <c:pt idx="5730">
                  <c:v>22025</c:v>
                </c:pt>
                <c:pt idx="5731">
                  <c:v>21860</c:v>
                </c:pt>
                <c:pt idx="5732">
                  <c:v>21544</c:v>
                </c:pt>
                <c:pt idx="5733">
                  <c:v>19850</c:v>
                </c:pt>
                <c:pt idx="5734">
                  <c:v>16402</c:v>
                </c:pt>
                <c:pt idx="5735">
                  <c:v>13155</c:v>
                </c:pt>
                <c:pt idx="5736">
                  <c:v>11325</c:v>
                </c:pt>
                <c:pt idx="5737">
                  <c:v>10511</c:v>
                </c:pt>
                <c:pt idx="5738">
                  <c:v>10191</c:v>
                </c:pt>
                <c:pt idx="5739">
                  <c:v>10154</c:v>
                </c:pt>
                <c:pt idx="5740">
                  <c:v>10479</c:v>
                </c:pt>
                <c:pt idx="5741">
                  <c:v>11991</c:v>
                </c:pt>
                <c:pt idx="5742">
                  <c:v>14896</c:v>
                </c:pt>
                <c:pt idx="5743">
                  <c:v>17864</c:v>
                </c:pt>
                <c:pt idx="5744">
                  <c:v>18806</c:v>
                </c:pt>
                <c:pt idx="5745">
                  <c:v>18884</c:v>
                </c:pt>
                <c:pt idx="5746">
                  <c:v>19070</c:v>
                </c:pt>
                <c:pt idx="5747">
                  <c:v>19421</c:v>
                </c:pt>
                <c:pt idx="5748">
                  <c:v>19302</c:v>
                </c:pt>
                <c:pt idx="5749">
                  <c:v>19160</c:v>
                </c:pt>
                <c:pt idx="5750">
                  <c:v>19259</c:v>
                </c:pt>
                <c:pt idx="5751">
                  <c:v>19910</c:v>
                </c:pt>
                <c:pt idx="5752">
                  <c:v>21042</c:v>
                </c:pt>
                <c:pt idx="5753">
                  <c:v>24315</c:v>
                </c:pt>
                <c:pt idx="5754">
                  <c:v>24614</c:v>
                </c:pt>
                <c:pt idx="5755">
                  <c:v>24102</c:v>
                </c:pt>
                <c:pt idx="5756">
                  <c:v>23669</c:v>
                </c:pt>
                <c:pt idx="5757">
                  <c:v>22171</c:v>
                </c:pt>
                <c:pt idx="5758">
                  <c:v>18323</c:v>
                </c:pt>
                <c:pt idx="5759">
                  <c:v>14349</c:v>
                </c:pt>
                <c:pt idx="5760">
                  <c:v>12018</c:v>
                </c:pt>
                <c:pt idx="5761">
                  <c:v>11106</c:v>
                </c:pt>
                <c:pt idx="5762">
                  <c:v>10685</c:v>
                </c:pt>
                <c:pt idx="5763">
                  <c:v>10672</c:v>
                </c:pt>
                <c:pt idx="5764">
                  <c:v>11044</c:v>
                </c:pt>
                <c:pt idx="5765">
                  <c:v>12720</c:v>
                </c:pt>
                <c:pt idx="5766">
                  <c:v>15264</c:v>
                </c:pt>
                <c:pt idx="5767">
                  <c:v>18731</c:v>
                </c:pt>
                <c:pt idx="5768">
                  <c:v>19490</c:v>
                </c:pt>
                <c:pt idx="5769">
                  <c:v>19336</c:v>
                </c:pt>
                <c:pt idx="5770">
                  <c:v>19642</c:v>
                </c:pt>
                <c:pt idx="5771">
                  <c:v>19678</c:v>
                </c:pt>
                <c:pt idx="5772">
                  <c:v>19676</c:v>
                </c:pt>
                <c:pt idx="5773">
                  <c:v>19666</c:v>
                </c:pt>
                <c:pt idx="5774">
                  <c:v>19735</c:v>
                </c:pt>
                <c:pt idx="5775">
                  <c:v>20152</c:v>
                </c:pt>
                <c:pt idx="5776">
                  <c:v>21418</c:v>
                </c:pt>
                <c:pt idx="5777">
                  <c:v>25181</c:v>
                </c:pt>
                <c:pt idx="5778">
                  <c:v>26149</c:v>
                </c:pt>
                <c:pt idx="5779">
                  <c:v>25992</c:v>
                </c:pt>
                <c:pt idx="5780">
                  <c:v>25319</c:v>
                </c:pt>
                <c:pt idx="5781">
                  <c:v>23282</c:v>
                </c:pt>
                <c:pt idx="5782">
                  <c:v>19438</c:v>
                </c:pt>
                <c:pt idx="5783">
                  <c:v>15399</c:v>
                </c:pt>
                <c:pt idx="5784">
                  <c:v>13242</c:v>
                </c:pt>
                <c:pt idx="5785">
                  <c:v>12431</c:v>
                </c:pt>
                <c:pt idx="5786">
                  <c:v>12248</c:v>
                </c:pt>
                <c:pt idx="5787">
                  <c:v>12373</c:v>
                </c:pt>
                <c:pt idx="5788">
                  <c:v>12707</c:v>
                </c:pt>
                <c:pt idx="5789">
                  <c:v>14267</c:v>
                </c:pt>
                <c:pt idx="5790">
                  <c:v>16964</c:v>
                </c:pt>
                <c:pt idx="5791">
                  <c:v>19934</c:v>
                </c:pt>
                <c:pt idx="5792">
                  <c:v>20251</c:v>
                </c:pt>
                <c:pt idx="5793">
                  <c:v>20019</c:v>
                </c:pt>
                <c:pt idx="5794">
                  <c:v>19483</c:v>
                </c:pt>
                <c:pt idx="5795">
                  <c:v>19262</c:v>
                </c:pt>
                <c:pt idx="5796">
                  <c:v>18961</c:v>
                </c:pt>
                <c:pt idx="5797">
                  <c:v>18539</c:v>
                </c:pt>
                <c:pt idx="5798">
                  <c:v>18631</c:v>
                </c:pt>
                <c:pt idx="5799">
                  <c:v>19339</c:v>
                </c:pt>
                <c:pt idx="5800">
                  <c:v>20629</c:v>
                </c:pt>
                <c:pt idx="5801">
                  <c:v>25375</c:v>
                </c:pt>
                <c:pt idx="5802">
                  <c:v>26527</c:v>
                </c:pt>
                <c:pt idx="5803">
                  <c:v>26060</c:v>
                </c:pt>
                <c:pt idx="5804">
                  <c:v>25720</c:v>
                </c:pt>
                <c:pt idx="5805">
                  <c:v>24025</c:v>
                </c:pt>
                <c:pt idx="5806">
                  <c:v>20378</c:v>
                </c:pt>
                <c:pt idx="5807">
                  <c:v>16404</c:v>
                </c:pt>
                <c:pt idx="5808">
                  <c:v>13507</c:v>
                </c:pt>
                <c:pt idx="5809">
                  <c:v>12844</c:v>
                </c:pt>
                <c:pt idx="5810">
                  <c:v>12455</c:v>
                </c:pt>
                <c:pt idx="5811">
                  <c:v>12506</c:v>
                </c:pt>
                <c:pt idx="5812">
                  <c:v>12846</c:v>
                </c:pt>
                <c:pt idx="5813">
                  <c:v>14211</c:v>
                </c:pt>
                <c:pt idx="5814">
                  <c:v>16757</c:v>
                </c:pt>
                <c:pt idx="5815">
                  <c:v>19548</c:v>
                </c:pt>
                <c:pt idx="5816">
                  <c:v>19715</c:v>
                </c:pt>
                <c:pt idx="5817">
                  <c:v>19121</c:v>
                </c:pt>
                <c:pt idx="5818">
                  <c:v>18944</c:v>
                </c:pt>
                <c:pt idx="5819">
                  <c:v>18449</c:v>
                </c:pt>
                <c:pt idx="5820">
                  <c:v>18117</c:v>
                </c:pt>
                <c:pt idx="5821">
                  <c:v>17897</c:v>
                </c:pt>
                <c:pt idx="5822">
                  <c:v>17725</c:v>
                </c:pt>
                <c:pt idx="5823">
                  <c:v>17988</c:v>
                </c:pt>
                <c:pt idx="5824">
                  <c:v>19339</c:v>
                </c:pt>
                <c:pt idx="5825">
                  <c:v>23790</c:v>
                </c:pt>
                <c:pt idx="5826">
                  <c:v>25253</c:v>
                </c:pt>
                <c:pt idx="5827">
                  <c:v>24893</c:v>
                </c:pt>
                <c:pt idx="5828">
                  <c:v>24370</c:v>
                </c:pt>
                <c:pt idx="5829">
                  <c:v>23101</c:v>
                </c:pt>
                <c:pt idx="5830">
                  <c:v>19464</c:v>
                </c:pt>
                <c:pt idx="5831">
                  <c:v>15650</c:v>
                </c:pt>
                <c:pt idx="5832">
                  <c:v>14085</c:v>
                </c:pt>
                <c:pt idx="5833">
                  <c:v>13193</c:v>
                </c:pt>
                <c:pt idx="5834">
                  <c:v>12915</c:v>
                </c:pt>
                <c:pt idx="5835">
                  <c:v>12986</c:v>
                </c:pt>
                <c:pt idx="5836">
                  <c:v>13181</c:v>
                </c:pt>
                <c:pt idx="5837">
                  <c:v>14444</c:v>
                </c:pt>
                <c:pt idx="5838">
                  <c:v>17096</c:v>
                </c:pt>
                <c:pt idx="5839">
                  <c:v>19972</c:v>
                </c:pt>
                <c:pt idx="5840">
                  <c:v>20657</c:v>
                </c:pt>
                <c:pt idx="5841">
                  <c:v>19776</c:v>
                </c:pt>
                <c:pt idx="5842">
                  <c:v>19621</c:v>
                </c:pt>
                <c:pt idx="5843">
                  <c:v>19306</c:v>
                </c:pt>
                <c:pt idx="5844">
                  <c:v>18906</c:v>
                </c:pt>
                <c:pt idx="5845">
                  <c:v>18693</c:v>
                </c:pt>
                <c:pt idx="5846">
                  <c:v>19253</c:v>
                </c:pt>
                <c:pt idx="5847">
                  <c:v>19541</c:v>
                </c:pt>
                <c:pt idx="5848">
                  <c:v>20376</c:v>
                </c:pt>
                <c:pt idx="5849">
                  <c:v>23804</c:v>
                </c:pt>
                <c:pt idx="5850">
                  <c:v>24068</c:v>
                </c:pt>
                <c:pt idx="5851">
                  <c:v>23598</c:v>
                </c:pt>
                <c:pt idx="5852">
                  <c:v>23408</c:v>
                </c:pt>
                <c:pt idx="5853">
                  <c:v>22856</c:v>
                </c:pt>
                <c:pt idx="5854">
                  <c:v>20571</c:v>
                </c:pt>
                <c:pt idx="5855">
                  <c:v>17090</c:v>
                </c:pt>
                <c:pt idx="5856">
                  <c:v>14865</c:v>
                </c:pt>
                <c:pt idx="5857">
                  <c:v>13674</c:v>
                </c:pt>
                <c:pt idx="5858">
                  <c:v>13128</c:v>
                </c:pt>
                <c:pt idx="5859">
                  <c:v>13085</c:v>
                </c:pt>
                <c:pt idx="5860">
                  <c:v>13136</c:v>
                </c:pt>
                <c:pt idx="5861">
                  <c:v>13555</c:v>
                </c:pt>
                <c:pt idx="5862">
                  <c:v>14374</c:v>
                </c:pt>
                <c:pt idx="5863">
                  <c:v>16034</c:v>
                </c:pt>
                <c:pt idx="5864">
                  <c:v>17435</c:v>
                </c:pt>
                <c:pt idx="5865">
                  <c:v>18579</c:v>
                </c:pt>
                <c:pt idx="5866">
                  <c:v>19102</c:v>
                </c:pt>
                <c:pt idx="5867">
                  <c:v>19462</c:v>
                </c:pt>
                <c:pt idx="5868">
                  <c:v>19240</c:v>
                </c:pt>
                <c:pt idx="5869">
                  <c:v>19207</c:v>
                </c:pt>
                <c:pt idx="5870">
                  <c:v>19154</c:v>
                </c:pt>
                <c:pt idx="5871">
                  <c:v>19154</c:v>
                </c:pt>
                <c:pt idx="5872">
                  <c:v>20734</c:v>
                </c:pt>
                <c:pt idx="5873">
                  <c:v>24965</c:v>
                </c:pt>
                <c:pt idx="5874">
                  <c:v>25793</c:v>
                </c:pt>
                <c:pt idx="5875">
                  <c:v>25395</c:v>
                </c:pt>
                <c:pt idx="5876">
                  <c:v>25083</c:v>
                </c:pt>
                <c:pt idx="5877">
                  <c:v>24169</c:v>
                </c:pt>
                <c:pt idx="5878">
                  <c:v>21486</c:v>
                </c:pt>
                <c:pt idx="5879">
                  <c:v>17976</c:v>
                </c:pt>
                <c:pt idx="5880">
                  <c:v>14999</c:v>
                </c:pt>
                <c:pt idx="5881">
                  <c:v>13563</c:v>
                </c:pt>
                <c:pt idx="5882">
                  <c:v>13055</c:v>
                </c:pt>
                <c:pt idx="5883">
                  <c:v>12860</c:v>
                </c:pt>
                <c:pt idx="5884">
                  <c:v>12889</c:v>
                </c:pt>
                <c:pt idx="5885">
                  <c:v>13347</c:v>
                </c:pt>
                <c:pt idx="5886">
                  <c:v>14084</c:v>
                </c:pt>
                <c:pt idx="5887">
                  <c:v>15477</c:v>
                </c:pt>
                <c:pt idx="5888">
                  <c:v>16809</c:v>
                </c:pt>
                <c:pt idx="5889">
                  <c:v>16932</c:v>
                </c:pt>
                <c:pt idx="5890">
                  <c:v>17333</c:v>
                </c:pt>
                <c:pt idx="5891">
                  <c:v>16737</c:v>
                </c:pt>
                <c:pt idx="5892">
                  <c:v>17122</c:v>
                </c:pt>
                <c:pt idx="5893">
                  <c:v>16634</c:v>
                </c:pt>
                <c:pt idx="5894">
                  <c:v>17654</c:v>
                </c:pt>
                <c:pt idx="5895">
                  <c:v>17910</c:v>
                </c:pt>
                <c:pt idx="5896">
                  <c:v>20762</c:v>
                </c:pt>
                <c:pt idx="5897">
                  <c:v>25220</c:v>
                </c:pt>
                <c:pt idx="5898">
                  <c:v>25694</c:v>
                </c:pt>
                <c:pt idx="5899">
                  <c:v>25555</c:v>
                </c:pt>
                <c:pt idx="5900">
                  <c:v>25144</c:v>
                </c:pt>
                <c:pt idx="5901">
                  <c:v>23481</c:v>
                </c:pt>
                <c:pt idx="5902">
                  <c:v>19805</c:v>
                </c:pt>
                <c:pt idx="5903">
                  <c:v>15934</c:v>
                </c:pt>
                <c:pt idx="5904">
                  <c:v>13905</c:v>
                </c:pt>
                <c:pt idx="5905">
                  <c:v>13294</c:v>
                </c:pt>
                <c:pt idx="5906">
                  <c:v>13119</c:v>
                </c:pt>
                <c:pt idx="5907">
                  <c:v>13281</c:v>
                </c:pt>
                <c:pt idx="5908">
                  <c:v>13719</c:v>
                </c:pt>
                <c:pt idx="5909">
                  <c:v>15302</c:v>
                </c:pt>
                <c:pt idx="5910">
                  <c:v>18209</c:v>
                </c:pt>
                <c:pt idx="5911">
                  <c:v>21208</c:v>
                </c:pt>
                <c:pt idx="5912">
                  <c:v>21930</c:v>
                </c:pt>
                <c:pt idx="5913">
                  <c:v>21506</c:v>
                </c:pt>
                <c:pt idx="5914">
                  <c:v>21337</c:v>
                </c:pt>
                <c:pt idx="5915">
                  <c:v>20974</c:v>
                </c:pt>
                <c:pt idx="5916">
                  <c:v>20671</c:v>
                </c:pt>
                <c:pt idx="5917">
                  <c:v>20336</c:v>
                </c:pt>
                <c:pt idx="5918">
                  <c:v>20109</c:v>
                </c:pt>
                <c:pt idx="5919">
                  <c:v>20389</c:v>
                </c:pt>
                <c:pt idx="5920">
                  <c:v>21684</c:v>
                </c:pt>
                <c:pt idx="5921">
                  <c:v>26718</c:v>
                </c:pt>
                <c:pt idx="5922">
                  <c:v>28192</c:v>
                </c:pt>
                <c:pt idx="5923">
                  <c:v>27651</c:v>
                </c:pt>
                <c:pt idx="5924">
                  <c:v>27128</c:v>
                </c:pt>
                <c:pt idx="5925">
                  <c:v>25586</c:v>
                </c:pt>
                <c:pt idx="5926">
                  <c:v>21612</c:v>
                </c:pt>
                <c:pt idx="5927">
                  <c:v>17512</c:v>
                </c:pt>
                <c:pt idx="5928">
                  <c:v>15148</c:v>
                </c:pt>
                <c:pt idx="5929">
                  <c:v>14071</c:v>
                </c:pt>
                <c:pt idx="5930">
                  <c:v>13837</c:v>
                </c:pt>
                <c:pt idx="5931">
                  <c:v>13959</c:v>
                </c:pt>
                <c:pt idx="5932">
                  <c:v>14312</c:v>
                </c:pt>
                <c:pt idx="5933">
                  <c:v>15719</c:v>
                </c:pt>
                <c:pt idx="5934">
                  <c:v>18181</c:v>
                </c:pt>
                <c:pt idx="5935">
                  <c:v>21428</c:v>
                </c:pt>
                <c:pt idx="5936">
                  <c:v>21888</c:v>
                </c:pt>
                <c:pt idx="5937">
                  <c:v>21003</c:v>
                </c:pt>
                <c:pt idx="5938">
                  <c:v>20646</c:v>
                </c:pt>
                <c:pt idx="5939">
                  <c:v>20454</c:v>
                </c:pt>
                <c:pt idx="5940">
                  <c:v>20113</c:v>
                </c:pt>
                <c:pt idx="5941">
                  <c:v>19806</c:v>
                </c:pt>
                <c:pt idx="5942">
                  <c:v>20135</c:v>
                </c:pt>
                <c:pt idx="5943">
                  <c:v>20338</c:v>
                </c:pt>
                <c:pt idx="5944">
                  <c:v>22140</c:v>
                </c:pt>
                <c:pt idx="5945">
                  <c:v>26572</c:v>
                </c:pt>
                <c:pt idx="5946">
                  <c:v>27586</c:v>
                </c:pt>
                <c:pt idx="5947">
                  <c:v>27085</c:v>
                </c:pt>
                <c:pt idx="5948">
                  <c:v>26645</c:v>
                </c:pt>
                <c:pt idx="5949">
                  <c:v>24845</c:v>
                </c:pt>
                <c:pt idx="5950">
                  <c:v>20890</c:v>
                </c:pt>
                <c:pt idx="5951">
                  <c:v>16982</c:v>
                </c:pt>
                <c:pt idx="5952">
                  <c:v>14855</c:v>
                </c:pt>
                <c:pt idx="5953">
                  <c:v>14098</c:v>
                </c:pt>
                <c:pt idx="5954">
                  <c:v>13848</c:v>
                </c:pt>
                <c:pt idx="5955">
                  <c:v>13905</c:v>
                </c:pt>
                <c:pt idx="5956">
                  <c:v>14478</c:v>
                </c:pt>
                <c:pt idx="5957">
                  <c:v>15793</c:v>
                </c:pt>
                <c:pt idx="5958">
                  <c:v>18480</c:v>
                </c:pt>
                <c:pt idx="5959">
                  <c:v>21463</c:v>
                </c:pt>
                <c:pt idx="5960">
                  <c:v>21937</c:v>
                </c:pt>
                <c:pt idx="5961">
                  <c:v>21102</c:v>
                </c:pt>
                <c:pt idx="5962">
                  <c:v>20692</c:v>
                </c:pt>
                <c:pt idx="5963">
                  <c:v>20290</c:v>
                </c:pt>
                <c:pt idx="5964">
                  <c:v>20071</c:v>
                </c:pt>
                <c:pt idx="5965">
                  <c:v>19526</c:v>
                </c:pt>
                <c:pt idx="5966">
                  <c:v>19366</c:v>
                </c:pt>
                <c:pt idx="5967">
                  <c:v>19674</c:v>
                </c:pt>
                <c:pt idx="5968">
                  <c:v>21071</c:v>
                </c:pt>
                <c:pt idx="5969">
                  <c:v>25793</c:v>
                </c:pt>
                <c:pt idx="5970">
                  <c:v>27352</c:v>
                </c:pt>
                <c:pt idx="5971">
                  <c:v>27097</c:v>
                </c:pt>
                <c:pt idx="5972">
                  <c:v>26667</c:v>
                </c:pt>
                <c:pt idx="5973">
                  <c:v>25042</c:v>
                </c:pt>
                <c:pt idx="5974">
                  <c:v>21337</c:v>
                </c:pt>
                <c:pt idx="5975">
                  <c:v>17358</c:v>
                </c:pt>
                <c:pt idx="5976">
                  <c:v>15092</c:v>
                </c:pt>
                <c:pt idx="5977">
                  <c:v>14213</c:v>
                </c:pt>
                <c:pt idx="5978">
                  <c:v>13928</c:v>
                </c:pt>
                <c:pt idx="5979">
                  <c:v>13988</c:v>
                </c:pt>
                <c:pt idx="5980">
                  <c:v>14512</c:v>
                </c:pt>
                <c:pt idx="5981">
                  <c:v>15909</c:v>
                </c:pt>
                <c:pt idx="5982">
                  <c:v>18404</c:v>
                </c:pt>
                <c:pt idx="5983">
                  <c:v>21404</c:v>
                </c:pt>
                <c:pt idx="5984">
                  <c:v>21757</c:v>
                </c:pt>
                <c:pt idx="5985">
                  <c:v>20988</c:v>
                </c:pt>
                <c:pt idx="5986">
                  <c:v>20548</c:v>
                </c:pt>
                <c:pt idx="5987">
                  <c:v>20204</c:v>
                </c:pt>
                <c:pt idx="5988">
                  <c:v>19627</c:v>
                </c:pt>
                <c:pt idx="5989">
                  <c:v>19399</c:v>
                </c:pt>
                <c:pt idx="5990">
                  <c:v>19165</c:v>
                </c:pt>
                <c:pt idx="5991">
                  <c:v>19503</c:v>
                </c:pt>
                <c:pt idx="5992">
                  <c:v>20769</c:v>
                </c:pt>
                <c:pt idx="5993">
                  <c:v>25368</c:v>
                </c:pt>
                <c:pt idx="5994">
                  <c:v>26867</c:v>
                </c:pt>
                <c:pt idx="5995">
                  <c:v>26770</c:v>
                </c:pt>
                <c:pt idx="5996">
                  <c:v>26443</c:v>
                </c:pt>
                <c:pt idx="5997">
                  <c:v>24691</c:v>
                </c:pt>
                <c:pt idx="5998">
                  <c:v>21299</c:v>
                </c:pt>
                <c:pt idx="5999">
                  <c:v>17442</c:v>
                </c:pt>
                <c:pt idx="6000">
                  <c:v>15134</c:v>
                </c:pt>
                <c:pt idx="6001">
                  <c:v>14204</c:v>
                </c:pt>
                <c:pt idx="6002">
                  <c:v>13953</c:v>
                </c:pt>
                <c:pt idx="6003">
                  <c:v>13988</c:v>
                </c:pt>
                <c:pt idx="6004">
                  <c:v>14375</c:v>
                </c:pt>
                <c:pt idx="6005">
                  <c:v>15536</c:v>
                </c:pt>
                <c:pt idx="6006">
                  <c:v>17938</c:v>
                </c:pt>
                <c:pt idx="6007">
                  <c:v>20934</c:v>
                </c:pt>
                <c:pt idx="6008">
                  <c:v>21531</c:v>
                </c:pt>
                <c:pt idx="6009">
                  <c:v>21269</c:v>
                </c:pt>
                <c:pt idx="6010">
                  <c:v>21056</c:v>
                </c:pt>
                <c:pt idx="6011">
                  <c:v>20670</c:v>
                </c:pt>
                <c:pt idx="6012">
                  <c:v>20236</c:v>
                </c:pt>
                <c:pt idx="6013">
                  <c:v>20189</c:v>
                </c:pt>
                <c:pt idx="6014">
                  <c:v>20554</c:v>
                </c:pt>
                <c:pt idx="6015">
                  <c:v>21089</c:v>
                </c:pt>
                <c:pt idx="6016">
                  <c:v>21921</c:v>
                </c:pt>
                <c:pt idx="6017">
                  <c:v>25129</c:v>
                </c:pt>
                <c:pt idx="6018">
                  <c:v>25615</c:v>
                </c:pt>
                <c:pt idx="6019">
                  <c:v>24975</c:v>
                </c:pt>
                <c:pt idx="6020">
                  <c:v>24740</c:v>
                </c:pt>
                <c:pt idx="6021">
                  <c:v>23955</c:v>
                </c:pt>
                <c:pt idx="6022">
                  <c:v>21673</c:v>
                </c:pt>
                <c:pt idx="6023">
                  <c:v>18172</c:v>
                </c:pt>
                <c:pt idx="6024">
                  <c:v>15419</c:v>
                </c:pt>
                <c:pt idx="6025">
                  <c:v>14114</c:v>
                </c:pt>
                <c:pt idx="6026">
                  <c:v>13435</c:v>
                </c:pt>
                <c:pt idx="6027">
                  <c:v>13284</c:v>
                </c:pt>
                <c:pt idx="6028">
                  <c:v>13279</c:v>
                </c:pt>
                <c:pt idx="6029">
                  <c:v>13618</c:v>
                </c:pt>
                <c:pt idx="6030">
                  <c:v>14575</c:v>
                </c:pt>
                <c:pt idx="6031">
                  <c:v>16406</c:v>
                </c:pt>
                <c:pt idx="6032">
                  <c:v>18122</c:v>
                </c:pt>
                <c:pt idx="6033">
                  <c:v>18824</c:v>
                </c:pt>
                <c:pt idx="6034">
                  <c:v>19404</c:v>
                </c:pt>
                <c:pt idx="6035">
                  <c:v>19491</c:v>
                </c:pt>
                <c:pt idx="6036">
                  <c:v>19219</c:v>
                </c:pt>
                <c:pt idx="6037">
                  <c:v>18808</c:v>
                </c:pt>
                <c:pt idx="6038">
                  <c:v>18542</c:v>
                </c:pt>
                <c:pt idx="6039">
                  <c:v>19101</c:v>
                </c:pt>
                <c:pt idx="6040">
                  <c:v>20252</c:v>
                </c:pt>
                <c:pt idx="6041">
                  <c:v>23918</c:v>
                </c:pt>
                <c:pt idx="6042">
                  <c:v>24732</c:v>
                </c:pt>
                <c:pt idx="6043">
                  <c:v>24385</c:v>
                </c:pt>
                <c:pt idx="6044">
                  <c:v>24424</c:v>
                </c:pt>
                <c:pt idx="6045">
                  <c:v>23495</c:v>
                </c:pt>
                <c:pt idx="6046">
                  <c:v>21620</c:v>
                </c:pt>
                <c:pt idx="6047">
                  <c:v>18353</c:v>
                </c:pt>
                <c:pt idx="6048">
                  <c:v>15570</c:v>
                </c:pt>
                <c:pt idx="6049">
                  <c:v>13954</c:v>
                </c:pt>
                <c:pt idx="6050">
                  <c:v>13373</c:v>
                </c:pt>
                <c:pt idx="6051">
                  <c:v>13211</c:v>
                </c:pt>
                <c:pt idx="6052">
                  <c:v>13292</c:v>
                </c:pt>
                <c:pt idx="6053">
                  <c:v>13775</c:v>
                </c:pt>
                <c:pt idx="6054">
                  <c:v>14445</c:v>
                </c:pt>
                <c:pt idx="6055">
                  <c:v>15843</c:v>
                </c:pt>
                <c:pt idx="6056">
                  <c:v>17238</c:v>
                </c:pt>
                <c:pt idx="6057">
                  <c:v>16919</c:v>
                </c:pt>
                <c:pt idx="6058">
                  <c:v>17106</c:v>
                </c:pt>
                <c:pt idx="6059">
                  <c:v>16308</c:v>
                </c:pt>
                <c:pt idx="6060">
                  <c:v>16759</c:v>
                </c:pt>
                <c:pt idx="6061">
                  <c:v>16067</c:v>
                </c:pt>
                <c:pt idx="6062">
                  <c:v>16799</c:v>
                </c:pt>
                <c:pt idx="6063">
                  <c:v>17416</c:v>
                </c:pt>
                <c:pt idx="6064">
                  <c:v>19350</c:v>
                </c:pt>
                <c:pt idx="6065">
                  <c:v>24050</c:v>
                </c:pt>
                <c:pt idx="6066">
                  <c:v>24925</c:v>
                </c:pt>
                <c:pt idx="6067">
                  <c:v>24803</c:v>
                </c:pt>
                <c:pt idx="6068">
                  <c:v>24779</c:v>
                </c:pt>
                <c:pt idx="6069">
                  <c:v>23634</c:v>
                </c:pt>
                <c:pt idx="6070">
                  <c:v>20251</c:v>
                </c:pt>
                <c:pt idx="6071">
                  <c:v>16387</c:v>
                </c:pt>
                <c:pt idx="6072">
                  <c:v>14257</c:v>
                </c:pt>
                <c:pt idx="6073">
                  <c:v>13488</c:v>
                </c:pt>
                <c:pt idx="6074">
                  <c:v>13174</c:v>
                </c:pt>
                <c:pt idx="6075">
                  <c:v>13235</c:v>
                </c:pt>
                <c:pt idx="6076">
                  <c:v>13815</c:v>
                </c:pt>
                <c:pt idx="6077">
                  <c:v>15260</c:v>
                </c:pt>
                <c:pt idx="6078">
                  <c:v>17897</c:v>
                </c:pt>
                <c:pt idx="6079">
                  <c:v>21175</c:v>
                </c:pt>
                <c:pt idx="6080">
                  <c:v>21976</c:v>
                </c:pt>
                <c:pt idx="6081">
                  <c:v>21226</c:v>
                </c:pt>
                <c:pt idx="6082">
                  <c:v>20861</c:v>
                </c:pt>
                <c:pt idx="6083">
                  <c:v>20587</c:v>
                </c:pt>
                <c:pt idx="6084">
                  <c:v>20288</c:v>
                </c:pt>
                <c:pt idx="6085">
                  <c:v>19939</c:v>
                </c:pt>
                <c:pt idx="6086">
                  <c:v>19691</c:v>
                </c:pt>
                <c:pt idx="6087">
                  <c:v>19961</c:v>
                </c:pt>
                <c:pt idx="6088">
                  <c:v>21000</c:v>
                </c:pt>
                <c:pt idx="6089">
                  <c:v>25736</c:v>
                </c:pt>
                <c:pt idx="6090">
                  <c:v>27479</c:v>
                </c:pt>
                <c:pt idx="6091">
                  <c:v>26894</c:v>
                </c:pt>
                <c:pt idx="6092">
                  <c:v>26595</c:v>
                </c:pt>
                <c:pt idx="6093">
                  <c:v>25283</c:v>
                </c:pt>
                <c:pt idx="6094">
                  <c:v>21360</c:v>
                </c:pt>
                <c:pt idx="6095">
                  <c:v>17068</c:v>
                </c:pt>
                <c:pt idx="6096">
                  <c:v>14808</c:v>
                </c:pt>
                <c:pt idx="6097">
                  <c:v>13935</c:v>
                </c:pt>
                <c:pt idx="6098">
                  <c:v>13648</c:v>
                </c:pt>
                <c:pt idx="6099">
                  <c:v>13698</c:v>
                </c:pt>
                <c:pt idx="6100">
                  <c:v>14323</c:v>
                </c:pt>
                <c:pt idx="6101">
                  <c:v>15667</c:v>
                </c:pt>
                <c:pt idx="6102">
                  <c:v>17925</c:v>
                </c:pt>
                <c:pt idx="6103">
                  <c:v>21383</c:v>
                </c:pt>
                <c:pt idx="6104">
                  <c:v>22109</c:v>
                </c:pt>
                <c:pt idx="6105">
                  <c:v>21319</c:v>
                </c:pt>
                <c:pt idx="6106">
                  <c:v>20900</c:v>
                </c:pt>
                <c:pt idx="6107">
                  <c:v>20380</c:v>
                </c:pt>
                <c:pt idx="6108">
                  <c:v>19965</c:v>
                </c:pt>
                <c:pt idx="6109">
                  <c:v>19517</c:v>
                </c:pt>
                <c:pt idx="6110">
                  <c:v>19400</c:v>
                </c:pt>
                <c:pt idx="6111">
                  <c:v>19824</c:v>
                </c:pt>
                <c:pt idx="6112">
                  <c:v>21347</c:v>
                </c:pt>
                <c:pt idx="6113">
                  <c:v>26032</c:v>
                </c:pt>
                <c:pt idx="6114">
                  <c:v>27418</c:v>
                </c:pt>
                <c:pt idx="6115">
                  <c:v>27123</c:v>
                </c:pt>
                <c:pt idx="6116">
                  <c:v>26521</c:v>
                </c:pt>
                <c:pt idx="6117">
                  <c:v>25016</c:v>
                </c:pt>
                <c:pt idx="6118">
                  <c:v>21150</c:v>
                </c:pt>
                <c:pt idx="6119">
                  <c:v>17020</c:v>
                </c:pt>
                <c:pt idx="6120">
                  <c:v>14617</c:v>
                </c:pt>
                <c:pt idx="6121">
                  <c:v>13638</c:v>
                </c:pt>
                <c:pt idx="6122">
                  <c:v>13352</c:v>
                </c:pt>
                <c:pt idx="6123">
                  <c:v>13406</c:v>
                </c:pt>
                <c:pt idx="6124">
                  <c:v>13950</c:v>
                </c:pt>
                <c:pt idx="6125">
                  <c:v>15426</c:v>
                </c:pt>
                <c:pt idx="6126">
                  <c:v>17838</c:v>
                </c:pt>
                <c:pt idx="6127">
                  <c:v>21275</c:v>
                </c:pt>
                <c:pt idx="6128">
                  <c:v>21592</c:v>
                </c:pt>
                <c:pt idx="6129">
                  <c:v>21064</c:v>
                </c:pt>
                <c:pt idx="6130">
                  <c:v>20758</c:v>
                </c:pt>
                <c:pt idx="6131">
                  <c:v>20089</c:v>
                </c:pt>
                <c:pt idx="6132">
                  <c:v>19412</c:v>
                </c:pt>
                <c:pt idx="6133">
                  <c:v>19231</c:v>
                </c:pt>
                <c:pt idx="6134">
                  <c:v>19362</c:v>
                </c:pt>
                <c:pt idx="6135">
                  <c:v>19938</c:v>
                </c:pt>
                <c:pt idx="6136">
                  <c:v>21622</c:v>
                </c:pt>
                <c:pt idx="6137">
                  <c:v>25971</c:v>
                </c:pt>
                <c:pt idx="6138">
                  <c:v>26814</c:v>
                </c:pt>
                <c:pt idx="6139">
                  <c:v>26373</c:v>
                </c:pt>
                <c:pt idx="6140">
                  <c:v>25898</c:v>
                </c:pt>
                <c:pt idx="6141">
                  <c:v>24430</c:v>
                </c:pt>
                <c:pt idx="6142">
                  <c:v>20546</c:v>
                </c:pt>
                <c:pt idx="6143">
                  <c:v>16139</c:v>
                </c:pt>
                <c:pt idx="6144">
                  <c:v>13833</c:v>
                </c:pt>
                <c:pt idx="6145">
                  <c:v>12901</c:v>
                </c:pt>
                <c:pt idx="6146">
                  <c:v>12398</c:v>
                </c:pt>
                <c:pt idx="6147">
                  <c:v>12395</c:v>
                </c:pt>
                <c:pt idx="6148">
                  <c:v>12928</c:v>
                </c:pt>
                <c:pt idx="6149">
                  <c:v>14312</c:v>
                </c:pt>
                <c:pt idx="6150">
                  <c:v>16729</c:v>
                </c:pt>
                <c:pt idx="6151">
                  <c:v>19953</c:v>
                </c:pt>
                <c:pt idx="6152">
                  <c:v>20939</c:v>
                </c:pt>
                <c:pt idx="6153">
                  <c:v>21106</c:v>
                </c:pt>
                <c:pt idx="6154">
                  <c:v>21186</c:v>
                </c:pt>
                <c:pt idx="6155">
                  <c:v>21155</c:v>
                </c:pt>
                <c:pt idx="6156">
                  <c:v>20758</c:v>
                </c:pt>
                <c:pt idx="6157">
                  <c:v>20613</c:v>
                </c:pt>
                <c:pt idx="6158">
                  <c:v>20558</c:v>
                </c:pt>
                <c:pt idx="6159">
                  <c:v>20685</c:v>
                </c:pt>
                <c:pt idx="6160">
                  <c:v>22055</c:v>
                </c:pt>
                <c:pt idx="6161">
                  <c:v>26281</c:v>
                </c:pt>
                <c:pt idx="6162">
                  <c:v>27461</c:v>
                </c:pt>
                <c:pt idx="6163">
                  <c:v>27101</c:v>
                </c:pt>
                <c:pt idx="6164">
                  <c:v>26229</c:v>
                </c:pt>
                <c:pt idx="6165">
                  <c:v>24712</c:v>
                </c:pt>
                <c:pt idx="6166">
                  <c:v>20947</c:v>
                </c:pt>
                <c:pt idx="6167">
                  <c:v>16902</c:v>
                </c:pt>
                <c:pt idx="6168">
                  <c:v>14386</c:v>
                </c:pt>
                <c:pt idx="6169">
                  <c:v>13244</c:v>
                </c:pt>
                <c:pt idx="6170">
                  <c:v>12890</c:v>
                </c:pt>
                <c:pt idx="6171">
                  <c:v>12788</c:v>
                </c:pt>
                <c:pt idx="6172">
                  <c:v>13464</c:v>
                </c:pt>
                <c:pt idx="6173">
                  <c:v>14661</c:v>
                </c:pt>
                <c:pt idx="6174">
                  <c:v>17223</c:v>
                </c:pt>
                <c:pt idx="6175">
                  <c:v>20532</c:v>
                </c:pt>
                <c:pt idx="6176">
                  <c:v>21489</c:v>
                </c:pt>
                <c:pt idx="6177">
                  <c:v>20578</c:v>
                </c:pt>
                <c:pt idx="6178">
                  <c:v>20143</c:v>
                </c:pt>
                <c:pt idx="6179">
                  <c:v>19766</c:v>
                </c:pt>
                <c:pt idx="6180">
                  <c:v>19426</c:v>
                </c:pt>
                <c:pt idx="6181">
                  <c:v>18837</c:v>
                </c:pt>
                <c:pt idx="6182">
                  <c:v>18854</c:v>
                </c:pt>
                <c:pt idx="6183">
                  <c:v>18928</c:v>
                </c:pt>
                <c:pt idx="6184">
                  <c:v>20159</c:v>
                </c:pt>
                <c:pt idx="6185">
                  <c:v>24370</c:v>
                </c:pt>
                <c:pt idx="6186">
                  <c:v>25494</c:v>
                </c:pt>
                <c:pt idx="6187">
                  <c:v>24904</c:v>
                </c:pt>
                <c:pt idx="6188">
                  <c:v>24538</c:v>
                </c:pt>
                <c:pt idx="6189">
                  <c:v>23716</c:v>
                </c:pt>
                <c:pt idx="6190">
                  <c:v>21526</c:v>
                </c:pt>
                <c:pt idx="6191">
                  <c:v>18035</c:v>
                </c:pt>
                <c:pt idx="6192">
                  <c:v>15224</c:v>
                </c:pt>
                <c:pt idx="6193">
                  <c:v>13751</c:v>
                </c:pt>
                <c:pt idx="6194">
                  <c:v>13189</c:v>
                </c:pt>
                <c:pt idx="6195">
                  <c:v>12943</c:v>
                </c:pt>
                <c:pt idx="6196">
                  <c:v>12965</c:v>
                </c:pt>
                <c:pt idx="6197">
                  <c:v>13429</c:v>
                </c:pt>
                <c:pt idx="6198">
                  <c:v>14332</c:v>
                </c:pt>
                <c:pt idx="6199">
                  <c:v>15880</c:v>
                </c:pt>
                <c:pt idx="6200">
                  <c:v>17568</c:v>
                </c:pt>
                <c:pt idx="6201">
                  <c:v>18737</c:v>
                </c:pt>
                <c:pt idx="6202">
                  <c:v>19267</c:v>
                </c:pt>
                <c:pt idx="6203">
                  <c:v>19498</c:v>
                </c:pt>
                <c:pt idx="6204">
                  <c:v>19176</c:v>
                </c:pt>
                <c:pt idx="6205">
                  <c:v>18905</c:v>
                </c:pt>
                <c:pt idx="6206">
                  <c:v>18646</c:v>
                </c:pt>
                <c:pt idx="6207">
                  <c:v>18789</c:v>
                </c:pt>
                <c:pt idx="6208">
                  <c:v>20170</c:v>
                </c:pt>
                <c:pt idx="6209">
                  <c:v>23810</c:v>
                </c:pt>
                <c:pt idx="6210">
                  <c:v>24926</c:v>
                </c:pt>
                <c:pt idx="6211">
                  <c:v>24894</c:v>
                </c:pt>
                <c:pt idx="6212">
                  <c:v>24633</c:v>
                </c:pt>
                <c:pt idx="6213">
                  <c:v>23697</c:v>
                </c:pt>
                <c:pt idx="6214">
                  <c:v>21533</c:v>
                </c:pt>
                <c:pt idx="6215">
                  <c:v>18247</c:v>
                </c:pt>
                <c:pt idx="6216">
                  <c:v>15301</c:v>
                </c:pt>
                <c:pt idx="6217">
                  <c:v>13454</c:v>
                </c:pt>
                <c:pt idx="6218">
                  <c:v>12843</c:v>
                </c:pt>
                <c:pt idx="6219">
                  <c:v>12568</c:v>
                </c:pt>
                <c:pt idx="6220">
                  <c:v>12575</c:v>
                </c:pt>
                <c:pt idx="6221">
                  <c:v>13017</c:v>
                </c:pt>
                <c:pt idx="6222">
                  <c:v>13653</c:v>
                </c:pt>
                <c:pt idx="6223">
                  <c:v>15236</c:v>
                </c:pt>
                <c:pt idx="6224">
                  <c:v>17020</c:v>
                </c:pt>
                <c:pt idx="6225">
                  <c:v>17277</c:v>
                </c:pt>
                <c:pt idx="6226">
                  <c:v>17807</c:v>
                </c:pt>
                <c:pt idx="6227">
                  <c:v>17176</c:v>
                </c:pt>
                <c:pt idx="6228">
                  <c:v>17782</c:v>
                </c:pt>
                <c:pt idx="6229">
                  <c:v>17540</c:v>
                </c:pt>
                <c:pt idx="6230">
                  <c:v>18093</c:v>
                </c:pt>
                <c:pt idx="6231">
                  <c:v>18639</c:v>
                </c:pt>
                <c:pt idx="6232">
                  <c:v>21119</c:v>
                </c:pt>
                <c:pt idx="6233">
                  <c:v>24198</c:v>
                </c:pt>
                <c:pt idx="6234">
                  <c:v>24401</c:v>
                </c:pt>
                <c:pt idx="6235">
                  <c:v>24163</c:v>
                </c:pt>
                <c:pt idx="6236">
                  <c:v>24034</c:v>
                </c:pt>
                <c:pt idx="6237">
                  <c:v>23282</c:v>
                </c:pt>
                <c:pt idx="6238">
                  <c:v>20497</c:v>
                </c:pt>
                <c:pt idx="6239">
                  <c:v>16641</c:v>
                </c:pt>
                <c:pt idx="6240">
                  <c:v>14036</c:v>
                </c:pt>
                <c:pt idx="6241">
                  <c:v>12859</c:v>
                </c:pt>
                <c:pt idx="6242">
                  <c:v>12415</c:v>
                </c:pt>
                <c:pt idx="6243">
                  <c:v>12271</c:v>
                </c:pt>
                <c:pt idx="6244">
                  <c:v>12468</c:v>
                </c:pt>
                <c:pt idx="6245">
                  <c:v>13363</c:v>
                </c:pt>
                <c:pt idx="6246">
                  <c:v>14709</c:v>
                </c:pt>
                <c:pt idx="6247">
                  <c:v>16447</c:v>
                </c:pt>
                <c:pt idx="6248">
                  <c:v>18062</c:v>
                </c:pt>
                <c:pt idx="6249">
                  <c:v>19223</c:v>
                </c:pt>
                <c:pt idx="6250">
                  <c:v>19490</c:v>
                </c:pt>
                <c:pt idx="6251">
                  <c:v>19630</c:v>
                </c:pt>
                <c:pt idx="6252">
                  <c:v>19503</c:v>
                </c:pt>
                <c:pt idx="6253">
                  <c:v>19446</c:v>
                </c:pt>
                <c:pt idx="6254">
                  <c:v>19296</c:v>
                </c:pt>
                <c:pt idx="6255">
                  <c:v>19607</c:v>
                </c:pt>
                <c:pt idx="6256">
                  <c:v>20835</c:v>
                </c:pt>
                <c:pt idx="6257">
                  <c:v>24615</c:v>
                </c:pt>
                <c:pt idx="6258">
                  <c:v>25549</c:v>
                </c:pt>
                <c:pt idx="6259">
                  <c:v>25169</c:v>
                </c:pt>
                <c:pt idx="6260">
                  <c:v>24858</c:v>
                </c:pt>
                <c:pt idx="6261">
                  <c:v>24058</c:v>
                </c:pt>
                <c:pt idx="6262">
                  <c:v>21955</c:v>
                </c:pt>
                <c:pt idx="6263">
                  <c:v>18130</c:v>
                </c:pt>
                <c:pt idx="6264">
                  <c:v>15036</c:v>
                </c:pt>
                <c:pt idx="6265">
                  <c:v>13333</c:v>
                </c:pt>
                <c:pt idx="6266">
                  <c:v>12594</c:v>
                </c:pt>
                <c:pt idx="6267">
                  <c:v>12320</c:v>
                </c:pt>
                <c:pt idx="6268">
                  <c:v>12402</c:v>
                </c:pt>
                <c:pt idx="6269">
                  <c:v>13143</c:v>
                </c:pt>
                <c:pt idx="6270">
                  <c:v>14346</c:v>
                </c:pt>
                <c:pt idx="6271">
                  <c:v>15879</c:v>
                </c:pt>
                <c:pt idx="6272">
                  <c:v>17914</c:v>
                </c:pt>
                <c:pt idx="6273">
                  <c:v>18877</c:v>
                </c:pt>
                <c:pt idx="6274">
                  <c:v>19164</c:v>
                </c:pt>
                <c:pt idx="6275">
                  <c:v>19064</c:v>
                </c:pt>
                <c:pt idx="6276">
                  <c:v>18667</c:v>
                </c:pt>
                <c:pt idx="6277">
                  <c:v>18282</c:v>
                </c:pt>
                <c:pt idx="6278">
                  <c:v>17963</c:v>
                </c:pt>
                <c:pt idx="6279">
                  <c:v>18125</c:v>
                </c:pt>
                <c:pt idx="6280">
                  <c:v>19309</c:v>
                </c:pt>
                <c:pt idx="6281">
                  <c:v>22887</c:v>
                </c:pt>
                <c:pt idx="6282">
                  <c:v>23453</c:v>
                </c:pt>
                <c:pt idx="6283">
                  <c:v>23129</c:v>
                </c:pt>
                <c:pt idx="6284">
                  <c:v>23194</c:v>
                </c:pt>
                <c:pt idx="6285">
                  <c:v>23440</c:v>
                </c:pt>
                <c:pt idx="6286">
                  <c:v>22384</c:v>
                </c:pt>
                <c:pt idx="6287">
                  <c:v>19612</c:v>
                </c:pt>
                <c:pt idx="6288">
                  <c:v>16859</c:v>
                </c:pt>
                <c:pt idx="6289">
                  <c:v>15045</c:v>
                </c:pt>
                <c:pt idx="6290">
                  <c:v>14253</c:v>
                </c:pt>
                <c:pt idx="6291">
                  <c:v>14055</c:v>
                </c:pt>
                <c:pt idx="6292">
                  <c:v>14071</c:v>
                </c:pt>
                <c:pt idx="6293">
                  <c:v>14529</c:v>
                </c:pt>
                <c:pt idx="6294">
                  <c:v>15600</c:v>
                </c:pt>
                <c:pt idx="6295">
                  <c:v>17667</c:v>
                </c:pt>
                <c:pt idx="6296">
                  <c:v>19479</c:v>
                </c:pt>
                <c:pt idx="6297">
                  <c:v>19533</c:v>
                </c:pt>
                <c:pt idx="6298">
                  <c:v>18960</c:v>
                </c:pt>
                <c:pt idx="6299">
                  <c:v>18324</c:v>
                </c:pt>
                <c:pt idx="6300">
                  <c:v>17847</c:v>
                </c:pt>
                <c:pt idx="6301">
                  <c:v>17366</c:v>
                </c:pt>
                <c:pt idx="6302">
                  <c:v>16869</c:v>
                </c:pt>
                <c:pt idx="6303">
                  <c:v>16841</c:v>
                </c:pt>
                <c:pt idx="6304">
                  <c:v>17639</c:v>
                </c:pt>
                <c:pt idx="6305">
                  <c:v>21029</c:v>
                </c:pt>
                <c:pt idx="6306">
                  <c:v>22706</c:v>
                </c:pt>
                <c:pt idx="6307">
                  <c:v>23087</c:v>
                </c:pt>
                <c:pt idx="6308">
                  <c:v>23321</c:v>
                </c:pt>
                <c:pt idx="6309">
                  <c:v>22569</c:v>
                </c:pt>
                <c:pt idx="6310">
                  <c:v>20379</c:v>
                </c:pt>
                <c:pt idx="6311">
                  <c:v>17002</c:v>
                </c:pt>
                <c:pt idx="6312">
                  <c:v>14705</c:v>
                </c:pt>
                <c:pt idx="6313">
                  <c:v>13696</c:v>
                </c:pt>
                <c:pt idx="6314">
                  <c:v>13434</c:v>
                </c:pt>
                <c:pt idx="6315">
                  <c:v>13322</c:v>
                </c:pt>
                <c:pt idx="6316">
                  <c:v>13516</c:v>
                </c:pt>
                <c:pt idx="6317">
                  <c:v>14114</c:v>
                </c:pt>
                <c:pt idx="6318">
                  <c:v>15083</c:v>
                </c:pt>
                <c:pt idx="6319">
                  <c:v>16286</c:v>
                </c:pt>
                <c:pt idx="6320">
                  <c:v>17351</c:v>
                </c:pt>
                <c:pt idx="6321">
                  <c:v>18055</c:v>
                </c:pt>
                <c:pt idx="6322">
                  <c:v>18711</c:v>
                </c:pt>
                <c:pt idx="6323">
                  <c:v>18532</c:v>
                </c:pt>
                <c:pt idx="6324">
                  <c:v>18154</c:v>
                </c:pt>
                <c:pt idx="6325">
                  <c:v>17952</c:v>
                </c:pt>
                <c:pt idx="6326">
                  <c:v>17858</c:v>
                </c:pt>
                <c:pt idx="6327">
                  <c:v>17844</c:v>
                </c:pt>
                <c:pt idx="6328">
                  <c:v>18712</c:v>
                </c:pt>
                <c:pt idx="6329">
                  <c:v>23066</c:v>
                </c:pt>
                <c:pt idx="6330">
                  <c:v>24866</c:v>
                </c:pt>
                <c:pt idx="6331">
                  <c:v>24894</c:v>
                </c:pt>
                <c:pt idx="6332">
                  <c:v>24525</c:v>
                </c:pt>
                <c:pt idx="6333">
                  <c:v>23590</c:v>
                </c:pt>
                <c:pt idx="6334">
                  <c:v>21269</c:v>
                </c:pt>
                <c:pt idx="6335">
                  <c:v>17728</c:v>
                </c:pt>
                <c:pt idx="6336">
                  <c:v>15022</c:v>
                </c:pt>
                <c:pt idx="6337">
                  <c:v>13757</c:v>
                </c:pt>
                <c:pt idx="6338">
                  <c:v>13261</c:v>
                </c:pt>
                <c:pt idx="6339">
                  <c:v>13222</c:v>
                </c:pt>
                <c:pt idx="6340">
                  <c:v>13379</c:v>
                </c:pt>
                <c:pt idx="6341">
                  <c:v>14134</c:v>
                </c:pt>
                <c:pt idx="6342">
                  <c:v>15194</c:v>
                </c:pt>
                <c:pt idx="6343">
                  <c:v>16540</c:v>
                </c:pt>
                <c:pt idx="6344">
                  <c:v>17808</c:v>
                </c:pt>
                <c:pt idx="6345">
                  <c:v>18268</c:v>
                </c:pt>
                <c:pt idx="6346">
                  <c:v>18682</c:v>
                </c:pt>
                <c:pt idx="6347">
                  <c:v>18567</c:v>
                </c:pt>
                <c:pt idx="6348">
                  <c:v>18138</c:v>
                </c:pt>
                <c:pt idx="6349">
                  <c:v>17680</c:v>
                </c:pt>
                <c:pt idx="6350">
                  <c:v>17324</c:v>
                </c:pt>
                <c:pt idx="6351">
                  <c:v>17327</c:v>
                </c:pt>
                <c:pt idx="6352">
                  <c:v>18405</c:v>
                </c:pt>
                <c:pt idx="6353">
                  <c:v>22594</c:v>
                </c:pt>
                <c:pt idx="6354">
                  <c:v>23987</c:v>
                </c:pt>
                <c:pt idx="6355">
                  <c:v>23942</c:v>
                </c:pt>
                <c:pt idx="6356">
                  <c:v>23488</c:v>
                </c:pt>
                <c:pt idx="6357">
                  <c:v>22653</c:v>
                </c:pt>
                <c:pt idx="6358">
                  <c:v>20713</c:v>
                </c:pt>
                <c:pt idx="6359">
                  <c:v>17630</c:v>
                </c:pt>
                <c:pt idx="6360">
                  <c:v>15063</c:v>
                </c:pt>
                <c:pt idx="6361">
                  <c:v>13677</c:v>
                </c:pt>
                <c:pt idx="6362">
                  <c:v>13168</c:v>
                </c:pt>
                <c:pt idx="6363">
                  <c:v>13090</c:v>
                </c:pt>
                <c:pt idx="6364">
                  <c:v>13101</c:v>
                </c:pt>
                <c:pt idx="6365">
                  <c:v>13596</c:v>
                </c:pt>
                <c:pt idx="6366">
                  <c:v>14265</c:v>
                </c:pt>
                <c:pt idx="6367">
                  <c:v>15392</c:v>
                </c:pt>
                <c:pt idx="6368">
                  <c:v>16627</c:v>
                </c:pt>
                <c:pt idx="6369">
                  <c:v>17790</c:v>
                </c:pt>
                <c:pt idx="6370">
                  <c:v>18461</c:v>
                </c:pt>
                <c:pt idx="6371">
                  <c:v>18079</c:v>
                </c:pt>
                <c:pt idx="6372">
                  <c:v>17544</c:v>
                </c:pt>
                <c:pt idx="6373">
                  <c:v>17073</c:v>
                </c:pt>
                <c:pt idx="6374">
                  <c:v>16856</c:v>
                </c:pt>
                <c:pt idx="6375">
                  <c:v>17441</c:v>
                </c:pt>
                <c:pt idx="6376">
                  <c:v>18495</c:v>
                </c:pt>
                <c:pt idx="6377">
                  <c:v>22084</c:v>
                </c:pt>
                <c:pt idx="6378">
                  <c:v>23645</c:v>
                </c:pt>
                <c:pt idx="6379">
                  <c:v>23573</c:v>
                </c:pt>
                <c:pt idx="6380">
                  <c:v>23284</c:v>
                </c:pt>
                <c:pt idx="6381">
                  <c:v>22564</c:v>
                </c:pt>
                <c:pt idx="6382">
                  <c:v>20792</c:v>
                </c:pt>
                <c:pt idx="6383">
                  <c:v>17565</c:v>
                </c:pt>
                <c:pt idx="6384">
                  <c:v>15229</c:v>
                </c:pt>
                <c:pt idx="6385">
                  <c:v>13846</c:v>
                </c:pt>
                <c:pt idx="6386">
                  <c:v>13328</c:v>
                </c:pt>
                <c:pt idx="6387">
                  <c:v>13239</c:v>
                </c:pt>
                <c:pt idx="6388">
                  <c:v>13324</c:v>
                </c:pt>
                <c:pt idx="6389">
                  <c:v>13674</c:v>
                </c:pt>
                <c:pt idx="6390">
                  <c:v>14117</c:v>
                </c:pt>
                <c:pt idx="6391">
                  <c:v>15164</c:v>
                </c:pt>
                <c:pt idx="6392">
                  <c:v>16746</c:v>
                </c:pt>
                <c:pt idx="6393">
                  <c:v>16569</c:v>
                </c:pt>
                <c:pt idx="6394">
                  <c:v>16511</c:v>
                </c:pt>
                <c:pt idx="6395">
                  <c:v>15746</c:v>
                </c:pt>
                <c:pt idx="6396">
                  <c:v>16072</c:v>
                </c:pt>
                <c:pt idx="6397">
                  <c:v>15264</c:v>
                </c:pt>
                <c:pt idx="6398">
                  <c:v>15657</c:v>
                </c:pt>
                <c:pt idx="6399">
                  <c:v>16132</c:v>
                </c:pt>
                <c:pt idx="6400">
                  <c:v>17759</c:v>
                </c:pt>
                <c:pt idx="6401">
                  <c:v>21746</c:v>
                </c:pt>
                <c:pt idx="6402">
                  <c:v>23194</c:v>
                </c:pt>
                <c:pt idx="6403">
                  <c:v>23138</c:v>
                </c:pt>
                <c:pt idx="6404">
                  <c:v>22903</c:v>
                </c:pt>
                <c:pt idx="6405">
                  <c:v>21798</c:v>
                </c:pt>
                <c:pt idx="6406">
                  <c:v>19398</c:v>
                </c:pt>
                <c:pt idx="6407">
                  <c:v>16258</c:v>
                </c:pt>
                <c:pt idx="6408">
                  <c:v>14104</c:v>
                </c:pt>
                <c:pt idx="6409">
                  <c:v>13257</c:v>
                </c:pt>
                <c:pt idx="6410">
                  <c:v>12917</c:v>
                </c:pt>
                <c:pt idx="6411">
                  <c:v>12867</c:v>
                </c:pt>
                <c:pt idx="6412">
                  <c:v>13077</c:v>
                </c:pt>
                <c:pt idx="6413">
                  <c:v>13913</c:v>
                </c:pt>
                <c:pt idx="6414">
                  <c:v>15383</c:v>
                </c:pt>
                <c:pt idx="6415">
                  <c:v>16876</c:v>
                </c:pt>
                <c:pt idx="6416">
                  <c:v>17786</c:v>
                </c:pt>
                <c:pt idx="6417">
                  <c:v>18403</c:v>
                </c:pt>
                <c:pt idx="6418">
                  <c:v>19083</c:v>
                </c:pt>
                <c:pt idx="6419">
                  <c:v>19058</c:v>
                </c:pt>
                <c:pt idx="6420">
                  <c:v>18708</c:v>
                </c:pt>
                <c:pt idx="6421">
                  <c:v>18220</c:v>
                </c:pt>
                <c:pt idx="6422">
                  <c:v>18056</c:v>
                </c:pt>
                <c:pt idx="6423">
                  <c:v>18059</c:v>
                </c:pt>
                <c:pt idx="6424">
                  <c:v>18615</c:v>
                </c:pt>
                <c:pt idx="6425">
                  <c:v>22919</c:v>
                </c:pt>
                <c:pt idx="6426">
                  <c:v>24339</c:v>
                </c:pt>
                <c:pt idx="6427">
                  <c:v>23949</c:v>
                </c:pt>
                <c:pt idx="6428">
                  <c:v>23602</c:v>
                </c:pt>
                <c:pt idx="6429">
                  <c:v>22763</c:v>
                </c:pt>
                <c:pt idx="6430">
                  <c:v>20313</c:v>
                </c:pt>
                <c:pt idx="6431">
                  <c:v>17053</c:v>
                </c:pt>
                <c:pt idx="6432">
                  <c:v>14608</c:v>
                </c:pt>
                <c:pt idx="6433">
                  <c:v>13235</c:v>
                </c:pt>
                <c:pt idx="6434">
                  <c:v>12813</c:v>
                </c:pt>
                <c:pt idx="6435">
                  <c:v>12658</c:v>
                </c:pt>
                <c:pt idx="6436">
                  <c:v>12859</c:v>
                </c:pt>
                <c:pt idx="6437">
                  <c:v>13656</c:v>
                </c:pt>
                <c:pt idx="6438">
                  <c:v>14739</c:v>
                </c:pt>
                <c:pt idx="6439">
                  <c:v>16156</c:v>
                </c:pt>
                <c:pt idx="6440">
                  <c:v>17113</c:v>
                </c:pt>
                <c:pt idx="6441">
                  <c:v>17959</c:v>
                </c:pt>
                <c:pt idx="6442">
                  <c:v>18624</c:v>
                </c:pt>
                <c:pt idx="6443">
                  <c:v>18847</c:v>
                </c:pt>
                <c:pt idx="6444">
                  <c:v>19097</c:v>
                </c:pt>
                <c:pt idx="6445">
                  <c:v>18996</c:v>
                </c:pt>
                <c:pt idx="6446">
                  <c:v>18985</c:v>
                </c:pt>
                <c:pt idx="6447">
                  <c:v>19268</c:v>
                </c:pt>
                <c:pt idx="6448">
                  <c:v>19905</c:v>
                </c:pt>
                <c:pt idx="6449">
                  <c:v>23313</c:v>
                </c:pt>
                <c:pt idx="6450">
                  <c:v>24196</c:v>
                </c:pt>
                <c:pt idx="6451">
                  <c:v>23434</c:v>
                </c:pt>
                <c:pt idx="6452">
                  <c:v>22188</c:v>
                </c:pt>
                <c:pt idx="6453">
                  <c:v>21388</c:v>
                </c:pt>
                <c:pt idx="6454">
                  <c:v>20060</c:v>
                </c:pt>
                <c:pt idx="6455">
                  <c:v>18333</c:v>
                </c:pt>
                <c:pt idx="6456">
                  <c:v>16446</c:v>
                </c:pt>
                <c:pt idx="6457">
                  <c:v>14328</c:v>
                </c:pt>
                <c:pt idx="6458">
                  <c:v>13009</c:v>
                </c:pt>
                <c:pt idx="6459">
                  <c:v>12565</c:v>
                </c:pt>
                <c:pt idx="6460">
                  <c:v>12481</c:v>
                </c:pt>
                <c:pt idx="6461">
                  <c:v>13056</c:v>
                </c:pt>
                <c:pt idx="6462">
                  <c:v>13681</c:v>
                </c:pt>
                <c:pt idx="6463">
                  <c:v>14214</c:v>
                </c:pt>
                <c:pt idx="6464">
                  <c:v>14662</c:v>
                </c:pt>
                <c:pt idx="6465">
                  <c:v>15786</c:v>
                </c:pt>
                <c:pt idx="6466">
                  <c:v>16792</c:v>
                </c:pt>
                <c:pt idx="6467">
                  <c:v>16873</c:v>
                </c:pt>
                <c:pt idx="6468">
                  <c:v>17055</c:v>
                </c:pt>
                <c:pt idx="6469">
                  <c:v>16605</c:v>
                </c:pt>
                <c:pt idx="6470">
                  <c:v>16319</c:v>
                </c:pt>
                <c:pt idx="6471">
                  <c:v>16481</c:v>
                </c:pt>
                <c:pt idx="6472">
                  <c:v>17068</c:v>
                </c:pt>
                <c:pt idx="6473">
                  <c:v>20981</c:v>
                </c:pt>
                <c:pt idx="6474">
                  <c:v>23146</c:v>
                </c:pt>
                <c:pt idx="6475">
                  <c:v>23416</c:v>
                </c:pt>
                <c:pt idx="6476">
                  <c:v>23226</c:v>
                </c:pt>
                <c:pt idx="6477">
                  <c:v>21672</c:v>
                </c:pt>
                <c:pt idx="6478">
                  <c:v>18555</c:v>
                </c:pt>
                <c:pt idx="6479">
                  <c:v>15548</c:v>
                </c:pt>
                <c:pt idx="6480">
                  <c:v>13637</c:v>
                </c:pt>
                <c:pt idx="6481">
                  <c:v>12804</c:v>
                </c:pt>
                <c:pt idx="6482">
                  <c:v>12513</c:v>
                </c:pt>
                <c:pt idx="6483">
                  <c:v>12619</c:v>
                </c:pt>
                <c:pt idx="6484">
                  <c:v>13185</c:v>
                </c:pt>
                <c:pt idx="6485">
                  <c:v>14289</c:v>
                </c:pt>
                <c:pt idx="6486">
                  <c:v>16707</c:v>
                </c:pt>
                <c:pt idx="6487">
                  <c:v>19617</c:v>
                </c:pt>
                <c:pt idx="6488">
                  <c:v>20405</c:v>
                </c:pt>
                <c:pt idx="6489">
                  <c:v>19888</c:v>
                </c:pt>
                <c:pt idx="6490">
                  <c:v>19681</c:v>
                </c:pt>
                <c:pt idx="6491">
                  <c:v>19302</c:v>
                </c:pt>
                <c:pt idx="6492">
                  <c:v>19037</c:v>
                </c:pt>
                <c:pt idx="6493">
                  <c:v>18583</c:v>
                </c:pt>
                <c:pt idx="6494">
                  <c:v>18320</c:v>
                </c:pt>
                <c:pt idx="6495">
                  <c:v>18283</c:v>
                </c:pt>
                <c:pt idx="6496">
                  <c:v>19105</c:v>
                </c:pt>
                <c:pt idx="6497">
                  <c:v>23020</c:v>
                </c:pt>
                <c:pt idx="6498">
                  <c:v>24362</c:v>
                </c:pt>
                <c:pt idx="6499">
                  <c:v>24052</c:v>
                </c:pt>
                <c:pt idx="6500">
                  <c:v>23374</c:v>
                </c:pt>
                <c:pt idx="6501">
                  <c:v>21681</c:v>
                </c:pt>
                <c:pt idx="6502">
                  <c:v>18748</c:v>
                </c:pt>
                <c:pt idx="6503">
                  <c:v>15537</c:v>
                </c:pt>
                <c:pt idx="6504">
                  <c:v>14392</c:v>
                </c:pt>
                <c:pt idx="6505">
                  <c:v>13489</c:v>
                </c:pt>
                <c:pt idx="6506">
                  <c:v>13261</c:v>
                </c:pt>
                <c:pt idx="6507">
                  <c:v>13320</c:v>
                </c:pt>
                <c:pt idx="6508">
                  <c:v>13944</c:v>
                </c:pt>
                <c:pt idx="6509">
                  <c:v>15199</c:v>
                </c:pt>
                <c:pt idx="6510">
                  <c:v>17588</c:v>
                </c:pt>
                <c:pt idx="6511">
                  <c:v>20703</c:v>
                </c:pt>
                <c:pt idx="6512">
                  <c:v>21618</c:v>
                </c:pt>
                <c:pt idx="6513">
                  <c:v>21033</c:v>
                </c:pt>
                <c:pt idx="6514">
                  <c:v>21491</c:v>
                </c:pt>
                <c:pt idx="6515">
                  <c:v>21366</c:v>
                </c:pt>
                <c:pt idx="6516">
                  <c:v>20657</c:v>
                </c:pt>
                <c:pt idx="6517">
                  <c:v>20821</c:v>
                </c:pt>
                <c:pt idx="6518">
                  <c:v>21294</c:v>
                </c:pt>
                <c:pt idx="6519">
                  <c:v>21601</c:v>
                </c:pt>
                <c:pt idx="6520">
                  <c:v>21482</c:v>
                </c:pt>
                <c:pt idx="6521">
                  <c:v>23781</c:v>
                </c:pt>
                <c:pt idx="6522">
                  <c:v>24309</c:v>
                </c:pt>
                <c:pt idx="6523">
                  <c:v>23599</c:v>
                </c:pt>
                <c:pt idx="6524">
                  <c:v>23035</c:v>
                </c:pt>
                <c:pt idx="6525">
                  <c:v>21840</c:v>
                </c:pt>
                <c:pt idx="6526">
                  <c:v>19942</c:v>
                </c:pt>
                <c:pt idx="6527">
                  <c:v>17204</c:v>
                </c:pt>
                <c:pt idx="6528">
                  <c:v>14915</c:v>
                </c:pt>
                <c:pt idx="6529">
                  <c:v>13581</c:v>
                </c:pt>
                <c:pt idx="6530">
                  <c:v>13057</c:v>
                </c:pt>
                <c:pt idx="6531">
                  <c:v>12956</c:v>
                </c:pt>
                <c:pt idx="6532">
                  <c:v>12850</c:v>
                </c:pt>
                <c:pt idx="6533">
                  <c:v>13444</c:v>
                </c:pt>
                <c:pt idx="6534">
                  <c:v>14296</c:v>
                </c:pt>
                <c:pt idx="6535">
                  <c:v>15592</c:v>
                </c:pt>
                <c:pt idx="6536">
                  <c:v>16808</c:v>
                </c:pt>
                <c:pt idx="6537">
                  <c:v>17535</c:v>
                </c:pt>
                <c:pt idx="6538">
                  <c:v>17987</c:v>
                </c:pt>
                <c:pt idx="6539">
                  <c:v>18122</c:v>
                </c:pt>
                <c:pt idx="6540">
                  <c:v>17904</c:v>
                </c:pt>
                <c:pt idx="6541">
                  <c:v>17709</c:v>
                </c:pt>
                <c:pt idx="6542">
                  <c:v>17536</c:v>
                </c:pt>
                <c:pt idx="6543">
                  <c:v>17837</c:v>
                </c:pt>
                <c:pt idx="6544">
                  <c:v>18337</c:v>
                </c:pt>
                <c:pt idx="6545">
                  <c:v>22147</c:v>
                </c:pt>
                <c:pt idx="6546">
                  <c:v>23837</c:v>
                </c:pt>
                <c:pt idx="6547">
                  <c:v>23551</c:v>
                </c:pt>
                <c:pt idx="6548">
                  <c:v>23289</c:v>
                </c:pt>
                <c:pt idx="6549">
                  <c:v>22250</c:v>
                </c:pt>
                <c:pt idx="6550">
                  <c:v>20268</c:v>
                </c:pt>
                <c:pt idx="6551">
                  <c:v>17416</c:v>
                </c:pt>
                <c:pt idx="6552">
                  <c:v>15398</c:v>
                </c:pt>
                <c:pt idx="6553">
                  <c:v>14166</c:v>
                </c:pt>
                <c:pt idx="6554">
                  <c:v>13746</c:v>
                </c:pt>
                <c:pt idx="6555">
                  <c:v>13662</c:v>
                </c:pt>
                <c:pt idx="6556">
                  <c:v>13761</c:v>
                </c:pt>
                <c:pt idx="6557">
                  <c:v>14265</c:v>
                </c:pt>
                <c:pt idx="6558">
                  <c:v>14838</c:v>
                </c:pt>
                <c:pt idx="6559">
                  <c:v>16117</c:v>
                </c:pt>
                <c:pt idx="6560">
                  <c:v>17329</c:v>
                </c:pt>
                <c:pt idx="6561">
                  <c:v>16730</c:v>
                </c:pt>
                <c:pt idx="6562">
                  <c:v>16933</c:v>
                </c:pt>
                <c:pt idx="6563">
                  <c:v>16142</c:v>
                </c:pt>
                <c:pt idx="6564">
                  <c:v>16970</c:v>
                </c:pt>
                <c:pt idx="6565">
                  <c:v>16321</c:v>
                </c:pt>
                <c:pt idx="6566">
                  <c:v>16939</c:v>
                </c:pt>
                <c:pt idx="6567">
                  <c:v>17220</c:v>
                </c:pt>
                <c:pt idx="6568">
                  <c:v>18744</c:v>
                </c:pt>
                <c:pt idx="6569">
                  <c:v>21837</c:v>
                </c:pt>
                <c:pt idx="6570">
                  <c:v>23562</c:v>
                </c:pt>
                <c:pt idx="6571">
                  <c:v>23604</c:v>
                </c:pt>
                <c:pt idx="6572">
                  <c:v>23107</c:v>
                </c:pt>
                <c:pt idx="6573">
                  <c:v>21656</c:v>
                </c:pt>
                <c:pt idx="6574">
                  <c:v>19006</c:v>
                </c:pt>
                <c:pt idx="6575">
                  <c:v>16099</c:v>
                </c:pt>
                <c:pt idx="6576">
                  <c:v>14461</c:v>
                </c:pt>
                <c:pt idx="6577">
                  <c:v>13959</c:v>
                </c:pt>
                <c:pt idx="6578">
                  <c:v>13731</c:v>
                </c:pt>
                <c:pt idx="6579">
                  <c:v>13718</c:v>
                </c:pt>
                <c:pt idx="6580">
                  <c:v>14424</c:v>
                </c:pt>
                <c:pt idx="6581">
                  <c:v>15897</c:v>
                </c:pt>
                <c:pt idx="6582">
                  <c:v>18722</c:v>
                </c:pt>
                <c:pt idx="6583">
                  <c:v>21742</c:v>
                </c:pt>
                <c:pt idx="6584">
                  <c:v>22020</c:v>
                </c:pt>
                <c:pt idx="6585">
                  <c:v>21274</c:v>
                </c:pt>
                <c:pt idx="6586">
                  <c:v>20991</c:v>
                </c:pt>
                <c:pt idx="6587">
                  <c:v>20710</c:v>
                </c:pt>
                <c:pt idx="6588">
                  <c:v>20513</c:v>
                </c:pt>
                <c:pt idx="6589">
                  <c:v>20246</c:v>
                </c:pt>
                <c:pt idx="6590">
                  <c:v>19954</c:v>
                </c:pt>
                <c:pt idx="6591">
                  <c:v>19960</c:v>
                </c:pt>
                <c:pt idx="6592">
                  <c:v>20508</c:v>
                </c:pt>
                <c:pt idx="6593">
                  <c:v>24182</c:v>
                </c:pt>
                <c:pt idx="6594">
                  <c:v>25527</c:v>
                </c:pt>
                <c:pt idx="6595">
                  <c:v>25011</c:v>
                </c:pt>
                <c:pt idx="6596">
                  <c:v>24383</c:v>
                </c:pt>
                <c:pt idx="6597">
                  <c:v>22533</c:v>
                </c:pt>
                <c:pt idx="6598">
                  <c:v>19344</c:v>
                </c:pt>
                <c:pt idx="6599">
                  <c:v>15943</c:v>
                </c:pt>
                <c:pt idx="6600">
                  <c:v>14147</c:v>
                </c:pt>
                <c:pt idx="6601">
                  <c:v>13671</c:v>
                </c:pt>
                <c:pt idx="6602">
                  <c:v>13427</c:v>
                </c:pt>
                <c:pt idx="6603">
                  <c:v>13226</c:v>
                </c:pt>
                <c:pt idx="6604">
                  <c:v>13897</c:v>
                </c:pt>
                <c:pt idx="6605">
                  <c:v>15098</c:v>
                </c:pt>
                <c:pt idx="6606">
                  <c:v>17450</c:v>
                </c:pt>
                <c:pt idx="6607">
                  <c:v>20871</c:v>
                </c:pt>
                <c:pt idx="6608">
                  <c:v>21396</c:v>
                </c:pt>
                <c:pt idx="6609">
                  <c:v>21435</c:v>
                </c:pt>
                <c:pt idx="6610">
                  <c:v>21222</c:v>
                </c:pt>
                <c:pt idx="6611">
                  <c:v>20736</c:v>
                </c:pt>
                <c:pt idx="6612">
                  <c:v>20840</c:v>
                </c:pt>
                <c:pt idx="6613">
                  <c:v>20633</c:v>
                </c:pt>
                <c:pt idx="6614">
                  <c:v>20523</c:v>
                </c:pt>
                <c:pt idx="6615">
                  <c:v>20926</c:v>
                </c:pt>
                <c:pt idx="6616">
                  <c:v>21853</c:v>
                </c:pt>
                <c:pt idx="6617">
                  <c:v>24284</c:v>
                </c:pt>
                <c:pt idx="6618">
                  <c:v>25082</c:v>
                </c:pt>
                <c:pt idx="6619">
                  <c:v>24389</c:v>
                </c:pt>
                <c:pt idx="6620">
                  <c:v>23691</c:v>
                </c:pt>
                <c:pt idx="6621">
                  <c:v>21852</c:v>
                </c:pt>
                <c:pt idx="6622">
                  <c:v>18618</c:v>
                </c:pt>
                <c:pt idx="6623">
                  <c:v>15546</c:v>
                </c:pt>
                <c:pt idx="6624">
                  <c:v>13773</c:v>
                </c:pt>
                <c:pt idx="6625">
                  <c:v>13055</c:v>
                </c:pt>
                <c:pt idx="6626">
                  <c:v>12775</c:v>
                </c:pt>
                <c:pt idx="6627">
                  <c:v>12737</c:v>
                </c:pt>
                <c:pt idx="6628">
                  <c:v>13371</c:v>
                </c:pt>
                <c:pt idx="6629">
                  <c:v>14714</c:v>
                </c:pt>
                <c:pt idx="6630">
                  <c:v>17342</c:v>
                </c:pt>
                <c:pt idx="6631">
                  <c:v>20470</c:v>
                </c:pt>
                <c:pt idx="6632">
                  <c:v>21241</c:v>
                </c:pt>
                <c:pt idx="6633">
                  <c:v>20966</c:v>
                </c:pt>
                <c:pt idx="6634">
                  <c:v>20787</c:v>
                </c:pt>
                <c:pt idx="6635">
                  <c:v>20795</c:v>
                </c:pt>
                <c:pt idx="6636">
                  <c:v>20850</c:v>
                </c:pt>
                <c:pt idx="6637">
                  <c:v>20692</c:v>
                </c:pt>
                <c:pt idx="6638">
                  <c:v>20411</c:v>
                </c:pt>
                <c:pt idx="6639">
                  <c:v>20309</c:v>
                </c:pt>
                <c:pt idx="6640">
                  <c:v>20892</c:v>
                </c:pt>
                <c:pt idx="6641">
                  <c:v>24079</c:v>
                </c:pt>
                <c:pt idx="6642">
                  <c:v>25121</c:v>
                </c:pt>
                <c:pt idx="6643">
                  <c:v>24283</c:v>
                </c:pt>
                <c:pt idx="6644">
                  <c:v>23462</c:v>
                </c:pt>
                <c:pt idx="6645">
                  <c:v>21651</c:v>
                </c:pt>
                <c:pt idx="6646">
                  <c:v>18463</c:v>
                </c:pt>
                <c:pt idx="6647">
                  <c:v>15608</c:v>
                </c:pt>
                <c:pt idx="6648">
                  <c:v>13776</c:v>
                </c:pt>
                <c:pt idx="6649">
                  <c:v>13004</c:v>
                </c:pt>
                <c:pt idx="6650">
                  <c:v>12765</c:v>
                </c:pt>
                <c:pt idx="6651">
                  <c:v>12776</c:v>
                </c:pt>
                <c:pt idx="6652">
                  <c:v>13393</c:v>
                </c:pt>
                <c:pt idx="6653">
                  <c:v>14735</c:v>
                </c:pt>
                <c:pt idx="6654">
                  <c:v>17222</c:v>
                </c:pt>
                <c:pt idx="6655">
                  <c:v>20344</c:v>
                </c:pt>
                <c:pt idx="6656">
                  <c:v>20823</c:v>
                </c:pt>
                <c:pt idx="6657">
                  <c:v>20756</c:v>
                </c:pt>
                <c:pt idx="6658">
                  <c:v>20927</c:v>
                </c:pt>
                <c:pt idx="6659">
                  <c:v>20912</c:v>
                </c:pt>
                <c:pt idx="6660">
                  <c:v>21078</c:v>
                </c:pt>
                <c:pt idx="6661">
                  <c:v>20974</c:v>
                </c:pt>
                <c:pt idx="6662">
                  <c:v>20798</c:v>
                </c:pt>
                <c:pt idx="6663">
                  <c:v>20773</c:v>
                </c:pt>
                <c:pt idx="6664">
                  <c:v>21509</c:v>
                </c:pt>
                <c:pt idx="6665">
                  <c:v>24136</c:v>
                </c:pt>
                <c:pt idx="6666">
                  <c:v>25021</c:v>
                </c:pt>
                <c:pt idx="6667">
                  <c:v>24523</c:v>
                </c:pt>
                <c:pt idx="6668">
                  <c:v>23957</c:v>
                </c:pt>
                <c:pt idx="6669">
                  <c:v>22231</c:v>
                </c:pt>
                <c:pt idx="6670">
                  <c:v>19303</c:v>
                </c:pt>
                <c:pt idx="6671">
                  <c:v>16226</c:v>
                </c:pt>
                <c:pt idx="6672">
                  <c:v>14380</c:v>
                </c:pt>
                <c:pt idx="6673">
                  <c:v>13586</c:v>
                </c:pt>
                <c:pt idx="6674">
                  <c:v>13170</c:v>
                </c:pt>
                <c:pt idx="6675">
                  <c:v>13043</c:v>
                </c:pt>
                <c:pt idx="6676">
                  <c:v>13743</c:v>
                </c:pt>
                <c:pt idx="6677">
                  <c:v>15006</c:v>
                </c:pt>
                <c:pt idx="6678">
                  <c:v>17467</c:v>
                </c:pt>
                <c:pt idx="6679">
                  <c:v>20442</c:v>
                </c:pt>
                <c:pt idx="6680">
                  <c:v>20878</c:v>
                </c:pt>
                <c:pt idx="6681">
                  <c:v>20178</c:v>
                </c:pt>
                <c:pt idx="6682">
                  <c:v>20153</c:v>
                </c:pt>
                <c:pt idx="6683">
                  <c:v>19790</c:v>
                </c:pt>
                <c:pt idx="6684">
                  <c:v>19111</c:v>
                </c:pt>
                <c:pt idx="6685">
                  <c:v>18942</c:v>
                </c:pt>
                <c:pt idx="6686">
                  <c:v>19328</c:v>
                </c:pt>
                <c:pt idx="6687">
                  <c:v>19373</c:v>
                </c:pt>
                <c:pt idx="6688">
                  <c:v>19585</c:v>
                </c:pt>
                <c:pt idx="6689">
                  <c:v>21686</c:v>
                </c:pt>
                <c:pt idx="6690">
                  <c:v>22124</c:v>
                </c:pt>
                <c:pt idx="6691">
                  <c:v>21568</c:v>
                </c:pt>
                <c:pt idx="6692">
                  <c:v>20908</c:v>
                </c:pt>
                <c:pt idx="6693">
                  <c:v>20235</c:v>
                </c:pt>
                <c:pt idx="6694">
                  <c:v>18560</c:v>
                </c:pt>
                <c:pt idx="6695">
                  <c:v>15892</c:v>
                </c:pt>
                <c:pt idx="6696">
                  <c:v>13880</c:v>
                </c:pt>
                <c:pt idx="6697">
                  <c:v>12856</c:v>
                </c:pt>
                <c:pt idx="6698">
                  <c:v>12422</c:v>
                </c:pt>
                <c:pt idx="6699">
                  <c:v>12208</c:v>
                </c:pt>
                <c:pt idx="6700">
                  <c:v>11905</c:v>
                </c:pt>
                <c:pt idx="6701">
                  <c:v>12362</c:v>
                </c:pt>
                <c:pt idx="6702">
                  <c:v>13193</c:v>
                </c:pt>
                <c:pt idx="6703">
                  <c:v>14578</c:v>
                </c:pt>
                <c:pt idx="6704">
                  <c:v>15692</c:v>
                </c:pt>
                <c:pt idx="6705">
                  <c:v>16931</c:v>
                </c:pt>
                <c:pt idx="6706">
                  <c:v>17555</c:v>
                </c:pt>
                <c:pt idx="6707">
                  <c:v>17374</c:v>
                </c:pt>
                <c:pt idx="6708">
                  <c:v>17213</c:v>
                </c:pt>
                <c:pt idx="6709">
                  <c:v>17115</c:v>
                </c:pt>
                <c:pt idx="6710">
                  <c:v>17177</c:v>
                </c:pt>
                <c:pt idx="6711">
                  <c:v>17697</c:v>
                </c:pt>
                <c:pt idx="6712">
                  <c:v>18985</c:v>
                </c:pt>
                <c:pt idx="6713">
                  <c:v>21381</c:v>
                </c:pt>
                <c:pt idx="6714">
                  <c:v>21910</c:v>
                </c:pt>
                <c:pt idx="6715">
                  <c:v>21525</c:v>
                </c:pt>
                <c:pt idx="6716">
                  <c:v>21031</c:v>
                </c:pt>
                <c:pt idx="6717">
                  <c:v>20224</c:v>
                </c:pt>
                <c:pt idx="6718">
                  <c:v>18140</c:v>
                </c:pt>
                <c:pt idx="6719">
                  <c:v>15923</c:v>
                </c:pt>
                <c:pt idx="6720">
                  <c:v>13882</c:v>
                </c:pt>
                <c:pt idx="6721">
                  <c:v>12669</c:v>
                </c:pt>
                <c:pt idx="6722">
                  <c:v>12086</c:v>
                </c:pt>
                <c:pt idx="6723">
                  <c:v>11957</c:v>
                </c:pt>
                <c:pt idx="6724">
                  <c:v>11940</c:v>
                </c:pt>
                <c:pt idx="6725">
                  <c:v>12370</c:v>
                </c:pt>
                <c:pt idx="6726">
                  <c:v>13090</c:v>
                </c:pt>
                <c:pt idx="6727">
                  <c:v>14549</c:v>
                </c:pt>
                <c:pt idx="6728">
                  <c:v>16084</c:v>
                </c:pt>
                <c:pt idx="6729">
                  <c:v>16426</c:v>
                </c:pt>
                <c:pt idx="6730">
                  <c:v>16767</c:v>
                </c:pt>
                <c:pt idx="6731">
                  <c:v>16221</c:v>
                </c:pt>
                <c:pt idx="6732">
                  <c:v>16793</c:v>
                </c:pt>
                <c:pt idx="6733">
                  <c:v>16538</c:v>
                </c:pt>
                <c:pt idx="6734">
                  <c:v>17329</c:v>
                </c:pt>
                <c:pt idx="6735">
                  <c:v>17952</c:v>
                </c:pt>
                <c:pt idx="6736">
                  <c:v>19647</c:v>
                </c:pt>
                <c:pt idx="6737">
                  <c:v>21856</c:v>
                </c:pt>
                <c:pt idx="6738">
                  <c:v>22311</c:v>
                </c:pt>
                <c:pt idx="6739">
                  <c:v>22120</c:v>
                </c:pt>
                <c:pt idx="6740">
                  <c:v>21525</c:v>
                </c:pt>
                <c:pt idx="6741">
                  <c:v>20100</c:v>
                </c:pt>
                <c:pt idx="6742">
                  <c:v>17391</c:v>
                </c:pt>
                <c:pt idx="6743">
                  <c:v>14602</c:v>
                </c:pt>
                <c:pt idx="6744">
                  <c:v>13111</c:v>
                </c:pt>
                <c:pt idx="6745">
                  <c:v>12379</c:v>
                </c:pt>
                <c:pt idx="6746">
                  <c:v>12067</c:v>
                </c:pt>
                <c:pt idx="6747">
                  <c:v>12079</c:v>
                </c:pt>
                <c:pt idx="6748">
                  <c:v>12666</c:v>
                </c:pt>
                <c:pt idx="6749">
                  <c:v>14155</c:v>
                </c:pt>
                <c:pt idx="6750">
                  <c:v>17108</c:v>
                </c:pt>
                <c:pt idx="6751">
                  <c:v>20293</c:v>
                </c:pt>
                <c:pt idx="6752">
                  <c:v>20729</c:v>
                </c:pt>
                <c:pt idx="6753">
                  <c:v>20384</c:v>
                </c:pt>
                <c:pt idx="6754">
                  <c:v>20584</c:v>
                </c:pt>
                <c:pt idx="6755">
                  <c:v>19925</c:v>
                </c:pt>
                <c:pt idx="6756">
                  <c:v>19863</c:v>
                </c:pt>
                <c:pt idx="6757">
                  <c:v>19847</c:v>
                </c:pt>
                <c:pt idx="6758">
                  <c:v>19451</c:v>
                </c:pt>
                <c:pt idx="6759">
                  <c:v>18879</c:v>
                </c:pt>
                <c:pt idx="6760">
                  <c:v>19455</c:v>
                </c:pt>
                <c:pt idx="6761">
                  <c:v>22493</c:v>
                </c:pt>
                <c:pt idx="6762">
                  <c:v>24218</c:v>
                </c:pt>
                <c:pt idx="6763">
                  <c:v>23616</c:v>
                </c:pt>
                <c:pt idx="6764">
                  <c:v>23067</c:v>
                </c:pt>
                <c:pt idx="6765">
                  <c:v>21373</c:v>
                </c:pt>
                <c:pt idx="6766">
                  <c:v>18230</c:v>
                </c:pt>
                <c:pt idx="6767">
                  <c:v>15252</c:v>
                </c:pt>
                <c:pt idx="6768">
                  <c:v>13399</c:v>
                </c:pt>
                <c:pt idx="6769">
                  <c:v>12703</c:v>
                </c:pt>
                <c:pt idx="6770">
                  <c:v>12499</c:v>
                </c:pt>
                <c:pt idx="6771">
                  <c:v>12583</c:v>
                </c:pt>
                <c:pt idx="6772">
                  <c:v>13238</c:v>
                </c:pt>
                <c:pt idx="6773">
                  <c:v>14599</c:v>
                </c:pt>
                <c:pt idx="6774">
                  <c:v>17172</c:v>
                </c:pt>
                <c:pt idx="6775">
                  <c:v>20505</c:v>
                </c:pt>
                <c:pt idx="6776">
                  <c:v>20824</c:v>
                </c:pt>
                <c:pt idx="6777">
                  <c:v>20026</c:v>
                </c:pt>
                <c:pt idx="6778">
                  <c:v>19581</c:v>
                </c:pt>
                <c:pt idx="6779">
                  <c:v>19217</c:v>
                </c:pt>
                <c:pt idx="6780">
                  <c:v>18859</c:v>
                </c:pt>
                <c:pt idx="6781">
                  <c:v>18614</c:v>
                </c:pt>
                <c:pt idx="6782">
                  <c:v>18460</c:v>
                </c:pt>
                <c:pt idx="6783">
                  <c:v>18337</c:v>
                </c:pt>
                <c:pt idx="6784">
                  <c:v>18819</c:v>
                </c:pt>
                <c:pt idx="6785">
                  <c:v>21653</c:v>
                </c:pt>
                <c:pt idx="6786">
                  <c:v>23530</c:v>
                </c:pt>
                <c:pt idx="6787">
                  <c:v>23085</c:v>
                </c:pt>
                <c:pt idx="6788">
                  <c:v>22556</c:v>
                </c:pt>
                <c:pt idx="6789">
                  <c:v>21171</c:v>
                </c:pt>
                <c:pt idx="6790">
                  <c:v>18137</c:v>
                </c:pt>
                <c:pt idx="6791">
                  <c:v>15058</c:v>
                </c:pt>
                <c:pt idx="6792">
                  <c:v>13438</c:v>
                </c:pt>
                <c:pt idx="6793">
                  <c:v>12744</c:v>
                </c:pt>
                <c:pt idx="6794">
                  <c:v>12501</c:v>
                </c:pt>
                <c:pt idx="6795">
                  <c:v>12682</c:v>
                </c:pt>
                <c:pt idx="6796">
                  <c:v>13306</c:v>
                </c:pt>
                <c:pt idx="6797">
                  <c:v>14756</c:v>
                </c:pt>
                <c:pt idx="6798">
                  <c:v>17347</c:v>
                </c:pt>
                <c:pt idx="6799">
                  <c:v>20353</c:v>
                </c:pt>
                <c:pt idx="6800">
                  <c:v>20859</c:v>
                </c:pt>
                <c:pt idx="6801">
                  <c:v>19891</c:v>
                </c:pt>
                <c:pt idx="6802">
                  <c:v>19576</c:v>
                </c:pt>
                <c:pt idx="6803">
                  <c:v>19026</c:v>
                </c:pt>
                <c:pt idx="6804">
                  <c:v>18582</c:v>
                </c:pt>
                <c:pt idx="6805">
                  <c:v>18379</c:v>
                </c:pt>
                <c:pt idx="6806">
                  <c:v>18219</c:v>
                </c:pt>
                <c:pt idx="6807">
                  <c:v>18173</c:v>
                </c:pt>
                <c:pt idx="6808">
                  <c:v>19034</c:v>
                </c:pt>
                <c:pt idx="6809">
                  <c:v>22067</c:v>
                </c:pt>
                <c:pt idx="6810">
                  <c:v>23600</c:v>
                </c:pt>
                <c:pt idx="6811">
                  <c:v>23305</c:v>
                </c:pt>
                <c:pt idx="6812">
                  <c:v>22532</c:v>
                </c:pt>
                <c:pt idx="6813">
                  <c:v>21116</c:v>
                </c:pt>
                <c:pt idx="6814">
                  <c:v>18048</c:v>
                </c:pt>
                <c:pt idx="6815">
                  <c:v>15277</c:v>
                </c:pt>
                <c:pt idx="6816">
                  <c:v>13582</c:v>
                </c:pt>
                <c:pt idx="6817">
                  <c:v>13006</c:v>
                </c:pt>
                <c:pt idx="6818">
                  <c:v>12775</c:v>
                </c:pt>
                <c:pt idx="6819">
                  <c:v>12848</c:v>
                </c:pt>
                <c:pt idx="6820">
                  <c:v>13601</c:v>
                </c:pt>
                <c:pt idx="6821">
                  <c:v>14924</c:v>
                </c:pt>
                <c:pt idx="6822">
                  <c:v>17511</c:v>
                </c:pt>
                <c:pt idx="6823">
                  <c:v>20461</c:v>
                </c:pt>
                <c:pt idx="6824">
                  <c:v>20721</c:v>
                </c:pt>
                <c:pt idx="6825">
                  <c:v>19837</c:v>
                </c:pt>
                <c:pt idx="6826">
                  <c:v>19404</c:v>
                </c:pt>
                <c:pt idx="6827">
                  <c:v>18896</c:v>
                </c:pt>
                <c:pt idx="6828">
                  <c:v>18532</c:v>
                </c:pt>
                <c:pt idx="6829">
                  <c:v>18164</c:v>
                </c:pt>
                <c:pt idx="6830">
                  <c:v>18078</c:v>
                </c:pt>
                <c:pt idx="6831">
                  <c:v>18035</c:v>
                </c:pt>
                <c:pt idx="6832">
                  <c:v>18590</c:v>
                </c:pt>
                <c:pt idx="6833">
                  <c:v>21233</c:v>
                </c:pt>
                <c:pt idx="6834">
                  <c:v>22947</c:v>
                </c:pt>
                <c:pt idx="6835">
                  <c:v>22893</c:v>
                </c:pt>
                <c:pt idx="6836">
                  <c:v>22484</c:v>
                </c:pt>
                <c:pt idx="6837">
                  <c:v>20702</c:v>
                </c:pt>
                <c:pt idx="6838">
                  <c:v>17929</c:v>
                </c:pt>
                <c:pt idx="6839">
                  <c:v>15128</c:v>
                </c:pt>
                <c:pt idx="6840">
                  <c:v>13512</c:v>
                </c:pt>
                <c:pt idx="6841">
                  <c:v>12829</c:v>
                </c:pt>
                <c:pt idx="6842">
                  <c:v>12726</c:v>
                </c:pt>
                <c:pt idx="6843">
                  <c:v>12737</c:v>
                </c:pt>
                <c:pt idx="6844">
                  <c:v>13334</c:v>
                </c:pt>
                <c:pt idx="6845">
                  <c:v>14601</c:v>
                </c:pt>
                <c:pt idx="6846">
                  <c:v>17255</c:v>
                </c:pt>
                <c:pt idx="6847">
                  <c:v>20295</c:v>
                </c:pt>
                <c:pt idx="6848">
                  <c:v>20848</c:v>
                </c:pt>
                <c:pt idx="6849">
                  <c:v>19759</c:v>
                </c:pt>
                <c:pt idx="6850">
                  <c:v>19528</c:v>
                </c:pt>
                <c:pt idx="6851">
                  <c:v>18976</c:v>
                </c:pt>
                <c:pt idx="6852">
                  <c:v>18412</c:v>
                </c:pt>
                <c:pt idx="6853">
                  <c:v>18070</c:v>
                </c:pt>
                <c:pt idx="6854">
                  <c:v>18135</c:v>
                </c:pt>
                <c:pt idx="6855">
                  <c:v>17931</c:v>
                </c:pt>
                <c:pt idx="6856">
                  <c:v>17733</c:v>
                </c:pt>
                <c:pt idx="6857">
                  <c:v>19864</c:v>
                </c:pt>
                <c:pt idx="6858">
                  <c:v>21268</c:v>
                </c:pt>
                <c:pt idx="6859">
                  <c:v>20765</c:v>
                </c:pt>
                <c:pt idx="6860">
                  <c:v>20468</c:v>
                </c:pt>
                <c:pt idx="6861">
                  <c:v>19796</c:v>
                </c:pt>
                <c:pt idx="6862">
                  <c:v>18080</c:v>
                </c:pt>
                <c:pt idx="6863">
                  <c:v>15736</c:v>
                </c:pt>
                <c:pt idx="6864">
                  <c:v>13877</c:v>
                </c:pt>
                <c:pt idx="6865">
                  <c:v>13003</c:v>
                </c:pt>
                <c:pt idx="6866">
                  <c:v>12692</c:v>
                </c:pt>
                <c:pt idx="6867">
                  <c:v>12684</c:v>
                </c:pt>
                <c:pt idx="6868">
                  <c:v>12730</c:v>
                </c:pt>
                <c:pt idx="6869">
                  <c:v>13294</c:v>
                </c:pt>
                <c:pt idx="6870">
                  <c:v>14194</c:v>
                </c:pt>
                <c:pt idx="6871">
                  <c:v>15642</c:v>
                </c:pt>
                <c:pt idx="6872">
                  <c:v>16692</c:v>
                </c:pt>
                <c:pt idx="6873">
                  <c:v>17316</c:v>
                </c:pt>
                <c:pt idx="6874">
                  <c:v>17489</c:v>
                </c:pt>
                <c:pt idx="6875">
                  <c:v>17365</c:v>
                </c:pt>
                <c:pt idx="6876">
                  <c:v>17081</c:v>
                </c:pt>
                <c:pt idx="6877">
                  <c:v>16527</c:v>
                </c:pt>
                <c:pt idx="6878">
                  <c:v>16151</c:v>
                </c:pt>
                <c:pt idx="6879">
                  <c:v>16122</c:v>
                </c:pt>
                <c:pt idx="6880">
                  <c:v>16490</c:v>
                </c:pt>
                <c:pt idx="6881">
                  <c:v>19087</c:v>
                </c:pt>
                <c:pt idx="6882">
                  <c:v>21048</c:v>
                </c:pt>
                <c:pt idx="6883">
                  <c:v>20984</c:v>
                </c:pt>
                <c:pt idx="6884">
                  <c:v>20613</c:v>
                </c:pt>
                <c:pt idx="6885">
                  <c:v>19894</c:v>
                </c:pt>
                <c:pt idx="6886">
                  <c:v>18217</c:v>
                </c:pt>
                <c:pt idx="6887">
                  <c:v>15956</c:v>
                </c:pt>
                <c:pt idx="6888">
                  <c:v>14169</c:v>
                </c:pt>
                <c:pt idx="6889">
                  <c:v>13196</c:v>
                </c:pt>
                <c:pt idx="6890">
                  <c:v>12726</c:v>
                </c:pt>
                <c:pt idx="6891">
                  <c:v>12680</c:v>
                </c:pt>
                <c:pt idx="6892">
                  <c:v>12706</c:v>
                </c:pt>
                <c:pt idx="6893">
                  <c:v>13093</c:v>
                </c:pt>
                <c:pt idx="6894">
                  <c:v>13711</c:v>
                </c:pt>
                <c:pt idx="6895">
                  <c:v>15023</c:v>
                </c:pt>
                <c:pt idx="6896">
                  <c:v>16442</c:v>
                </c:pt>
                <c:pt idx="6897">
                  <c:v>16004</c:v>
                </c:pt>
                <c:pt idx="6898">
                  <c:v>15326</c:v>
                </c:pt>
                <c:pt idx="6899">
                  <c:v>14740</c:v>
                </c:pt>
                <c:pt idx="6900">
                  <c:v>15875</c:v>
                </c:pt>
                <c:pt idx="6901">
                  <c:v>15457</c:v>
                </c:pt>
                <c:pt idx="6902">
                  <c:v>15403</c:v>
                </c:pt>
                <c:pt idx="6903">
                  <c:v>15590</c:v>
                </c:pt>
                <c:pt idx="6904">
                  <c:v>16530</c:v>
                </c:pt>
                <c:pt idx="6905">
                  <c:v>18518</c:v>
                </c:pt>
                <c:pt idx="6906">
                  <c:v>20066</c:v>
                </c:pt>
                <c:pt idx="6907">
                  <c:v>20213</c:v>
                </c:pt>
                <c:pt idx="6908">
                  <c:v>19894</c:v>
                </c:pt>
                <c:pt idx="6909">
                  <c:v>19129</c:v>
                </c:pt>
                <c:pt idx="6910">
                  <c:v>17183</c:v>
                </c:pt>
                <c:pt idx="6911">
                  <c:v>14907</c:v>
                </c:pt>
                <c:pt idx="6912">
                  <c:v>13377</c:v>
                </c:pt>
                <c:pt idx="6913">
                  <c:v>12766</c:v>
                </c:pt>
                <c:pt idx="6914">
                  <c:v>12500</c:v>
                </c:pt>
                <c:pt idx="6915">
                  <c:v>12610</c:v>
                </c:pt>
                <c:pt idx="6916">
                  <c:v>12754</c:v>
                </c:pt>
                <c:pt idx="6917">
                  <c:v>13643</c:v>
                </c:pt>
                <c:pt idx="6918">
                  <c:v>14902</c:v>
                </c:pt>
                <c:pt idx="6919">
                  <c:v>16318</c:v>
                </c:pt>
                <c:pt idx="6920">
                  <c:v>17569</c:v>
                </c:pt>
                <c:pt idx="6921">
                  <c:v>18186</c:v>
                </c:pt>
                <c:pt idx="6922">
                  <c:v>18313</c:v>
                </c:pt>
                <c:pt idx="6923">
                  <c:v>18276</c:v>
                </c:pt>
                <c:pt idx="6924">
                  <c:v>17929</c:v>
                </c:pt>
                <c:pt idx="6925">
                  <c:v>17240</c:v>
                </c:pt>
                <c:pt idx="6926">
                  <c:v>16866</c:v>
                </c:pt>
                <c:pt idx="6927">
                  <c:v>17039</c:v>
                </c:pt>
                <c:pt idx="6928">
                  <c:v>17819</c:v>
                </c:pt>
                <c:pt idx="6929">
                  <c:v>20592</c:v>
                </c:pt>
                <c:pt idx="6930">
                  <c:v>22446</c:v>
                </c:pt>
                <c:pt idx="6931">
                  <c:v>22319</c:v>
                </c:pt>
                <c:pt idx="6932">
                  <c:v>21766</c:v>
                </c:pt>
                <c:pt idx="6933">
                  <c:v>20689</c:v>
                </c:pt>
                <c:pt idx="6934">
                  <c:v>18266</c:v>
                </c:pt>
                <c:pt idx="6935">
                  <c:v>15566</c:v>
                </c:pt>
                <c:pt idx="6936">
                  <c:v>13989</c:v>
                </c:pt>
                <c:pt idx="6937">
                  <c:v>13252</c:v>
                </c:pt>
                <c:pt idx="6938">
                  <c:v>13180</c:v>
                </c:pt>
                <c:pt idx="6939">
                  <c:v>13236</c:v>
                </c:pt>
                <c:pt idx="6940">
                  <c:v>13855</c:v>
                </c:pt>
                <c:pt idx="6941">
                  <c:v>15094</c:v>
                </c:pt>
                <c:pt idx="6942">
                  <c:v>17070</c:v>
                </c:pt>
                <c:pt idx="6943">
                  <c:v>19015</c:v>
                </c:pt>
                <c:pt idx="6944">
                  <c:v>20124</c:v>
                </c:pt>
                <c:pt idx="6945">
                  <c:v>20361</c:v>
                </c:pt>
                <c:pt idx="6946">
                  <c:v>20283</c:v>
                </c:pt>
                <c:pt idx="6947">
                  <c:v>19916</c:v>
                </c:pt>
                <c:pt idx="6948">
                  <c:v>19481</c:v>
                </c:pt>
                <c:pt idx="6949">
                  <c:v>19229</c:v>
                </c:pt>
                <c:pt idx="6950">
                  <c:v>18973</c:v>
                </c:pt>
                <c:pt idx="6951">
                  <c:v>18698</c:v>
                </c:pt>
                <c:pt idx="6952">
                  <c:v>18906</c:v>
                </c:pt>
                <c:pt idx="6953">
                  <c:v>21698</c:v>
                </c:pt>
                <c:pt idx="6954">
                  <c:v>23747</c:v>
                </c:pt>
                <c:pt idx="6955">
                  <c:v>23454</c:v>
                </c:pt>
                <c:pt idx="6956">
                  <c:v>22552</c:v>
                </c:pt>
                <c:pt idx="6957">
                  <c:v>21120</c:v>
                </c:pt>
                <c:pt idx="6958">
                  <c:v>18189</c:v>
                </c:pt>
                <c:pt idx="6959">
                  <c:v>15246</c:v>
                </c:pt>
                <c:pt idx="6960">
                  <c:v>13651</c:v>
                </c:pt>
                <c:pt idx="6961">
                  <c:v>13058</c:v>
                </c:pt>
                <c:pt idx="6962">
                  <c:v>12925</c:v>
                </c:pt>
                <c:pt idx="6963">
                  <c:v>12895</c:v>
                </c:pt>
                <c:pt idx="6964">
                  <c:v>13555</c:v>
                </c:pt>
                <c:pt idx="6965">
                  <c:v>14961</c:v>
                </c:pt>
                <c:pt idx="6966">
                  <c:v>17740</c:v>
                </c:pt>
                <c:pt idx="6967">
                  <c:v>20864</c:v>
                </c:pt>
                <c:pt idx="6968">
                  <c:v>21405</c:v>
                </c:pt>
                <c:pt idx="6969">
                  <c:v>20632</c:v>
                </c:pt>
                <c:pt idx="6970">
                  <c:v>20013</c:v>
                </c:pt>
                <c:pt idx="6971">
                  <c:v>19725</c:v>
                </c:pt>
                <c:pt idx="6972">
                  <c:v>19302</c:v>
                </c:pt>
                <c:pt idx="6973">
                  <c:v>19088</c:v>
                </c:pt>
                <c:pt idx="6974">
                  <c:v>19002</c:v>
                </c:pt>
                <c:pt idx="6975">
                  <c:v>18879</c:v>
                </c:pt>
                <c:pt idx="6976">
                  <c:v>19251</c:v>
                </c:pt>
                <c:pt idx="6977">
                  <c:v>22375</c:v>
                </c:pt>
                <c:pt idx="6978">
                  <c:v>23914</c:v>
                </c:pt>
                <c:pt idx="6979">
                  <c:v>23424</c:v>
                </c:pt>
                <c:pt idx="6980">
                  <c:v>22686</c:v>
                </c:pt>
                <c:pt idx="6981">
                  <c:v>21166</c:v>
                </c:pt>
                <c:pt idx="6982">
                  <c:v>18022</c:v>
                </c:pt>
                <c:pt idx="6983">
                  <c:v>15143</c:v>
                </c:pt>
                <c:pt idx="6984">
                  <c:v>13532</c:v>
                </c:pt>
                <c:pt idx="6985">
                  <c:v>12928</c:v>
                </c:pt>
                <c:pt idx="6986">
                  <c:v>12687</c:v>
                </c:pt>
                <c:pt idx="6987">
                  <c:v>12797</c:v>
                </c:pt>
                <c:pt idx="6988">
                  <c:v>13425</c:v>
                </c:pt>
                <c:pt idx="6989">
                  <c:v>14765</c:v>
                </c:pt>
                <c:pt idx="6990">
                  <c:v>17354</c:v>
                </c:pt>
                <c:pt idx="6991">
                  <c:v>20387</c:v>
                </c:pt>
                <c:pt idx="6992">
                  <c:v>20909</c:v>
                </c:pt>
                <c:pt idx="6993">
                  <c:v>20156</c:v>
                </c:pt>
                <c:pt idx="6994">
                  <c:v>19708</c:v>
                </c:pt>
                <c:pt idx="6995">
                  <c:v>19131</c:v>
                </c:pt>
                <c:pt idx="6996">
                  <c:v>18691</c:v>
                </c:pt>
                <c:pt idx="6997">
                  <c:v>18269</c:v>
                </c:pt>
                <c:pt idx="6998">
                  <c:v>18152</c:v>
                </c:pt>
                <c:pt idx="6999">
                  <c:v>18024</c:v>
                </c:pt>
                <c:pt idx="7000">
                  <c:v>18439</c:v>
                </c:pt>
                <c:pt idx="7001">
                  <c:v>20899</c:v>
                </c:pt>
                <c:pt idx="7002">
                  <c:v>23018</c:v>
                </c:pt>
                <c:pt idx="7003">
                  <c:v>22918</c:v>
                </c:pt>
                <c:pt idx="7004">
                  <c:v>22408</c:v>
                </c:pt>
                <c:pt idx="7005">
                  <c:v>20949</c:v>
                </c:pt>
                <c:pt idx="7006">
                  <c:v>18344</c:v>
                </c:pt>
                <c:pt idx="7007">
                  <c:v>15474</c:v>
                </c:pt>
                <c:pt idx="7008">
                  <c:v>13964</c:v>
                </c:pt>
                <c:pt idx="7009">
                  <c:v>13343</c:v>
                </c:pt>
                <c:pt idx="7010">
                  <c:v>12925</c:v>
                </c:pt>
                <c:pt idx="7011">
                  <c:v>12976</c:v>
                </c:pt>
                <c:pt idx="7012">
                  <c:v>13785</c:v>
                </c:pt>
                <c:pt idx="7013">
                  <c:v>15203</c:v>
                </c:pt>
                <c:pt idx="7014">
                  <c:v>17819</c:v>
                </c:pt>
                <c:pt idx="7015">
                  <c:v>20610</c:v>
                </c:pt>
                <c:pt idx="7016">
                  <c:v>20937</c:v>
                </c:pt>
                <c:pt idx="7017">
                  <c:v>19950</c:v>
                </c:pt>
                <c:pt idx="7018">
                  <c:v>19622</c:v>
                </c:pt>
                <c:pt idx="7019">
                  <c:v>19194</c:v>
                </c:pt>
                <c:pt idx="7020">
                  <c:v>18658</c:v>
                </c:pt>
                <c:pt idx="7021">
                  <c:v>18458</c:v>
                </c:pt>
                <c:pt idx="7022">
                  <c:v>18397</c:v>
                </c:pt>
                <c:pt idx="7023">
                  <c:v>18149</c:v>
                </c:pt>
                <c:pt idx="7024">
                  <c:v>18217</c:v>
                </c:pt>
                <c:pt idx="7025">
                  <c:v>19739</c:v>
                </c:pt>
                <c:pt idx="7026">
                  <c:v>21717</c:v>
                </c:pt>
                <c:pt idx="7027">
                  <c:v>21533</c:v>
                </c:pt>
                <c:pt idx="7028">
                  <c:v>21113</c:v>
                </c:pt>
                <c:pt idx="7029">
                  <c:v>20336</c:v>
                </c:pt>
                <c:pt idx="7030">
                  <c:v>18556</c:v>
                </c:pt>
                <c:pt idx="7031">
                  <c:v>16222</c:v>
                </c:pt>
                <c:pt idx="7032">
                  <c:v>14426</c:v>
                </c:pt>
                <c:pt idx="7033">
                  <c:v>13642</c:v>
                </c:pt>
                <c:pt idx="7034">
                  <c:v>13269</c:v>
                </c:pt>
                <c:pt idx="7035">
                  <c:v>13237</c:v>
                </c:pt>
                <c:pt idx="7036">
                  <c:v>13464</c:v>
                </c:pt>
                <c:pt idx="7037">
                  <c:v>13871</c:v>
                </c:pt>
                <c:pt idx="7038">
                  <c:v>14669</c:v>
                </c:pt>
                <c:pt idx="7039">
                  <c:v>15930</c:v>
                </c:pt>
                <c:pt idx="7040">
                  <c:v>17236</c:v>
                </c:pt>
                <c:pt idx="7041">
                  <c:v>17915</c:v>
                </c:pt>
                <c:pt idx="7042">
                  <c:v>17926</c:v>
                </c:pt>
                <c:pt idx="7043">
                  <c:v>17955</c:v>
                </c:pt>
                <c:pt idx="7044">
                  <c:v>17654</c:v>
                </c:pt>
                <c:pt idx="7045">
                  <c:v>17173</c:v>
                </c:pt>
                <c:pt idx="7046">
                  <c:v>16850</c:v>
                </c:pt>
                <c:pt idx="7047">
                  <c:v>16599</c:v>
                </c:pt>
                <c:pt idx="7048">
                  <c:v>16965</c:v>
                </c:pt>
                <c:pt idx="7049">
                  <c:v>19019</c:v>
                </c:pt>
                <c:pt idx="7050">
                  <c:v>21334</c:v>
                </c:pt>
                <c:pt idx="7051">
                  <c:v>21381</c:v>
                </c:pt>
                <c:pt idx="7052">
                  <c:v>20943</c:v>
                </c:pt>
                <c:pt idx="7053">
                  <c:v>20227</c:v>
                </c:pt>
                <c:pt idx="7054">
                  <c:v>18539</c:v>
                </c:pt>
                <c:pt idx="7055">
                  <c:v>16133</c:v>
                </c:pt>
                <c:pt idx="7056">
                  <c:v>14119</c:v>
                </c:pt>
                <c:pt idx="7057">
                  <c:v>13221</c:v>
                </c:pt>
                <c:pt idx="7058">
                  <c:v>12780</c:v>
                </c:pt>
                <c:pt idx="7059">
                  <c:v>12763</c:v>
                </c:pt>
                <c:pt idx="7060">
                  <c:v>12848</c:v>
                </c:pt>
                <c:pt idx="7061">
                  <c:v>13343</c:v>
                </c:pt>
                <c:pt idx="7062">
                  <c:v>13902</c:v>
                </c:pt>
                <c:pt idx="7063">
                  <c:v>15180</c:v>
                </c:pt>
                <c:pt idx="7064">
                  <c:v>16641</c:v>
                </c:pt>
                <c:pt idx="7065">
                  <c:v>16156</c:v>
                </c:pt>
                <c:pt idx="7066">
                  <c:v>15986</c:v>
                </c:pt>
                <c:pt idx="7067">
                  <c:v>15103</c:v>
                </c:pt>
                <c:pt idx="7068">
                  <c:v>15551</c:v>
                </c:pt>
                <c:pt idx="7069">
                  <c:v>14951</c:v>
                </c:pt>
                <c:pt idx="7070">
                  <c:v>15387</c:v>
                </c:pt>
                <c:pt idx="7071">
                  <c:v>15694</c:v>
                </c:pt>
                <c:pt idx="7072">
                  <c:v>16754</c:v>
                </c:pt>
                <c:pt idx="7073">
                  <c:v>18719</c:v>
                </c:pt>
                <c:pt idx="7074">
                  <c:v>20823</c:v>
                </c:pt>
                <c:pt idx="7075">
                  <c:v>20958</c:v>
                </c:pt>
                <c:pt idx="7076">
                  <c:v>20866</c:v>
                </c:pt>
                <c:pt idx="7077">
                  <c:v>19809</c:v>
                </c:pt>
                <c:pt idx="7078">
                  <c:v>17079</c:v>
                </c:pt>
                <c:pt idx="7079">
                  <c:v>14650</c:v>
                </c:pt>
                <c:pt idx="7080">
                  <c:v>13331</c:v>
                </c:pt>
                <c:pt idx="7081">
                  <c:v>12720</c:v>
                </c:pt>
                <c:pt idx="7082">
                  <c:v>12629</c:v>
                </c:pt>
                <c:pt idx="7083">
                  <c:v>12730</c:v>
                </c:pt>
                <c:pt idx="7084">
                  <c:v>13369</c:v>
                </c:pt>
                <c:pt idx="7085">
                  <c:v>14900</c:v>
                </c:pt>
                <c:pt idx="7086">
                  <c:v>17634</c:v>
                </c:pt>
                <c:pt idx="7087">
                  <c:v>20400</c:v>
                </c:pt>
                <c:pt idx="7088">
                  <c:v>20669</c:v>
                </c:pt>
                <c:pt idx="7089">
                  <c:v>20424</c:v>
                </c:pt>
                <c:pt idx="7090">
                  <c:v>20416</c:v>
                </c:pt>
                <c:pt idx="7091">
                  <c:v>19891</c:v>
                </c:pt>
                <c:pt idx="7092">
                  <c:v>19329</c:v>
                </c:pt>
                <c:pt idx="7093">
                  <c:v>19024</c:v>
                </c:pt>
                <c:pt idx="7094">
                  <c:v>18987</c:v>
                </c:pt>
                <c:pt idx="7095">
                  <c:v>18930</c:v>
                </c:pt>
                <c:pt idx="7096">
                  <c:v>19332</c:v>
                </c:pt>
                <c:pt idx="7097">
                  <c:v>21773</c:v>
                </c:pt>
                <c:pt idx="7098">
                  <c:v>23988</c:v>
                </c:pt>
                <c:pt idx="7099">
                  <c:v>23477</c:v>
                </c:pt>
                <c:pt idx="7100">
                  <c:v>22671</c:v>
                </c:pt>
                <c:pt idx="7101">
                  <c:v>20948</c:v>
                </c:pt>
                <c:pt idx="7102">
                  <c:v>18141</c:v>
                </c:pt>
                <c:pt idx="7103">
                  <c:v>15217</c:v>
                </c:pt>
                <c:pt idx="7104">
                  <c:v>13677</c:v>
                </c:pt>
                <c:pt idx="7105">
                  <c:v>13069</c:v>
                </c:pt>
                <c:pt idx="7106">
                  <c:v>12958</c:v>
                </c:pt>
                <c:pt idx="7107">
                  <c:v>13076</c:v>
                </c:pt>
                <c:pt idx="7108">
                  <c:v>13700</c:v>
                </c:pt>
                <c:pt idx="7109">
                  <c:v>15165</c:v>
                </c:pt>
                <c:pt idx="7110">
                  <c:v>17596</c:v>
                </c:pt>
                <c:pt idx="7111">
                  <c:v>20782</c:v>
                </c:pt>
                <c:pt idx="7112">
                  <c:v>21109</c:v>
                </c:pt>
                <c:pt idx="7113">
                  <c:v>20291</c:v>
                </c:pt>
                <c:pt idx="7114">
                  <c:v>19735</c:v>
                </c:pt>
                <c:pt idx="7115">
                  <c:v>19348</c:v>
                </c:pt>
                <c:pt idx="7116">
                  <c:v>19061</c:v>
                </c:pt>
                <c:pt idx="7117">
                  <c:v>18732</c:v>
                </c:pt>
                <c:pt idx="7118">
                  <c:v>18791</c:v>
                </c:pt>
                <c:pt idx="7119">
                  <c:v>18897</c:v>
                </c:pt>
                <c:pt idx="7120">
                  <c:v>19614</c:v>
                </c:pt>
                <c:pt idx="7121">
                  <c:v>22317</c:v>
                </c:pt>
                <c:pt idx="7122">
                  <c:v>23891</c:v>
                </c:pt>
                <c:pt idx="7123">
                  <c:v>23416</c:v>
                </c:pt>
                <c:pt idx="7124">
                  <c:v>22541</c:v>
                </c:pt>
                <c:pt idx="7125">
                  <c:v>20695</c:v>
                </c:pt>
                <c:pt idx="7126">
                  <c:v>17915</c:v>
                </c:pt>
                <c:pt idx="7127">
                  <c:v>14949</c:v>
                </c:pt>
                <c:pt idx="7128">
                  <c:v>13413</c:v>
                </c:pt>
                <c:pt idx="7129">
                  <c:v>12637</c:v>
                </c:pt>
                <c:pt idx="7130">
                  <c:v>12418</c:v>
                </c:pt>
                <c:pt idx="7131">
                  <c:v>12483</c:v>
                </c:pt>
                <c:pt idx="7132">
                  <c:v>13153</c:v>
                </c:pt>
                <c:pt idx="7133">
                  <c:v>14448</c:v>
                </c:pt>
                <c:pt idx="7134">
                  <c:v>17009</c:v>
                </c:pt>
                <c:pt idx="7135">
                  <c:v>19879</c:v>
                </c:pt>
                <c:pt idx="7136">
                  <c:v>20402</c:v>
                </c:pt>
                <c:pt idx="7137">
                  <c:v>20392</c:v>
                </c:pt>
                <c:pt idx="7138">
                  <c:v>20336</c:v>
                </c:pt>
                <c:pt idx="7139">
                  <c:v>20279</c:v>
                </c:pt>
                <c:pt idx="7140">
                  <c:v>20403</c:v>
                </c:pt>
                <c:pt idx="7141">
                  <c:v>20087</c:v>
                </c:pt>
                <c:pt idx="7142">
                  <c:v>20161</c:v>
                </c:pt>
                <c:pt idx="7143">
                  <c:v>20493</c:v>
                </c:pt>
                <c:pt idx="7144">
                  <c:v>21365</c:v>
                </c:pt>
                <c:pt idx="7145">
                  <c:v>22718</c:v>
                </c:pt>
                <c:pt idx="7146">
                  <c:v>23828</c:v>
                </c:pt>
                <c:pt idx="7147">
                  <c:v>23359</c:v>
                </c:pt>
                <c:pt idx="7148">
                  <c:v>22773</c:v>
                </c:pt>
                <c:pt idx="7149">
                  <c:v>21017</c:v>
                </c:pt>
                <c:pt idx="7150">
                  <c:v>17691</c:v>
                </c:pt>
                <c:pt idx="7151">
                  <c:v>14960</c:v>
                </c:pt>
                <c:pt idx="7152">
                  <c:v>13383</c:v>
                </c:pt>
                <c:pt idx="7153">
                  <c:v>12607</c:v>
                </c:pt>
                <c:pt idx="7154">
                  <c:v>12329</c:v>
                </c:pt>
                <c:pt idx="7155">
                  <c:v>12424</c:v>
                </c:pt>
                <c:pt idx="7156">
                  <c:v>13090</c:v>
                </c:pt>
                <c:pt idx="7157">
                  <c:v>14375</c:v>
                </c:pt>
                <c:pt idx="7158">
                  <c:v>16958</c:v>
                </c:pt>
                <c:pt idx="7159">
                  <c:v>19845</c:v>
                </c:pt>
                <c:pt idx="7160">
                  <c:v>20328</c:v>
                </c:pt>
                <c:pt idx="7161">
                  <c:v>20153</c:v>
                </c:pt>
                <c:pt idx="7162">
                  <c:v>20291</c:v>
                </c:pt>
                <c:pt idx="7163">
                  <c:v>20143</c:v>
                </c:pt>
                <c:pt idx="7164">
                  <c:v>20055</c:v>
                </c:pt>
                <c:pt idx="7165">
                  <c:v>19856</c:v>
                </c:pt>
                <c:pt idx="7166">
                  <c:v>19865</c:v>
                </c:pt>
                <c:pt idx="7167">
                  <c:v>19737</c:v>
                </c:pt>
                <c:pt idx="7168">
                  <c:v>20223</c:v>
                </c:pt>
                <c:pt idx="7169">
                  <c:v>22524</c:v>
                </c:pt>
                <c:pt idx="7170">
                  <c:v>23929</c:v>
                </c:pt>
                <c:pt idx="7171">
                  <c:v>23743</c:v>
                </c:pt>
                <c:pt idx="7172">
                  <c:v>23018</c:v>
                </c:pt>
                <c:pt idx="7173">
                  <c:v>21239</c:v>
                </c:pt>
                <c:pt idx="7174">
                  <c:v>18130</c:v>
                </c:pt>
                <c:pt idx="7175">
                  <c:v>15315</c:v>
                </c:pt>
                <c:pt idx="7176">
                  <c:v>13683</c:v>
                </c:pt>
                <c:pt idx="7177">
                  <c:v>12821</c:v>
                </c:pt>
                <c:pt idx="7178">
                  <c:v>12612</c:v>
                </c:pt>
                <c:pt idx="7179">
                  <c:v>12718</c:v>
                </c:pt>
                <c:pt idx="7180">
                  <c:v>13031</c:v>
                </c:pt>
                <c:pt idx="7181">
                  <c:v>14426</c:v>
                </c:pt>
                <c:pt idx="7182">
                  <c:v>17044</c:v>
                </c:pt>
                <c:pt idx="7183">
                  <c:v>20109</c:v>
                </c:pt>
                <c:pt idx="7184">
                  <c:v>20786</c:v>
                </c:pt>
                <c:pt idx="7185">
                  <c:v>20295</c:v>
                </c:pt>
                <c:pt idx="7186">
                  <c:v>20193</c:v>
                </c:pt>
                <c:pt idx="7187">
                  <c:v>19694</c:v>
                </c:pt>
                <c:pt idx="7188">
                  <c:v>19627</c:v>
                </c:pt>
                <c:pt idx="7189">
                  <c:v>18883</c:v>
                </c:pt>
                <c:pt idx="7190">
                  <c:v>18712</c:v>
                </c:pt>
                <c:pt idx="7191">
                  <c:v>18651</c:v>
                </c:pt>
                <c:pt idx="7192">
                  <c:v>18761</c:v>
                </c:pt>
                <c:pt idx="7193">
                  <c:v>20677</c:v>
                </c:pt>
                <c:pt idx="7194">
                  <c:v>22223</c:v>
                </c:pt>
                <c:pt idx="7195">
                  <c:v>21847</c:v>
                </c:pt>
                <c:pt idx="7196">
                  <c:v>21551</c:v>
                </c:pt>
                <c:pt idx="7197">
                  <c:v>20715</c:v>
                </c:pt>
                <c:pt idx="7198">
                  <c:v>19130</c:v>
                </c:pt>
                <c:pt idx="7199">
                  <c:v>16609</c:v>
                </c:pt>
                <c:pt idx="7200">
                  <c:v>14286</c:v>
                </c:pt>
                <c:pt idx="7201">
                  <c:v>13266</c:v>
                </c:pt>
                <c:pt idx="7202">
                  <c:v>13318</c:v>
                </c:pt>
                <c:pt idx="7203">
                  <c:v>13194</c:v>
                </c:pt>
                <c:pt idx="7204">
                  <c:v>13185</c:v>
                </c:pt>
                <c:pt idx="7205">
                  <c:v>13631</c:v>
                </c:pt>
                <c:pt idx="7206">
                  <c:v>14537</c:v>
                </c:pt>
                <c:pt idx="7207">
                  <c:v>15815</c:v>
                </c:pt>
                <c:pt idx="7208">
                  <c:v>17430</c:v>
                </c:pt>
                <c:pt idx="7209">
                  <c:v>18460</c:v>
                </c:pt>
                <c:pt idx="7210">
                  <c:v>19042</c:v>
                </c:pt>
                <c:pt idx="7211">
                  <c:v>19773</c:v>
                </c:pt>
                <c:pt idx="7212">
                  <c:v>19225</c:v>
                </c:pt>
                <c:pt idx="7213">
                  <c:v>18503</c:v>
                </c:pt>
                <c:pt idx="7214">
                  <c:v>18282</c:v>
                </c:pt>
                <c:pt idx="7215">
                  <c:v>18237</c:v>
                </c:pt>
                <c:pt idx="7216">
                  <c:v>18562</c:v>
                </c:pt>
                <c:pt idx="7217">
                  <c:v>20567</c:v>
                </c:pt>
                <c:pt idx="7218">
                  <c:v>22322</c:v>
                </c:pt>
                <c:pt idx="7219">
                  <c:v>22432</c:v>
                </c:pt>
                <c:pt idx="7220">
                  <c:v>21947</c:v>
                </c:pt>
                <c:pt idx="7221">
                  <c:v>20990</c:v>
                </c:pt>
                <c:pt idx="7222">
                  <c:v>18908</c:v>
                </c:pt>
                <c:pt idx="7223">
                  <c:v>16465</c:v>
                </c:pt>
                <c:pt idx="7224">
                  <c:v>14222</c:v>
                </c:pt>
                <c:pt idx="7225">
                  <c:v>13027</c:v>
                </c:pt>
                <c:pt idx="7226">
                  <c:v>12618</c:v>
                </c:pt>
                <c:pt idx="7227">
                  <c:v>12412</c:v>
                </c:pt>
                <c:pt idx="7228">
                  <c:v>12454</c:v>
                </c:pt>
                <c:pt idx="7229">
                  <c:v>12809</c:v>
                </c:pt>
                <c:pt idx="7230">
                  <c:v>13490</c:v>
                </c:pt>
                <c:pt idx="7231">
                  <c:v>14856</c:v>
                </c:pt>
                <c:pt idx="7232">
                  <c:v>16328</c:v>
                </c:pt>
                <c:pt idx="7233">
                  <c:v>16283</c:v>
                </c:pt>
                <c:pt idx="7234">
                  <c:v>16590</c:v>
                </c:pt>
                <c:pt idx="7235">
                  <c:v>15430</c:v>
                </c:pt>
                <c:pt idx="7236">
                  <c:v>15931</c:v>
                </c:pt>
                <c:pt idx="7237">
                  <c:v>15708</c:v>
                </c:pt>
                <c:pt idx="7238">
                  <c:v>16294</c:v>
                </c:pt>
                <c:pt idx="7239">
                  <c:v>16871</c:v>
                </c:pt>
                <c:pt idx="7240">
                  <c:v>17479</c:v>
                </c:pt>
                <c:pt idx="7241">
                  <c:v>17695</c:v>
                </c:pt>
                <c:pt idx="7242">
                  <c:v>19349</c:v>
                </c:pt>
                <c:pt idx="7243">
                  <c:v>19923</c:v>
                </c:pt>
                <c:pt idx="7244">
                  <c:v>20537</c:v>
                </c:pt>
                <c:pt idx="7245">
                  <c:v>19690</c:v>
                </c:pt>
                <c:pt idx="7246">
                  <c:v>17237</c:v>
                </c:pt>
                <c:pt idx="7247">
                  <c:v>14902</c:v>
                </c:pt>
                <c:pt idx="7248">
                  <c:v>13370</c:v>
                </c:pt>
                <c:pt idx="7249">
                  <c:v>12833</c:v>
                </c:pt>
                <c:pt idx="7250">
                  <c:v>12641</c:v>
                </c:pt>
                <c:pt idx="7251">
                  <c:v>12663</c:v>
                </c:pt>
                <c:pt idx="7252">
                  <c:v>13383</c:v>
                </c:pt>
                <c:pt idx="7253">
                  <c:v>14793</c:v>
                </c:pt>
                <c:pt idx="7254">
                  <c:v>17641</c:v>
                </c:pt>
                <c:pt idx="7255">
                  <c:v>20463</c:v>
                </c:pt>
                <c:pt idx="7256">
                  <c:v>20780</c:v>
                </c:pt>
                <c:pt idx="7257">
                  <c:v>20160</c:v>
                </c:pt>
                <c:pt idx="7258">
                  <c:v>20150</c:v>
                </c:pt>
                <c:pt idx="7259">
                  <c:v>19809</c:v>
                </c:pt>
                <c:pt idx="7260">
                  <c:v>19573</c:v>
                </c:pt>
                <c:pt idx="7261">
                  <c:v>19254</c:v>
                </c:pt>
                <c:pt idx="7262">
                  <c:v>19446</c:v>
                </c:pt>
                <c:pt idx="7263">
                  <c:v>19593</c:v>
                </c:pt>
                <c:pt idx="7264">
                  <c:v>19932</c:v>
                </c:pt>
                <c:pt idx="7265">
                  <c:v>21942</c:v>
                </c:pt>
                <c:pt idx="7266">
                  <c:v>23886</c:v>
                </c:pt>
                <c:pt idx="7267">
                  <c:v>23501</c:v>
                </c:pt>
                <c:pt idx="7268">
                  <c:v>22797</c:v>
                </c:pt>
                <c:pt idx="7269">
                  <c:v>21020</c:v>
                </c:pt>
                <c:pt idx="7270">
                  <c:v>17796</c:v>
                </c:pt>
                <c:pt idx="7271">
                  <c:v>14786</c:v>
                </c:pt>
                <c:pt idx="7272">
                  <c:v>13345</c:v>
                </c:pt>
                <c:pt idx="7273">
                  <c:v>12874</c:v>
                </c:pt>
                <c:pt idx="7274">
                  <c:v>12558</c:v>
                </c:pt>
                <c:pt idx="7275">
                  <c:v>12733</c:v>
                </c:pt>
                <c:pt idx="7276">
                  <c:v>13504</c:v>
                </c:pt>
                <c:pt idx="7277">
                  <c:v>14952</c:v>
                </c:pt>
                <c:pt idx="7278">
                  <c:v>17209</c:v>
                </c:pt>
                <c:pt idx="7279">
                  <c:v>20341</c:v>
                </c:pt>
                <c:pt idx="7280">
                  <c:v>20693</c:v>
                </c:pt>
                <c:pt idx="7281">
                  <c:v>20534</c:v>
                </c:pt>
                <c:pt idx="7282">
                  <c:v>19678</c:v>
                </c:pt>
                <c:pt idx="7283">
                  <c:v>19335</c:v>
                </c:pt>
                <c:pt idx="7284">
                  <c:v>19193</c:v>
                </c:pt>
                <c:pt idx="7285">
                  <c:v>19002</c:v>
                </c:pt>
                <c:pt idx="7286">
                  <c:v>19112</c:v>
                </c:pt>
                <c:pt idx="7287">
                  <c:v>19466</c:v>
                </c:pt>
                <c:pt idx="7288">
                  <c:v>20132</c:v>
                </c:pt>
                <c:pt idx="7289">
                  <c:v>21625</c:v>
                </c:pt>
                <c:pt idx="7290">
                  <c:v>24066</c:v>
                </c:pt>
                <c:pt idx="7291">
                  <c:v>23885</c:v>
                </c:pt>
                <c:pt idx="7292">
                  <c:v>23241</c:v>
                </c:pt>
                <c:pt idx="7293">
                  <c:v>21584</c:v>
                </c:pt>
                <c:pt idx="7294">
                  <c:v>18514</c:v>
                </c:pt>
                <c:pt idx="7295">
                  <c:v>15522</c:v>
                </c:pt>
                <c:pt idx="7296">
                  <c:v>14236</c:v>
                </c:pt>
                <c:pt idx="7297">
                  <c:v>13595</c:v>
                </c:pt>
                <c:pt idx="7298">
                  <c:v>13572</c:v>
                </c:pt>
                <c:pt idx="7299">
                  <c:v>13684</c:v>
                </c:pt>
                <c:pt idx="7300">
                  <c:v>14325</c:v>
                </c:pt>
                <c:pt idx="7301">
                  <c:v>15766</c:v>
                </c:pt>
                <c:pt idx="7302">
                  <c:v>18487</c:v>
                </c:pt>
                <c:pt idx="7303">
                  <c:v>21481</c:v>
                </c:pt>
                <c:pt idx="7304">
                  <c:v>21917</c:v>
                </c:pt>
                <c:pt idx="7305">
                  <c:v>21522</c:v>
                </c:pt>
                <c:pt idx="7306">
                  <c:v>21236</c:v>
                </c:pt>
                <c:pt idx="7307">
                  <c:v>20948</c:v>
                </c:pt>
                <c:pt idx="7308">
                  <c:v>20541</c:v>
                </c:pt>
                <c:pt idx="7309">
                  <c:v>20079</c:v>
                </c:pt>
                <c:pt idx="7310">
                  <c:v>20004</c:v>
                </c:pt>
                <c:pt idx="7311">
                  <c:v>19969</c:v>
                </c:pt>
                <c:pt idx="7312">
                  <c:v>20212</c:v>
                </c:pt>
                <c:pt idx="7313">
                  <c:v>21990</c:v>
                </c:pt>
                <c:pt idx="7314">
                  <c:v>24439</c:v>
                </c:pt>
                <c:pt idx="7315">
                  <c:v>24389</c:v>
                </c:pt>
                <c:pt idx="7316">
                  <c:v>23656</c:v>
                </c:pt>
                <c:pt idx="7317">
                  <c:v>21946</c:v>
                </c:pt>
                <c:pt idx="7318">
                  <c:v>18700</c:v>
                </c:pt>
                <c:pt idx="7319">
                  <c:v>16077</c:v>
                </c:pt>
                <c:pt idx="7320">
                  <c:v>15147</c:v>
                </c:pt>
                <c:pt idx="7321">
                  <c:v>14281</c:v>
                </c:pt>
                <c:pt idx="7322">
                  <c:v>13980</c:v>
                </c:pt>
                <c:pt idx="7323">
                  <c:v>13961</c:v>
                </c:pt>
                <c:pt idx="7324">
                  <c:v>14594</c:v>
                </c:pt>
                <c:pt idx="7325">
                  <c:v>16200</c:v>
                </c:pt>
                <c:pt idx="7326">
                  <c:v>18921</c:v>
                </c:pt>
                <c:pt idx="7327">
                  <c:v>21943</c:v>
                </c:pt>
                <c:pt idx="7328">
                  <c:v>22405</c:v>
                </c:pt>
                <c:pt idx="7329">
                  <c:v>22221</c:v>
                </c:pt>
                <c:pt idx="7330">
                  <c:v>22173</c:v>
                </c:pt>
                <c:pt idx="7331">
                  <c:v>21811</c:v>
                </c:pt>
                <c:pt idx="7332">
                  <c:v>21288</c:v>
                </c:pt>
                <c:pt idx="7333">
                  <c:v>21002</c:v>
                </c:pt>
                <c:pt idx="7334">
                  <c:v>20798</c:v>
                </c:pt>
                <c:pt idx="7335">
                  <c:v>20923</c:v>
                </c:pt>
                <c:pt idx="7336">
                  <c:v>21333</c:v>
                </c:pt>
                <c:pt idx="7337">
                  <c:v>23196</c:v>
                </c:pt>
                <c:pt idx="7338">
                  <c:v>25222</c:v>
                </c:pt>
                <c:pt idx="7339">
                  <c:v>25030</c:v>
                </c:pt>
                <c:pt idx="7340">
                  <c:v>24202</c:v>
                </c:pt>
                <c:pt idx="7341">
                  <c:v>22584</c:v>
                </c:pt>
                <c:pt idx="7342">
                  <c:v>19689</c:v>
                </c:pt>
                <c:pt idx="7343">
                  <c:v>16647</c:v>
                </c:pt>
                <c:pt idx="7344">
                  <c:v>14131</c:v>
                </c:pt>
                <c:pt idx="7345">
                  <c:v>13322</c:v>
                </c:pt>
                <c:pt idx="7346">
                  <c:v>13026</c:v>
                </c:pt>
                <c:pt idx="7347">
                  <c:v>13015</c:v>
                </c:pt>
                <c:pt idx="7348">
                  <c:v>13610</c:v>
                </c:pt>
                <c:pt idx="7349">
                  <c:v>15010</c:v>
                </c:pt>
                <c:pt idx="7350">
                  <c:v>17481</c:v>
                </c:pt>
                <c:pt idx="7351">
                  <c:v>20342</c:v>
                </c:pt>
                <c:pt idx="7352">
                  <c:v>20966</c:v>
                </c:pt>
                <c:pt idx="7353">
                  <c:v>20206</c:v>
                </c:pt>
                <c:pt idx="7354">
                  <c:v>20400</c:v>
                </c:pt>
                <c:pt idx="7355">
                  <c:v>20133</c:v>
                </c:pt>
                <c:pt idx="7356">
                  <c:v>19657</c:v>
                </c:pt>
                <c:pt idx="7357">
                  <c:v>19893</c:v>
                </c:pt>
                <c:pt idx="7358">
                  <c:v>20214</c:v>
                </c:pt>
                <c:pt idx="7359">
                  <c:v>20442</c:v>
                </c:pt>
                <c:pt idx="7360">
                  <c:v>20257</c:v>
                </c:pt>
                <c:pt idx="7361">
                  <c:v>21080</c:v>
                </c:pt>
                <c:pt idx="7362">
                  <c:v>22625</c:v>
                </c:pt>
                <c:pt idx="7363">
                  <c:v>22060</c:v>
                </c:pt>
                <c:pt idx="7364">
                  <c:v>21501</c:v>
                </c:pt>
                <c:pt idx="7365">
                  <c:v>20486</c:v>
                </c:pt>
                <c:pt idx="7366">
                  <c:v>18615</c:v>
                </c:pt>
                <c:pt idx="7367">
                  <c:v>16000</c:v>
                </c:pt>
                <c:pt idx="7368">
                  <c:v>13983</c:v>
                </c:pt>
                <c:pt idx="7369">
                  <c:v>13069</c:v>
                </c:pt>
                <c:pt idx="7370">
                  <c:v>12539</c:v>
                </c:pt>
                <c:pt idx="7371">
                  <c:v>12253</c:v>
                </c:pt>
                <c:pt idx="7372">
                  <c:v>12245</c:v>
                </c:pt>
                <c:pt idx="7373">
                  <c:v>12612</c:v>
                </c:pt>
                <c:pt idx="7374">
                  <c:v>13528</c:v>
                </c:pt>
                <c:pt idx="7375">
                  <c:v>15107</c:v>
                </c:pt>
                <c:pt idx="7376">
                  <c:v>16532</c:v>
                </c:pt>
                <c:pt idx="7377">
                  <c:v>18496</c:v>
                </c:pt>
                <c:pt idx="7378">
                  <c:v>19263</c:v>
                </c:pt>
                <c:pt idx="7379">
                  <c:v>19692</c:v>
                </c:pt>
                <c:pt idx="7380">
                  <c:v>19623</c:v>
                </c:pt>
                <c:pt idx="7381">
                  <c:v>19520</c:v>
                </c:pt>
                <c:pt idx="7382">
                  <c:v>19135</c:v>
                </c:pt>
                <c:pt idx="7383">
                  <c:v>18914</c:v>
                </c:pt>
                <c:pt idx="7384">
                  <c:v>19445</c:v>
                </c:pt>
                <c:pt idx="7385">
                  <c:v>20820</c:v>
                </c:pt>
                <c:pt idx="7386">
                  <c:v>21851</c:v>
                </c:pt>
                <c:pt idx="7387">
                  <c:v>21571</c:v>
                </c:pt>
                <c:pt idx="7388">
                  <c:v>21104</c:v>
                </c:pt>
                <c:pt idx="7389">
                  <c:v>20253</c:v>
                </c:pt>
                <c:pt idx="7390">
                  <c:v>18527</c:v>
                </c:pt>
                <c:pt idx="7391">
                  <c:v>15767</c:v>
                </c:pt>
                <c:pt idx="7392">
                  <c:v>13629</c:v>
                </c:pt>
                <c:pt idx="7393">
                  <c:v>12325</c:v>
                </c:pt>
                <c:pt idx="7394">
                  <c:v>11720</c:v>
                </c:pt>
                <c:pt idx="7395">
                  <c:v>11549</c:v>
                </c:pt>
                <c:pt idx="7396">
                  <c:v>11573</c:v>
                </c:pt>
                <c:pt idx="7397">
                  <c:v>11917</c:v>
                </c:pt>
                <c:pt idx="7398">
                  <c:v>12587</c:v>
                </c:pt>
                <c:pt idx="7399">
                  <c:v>13850</c:v>
                </c:pt>
                <c:pt idx="7400">
                  <c:v>15609</c:v>
                </c:pt>
                <c:pt idx="7401">
                  <c:v>15904</c:v>
                </c:pt>
                <c:pt idx="7402">
                  <c:v>16768</c:v>
                </c:pt>
                <c:pt idx="7403">
                  <c:v>16301</c:v>
                </c:pt>
                <c:pt idx="7404">
                  <c:v>17119</c:v>
                </c:pt>
                <c:pt idx="7405">
                  <c:v>16577</c:v>
                </c:pt>
                <c:pt idx="7406">
                  <c:v>17365</c:v>
                </c:pt>
                <c:pt idx="7407">
                  <c:v>17936</c:v>
                </c:pt>
                <c:pt idx="7408">
                  <c:v>18989</c:v>
                </c:pt>
                <c:pt idx="7409">
                  <c:v>19541</c:v>
                </c:pt>
                <c:pt idx="7410">
                  <c:v>20742</c:v>
                </c:pt>
                <c:pt idx="7411">
                  <c:v>21134</c:v>
                </c:pt>
                <c:pt idx="7412">
                  <c:v>20856</c:v>
                </c:pt>
                <c:pt idx="7413">
                  <c:v>19558</c:v>
                </c:pt>
                <c:pt idx="7414">
                  <c:v>16962</c:v>
                </c:pt>
                <c:pt idx="7415">
                  <c:v>14212</c:v>
                </c:pt>
                <c:pt idx="7416">
                  <c:v>12899</c:v>
                </c:pt>
                <c:pt idx="7417">
                  <c:v>12315</c:v>
                </c:pt>
                <c:pt idx="7418">
                  <c:v>11987</c:v>
                </c:pt>
                <c:pt idx="7419">
                  <c:v>12014</c:v>
                </c:pt>
                <c:pt idx="7420">
                  <c:v>12721</c:v>
                </c:pt>
                <c:pt idx="7421">
                  <c:v>14192</c:v>
                </c:pt>
                <c:pt idx="7422">
                  <c:v>17201</c:v>
                </c:pt>
                <c:pt idx="7423">
                  <c:v>20040</c:v>
                </c:pt>
                <c:pt idx="7424">
                  <c:v>20792</c:v>
                </c:pt>
                <c:pt idx="7425">
                  <c:v>20639</c:v>
                </c:pt>
                <c:pt idx="7426">
                  <c:v>20404</c:v>
                </c:pt>
                <c:pt idx="7427">
                  <c:v>20380</c:v>
                </c:pt>
                <c:pt idx="7428">
                  <c:v>19985</c:v>
                </c:pt>
                <c:pt idx="7429">
                  <c:v>19033</c:v>
                </c:pt>
                <c:pt idx="7430">
                  <c:v>18973</c:v>
                </c:pt>
                <c:pt idx="7431">
                  <c:v>19098</c:v>
                </c:pt>
                <c:pt idx="7432">
                  <c:v>19396</c:v>
                </c:pt>
                <c:pt idx="7433">
                  <c:v>20945</c:v>
                </c:pt>
                <c:pt idx="7434">
                  <c:v>23385</c:v>
                </c:pt>
                <c:pt idx="7435">
                  <c:v>23187</c:v>
                </c:pt>
                <c:pt idx="7436">
                  <c:v>22740</c:v>
                </c:pt>
                <c:pt idx="7437">
                  <c:v>21364</c:v>
                </c:pt>
                <c:pt idx="7438">
                  <c:v>18431</c:v>
                </c:pt>
                <c:pt idx="7439">
                  <c:v>15222</c:v>
                </c:pt>
                <c:pt idx="7440">
                  <c:v>13688</c:v>
                </c:pt>
                <c:pt idx="7441">
                  <c:v>12983</c:v>
                </c:pt>
                <c:pt idx="7442">
                  <c:v>12690</c:v>
                </c:pt>
                <c:pt idx="7443">
                  <c:v>12662</c:v>
                </c:pt>
                <c:pt idx="7444">
                  <c:v>13354</c:v>
                </c:pt>
                <c:pt idx="7445">
                  <c:v>14780</c:v>
                </c:pt>
                <c:pt idx="7446">
                  <c:v>17106</c:v>
                </c:pt>
                <c:pt idx="7447">
                  <c:v>20077</c:v>
                </c:pt>
                <c:pt idx="7448">
                  <c:v>20950</c:v>
                </c:pt>
                <c:pt idx="7449">
                  <c:v>20674</c:v>
                </c:pt>
                <c:pt idx="7450">
                  <c:v>20353</c:v>
                </c:pt>
                <c:pt idx="7451">
                  <c:v>20010</c:v>
                </c:pt>
                <c:pt idx="7452">
                  <c:v>19477</c:v>
                </c:pt>
                <c:pt idx="7453">
                  <c:v>19190</c:v>
                </c:pt>
                <c:pt idx="7454">
                  <c:v>18902</c:v>
                </c:pt>
                <c:pt idx="7455">
                  <c:v>18655</c:v>
                </c:pt>
                <c:pt idx="7456">
                  <c:v>18867</c:v>
                </c:pt>
                <c:pt idx="7457">
                  <c:v>20502</c:v>
                </c:pt>
                <c:pt idx="7458">
                  <c:v>23120</c:v>
                </c:pt>
                <c:pt idx="7459">
                  <c:v>23186</c:v>
                </c:pt>
                <c:pt idx="7460">
                  <c:v>22846</c:v>
                </c:pt>
                <c:pt idx="7461">
                  <c:v>21272</c:v>
                </c:pt>
                <c:pt idx="7462">
                  <c:v>18254</c:v>
                </c:pt>
                <c:pt idx="7463">
                  <c:v>15177</c:v>
                </c:pt>
                <c:pt idx="7464">
                  <c:v>13265</c:v>
                </c:pt>
                <c:pt idx="7465">
                  <c:v>12500</c:v>
                </c:pt>
                <c:pt idx="7466">
                  <c:v>12190</c:v>
                </c:pt>
                <c:pt idx="7467">
                  <c:v>12086</c:v>
                </c:pt>
                <c:pt idx="7468">
                  <c:v>12576</c:v>
                </c:pt>
                <c:pt idx="7469">
                  <c:v>14065</c:v>
                </c:pt>
                <c:pt idx="7470">
                  <c:v>16663</c:v>
                </c:pt>
                <c:pt idx="7471">
                  <c:v>19447</c:v>
                </c:pt>
                <c:pt idx="7472">
                  <c:v>20329</c:v>
                </c:pt>
                <c:pt idx="7473">
                  <c:v>20140</c:v>
                </c:pt>
                <c:pt idx="7474">
                  <c:v>20349</c:v>
                </c:pt>
                <c:pt idx="7475">
                  <c:v>20308</c:v>
                </c:pt>
                <c:pt idx="7476">
                  <c:v>20392</c:v>
                </c:pt>
                <c:pt idx="7477">
                  <c:v>20039</c:v>
                </c:pt>
                <c:pt idx="7478">
                  <c:v>20083</c:v>
                </c:pt>
                <c:pt idx="7479">
                  <c:v>20261</c:v>
                </c:pt>
                <c:pt idx="7480">
                  <c:v>20369</c:v>
                </c:pt>
                <c:pt idx="7481">
                  <c:v>21742</c:v>
                </c:pt>
                <c:pt idx="7482">
                  <c:v>23197</c:v>
                </c:pt>
                <c:pt idx="7483">
                  <c:v>22850</c:v>
                </c:pt>
                <c:pt idx="7484">
                  <c:v>22182</c:v>
                </c:pt>
                <c:pt idx="7485">
                  <c:v>20689</c:v>
                </c:pt>
                <c:pt idx="7486">
                  <c:v>18004</c:v>
                </c:pt>
                <c:pt idx="7487">
                  <c:v>14697</c:v>
                </c:pt>
                <c:pt idx="7488">
                  <c:v>12653</c:v>
                </c:pt>
                <c:pt idx="7489">
                  <c:v>11799</c:v>
                </c:pt>
                <c:pt idx="7490">
                  <c:v>11542</c:v>
                </c:pt>
                <c:pt idx="7491">
                  <c:v>11616</c:v>
                </c:pt>
                <c:pt idx="7492">
                  <c:v>12095</c:v>
                </c:pt>
                <c:pt idx="7493">
                  <c:v>13593</c:v>
                </c:pt>
                <c:pt idx="7494">
                  <c:v>16252</c:v>
                </c:pt>
                <c:pt idx="7495">
                  <c:v>19284</c:v>
                </c:pt>
                <c:pt idx="7496">
                  <c:v>20254</c:v>
                </c:pt>
                <c:pt idx="7497">
                  <c:v>20047</c:v>
                </c:pt>
                <c:pt idx="7498">
                  <c:v>19810</c:v>
                </c:pt>
                <c:pt idx="7499">
                  <c:v>19284</c:v>
                </c:pt>
                <c:pt idx="7500">
                  <c:v>18602</c:v>
                </c:pt>
                <c:pt idx="7501">
                  <c:v>18327</c:v>
                </c:pt>
                <c:pt idx="7502">
                  <c:v>18436</c:v>
                </c:pt>
                <c:pt idx="7503">
                  <c:v>18618</c:v>
                </c:pt>
                <c:pt idx="7504">
                  <c:v>18689</c:v>
                </c:pt>
                <c:pt idx="7505">
                  <c:v>20228</c:v>
                </c:pt>
                <c:pt idx="7506">
                  <c:v>22067</c:v>
                </c:pt>
                <c:pt idx="7507">
                  <c:v>22139</c:v>
                </c:pt>
                <c:pt idx="7508">
                  <c:v>21708</c:v>
                </c:pt>
                <c:pt idx="7509">
                  <c:v>20389</c:v>
                </c:pt>
                <c:pt idx="7510">
                  <c:v>17791</c:v>
                </c:pt>
                <c:pt idx="7511">
                  <c:v>14599</c:v>
                </c:pt>
                <c:pt idx="7512">
                  <c:v>12732</c:v>
                </c:pt>
                <c:pt idx="7513">
                  <c:v>11733</c:v>
                </c:pt>
                <c:pt idx="7514">
                  <c:v>11423</c:v>
                </c:pt>
                <c:pt idx="7515">
                  <c:v>11387</c:v>
                </c:pt>
                <c:pt idx="7516">
                  <c:v>11981</c:v>
                </c:pt>
                <c:pt idx="7517">
                  <c:v>13203</c:v>
                </c:pt>
                <c:pt idx="7518">
                  <c:v>15928</c:v>
                </c:pt>
                <c:pt idx="7519">
                  <c:v>19029</c:v>
                </c:pt>
                <c:pt idx="7520">
                  <c:v>20045</c:v>
                </c:pt>
                <c:pt idx="7521">
                  <c:v>19481</c:v>
                </c:pt>
                <c:pt idx="7522">
                  <c:v>19631</c:v>
                </c:pt>
                <c:pt idx="7523">
                  <c:v>19300</c:v>
                </c:pt>
                <c:pt idx="7524">
                  <c:v>18927</c:v>
                </c:pt>
                <c:pt idx="7525">
                  <c:v>18998</c:v>
                </c:pt>
                <c:pt idx="7526">
                  <c:v>19291</c:v>
                </c:pt>
                <c:pt idx="7527">
                  <c:v>19401</c:v>
                </c:pt>
                <c:pt idx="7528">
                  <c:v>19385</c:v>
                </c:pt>
                <c:pt idx="7529">
                  <c:v>20010</c:v>
                </c:pt>
                <c:pt idx="7530">
                  <c:v>20456</c:v>
                </c:pt>
                <c:pt idx="7531">
                  <c:v>19884</c:v>
                </c:pt>
                <c:pt idx="7532">
                  <c:v>19349</c:v>
                </c:pt>
                <c:pt idx="7533">
                  <c:v>18642</c:v>
                </c:pt>
                <c:pt idx="7534">
                  <c:v>17013</c:v>
                </c:pt>
                <c:pt idx="7535">
                  <c:v>14561</c:v>
                </c:pt>
                <c:pt idx="7536">
                  <c:v>12565</c:v>
                </c:pt>
                <c:pt idx="7537">
                  <c:v>11582</c:v>
                </c:pt>
                <c:pt idx="7538">
                  <c:v>11089</c:v>
                </c:pt>
                <c:pt idx="7539">
                  <c:v>10841</c:v>
                </c:pt>
                <c:pt idx="7540">
                  <c:v>10811</c:v>
                </c:pt>
                <c:pt idx="7541">
                  <c:v>11386</c:v>
                </c:pt>
                <c:pt idx="7542">
                  <c:v>12415</c:v>
                </c:pt>
                <c:pt idx="7543">
                  <c:v>13608</c:v>
                </c:pt>
                <c:pt idx="7544">
                  <c:v>15103</c:v>
                </c:pt>
                <c:pt idx="7545">
                  <c:v>16582</c:v>
                </c:pt>
                <c:pt idx="7546">
                  <c:v>17172</c:v>
                </c:pt>
                <c:pt idx="7547">
                  <c:v>17124</c:v>
                </c:pt>
                <c:pt idx="7548">
                  <c:v>16962</c:v>
                </c:pt>
                <c:pt idx="7549">
                  <c:v>16846</c:v>
                </c:pt>
                <c:pt idx="7550">
                  <c:v>16825</c:v>
                </c:pt>
                <c:pt idx="7551">
                  <c:v>16737</c:v>
                </c:pt>
                <c:pt idx="7552">
                  <c:v>16811</c:v>
                </c:pt>
                <c:pt idx="7553">
                  <c:v>18210</c:v>
                </c:pt>
                <c:pt idx="7554">
                  <c:v>19853</c:v>
                </c:pt>
                <c:pt idx="7555">
                  <c:v>19801</c:v>
                </c:pt>
                <c:pt idx="7556">
                  <c:v>19456</c:v>
                </c:pt>
                <c:pt idx="7557">
                  <c:v>18598</c:v>
                </c:pt>
                <c:pt idx="7558">
                  <c:v>17118</c:v>
                </c:pt>
                <c:pt idx="7559">
                  <c:v>14536</c:v>
                </c:pt>
                <c:pt idx="7560">
                  <c:v>12565</c:v>
                </c:pt>
                <c:pt idx="7561">
                  <c:v>11395</c:v>
                </c:pt>
                <c:pt idx="7562">
                  <c:v>10869</c:v>
                </c:pt>
                <c:pt idx="7563">
                  <c:v>10687</c:v>
                </c:pt>
                <c:pt idx="7564">
                  <c:v>10656</c:v>
                </c:pt>
                <c:pt idx="7565">
                  <c:v>11012</c:v>
                </c:pt>
                <c:pt idx="7566">
                  <c:v>11694</c:v>
                </c:pt>
                <c:pt idx="7567">
                  <c:v>12819</c:v>
                </c:pt>
                <c:pt idx="7568">
                  <c:v>14443</c:v>
                </c:pt>
                <c:pt idx="7569">
                  <c:v>14453</c:v>
                </c:pt>
                <c:pt idx="7570">
                  <c:v>15223</c:v>
                </c:pt>
                <c:pt idx="7571">
                  <c:v>14698</c:v>
                </c:pt>
                <c:pt idx="7572">
                  <c:v>16323</c:v>
                </c:pt>
                <c:pt idx="7573">
                  <c:v>15411</c:v>
                </c:pt>
                <c:pt idx="7574">
                  <c:v>15983</c:v>
                </c:pt>
                <c:pt idx="7575">
                  <c:v>16045</c:v>
                </c:pt>
                <c:pt idx="7576">
                  <c:v>16507</c:v>
                </c:pt>
                <c:pt idx="7577">
                  <c:v>16912</c:v>
                </c:pt>
                <c:pt idx="7578">
                  <c:v>18906</c:v>
                </c:pt>
                <c:pt idx="7579">
                  <c:v>19761</c:v>
                </c:pt>
                <c:pt idx="7580">
                  <c:v>19477</c:v>
                </c:pt>
                <c:pt idx="7581">
                  <c:v>18725</c:v>
                </c:pt>
                <c:pt idx="7582">
                  <c:v>16893</c:v>
                </c:pt>
                <c:pt idx="7583">
                  <c:v>14678</c:v>
                </c:pt>
                <c:pt idx="7584">
                  <c:v>12985</c:v>
                </c:pt>
                <c:pt idx="7585">
                  <c:v>12230</c:v>
                </c:pt>
                <c:pt idx="7586">
                  <c:v>12031</c:v>
                </c:pt>
                <c:pt idx="7587">
                  <c:v>12014</c:v>
                </c:pt>
                <c:pt idx="7588">
                  <c:v>12184</c:v>
                </c:pt>
                <c:pt idx="7589">
                  <c:v>13168</c:v>
                </c:pt>
                <c:pt idx="7590">
                  <c:v>14360</c:v>
                </c:pt>
                <c:pt idx="7591">
                  <c:v>15442</c:v>
                </c:pt>
                <c:pt idx="7592">
                  <c:v>16662</c:v>
                </c:pt>
                <c:pt idx="7593">
                  <c:v>17315</c:v>
                </c:pt>
                <c:pt idx="7594">
                  <c:v>17739</c:v>
                </c:pt>
                <c:pt idx="7595">
                  <c:v>17865</c:v>
                </c:pt>
                <c:pt idx="7596">
                  <c:v>17696</c:v>
                </c:pt>
                <c:pt idx="7597">
                  <c:v>17169</c:v>
                </c:pt>
                <c:pt idx="7598">
                  <c:v>16682</c:v>
                </c:pt>
                <c:pt idx="7599">
                  <c:v>16491</c:v>
                </c:pt>
                <c:pt idx="7600">
                  <c:v>16719</c:v>
                </c:pt>
                <c:pt idx="7601">
                  <c:v>17932</c:v>
                </c:pt>
                <c:pt idx="7602">
                  <c:v>20696</c:v>
                </c:pt>
                <c:pt idx="7603">
                  <c:v>21627</c:v>
                </c:pt>
                <c:pt idx="7604">
                  <c:v>21287</c:v>
                </c:pt>
                <c:pt idx="7605">
                  <c:v>20164</c:v>
                </c:pt>
                <c:pt idx="7606">
                  <c:v>17495</c:v>
                </c:pt>
                <c:pt idx="7607">
                  <c:v>14494</c:v>
                </c:pt>
                <c:pt idx="7608">
                  <c:v>12790</c:v>
                </c:pt>
                <c:pt idx="7609">
                  <c:v>12120</c:v>
                </c:pt>
                <c:pt idx="7610">
                  <c:v>12011</c:v>
                </c:pt>
                <c:pt idx="7611">
                  <c:v>11951</c:v>
                </c:pt>
                <c:pt idx="7612">
                  <c:v>12571</c:v>
                </c:pt>
                <c:pt idx="7613">
                  <c:v>14128</c:v>
                </c:pt>
                <c:pt idx="7614">
                  <c:v>16625</c:v>
                </c:pt>
                <c:pt idx="7615">
                  <c:v>19209</c:v>
                </c:pt>
                <c:pt idx="7616">
                  <c:v>19730</c:v>
                </c:pt>
                <c:pt idx="7617">
                  <c:v>19196</c:v>
                </c:pt>
                <c:pt idx="7618">
                  <c:v>18808</c:v>
                </c:pt>
                <c:pt idx="7619">
                  <c:v>18460</c:v>
                </c:pt>
                <c:pt idx="7620">
                  <c:v>18233</c:v>
                </c:pt>
                <c:pt idx="7621">
                  <c:v>18091</c:v>
                </c:pt>
                <c:pt idx="7622">
                  <c:v>18249</c:v>
                </c:pt>
                <c:pt idx="7623">
                  <c:v>18604</c:v>
                </c:pt>
                <c:pt idx="7624">
                  <c:v>18911</c:v>
                </c:pt>
                <c:pt idx="7625">
                  <c:v>20177</c:v>
                </c:pt>
                <c:pt idx="7626">
                  <c:v>22296</c:v>
                </c:pt>
                <c:pt idx="7627">
                  <c:v>22532</c:v>
                </c:pt>
                <c:pt idx="7628">
                  <c:v>21940</c:v>
                </c:pt>
                <c:pt idx="7629">
                  <c:v>20380</c:v>
                </c:pt>
                <c:pt idx="7630">
                  <c:v>17440</c:v>
                </c:pt>
                <c:pt idx="7631">
                  <c:v>14423</c:v>
                </c:pt>
                <c:pt idx="7632">
                  <c:v>12941</c:v>
                </c:pt>
                <c:pt idx="7633">
                  <c:v>12084</c:v>
                </c:pt>
                <c:pt idx="7634">
                  <c:v>11737</c:v>
                </c:pt>
                <c:pt idx="7635">
                  <c:v>11707</c:v>
                </c:pt>
                <c:pt idx="7636">
                  <c:v>12190</c:v>
                </c:pt>
                <c:pt idx="7637">
                  <c:v>13472</c:v>
                </c:pt>
                <c:pt idx="7638">
                  <c:v>16052</c:v>
                </c:pt>
                <c:pt idx="7639">
                  <c:v>19006</c:v>
                </c:pt>
                <c:pt idx="7640">
                  <c:v>19762</c:v>
                </c:pt>
                <c:pt idx="7641">
                  <c:v>19721</c:v>
                </c:pt>
                <c:pt idx="7642">
                  <c:v>19796</c:v>
                </c:pt>
                <c:pt idx="7643">
                  <c:v>20208</c:v>
                </c:pt>
                <c:pt idx="7644">
                  <c:v>20329</c:v>
                </c:pt>
                <c:pt idx="7645">
                  <c:v>19810</c:v>
                </c:pt>
                <c:pt idx="7646">
                  <c:v>19493</c:v>
                </c:pt>
                <c:pt idx="7647">
                  <c:v>19737</c:v>
                </c:pt>
                <c:pt idx="7648">
                  <c:v>19512</c:v>
                </c:pt>
                <c:pt idx="7649">
                  <c:v>20221</c:v>
                </c:pt>
                <c:pt idx="7650">
                  <c:v>22691</c:v>
                </c:pt>
                <c:pt idx="7651">
                  <c:v>23141</c:v>
                </c:pt>
                <c:pt idx="7652">
                  <c:v>22530</c:v>
                </c:pt>
                <c:pt idx="7653">
                  <c:v>20980</c:v>
                </c:pt>
                <c:pt idx="7654">
                  <c:v>18042</c:v>
                </c:pt>
                <c:pt idx="7655">
                  <c:v>15070</c:v>
                </c:pt>
                <c:pt idx="7656">
                  <c:v>13396</c:v>
                </c:pt>
                <c:pt idx="7657">
                  <c:v>12589</c:v>
                </c:pt>
                <c:pt idx="7658">
                  <c:v>12443</c:v>
                </c:pt>
                <c:pt idx="7659">
                  <c:v>12381</c:v>
                </c:pt>
                <c:pt idx="7660">
                  <c:v>13089</c:v>
                </c:pt>
                <c:pt idx="7661">
                  <c:v>14480</c:v>
                </c:pt>
                <c:pt idx="7662">
                  <c:v>17029</c:v>
                </c:pt>
                <c:pt idx="7663">
                  <c:v>19675</c:v>
                </c:pt>
                <c:pt idx="7664">
                  <c:v>20203</c:v>
                </c:pt>
                <c:pt idx="7665">
                  <c:v>19540</c:v>
                </c:pt>
                <c:pt idx="7666">
                  <c:v>19328</c:v>
                </c:pt>
                <c:pt idx="7667">
                  <c:v>18901</c:v>
                </c:pt>
                <c:pt idx="7668">
                  <c:v>18326</c:v>
                </c:pt>
                <c:pt idx="7669">
                  <c:v>17972</c:v>
                </c:pt>
                <c:pt idx="7670">
                  <c:v>17795</c:v>
                </c:pt>
                <c:pt idx="7671">
                  <c:v>17777</c:v>
                </c:pt>
                <c:pt idx="7672">
                  <c:v>18054</c:v>
                </c:pt>
                <c:pt idx="7673">
                  <c:v>19335</c:v>
                </c:pt>
                <c:pt idx="7674">
                  <c:v>22014</c:v>
                </c:pt>
                <c:pt idx="7675">
                  <c:v>22650</c:v>
                </c:pt>
                <c:pt idx="7676">
                  <c:v>22229</c:v>
                </c:pt>
                <c:pt idx="7677">
                  <c:v>20469</c:v>
                </c:pt>
                <c:pt idx="7678">
                  <c:v>17812</c:v>
                </c:pt>
                <c:pt idx="7679">
                  <c:v>14575</c:v>
                </c:pt>
                <c:pt idx="7680">
                  <c:v>12742</c:v>
                </c:pt>
                <c:pt idx="7681">
                  <c:v>11939</c:v>
                </c:pt>
                <c:pt idx="7682">
                  <c:v>11614</c:v>
                </c:pt>
                <c:pt idx="7683">
                  <c:v>11584</c:v>
                </c:pt>
                <c:pt idx="7684">
                  <c:v>12288</c:v>
                </c:pt>
                <c:pt idx="7685">
                  <c:v>13494</c:v>
                </c:pt>
                <c:pt idx="7686">
                  <c:v>16281</c:v>
                </c:pt>
                <c:pt idx="7687">
                  <c:v>18945</c:v>
                </c:pt>
                <c:pt idx="7688">
                  <c:v>19417</c:v>
                </c:pt>
                <c:pt idx="7689">
                  <c:v>19170</c:v>
                </c:pt>
                <c:pt idx="7690">
                  <c:v>19350</c:v>
                </c:pt>
                <c:pt idx="7691">
                  <c:v>18551</c:v>
                </c:pt>
                <c:pt idx="7692">
                  <c:v>18055</c:v>
                </c:pt>
                <c:pt idx="7693">
                  <c:v>17720</c:v>
                </c:pt>
                <c:pt idx="7694">
                  <c:v>17862</c:v>
                </c:pt>
                <c:pt idx="7695">
                  <c:v>18190</c:v>
                </c:pt>
                <c:pt idx="7696">
                  <c:v>17258</c:v>
                </c:pt>
                <c:pt idx="7697">
                  <c:v>17892</c:v>
                </c:pt>
                <c:pt idx="7698">
                  <c:v>19884</c:v>
                </c:pt>
                <c:pt idx="7699">
                  <c:v>20056</c:v>
                </c:pt>
                <c:pt idx="7700">
                  <c:v>19872</c:v>
                </c:pt>
                <c:pt idx="7701">
                  <c:v>19420</c:v>
                </c:pt>
                <c:pt idx="7702">
                  <c:v>17748</c:v>
                </c:pt>
                <c:pt idx="7703">
                  <c:v>15384</c:v>
                </c:pt>
                <c:pt idx="7704">
                  <c:v>13530</c:v>
                </c:pt>
                <c:pt idx="7705">
                  <c:v>12600</c:v>
                </c:pt>
                <c:pt idx="7706">
                  <c:v>12215</c:v>
                </c:pt>
                <c:pt idx="7707">
                  <c:v>11977</c:v>
                </c:pt>
                <c:pt idx="7708">
                  <c:v>12028</c:v>
                </c:pt>
                <c:pt idx="7709">
                  <c:v>12392</c:v>
                </c:pt>
                <c:pt idx="7710">
                  <c:v>13152</c:v>
                </c:pt>
                <c:pt idx="7711">
                  <c:v>14176</c:v>
                </c:pt>
                <c:pt idx="7712">
                  <c:v>16065</c:v>
                </c:pt>
                <c:pt idx="7713">
                  <c:v>17180</c:v>
                </c:pt>
                <c:pt idx="7714">
                  <c:v>17692</c:v>
                </c:pt>
                <c:pt idx="7715">
                  <c:v>17745</c:v>
                </c:pt>
                <c:pt idx="7716">
                  <c:v>17490</c:v>
                </c:pt>
                <c:pt idx="7717">
                  <c:v>16797</c:v>
                </c:pt>
                <c:pt idx="7718">
                  <c:v>16446</c:v>
                </c:pt>
                <c:pt idx="7719">
                  <c:v>16171</c:v>
                </c:pt>
                <c:pt idx="7720">
                  <c:v>16526</c:v>
                </c:pt>
                <c:pt idx="7721">
                  <c:v>17744</c:v>
                </c:pt>
                <c:pt idx="7722">
                  <c:v>19748</c:v>
                </c:pt>
                <c:pt idx="7723">
                  <c:v>20249</c:v>
                </c:pt>
                <c:pt idx="7724">
                  <c:v>19892</c:v>
                </c:pt>
                <c:pt idx="7725">
                  <c:v>19049</c:v>
                </c:pt>
                <c:pt idx="7726">
                  <c:v>17359</c:v>
                </c:pt>
                <c:pt idx="7727">
                  <c:v>14921</c:v>
                </c:pt>
                <c:pt idx="7728">
                  <c:v>13036</c:v>
                </c:pt>
                <c:pt idx="7729">
                  <c:v>11806</c:v>
                </c:pt>
                <c:pt idx="7730">
                  <c:v>11376</c:v>
                </c:pt>
                <c:pt idx="7731">
                  <c:v>11247</c:v>
                </c:pt>
                <c:pt idx="7732">
                  <c:v>11272</c:v>
                </c:pt>
                <c:pt idx="7733">
                  <c:v>11838</c:v>
                </c:pt>
                <c:pt idx="7734">
                  <c:v>12628</c:v>
                </c:pt>
                <c:pt idx="7735">
                  <c:v>13660</c:v>
                </c:pt>
                <c:pt idx="7736">
                  <c:v>14822</c:v>
                </c:pt>
                <c:pt idx="7737">
                  <c:v>14526</c:v>
                </c:pt>
                <c:pt idx="7738">
                  <c:v>14606</c:v>
                </c:pt>
                <c:pt idx="7739">
                  <c:v>13943</c:v>
                </c:pt>
                <c:pt idx="7740">
                  <c:v>14538</c:v>
                </c:pt>
                <c:pt idx="7741">
                  <c:v>13904</c:v>
                </c:pt>
                <c:pt idx="7742">
                  <c:v>14412</c:v>
                </c:pt>
                <c:pt idx="7743">
                  <c:v>14610</c:v>
                </c:pt>
                <c:pt idx="7744">
                  <c:v>15637</c:v>
                </c:pt>
                <c:pt idx="7745">
                  <c:v>16527</c:v>
                </c:pt>
                <c:pt idx="7746">
                  <c:v>18208</c:v>
                </c:pt>
                <c:pt idx="7747">
                  <c:v>19215</c:v>
                </c:pt>
                <c:pt idx="7748">
                  <c:v>19089</c:v>
                </c:pt>
                <c:pt idx="7749">
                  <c:v>17899</c:v>
                </c:pt>
                <c:pt idx="7750">
                  <c:v>15413</c:v>
                </c:pt>
                <c:pt idx="7751">
                  <c:v>13293</c:v>
                </c:pt>
                <c:pt idx="7752">
                  <c:v>11953</c:v>
                </c:pt>
                <c:pt idx="7753">
                  <c:v>11242</c:v>
                </c:pt>
                <c:pt idx="7754">
                  <c:v>11049</c:v>
                </c:pt>
                <c:pt idx="7755">
                  <c:v>10969</c:v>
                </c:pt>
                <c:pt idx="7756">
                  <c:v>11633</c:v>
                </c:pt>
                <c:pt idx="7757">
                  <c:v>13016</c:v>
                </c:pt>
                <c:pt idx="7758">
                  <c:v>15828</c:v>
                </c:pt>
                <c:pt idx="7759">
                  <c:v>18431</c:v>
                </c:pt>
                <c:pt idx="7760">
                  <c:v>19262</c:v>
                </c:pt>
                <c:pt idx="7761">
                  <c:v>18899</c:v>
                </c:pt>
                <c:pt idx="7762">
                  <c:v>18687</c:v>
                </c:pt>
                <c:pt idx="7763">
                  <c:v>18745</c:v>
                </c:pt>
                <c:pt idx="7764">
                  <c:v>18636</c:v>
                </c:pt>
                <c:pt idx="7765">
                  <c:v>18261</c:v>
                </c:pt>
                <c:pt idx="7766">
                  <c:v>18317</c:v>
                </c:pt>
                <c:pt idx="7767">
                  <c:v>18219</c:v>
                </c:pt>
                <c:pt idx="7768">
                  <c:v>18140</c:v>
                </c:pt>
                <c:pt idx="7769">
                  <c:v>18782</c:v>
                </c:pt>
                <c:pt idx="7770">
                  <c:v>20867</c:v>
                </c:pt>
                <c:pt idx="7771">
                  <c:v>21481</c:v>
                </c:pt>
                <c:pt idx="7772">
                  <c:v>20761</c:v>
                </c:pt>
                <c:pt idx="7773">
                  <c:v>19356</c:v>
                </c:pt>
                <c:pt idx="7774">
                  <c:v>16546</c:v>
                </c:pt>
                <c:pt idx="7775">
                  <c:v>13622</c:v>
                </c:pt>
                <c:pt idx="7776">
                  <c:v>11775</c:v>
                </c:pt>
                <c:pt idx="7777">
                  <c:v>10897</c:v>
                </c:pt>
                <c:pt idx="7778">
                  <c:v>10668</c:v>
                </c:pt>
                <c:pt idx="7779">
                  <c:v>10734</c:v>
                </c:pt>
                <c:pt idx="7780">
                  <c:v>11496</c:v>
                </c:pt>
                <c:pt idx="7781">
                  <c:v>12807</c:v>
                </c:pt>
                <c:pt idx="7782">
                  <c:v>15252</c:v>
                </c:pt>
                <c:pt idx="7783">
                  <c:v>17879</c:v>
                </c:pt>
                <c:pt idx="7784">
                  <c:v>18560</c:v>
                </c:pt>
                <c:pt idx="7785">
                  <c:v>18190</c:v>
                </c:pt>
                <c:pt idx="7786">
                  <c:v>17816</c:v>
                </c:pt>
                <c:pt idx="7787">
                  <c:v>17691</c:v>
                </c:pt>
                <c:pt idx="7788">
                  <c:v>17409</c:v>
                </c:pt>
                <c:pt idx="7789">
                  <c:v>17251</c:v>
                </c:pt>
                <c:pt idx="7790">
                  <c:v>17202</c:v>
                </c:pt>
                <c:pt idx="7791">
                  <c:v>16923</c:v>
                </c:pt>
                <c:pt idx="7792">
                  <c:v>16960</c:v>
                </c:pt>
                <c:pt idx="7793">
                  <c:v>18208</c:v>
                </c:pt>
                <c:pt idx="7794">
                  <c:v>20256</c:v>
                </c:pt>
                <c:pt idx="7795">
                  <c:v>21128</c:v>
                </c:pt>
                <c:pt idx="7796">
                  <c:v>20601</c:v>
                </c:pt>
                <c:pt idx="7797">
                  <c:v>19179</c:v>
                </c:pt>
                <c:pt idx="7798">
                  <c:v>16099</c:v>
                </c:pt>
                <c:pt idx="7799">
                  <c:v>13238</c:v>
                </c:pt>
                <c:pt idx="7800">
                  <c:v>11470</c:v>
                </c:pt>
                <c:pt idx="7801">
                  <c:v>10638</c:v>
                </c:pt>
                <c:pt idx="7802">
                  <c:v>10389</c:v>
                </c:pt>
                <c:pt idx="7803">
                  <c:v>10543</c:v>
                </c:pt>
                <c:pt idx="7804">
                  <c:v>11320</c:v>
                </c:pt>
                <c:pt idx="7805">
                  <c:v>12633</c:v>
                </c:pt>
                <c:pt idx="7806">
                  <c:v>15153</c:v>
                </c:pt>
                <c:pt idx="7807">
                  <c:v>17895</c:v>
                </c:pt>
                <c:pt idx="7808">
                  <c:v>18300</c:v>
                </c:pt>
                <c:pt idx="7809">
                  <c:v>17633</c:v>
                </c:pt>
                <c:pt idx="7810">
                  <c:v>17505</c:v>
                </c:pt>
                <c:pt idx="7811">
                  <c:v>17328</c:v>
                </c:pt>
                <c:pt idx="7812">
                  <c:v>17227</c:v>
                </c:pt>
                <c:pt idx="7813">
                  <c:v>16965</c:v>
                </c:pt>
                <c:pt idx="7814">
                  <c:v>16924</c:v>
                </c:pt>
                <c:pt idx="7815">
                  <c:v>16860</c:v>
                </c:pt>
                <c:pt idx="7816">
                  <c:v>16706</c:v>
                </c:pt>
                <c:pt idx="7817">
                  <c:v>17687</c:v>
                </c:pt>
                <c:pt idx="7818">
                  <c:v>19924</c:v>
                </c:pt>
                <c:pt idx="7819">
                  <c:v>20872</c:v>
                </c:pt>
                <c:pt idx="7820">
                  <c:v>20137</c:v>
                </c:pt>
                <c:pt idx="7821">
                  <c:v>18897</c:v>
                </c:pt>
                <c:pt idx="7822">
                  <c:v>16086</c:v>
                </c:pt>
                <c:pt idx="7823">
                  <c:v>13312</c:v>
                </c:pt>
                <c:pt idx="7824">
                  <c:v>11622</c:v>
                </c:pt>
                <c:pt idx="7825">
                  <c:v>10829</c:v>
                </c:pt>
                <c:pt idx="7826">
                  <c:v>10521</c:v>
                </c:pt>
                <c:pt idx="7827">
                  <c:v>10531</c:v>
                </c:pt>
                <c:pt idx="7828">
                  <c:v>11120</c:v>
                </c:pt>
                <c:pt idx="7829">
                  <c:v>12279</c:v>
                </c:pt>
                <c:pt idx="7830">
                  <c:v>14805</c:v>
                </c:pt>
                <c:pt idx="7831">
                  <c:v>17636</c:v>
                </c:pt>
                <c:pt idx="7832">
                  <c:v>18688</c:v>
                </c:pt>
                <c:pt idx="7833">
                  <c:v>18886</c:v>
                </c:pt>
                <c:pt idx="7834">
                  <c:v>19132</c:v>
                </c:pt>
                <c:pt idx="7835">
                  <c:v>19033</c:v>
                </c:pt>
                <c:pt idx="7836">
                  <c:v>19051</c:v>
                </c:pt>
                <c:pt idx="7837">
                  <c:v>19232</c:v>
                </c:pt>
                <c:pt idx="7838">
                  <c:v>19501</c:v>
                </c:pt>
                <c:pt idx="7839">
                  <c:v>20229</c:v>
                </c:pt>
                <c:pt idx="7840">
                  <c:v>20861</c:v>
                </c:pt>
                <c:pt idx="7841">
                  <c:v>21761</c:v>
                </c:pt>
                <c:pt idx="7842">
                  <c:v>22589</c:v>
                </c:pt>
                <c:pt idx="7843">
                  <c:v>22398</c:v>
                </c:pt>
                <c:pt idx="7844">
                  <c:v>21670</c:v>
                </c:pt>
                <c:pt idx="7845">
                  <c:v>19973</c:v>
                </c:pt>
                <c:pt idx="7846">
                  <c:v>17358</c:v>
                </c:pt>
                <c:pt idx="7847">
                  <c:v>14408</c:v>
                </c:pt>
                <c:pt idx="7848">
                  <c:v>12557</c:v>
                </c:pt>
                <c:pt idx="7849">
                  <c:v>11802</c:v>
                </c:pt>
                <c:pt idx="7850">
                  <c:v>11558</c:v>
                </c:pt>
                <c:pt idx="7851">
                  <c:v>11512</c:v>
                </c:pt>
                <c:pt idx="7852">
                  <c:v>12051</c:v>
                </c:pt>
                <c:pt idx="7853">
                  <c:v>13315</c:v>
                </c:pt>
                <c:pt idx="7854">
                  <c:v>15839</c:v>
                </c:pt>
                <c:pt idx="7855">
                  <c:v>18156</c:v>
                </c:pt>
                <c:pt idx="7856">
                  <c:v>18597</c:v>
                </c:pt>
                <c:pt idx="7857">
                  <c:v>17986</c:v>
                </c:pt>
                <c:pt idx="7858">
                  <c:v>17968</c:v>
                </c:pt>
                <c:pt idx="7859">
                  <c:v>17927</c:v>
                </c:pt>
                <c:pt idx="7860">
                  <c:v>17495</c:v>
                </c:pt>
                <c:pt idx="7861">
                  <c:v>17669</c:v>
                </c:pt>
                <c:pt idx="7862">
                  <c:v>18270</c:v>
                </c:pt>
                <c:pt idx="7863">
                  <c:v>18766</c:v>
                </c:pt>
                <c:pt idx="7864">
                  <c:v>18727</c:v>
                </c:pt>
                <c:pt idx="7865">
                  <c:v>18905</c:v>
                </c:pt>
                <c:pt idx="7866">
                  <c:v>19810</c:v>
                </c:pt>
                <c:pt idx="7867">
                  <c:v>19685</c:v>
                </c:pt>
                <c:pt idx="7868">
                  <c:v>19273</c:v>
                </c:pt>
                <c:pt idx="7869">
                  <c:v>18464</c:v>
                </c:pt>
                <c:pt idx="7870">
                  <c:v>16951</c:v>
                </c:pt>
                <c:pt idx="7871">
                  <c:v>14829</c:v>
                </c:pt>
                <c:pt idx="7872">
                  <c:v>12845</c:v>
                </c:pt>
                <c:pt idx="7873">
                  <c:v>11807</c:v>
                </c:pt>
                <c:pt idx="7874">
                  <c:v>11535</c:v>
                </c:pt>
                <c:pt idx="7875">
                  <c:v>11314</c:v>
                </c:pt>
                <c:pt idx="7876">
                  <c:v>11429</c:v>
                </c:pt>
                <c:pt idx="7877">
                  <c:v>11922</c:v>
                </c:pt>
                <c:pt idx="7878">
                  <c:v>12719</c:v>
                </c:pt>
                <c:pt idx="7879">
                  <c:v>14140</c:v>
                </c:pt>
                <c:pt idx="7880">
                  <c:v>15880</c:v>
                </c:pt>
                <c:pt idx="7881">
                  <c:v>17138</c:v>
                </c:pt>
                <c:pt idx="7882">
                  <c:v>18111</c:v>
                </c:pt>
                <c:pt idx="7883">
                  <c:v>18498</c:v>
                </c:pt>
                <c:pt idx="7884">
                  <c:v>17959</c:v>
                </c:pt>
                <c:pt idx="7885">
                  <c:v>16885</c:v>
                </c:pt>
                <c:pt idx="7886">
                  <c:v>16701</c:v>
                </c:pt>
                <c:pt idx="7887">
                  <c:v>17291</c:v>
                </c:pt>
                <c:pt idx="7888">
                  <c:v>17827</c:v>
                </c:pt>
                <c:pt idx="7889">
                  <c:v>18899</c:v>
                </c:pt>
                <c:pt idx="7890">
                  <c:v>20334</c:v>
                </c:pt>
                <c:pt idx="7891">
                  <c:v>20206</c:v>
                </c:pt>
                <c:pt idx="7892">
                  <c:v>19879</c:v>
                </c:pt>
                <c:pt idx="7893">
                  <c:v>18862</c:v>
                </c:pt>
                <c:pt idx="7894">
                  <c:v>17236</c:v>
                </c:pt>
                <c:pt idx="7895">
                  <c:v>14843</c:v>
                </c:pt>
                <c:pt idx="7896">
                  <c:v>12779</c:v>
                </c:pt>
                <c:pt idx="7897">
                  <c:v>11622</c:v>
                </c:pt>
                <c:pt idx="7898">
                  <c:v>11113</c:v>
                </c:pt>
                <c:pt idx="7899">
                  <c:v>10929</c:v>
                </c:pt>
                <c:pt idx="7900">
                  <c:v>10924</c:v>
                </c:pt>
                <c:pt idx="7901">
                  <c:v>11361</c:v>
                </c:pt>
                <c:pt idx="7902">
                  <c:v>11934</c:v>
                </c:pt>
                <c:pt idx="7903">
                  <c:v>12974</c:v>
                </c:pt>
                <c:pt idx="7904">
                  <c:v>14537</c:v>
                </c:pt>
                <c:pt idx="7905">
                  <c:v>14036</c:v>
                </c:pt>
                <c:pt idx="7906">
                  <c:v>14353</c:v>
                </c:pt>
                <c:pt idx="7907">
                  <c:v>13775</c:v>
                </c:pt>
                <c:pt idx="7908">
                  <c:v>14382</c:v>
                </c:pt>
                <c:pt idx="7909">
                  <c:v>13984</c:v>
                </c:pt>
                <c:pt idx="7910">
                  <c:v>14425</c:v>
                </c:pt>
                <c:pt idx="7911">
                  <c:v>15120</c:v>
                </c:pt>
                <c:pt idx="7912">
                  <c:v>16068</c:v>
                </c:pt>
                <c:pt idx="7913">
                  <c:v>16873</c:v>
                </c:pt>
                <c:pt idx="7914">
                  <c:v>18233</c:v>
                </c:pt>
                <c:pt idx="7915">
                  <c:v>19342</c:v>
                </c:pt>
                <c:pt idx="7916">
                  <c:v>19119</c:v>
                </c:pt>
                <c:pt idx="7917">
                  <c:v>17917</c:v>
                </c:pt>
                <c:pt idx="7918">
                  <c:v>15534</c:v>
                </c:pt>
                <c:pt idx="7919">
                  <c:v>12922</c:v>
                </c:pt>
                <c:pt idx="7920">
                  <c:v>11490</c:v>
                </c:pt>
                <c:pt idx="7921">
                  <c:v>10759</c:v>
                </c:pt>
                <c:pt idx="7922">
                  <c:v>10539</c:v>
                </c:pt>
                <c:pt idx="7923">
                  <c:v>10451</c:v>
                </c:pt>
                <c:pt idx="7924">
                  <c:v>11025</c:v>
                </c:pt>
                <c:pt idx="7925">
                  <c:v>12208</c:v>
                </c:pt>
                <c:pt idx="7926">
                  <c:v>14738</c:v>
                </c:pt>
                <c:pt idx="7927">
                  <c:v>17562</c:v>
                </c:pt>
                <c:pt idx="7928">
                  <c:v>18971</c:v>
                </c:pt>
                <c:pt idx="7929">
                  <c:v>19277</c:v>
                </c:pt>
                <c:pt idx="7930">
                  <c:v>19400</c:v>
                </c:pt>
                <c:pt idx="7931">
                  <c:v>19582</c:v>
                </c:pt>
                <c:pt idx="7932">
                  <c:v>18827</c:v>
                </c:pt>
                <c:pt idx="7933">
                  <c:v>18778</c:v>
                </c:pt>
                <c:pt idx="7934">
                  <c:v>18504</c:v>
                </c:pt>
                <c:pt idx="7935">
                  <c:v>18414</c:v>
                </c:pt>
                <c:pt idx="7936">
                  <c:v>18340</c:v>
                </c:pt>
                <c:pt idx="7937">
                  <c:v>19049</c:v>
                </c:pt>
                <c:pt idx="7938">
                  <c:v>20626</c:v>
                </c:pt>
                <c:pt idx="7939">
                  <c:v>21588</c:v>
                </c:pt>
                <c:pt idx="7940">
                  <c:v>21233</c:v>
                </c:pt>
                <c:pt idx="7941">
                  <c:v>19840</c:v>
                </c:pt>
                <c:pt idx="7942">
                  <c:v>16855</c:v>
                </c:pt>
                <c:pt idx="7943">
                  <c:v>14101</c:v>
                </c:pt>
                <c:pt idx="7944">
                  <c:v>12358</c:v>
                </c:pt>
                <c:pt idx="7945">
                  <c:v>11673</c:v>
                </c:pt>
                <c:pt idx="7946">
                  <c:v>11414</c:v>
                </c:pt>
                <c:pt idx="7947">
                  <c:v>11210</c:v>
                </c:pt>
                <c:pt idx="7948">
                  <c:v>12088</c:v>
                </c:pt>
                <c:pt idx="7949">
                  <c:v>13466</c:v>
                </c:pt>
                <c:pt idx="7950">
                  <c:v>16091</c:v>
                </c:pt>
                <c:pt idx="7951">
                  <c:v>18211</c:v>
                </c:pt>
                <c:pt idx="7952">
                  <c:v>18635</c:v>
                </c:pt>
                <c:pt idx="7953">
                  <c:v>18098</c:v>
                </c:pt>
                <c:pt idx="7954">
                  <c:v>17889</c:v>
                </c:pt>
                <c:pt idx="7955">
                  <c:v>17715</c:v>
                </c:pt>
                <c:pt idx="7956">
                  <c:v>17494</c:v>
                </c:pt>
                <c:pt idx="7957">
                  <c:v>17073</c:v>
                </c:pt>
                <c:pt idx="7958">
                  <c:v>17113</c:v>
                </c:pt>
                <c:pt idx="7959">
                  <c:v>17098</c:v>
                </c:pt>
                <c:pt idx="7960">
                  <c:v>17129</c:v>
                </c:pt>
                <c:pt idx="7961">
                  <c:v>18308</c:v>
                </c:pt>
                <c:pt idx="7962">
                  <c:v>20517</c:v>
                </c:pt>
                <c:pt idx="7963">
                  <c:v>21023</c:v>
                </c:pt>
                <c:pt idx="7964">
                  <c:v>20377</c:v>
                </c:pt>
                <c:pt idx="7965">
                  <c:v>18908</c:v>
                </c:pt>
                <c:pt idx="7966">
                  <c:v>16242</c:v>
                </c:pt>
                <c:pt idx="7967">
                  <c:v>13628</c:v>
                </c:pt>
                <c:pt idx="7968">
                  <c:v>12409</c:v>
                </c:pt>
                <c:pt idx="7969">
                  <c:v>11721</c:v>
                </c:pt>
                <c:pt idx="7970">
                  <c:v>11462</c:v>
                </c:pt>
                <c:pt idx="7971">
                  <c:v>11258</c:v>
                </c:pt>
                <c:pt idx="7972">
                  <c:v>12139</c:v>
                </c:pt>
                <c:pt idx="7973">
                  <c:v>13522</c:v>
                </c:pt>
                <c:pt idx="7974">
                  <c:v>16158</c:v>
                </c:pt>
                <c:pt idx="7975">
                  <c:v>18287</c:v>
                </c:pt>
                <c:pt idx="7976">
                  <c:v>18713</c:v>
                </c:pt>
                <c:pt idx="7977">
                  <c:v>18173</c:v>
                </c:pt>
                <c:pt idx="7978">
                  <c:v>17964</c:v>
                </c:pt>
                <c:pt idx="7979">
                  <c:v>17789</c:v>
                </c:pt>
                <c:pt idx="7980">
                  <c:v>17567</c:v>
                </c:pt>
                <c:pt idx="7981">
                  <c:v>17143</c:v>
                </c:pt>
                <c:pt idx="7982">
                  <c:v>17184</c:v>
                </c:pt>
                <c:pt idx="7983">
                  <c:v>17169</c:v>
                </c:pt>
                <c:pt idx="7984">
                  <c:v>17200</c:v>
                </c:pt>
                <c:pt idx="7985">
                  <c:v>18383</c:v>
                </c:pt>
                <c:pt idx="7986">
                  <c:v>20603</c:v>
                </c:pt>
                <c:pt idx="7987">
                  <c:v>21111</c:v>
                </c:pt>
                <c:pt idx="7988">
                  <c:v>20462</c:v>
                </c:pt>
                <c:pt idx="7989">
                  <c:v>18986</c:v>
                </c:pt>
                <c:pt idx="7990">
                  <c:v>16309</c:v>
                </c:pt>
                <c:pt idx="7991">
                  <c:v>13684</c:v>
                </c:pt>
                <c:pt idx="7992">
                  <c:v>11582</c:v>
                </c:pt>
                <c:pt idx="7993">
                  <c:v>10841</c:v>
                </c:pt>
                <c:pt idx="7994">
                  <c:v>10566</c:v>
                </c:pt>
                <c:pt idx="7995">
                  <c:v>10553</c:v>
                </c:pt>
                <c:pt idx="7996">
                  <c:v>11109</c:v>
                </c:pt>
                <c:pt idx="7997">
                  <c:v>12277</c:v>
                </c:pt>
                <c:pt idx="7998">
                  <c:v>14821</c:v>
                </c:pt>
                <c:pt idx="7999">
                  <c:v>17031</c:v>
                </c:pt>
                <c:pt idx="8000">
                  <c:v>17827</c:v>
                </c:pt>
                <c:pt idx="8001">
                  <c:v>17723</c:v>
                </c:pt>
                <c:pt idx="8002">
                  <c:v>17699</c:v>
                </c:pt>
                <c:pt idx="8003">
                  <c:v>17793</c:v>
                </c:pt>
                <c:pt idx="8004">
                  <c:v>17670</c:v>
                </c:pt>
                <c:pt idx="8005">
                  <c:v>17611</c:v>
                </c:pt>
                <c:pt idx="8006">
                  <c:v>17380</c:v>
                </c:pt>
                <c:pt idx="8007">
                  <c:v>17717</c:v>
                </c:pt>
                <c:pt idx="8008">
                  <c:v>18442</c:v>
                </c:pt>
                <c:pt idx="8009">
                  <c:v>19739</c:v>
                </c:pt>
                <c:pt idx="8010">
                  <c:v>20784</c:v>
                </c:pt>
                <c:pt idx="8011">
                  <c:v>20857</c:v>
                </c:pt>
                <c:pt idx="8012">
                  <c:v>20285</c:v>
                </c:pt>
                <c:pt idx="8013">
                  <c:v>18632</c:v>
                </c:pt>
                <c:pt idx="8014">
                  <c:v>16028</c:v>
                </c:pt>
                <c:pt idx="8015">
                  <c:v>13288</c:v>
                </c:pt>
                <c:pt idx="8016">
                  <c:v>11810</c:v>
                </c:pt>
                <c:pt idx="8017">
                  <c:v>11001</c:v>
                </c:pt>
                <c:pt idx="8018">
                  <c:v>10702</c:v>
                </c:pt>
                <c:pt idx="8019">
                  <c:v>10752</c:v>
                </c:pt>
                <c:pt idx="8020">
                  <c:v>11336</c:v>
                </c:pt>
                <c:pt idx="8021">
                  <c:v>12474</c:v>
                </c:pt>
                <c:pt idx="8022">
                  <c:v>14958</c:v>
                </c:pt>
                <c:pt idx="8023">
                  <c:v>17240</c:v>
                </c:pt>
                <c:pt idx="8024">
                  <c:v>17507</c:v>
                </c:pt>
                <c:pt idx="8025">
                  <c:v>17175</c:v>
                </c:pt>
                <c:pt idx="8026">
                  <c:v>17701</c:v>
                </c:pt>
                <c:pt idx="8027">
                  <c:v>17516</c:v>
                </c:pt>
                <c:pt idx="8028">
                  <c:v>16984</c:v>
                </c:pt>
                <c:pt idx="8029">
                  <c:v>16933</c:v>
                </c:pt>
                <c:pt idx="8030">
                  <c:v>16910</c:v>
                </c:pt>
                <c:pt idx="8031">
                  <c:v>16891</c:v>
                </c:pt>
                <c:pt idx="8032">
                  <c:v>16757</c:v>
                </c:pt>
                <c:pt idx="8033">
                  <c:v>16810</c:v>
                </c:pt>
                <c:pt idx="8034">
                  <c:v>17777</c:v>
                </c:pt>
                <c:pt idx="8035">
                  <c:v>18757</c:v>
                </c:pt>
                <c:pt idx="8036">
                  <c:v>18596</c:v>
                </c:pt>
                <c:pt idx="8037">
                  <c:v>17941</c:v>
                </c:pt>
                <c:pt idx="8038">
                  <c:v>16456</c:v>
                </c:pt>
                <c:pt idx="8039">
                  <c:v>14135</c:v>
                </c:pt>
                <c:pt idx="8040">
                  <c:v>12443</c:v>
                </c:pt>
                <c:pt idx="8041">
                  <c:v>11520</c:v>
                </c:pt>
                <c:pt idx="8042">
                  <c:v>11064</c:v>
                </c:pt>
                <c:pt idx="8043">
                  <c:v>10840</c:v>
                </c:pt>
                <c:pt idx="8044">
                  <c:v>11090</c:v>
                </c:pt>
                <c:pt idx="8045">
                  <c:v>11555</c:v>
                </c:pt>
                <c:pt idx="8046">
                  <c:v>12502</c:v>
                </c:pt>
                <c:pt idx="8047">
                  <c:v>13578</c:v>
                </c:pt>
                <c:pt idx="8048">
                  <c:v>14679</c:v>
                </c:pt>
                <c:pt idx="8049">
                  <c:v>15326</c:v>
                </c:pt>
                <c:pt idx="8050">
                  <c:v>15544</c:v>
                </c:pt>
                <c:pt idx="8051">
                  <c:v>15397</c:v>
                </c:pt>
                <c:pt idx="8052">
                  <c:v>15249</c:v>
                </c:pt>
                <c:pt idx="8053">
                  <c:v>14869</c:v>
                </c:pt>
                <c:pt idx="8054">
                  <c:v>14486</c:v>
                </c:pt>
                <c:pt idx="8055">
                  <c:v>14471</c:v>
                </c:pt>
                <c:pt idx="8056">
                  <c:v>14773</c:v>
                </c:pt>
                <c:pt idx="8057">
                  <c:v>15569</c:v>
                </c:pt>
                <c:pt idx="8058">
                  <c:v>17265</c:v>
                </c:pt>
                <c:pt idx="8059">
                  <c:v>18718</c:v>
                </c:pt>
                <c:pt idx="8060">
                  <c:v>18469</c:v>
                </c:pt>
                <c:pt idx="8061">
                  <c:v>17727</c:v>
                </c:pt>
                <c:pt idx="8062">
                  <c:v>15985</c:v>
                </c:pt>
                <c:pt idx="8063">
                  <c:v>13726</c:v>
                </c:pt>
                <c:pt idx="8064">
                  <c:v>11972</c:v>
                </c:pt>
                <c:pt idx="8065">
                  <c:v>11017</c:v>
                </c:pt>
                <c:pt idx="8066">
                  <c:v>10751</c:v>
                </c:pt>
                <c:pt idx="8067">
                  <c:v>10709</c:v>
                </c:pt>
                <c:pt idx="8068">
                  <c:v>10667</c:v>
                </c:pt>
                <c:pt idx="8069">
                  <c:v>10986</c:v>
                </c:pt>
                <c:pt idx="8070">
                  <c:v>11472</c:v>
                </c:pt>
                <c:pt idx="8071">
                  <c:v>12513</c:v>
                </c:pt>
                <c:pt idx="8072">
                  <c:v>13800</c:v>
                </c:pt>
                <c:pt idx="8073">
                  <c:v>13898</c:v>
                </c:pt>
                <c:pt idx="8074">
                  <c:v>14213</c:v>
                </c:pt>
                <c:pt idx="8075">
                  <c:v>13544</c:v>
                </c:pt>
                <c:pt idx="8076">
                  <c:v>14062</c:v>
                </c:pt>
                <c:pt idx="8077">
                  <c:v>13428</c:v>
                </c:pt>
                <c:pt idx="8078">
                  <c:v>13953</c:v>
                </c:pt>
                <c:pt idx="8079">
                  <c:v>14051</c:v>
                </c:pt>
                <c:pt idx="8080">
                  <c:v>14682</c:v>
                </c:pt>
                <c:pt idx="8081">
                  <c:v>15040</c:v>
                </c:pt>
                <c:pt idx="8082">
                  <c:v>15339</c:v>
                </c:pt>
                <c:pt idx="8083">
                  <c:v>16924</c:v>
                </c:pt>
                <c:pt idx="8084">
                  <c:v>18322</c:v>
                </c:pt>
                <c:pt idx="8085">
                  <c:v>17639</c:v>
                </c:pt>
                <c:pt idx="8086">
                  <c:v>15477</c:v>
                </c:pt>
                <c:pt idx="8087">
                  <c:v>12851</c:v>
                </c:pt>
                <c:pt idx="8088">
                  <c:v>11053</c:v>
                </c:pt>
                <c:pt idx="8089">
                  <c:v>10221</c:v>
                </c:pt>
                <c:pt idx="8090">
                  <c:v>9865</c:v>
                </c:pt>
                <c:pt idx="8091">
                  <c:v>9805</c:v>
                </c:pt>
                <c:pt idx="8092">
                  <c:v>10456</c:v>
                </c:pt>
                <c:pt idx="8093">
                  <c:v>11502</c:v>
                </c:pt>
                <c:pt idx="8094">
                  <c:v>14038</c:v>
                </c:pt>
                <c:pt idx="8095">
                  <c:v>17333</c:v>
                </c:pt>
                <c:pt idx="8096">
                  <c:v>18521</c:v>
                </c:pt>
                <c:pt idx="8097">
                  <c:v>18270</c:v>
                </c:pt>
                <c:pt idx="8098">
                  <c:v>18229</c:v>
                </c:pt>
                <c:pt idx="8099">
                  <c:v>18125</c:v>
                </c:pt>
                <c:pt idx="8100">
                  <c:v>18008</c:v>
                </c:pt>
                <c:pt idx="8101">
                  <c:v>17907</c:v>
                </c:pt>
                <c:pt idx="8102">
                  <c:v>17870</c:v>
                </c:pt>
                <c:pt idx="8103">
                  <c:v>17944</c:v>
                </c:pt>
                <c:pt idx="8104">
                  <c:v>18244</c:v>
                </c:pt>
                <c:pt idx="8105">
                  <c:v>18984</c:v>
                </c:pt>
                <c:pt idx="8106">
                  <c:v>19215</c:v>
                </c:pt>
                <c:pt idx="8107">
                  <c:v>20074</c:v>
                </c:pt>
                <c:pt idx="8108">
                  <c:v>20603</c:v>
                </c:pt>
                <c:pt idx="8109">
                  <c:v>19312</c:v>
                </c:pt>
                <c:pt idx="8110">
                  <c:v>16701</c:v>
                </c:pt>
                <c:pt idx="8111">
                  <c:v>13851</c:v>
                </c:pt>
                <c:pt idx="8112">
                  <c:v>11955</c:v>
                </c:pt>
                <c:pt idx="8113">
                  <c:v>10965</c:v>
                </c:pt>
                <c:pt idx="8114">
                  <c:v>10593</c:v>
                </c:pt>
                <c:pt idx="8115">
                  <c:v>10523</c:v>
                </c:pt>
                <c:pt idx="8116">
                  <c:v>11118</c:v>
                </c:pt>
                <c:pt idx="8117">
                  <c:v>12275</c:v>
                </c:pt>
                <c:pt idx="8118">
                  <c:v>14669</c:v>
                </c:pt>
                <c:pt idx="8119">
                  <c:v>18200</c:v>
                </c:pt>
                <c:pt idx="8120">
                  <c:v>19319</c:v>
                </c:pt>
                <c:pt idx="8121">
                  <c:v>18950</c:v>
                </c:pt>
                <c:pt idx="8122">
                  <c:v>18437</c:v>
                </c:pt>
                <c:pt idx="8123">
                  <c:v>18507</c:v>
                </c:pt>
                <c:pt idx="8124">
                  <c:v>18629</c:v>
                </c:pt>
                <c:pt idx="8125">
                  <c:v>18366</c:v>
                </c:pt>
                <c:pt idx="8126">
                  <c:v>18164</c:v>
                </c:pt>
                <c:pt idx="8127">
                  <c:v>18064</c:v>
                </c:pt>
                <c:pt idx="8128">
                  <c:v>17544</c:v>
                </c:pt>
                <c:pt idx="8129">
                  <c:v>17697</c:v>
                </c:pt>
                <c:pt idx="8130">
                  <c:v>17170</c:v>
                </c:pt>
                <c:pt idx="8131">
                  <c:v>18121</c:v>
                </c:pt>
                <c:pt idx="8132">
                  <c:v>20342</c:v>
                </c:pt>
                <c:pt idx="8133">
                  <c:v>19609</c:v>
                </c:pt>
                <c:pt idx="8134">
                  <c:v>16935</c:v>
                </c:pt>
                <c:pt idx="8135">
                  <c:v>13991</c:v>
                </c:pt>
                <c:pt idx="8136">
                  <c:v>12175</c:v>
                </c:pt>
                <c:pt idx="8137">
                  <c:v>11326</c:v>
                </c:pt>
                <c:pt idx="8138">
                  <c:v>11095</c:v>
                </c:pt>
                <c:pt idx="8139">
                  <c:v>11088</c:v>
                </c:pt>
                <c:pt idx="8140">
                  <c:v>11738</c:v>
                </c:pt>
                <c:pt idx="8141">
                  <c:v>13047</c:v>
                </c:pt>
                <c:pt idx="8142">
                  <c:v>15495</c:v>
                </c:pt>
                <c:pt idx="8143">
                  <c:v>18676</c:v>
                </c:pt>
                <c:pt idx="8144">
                  <c:v>19010</c:v>
                </c:pt>
                <c:pt idx="8145">
                  <c:v>18271</c:v>
                </c:pt>
                <c:pt idx="8146">
                  <c:v>17840</c:v>
                </c:pt>
                <c:pt idx="8147">
                  <c:v>17646</c:v>
                </c:pt>
                <c:pt idx="8148">
                  <c:v>17321</c:v>
                </c:pt>
                <c:pt idx="8149">
                  <c:v>16942</c:v>
                </c:pt>
                <c:pt idx="8150">
                  <c:v>16703</c:v>
                </c:pt>
                <c:pt idx="8151">
                  <c:v>16336</c:v>
                </c:pt>
                <c:pt idx="8152">
                  <c:v>16171</c:v>
                </c:pt>
                <c:pt idx="8153">
                  <c:v>16555</c:v>
                </c:pt>
                <c:pt idx="8154">
                  <c:v>16623</c:v>
                </c:pt>
                <c:pt idx="8155">
                  <c:v>17517</c:v>
                </c:pt>
                <c:pt idx="8156">
                  <c:v>19648</c:v>
                </c:pt>
                <c:pt idx="8157">
                  <c:v>18863</c:v>
                </c:pt>
                <c:pt idx="8158">
                  <c:v>16382</c:v>
                </c:pt>
                <c:pt idx="8159">
                  <c:v>13558</c:v>
                </c:pt>
                <c:pt idx="8160">
                  <c:v>11857</c:v>
                </c:pt>
                <c:pt idx="8161">
                  <c:v>11070</c:v>
                </c:pt>
                <c:pt idx="8162">
                  <c:v>10850</c:v>
                </c:pt>
                <c:pt idx="8163">
                  <c:v>10936</c:v>
                </c:pt>
                <c:pt idx="8164">
                  <c:v>11535</c:v>
                </c:pt>
                <c:pt idx="8165">
                  <c:v>12804</c:v>
                </c:pt>
                <c:pt idx="8166">
                  <c:v>15397</c:v>
                </c:pt>
                <c:pt idx="8167">
                  <c:v>18443</c:v>
                </c:pt>
                <c:pt idx="8168">
                  <c:v>18773</c:v>
                </c:pt>
                <c:pt idx="8169">
                  <c:v>17933</c:v>
                </c:pt>
                <c:pt idx="8170">
                  <c:v>17612</c:v>
                </c:pt>
                <c:pt idx="8171">
                  <c:v>17264</c:v>
                </c:pt>
                <c:pt idx="8172">
                  <c:v>16910</c:v>
                </c:pt>
                <c:pt idx="8173">
                  <c:v>16642</c:v>
                </c:pt>
                <c:pt idx="8174">
                  <c:v>16759</c:v>
                </c:pt>
                <c:pt idx="8175">
                  <c:v>16474</c:v>
                </c:pt>
                <c:pt idx="8176">
                  <c:v>16121</c:v>
                </c:pt>
                <c:pt idx="8177">
                  <c:v>16412</c:v>
                </c:pt>
                <c:pt idx="8178">
                  <c:v>16177</c:v>
                </c:pt>
                <c:pt idx="8179">
                  <c:v>17200</c:v>
                </c:pt>
                <c:pt idx="8180">
                  <c:v>19332</c:v>
                </c:pt>
                <c:pt idx="8181">
                  <c:v>18438</c:v>
                </c:pt>
                <c:pt idx="8182">
                  <c:v>16040</c:v>
                </c:pt>
                <c:pt idx="8183">
                  <c:v>13347</c:v>
                </c:pt>
                <c:pt idx="8184">
                  <c:v>11722</c:v>
                </c:pt>
                <c:pt idx="8185">
                  <c:v>10816</c:v>
                </c:pt>
                <c:pt idx="8186">
                  <c:v>10542</c:v>
                </c:pt>
                <c:pt idx="8187">
                  <c:v>10586</c:v>
                </c:pt>
                <c:pt idx="8188">
                  <c:v>11176</c:v>
                </c:pt>
                <c:pt idx="8189">
                  <c:v>12284</c:v>
                </c:pt>
                <c:pt idx="8190">
                  <c:v>14982</c:v>
                </c:pt>
                <c:pt idx="8191">
                  <c:v>18301</c:v>
                </c:pt>
                <c:pt idx="8192">
                  <c:v>18858</c:v>
                </c:pt>
                <c:pt idx="8193">
                  <c:v>18209</c:v>
                </c:pt>
                <c:pt idx="8194">
                  <c:v>17726</c:v>
                </c:pt>
                <c:pt idx="8195">
                  <c:v>17492</c:v>
                </c:pt>
                <c:pt idx="8196">
                  <c:v>16915</c:v>
                </c:pt>
                <c:pt idx="8197">
                  <c:v>16425</c:v>
                </c:pt>
                <c:pt idx="8198">
                  <c:v>16429</c:v>
                </c:pt>
                <c:pt idx="8199">
                  <c:v>16194</c:v>
                </c:pt>
                <c:pt idx="8200">
                  <c:v>15370</c:v>
                </c:pt>
                <c:pt idx="8201">
                  <c:v>15251</c:v>
                </c:pt>
                <c:pt idx="8202">
                  <c:v>15225</c:v>
                </c:pt>
                <c:pt idx="8203">
                  <c:v>16677</c:v>
                </c:pt>
                <c:pt idx="8204">
                  <c:v>17822</c:v>
                </c:pt>
                <c:pt idx="8205">
                  <c:v>17514</c:v>
                </c:pt>
                <c:pt idx="8206">
                  <c:v>15924</c:v>
                </c:pt>
                <c:pt idx="8207">
                  <c:v>13610</c:v>
                </c:pt>
                <c:pt idx="8208">
                  <c:v>11718</c:v>
                </c:pt>
                <c:pt idx="8209">
                  <c:v>10655</c:v>
                </c:pt>
                <c:pt idx="8210">
                  <c:v>10244</c:v>
                </c:pt>
                <c:pt idx="8211">
                  <c:v>10103</c:v>
                </c:pt>
                <c:pt idx="8212">
                  <c:v>10079</c:v>
                </c:pt>
                <c:pt idx="8213">
                  <c:v>10482</c:v>
                </c:pt>
                <c:pt idx="8214">
                  <c:v>11399</c:v>
                </c:pt>
                <c:pt idx="8215">
                  <c:v>12766</c:v>
                </c:pt>
                <c:pt idx="8216">
                  <c:v>14052</c:v>
                </c:pt>
                <c:pt idx="8217">
                  <c:v>14731</c:v>
                </c:pt>
                <c:pt idx="8218">
                  <c:v>15083</c:v>
                </c:pt>
                <c:pt idx="8219">
                  <c:v>15326</c:v>
                </c:pt>
                <c:pt idx="8220">
                  <c:v>15286</c:v>
                </c:pt>
                <c:pt idx="8221">
                  <c:v>14976</c:v>
                </c:pt>
                <c:pt idx="8222">
                  <c:v>14321</c:v>
                </c:pt>
                <c:pt idx="8223">
                  <c:v>14262</c:v>
                </c:pt>
                <c:pt idx="8224">
                  <c:v>14310</c:v>
                </c:pt>
                <c:pt idx="8225">
                  <c:v>14636</c:v>
                </c:pt>
                <c:pt idx="8226">
                  <c:v>14788</c:v>
                </c:pt>
                <c:pt idx="8227">
                  <c:v>15913</c:v>
                </c:pt>
                <c:pt idx="8228">
                  <c:v>17964</c:v>
                </c:pt>
                <c:pt idx="8229">
                  <c:v>17725</c:v>
                </c:pt>
                <c:pt idx="8230">
                  <c:v>16491</c:v>
                </c:pt>
                <c:pt idx="8231">
                  <c:v>14301</c:v>
                </c:pt>
                <c:pt idx="8232">
                  <c:v>12339</c:v>
                </c:pt>
                <c:pt idx="8233">
                  <c:v>11095</c:v>
                </c:pt>
                <c:pt idx="8234">
                  <c:v>10685</c:v>
                </c:pt>
                <c:pt idx="8235">
                  <c:v>10566</c:v>
                </c:pt>
                <c:pt idx="8236">
                  <c:v>10654</c:v>
                </c:pt>
                <c:pt idx="8237">
                  <c:v>10938</c:v>
                </c:pt>
                <c:pt idx="8238">
                  <c:v>11744</c:v>
                </c:pt>
                <c:pt idx="8239">
                  <c:v>12986</c:v>
                </c:pt>
                <c:pt idx="8240">
                  <c:v>14301</c:v>
                </c:pt>
                <c:pt idx="8241">
                  <c:v>14042</c:v>
                </c:pt>
                <c:pt idx="8242">
                  <c:v>14067</c:v>
                </c:pt>
                <c:pt idx="8243">
                  <c:v>13377</c:v>
                </c:pt>
                <c:pt idx="8244">
                  <c:v>14090</c:v>
                </c:pt>
                <c:pt idx="8245">
                  <c:v>13393</c:v>
                </c:pt>
                <c:pt idx="8246">
                  <c:v>13757</c:v>
                </c:pt>
                <c:pt idx="8247">
                  <c:v>14058</c:v>
                </c:pt>
                <c:pt idx="8248">
                  <c:v>14719</c:v>
                </c:pt>
                <c:pt idx="8249">
                  <c:v>14672</c:v>
                </c:pt>
                <c:pt idx="8250">
                  <c:v>14680</c:v>
                </c:pt>
                <c:pt idx="8251">
                  <c:v>15859</c:v>
                </c:pt>
                <c:pt idx="8252">
                  <c:v>18198</c:v>
                </c:pt>
                <c:pt idx="8253">
                  <c:v>17504</c:v>
                </c:pt>
                <c:pt idx="8254">
                  <c:v>15037</c:v>
                </c:pt>
                <c:pt idx="8255">
                  <c:v>12422</c:v>
                </c:pt>
                <c:pt idx="8256">
                  <c:v>10753</c:v>
                </c:pt>
                <c:pt idx="8257">
                  <c:v>9959</c:v>
                </c:pt>
                <c:pt idx="8258">
                  <c:v>9683</c:v>
                </c:pt>
                <c:pt idx="8259">
                  <c:v>9578</c:v>
                </c:pt>
                <c:pt idx="8260">
                  <c:v>10246</c:v>
                </c:pt>
                <c:pt idx="8261">
                  <c:v>11378</c:v>
                </c:pt>
                <c:pt idx="8262">
                  <c:v>14057</c:v>
                </c:pt>
                <c:pt idx="8263">
                  <c:v>17365</c:v>
                </c:pt>
                <c:pt idx="8264">
                  <c:v>18452</c:v>
                </c:pt>
                <c:pt idx="8265">
                  <c:v>18323</c:v>
                </c:pt>
                <c:pt idx="8266">
                  <c:v>18523</c:v>
                </c:pt>
                <c:pt idx="8267">
                  <c:v>18414</c:v>
                </c:pt>
                <c:pt idx="8268">
                  <c:v>18620</c:v>
                </c:pt>
                <c:pt idx="8269">
                  <c:v>18467</c:v>
                </c:pt>
                <c:pt idx="8270">
                  <c:v>18561</c:v>
                </c:pt>
                <c:pt idx="8271">
                  <c:v>18427</c:v>
                </c:pt>
                <c:pt idx="8272">
                  <c:v>18127</c:v>
                </c:pt>
                <c:pt idx="8273">
                  <c:v>19027</c:v>
                </c:pt>
                <c:pt idx="8274">
                  <c:v>19397</c:v>
                </c:pt>
                <c:pt idx="8275">
                  <c:v>19913</c:v>
                </c:pt>
                <c:pt idx="8276">
                  <c:v>20887</c:v>
                </c:pt>
                <c:pt idx="8277">
                  <c:v>19700</c:v>
                </c:pt>
                <c:pt idx="8278">
                  <c:v>16812</c:v>
                </c:pt>
                <c:pt idx="8279">
                  <c:v>13736</c:v>
                </c:pt>
                <c:pt idx="8280">
                  <c:v>11981</c:v>
                </c:pt>
                <c:pt idx="8281">
                  <c:v>11097</c:v>
                </c:pt>
                <c:pt idx="8282">
                  <c:v>10887</c:v>
                </c:pt>
                <c:pt idx="8283">
                  <c:v>10948</c:v>
                </c:pt>
                <c:pt idx="8284">
                  <c:v>11638</c:v>
                </c:pt>
                <c:pt idx="8285">
                  <c:v>12822</c:v>
                </c:pt>
                <c:pt idx="8286">
                  <c:v>15510</c:v>
                </c:pt>
                <c:pt idx="8287">
                  <c:v>18813</c:v>
                </c:pt>
                <c:pt idx="8288">
                  <c:v>19677</c:v>
                </c:pt>
                <c:pt idx="8289">
                  <c:v>18949</c:v>
                </c:pt>
                <c:pt idx="8290">
                  <c:v>18539</c:v>
                </c:pt>
                <c:pt idx="8291">
                  <c:v>18326</c:v>
                </c:pt>
                <c:pt idx="8292">
                  <c:v>18311</c:v>
                </c:pt>
                <c:pt idx="8293">
                  <c:v>18006</c:v>
                </c:pt>
                <c:pt idx="8294">
                  <c:v>17812</c:v>
                </c:pt>
                <c:pt idx="8295">
                  <c:v>17762</c:v>
                </c:pt>
                <c:pt idx="8296">
                  <c:v>17212</c:v>
                </c:pt>
                <c:pt idx="8297">
                  <c:v>17387</c:v>
                </c:pt>
                <c:pt idx="8298">
                  <c:v>17339</c:v>
                </c:pt>
                <c:pt idx="8299">
                  <c:v>18060</c:v>
                </c:pt>
                <c:pt idx="8300">
                  <c:v>20323</c:v>
                </c:pt>
                <c:pt idx="8301">
                  <c:v>19423</c:v>
                </c:pt>
                <c:pt idx="8302">
                  <c:v>16746</c:v>
                </c:pt>
                <c:pt idx="8303">
                  <c:v>13894</c:v>
                </c:pt>
                <c:pt idx="8304">
                  <c:v>12054</c:v>
                </c:pt>
                <c:pt idx="8305">
                  <c:v>11389</c:v>
                </c:pt>
                <c:pt idx="8306">
                  <c:v>11228</c:v>
                </c:pt>
                <c:pt idx="8307">
                  <c:v>11292</c:v>
                </c:pt>
                <c:pt idx="8308">
                  <c:v>11928</c:v>
                </c:pt>
                <c:pt idx="8309">
                  <c:v>13241</c:v>
                </c:pt>
                <c:pt idx="8310">
                  <c:v>16207</c:v>
                </c:pt>
                <c:pt idx="8311">
                  <c:v>19032</c:v>
                </c:pt>
                <c:pt idx="8312">
                  <c:v>19540</c:v>
                </c:pt>
                <c:pt idx="8313">
                  <c:v>18608</c:v>
                </c:pt>
                <c:pt idx="8314">
                  <c:v>18150</c:v>
                </c:pt>
                <c:pt idx="8315">
                  <c:v>17805</c:v>
                </c:pt>
                <c:pt idx="8316">
                  <c:v>17551</c:v>
                </c:pt>
                <c:pt idx="8317">
                  <c:v>17062</c:v>
                </c:pt>
                <c:pt idx="8318">
                  <c:v>16993</c:v>
                </c:pt>
                <c:pt idx="8319">
                  <c:v>16625</c:v>
                </c:pt>
                <c:pt idx="8320">
                  <c:v>16284</c:v>
                </c:pt>
                <c:pt idx="8321">
                  <c:v>16627</c:v>
                </c:pt>
                <c:pt idx="8322">
                  <c:v>16426</c:v>
                </c:pt>
                <c:pt idx="8323">
                  <c:v>17442</c:v>
                </c:pt>
                <c:pt idx="8324">
                  <c:v>19553</c:v>
                </c:pt>
                <c:pt idx="8325">
                  <c:v>18808</c:v>
                </c:pt>
                <c:pt idx="8326">
                  <c:v>16191</c:v>
                </c:pt>
                <c:pt idx="8327">
                  <c:v>13401</c:v>
                </c:pt>
                <c:pt idx="8328">
                  <c:v>11511</c:v>
                </c:pt>
                <c:pt idx="8329">
                  <c:v>10735</c:v>
                </c:pt>
                <c:pt idx="8330">
                  <c:v>10497</c:v>
                </c:pt>
                <c:pt idx="8331">
                  <c:v>10519</c:v>
                </c:pt>
                <c:pt idx="8332">
                  <c:v>11159</c:v>
                </c:pt>
                <c:pt idx="8333">
                  <c:v>12364</c:v>
                </c:pt>
                <c:pt idx="8334">
                  <c:v>14982</c:v>
                </c:pt>
                <c:pt idx="8335">
                  <c:v>17944</c:v>
                </c:pt>
                <c:pt idx="8336">
                  <c:v>18441</c:v>
                </c:pt>
                <c:pt idx="8337">
                  <c:v>17659</c:v>
                </c:pt>
                <c:pt idx="8338">
                  <c:v>17264</c:v>
                </c:pt>
                <c:pt idx="8339">
                  <c:v>16865</c:v>
                </c:pt>
                <c:pt idx="8340">
                  <c:v>16599</c:v>
                </c:pt>
                <c:pt idx="8341">
                  <c:v>16335</c:v>
                </c:pt>
                <c:pt idx="8342">
                  <c:v>16373</c:v>
                </c:pt>
                <c:pt idx="8343">
                  <c:v>16082</c:v>
                </c:pt>
                <c:pt idx="8344">
                  <c:v>16150</c:v>
                </c:pt>
                <c:pt idx="8345">
                  <c:v>16490</c:v>
                </c:pt>
                <c:pt idx="8346">
                  <c:v>16317</c:v>
                </c:pt>
                <c:pt idx="8347">
                  <c:v>17052</c:v>
                </c:pt>
                <c:pt idx="8348">
                  <c:v>19205</c:v>
                </c:pt>
                <c:pt idx="8349">
                  <c:v>18590</c:v>
                </c:pt>
                <c:pt idx="8350">
                  <c:v>15922</c:v>
                </c:pt>
                <c:pt idx="8351">
                  <c:v>13221</c:v>
                </c:pt>
                <c:pt idx="8352">
                  <c:v>11331</c:v>
                </c:pt>
                <c:pt idx="8353">
                  <c:v>10543</c:v>
                </c:pt>
                <c:pt idx="8354">
                  <c:v>10235</c:v>
                </c:pt>
                <c:pt idx="8355">
                  <c:v>10257</c:v>
                </c:pt>
                <c:pt idx="8356">
                  <c:v>10891</c:v>
                </c:pt>
                <c:pt idx="8357">
                  <c:v>12091</c:v>
                </c:pt>
                <c:pt idx="8358">
                  <c:v>14670</c:v>
                </c:pt>
                <c:pt idx="8359">
                  <c:v>17819</c:v>
                </c:pt>
                <c:pt idx="8360">
                  <c:v>18335</c:v>
                </c:pt>
                <c:pt idx="8361">
                  <c:v>17755</c:v>
                </c:pt>
                <c:pt idx="8362">
                  <c:v>17334</c:v>
                </c:pt>
                <c:pt idx="8363">
                  <c:v>17174</c:v>
                </c:pt>
                <c:pt idx="8364">
                  <c:v>16858</c:v>
                </c:pt>
                <c:pt idx="8365">
                  <c:v>16565</c:v>
                </c:pt>
                <c:pt idx="8366">
                  <c:v>16621</c:v>
                </c:pt>
                <c:pt idx="8367">
                  <c:v>16365</c:v>
                </c:pt>
                <c:pt idx="8368">
                  <c:v>15573</c:v>
                </c:pt>
                <c:pt idx="8369">
                  <c:v>15775</c:v>
                </c:pt>
                <c:pt idx="8370">
                  <c:v>15870</c:v>
                </c:pt>
                <c:pt idx="8371">
                  <c:v>16561</c:v>
                </c:pt>
                <c:pt idx="8372">
                  <c:v>17711</c:v>
                </c:pt>
                <c:pt idx="8373">
                  <c:v>17520</c:v>
                </c:pt>
                <c:pt idx="8374">
                  <c:v>16186</c:v>
                </c:pt>
                <c:pt idx="8375">
                  <c:v>13780</c:v>
                </c:pt>
                <c:pt idx="8376">
                  <c:v>11763</c:v>
                </c:pt>
                <c:pt idx="8377">
                  <c:v>10716</c:v>
                </c:pt>
                <c:pt idx="8378">
                  <c:v>10251</c:v>
                </c:pt>
                <c:pt idx="8379">
                  <c:v>10098</c:v>
                </c:pt>
                <c:pt idx="8380">
                  <c:v>10046</c:v>
                </c:pt>
                <c:pt idx="8381">
                  <c:v>10393</c:v>
                </c:pt>
                <c:pt idx="8382">
                  <c:v>11366</c:v>
                </c:pt>
                <c:pt idx="8383">
                  <c:v>12654</c:v>
                </c:pt>
                <c:pt idx="8384">
                  <c:v>14167</c:v>
                </c:pt>
                <c:pt idx="8385">
                  <c:v>14909</c:v>
                </c:pt>
                <c:pt idx="8386">
                  <c:v>15154</c:v>
                </c:pt>
                <c:pt idx="8387">
                  <c:v>15167</c:v>
                </c:pt>
                <c:pt idx="8388">
                  <c:v>15171</c:v>
                </c:pt>
                <c:pt idx="8389">
                  <c:v>14769</c:v>
                </c:pt>
                <c:pt idx="8390">
                  <c:v>14484</c:v>
                </c:pt>
                <c:pt idx="8391">
                  <c:v>14443</c:v>
                </c:pt>
                <c:pt idx="8392">
                  <c:v>14394</c:v>
                </c:pt>
                <c:pt idx="8393">
                  <c:v>14626</c:v>
                </c:pt>
                <c:pt idx="8394">
                  <c:v>14677</c:v>
                </c:pt>
                <c:pt idx="8395">
                  <c:v>15631</c:v>
                </c:pt>
                <c:pt idx="8396">
                  <c:v>17782</c:v>
                </c:pt>
                <c:pt idx="8397">
                  <c:v>17566</c:v>
                </c:pt>
                <c:pt idx="8398">
                  <c:v>16318</c:v>
                </c:pt>
                <c:pt idx="8399">
                  <c:v>14108</c:v>
                </c:pt>
                <c:pt idx="8400">
                  <c:v>12273</c:v>
                </c:pt>
                <c:pt idx="8401">
                  <c:v>11169</c:v>
                </c:pt>
                <c:pt idx="8402">
                  <c:v>10789</c:v>
                </c:pt>
                <c:pt idx="8403">
                  <c:v>10748</c:v>
                </c:pt>
                <c:pt idx="8404">
                  <c:v>10782</c:v>
                </c:pt>
                <c:pt idx="8405">
                  <c:v>11230</c:v>
                </c:pt>
                <c:pt idx="8406">
                  <c:v>11926</c:v>
                </c:pt>
                <c:pt idx="8407">
                  <c:v>13098</c:v>
                </c:pt>
                <c:pt idx="8408">
                  <c:v>14555</c:v>
                </c:pt>
                <c:pt idx="8409">
                  <c:v>14126</c:v>
                </c:pt>
                <c:pt idx="8410">
                  <c:v>14117</c:v>
                </c:pt>
                <c:pt idx="8411">
                  <c:v>13443</c:v>
                </c:pt>
                <c:pt idx="8412">
                  <c:v>13936</c:v>
                </c:pt>
                <c:pt idx="8413">
                  <c:v>13222</c:v>
                </c:pt>
                <c:pt idx="8414">
                  <c:v>13620</c:v>
                </c:pt>
                <c:pt idx="8415">
                  <c:v>13877</c:v>
                </c:pt>
                <c:pt idx="8416">
                  <c:v>14532</c:v>
                </c:pt>
                <c:pt idx="8417">
                  <c:v>14671</c:v>
                </c:pt>
                <c:pt idx="8418">
                  <c:v>14306</c:v>
                </c:pt>
                <c:pt idx="8419">
                  <c:v>15303</c:v>
                </c:pt>
                <c:pt idx="8420">
                  <c:v>17892</c:v>
                </c:pt>
                <c:pt idx="8421">
                  <c:v>17440</c:v>
                </c:pt>
                <c:pt idx="8422">
                  <c:v>14942</c:v>
                </c:pt>
                <c:pt idx="8423">
                  <c:v>12403</c:v>
                </c:pt>
                <c:pt idx="8424">
                  <c:v>10951</c:v>
                </c:pt>
                <c:pt idx="8425">
                  <c:v>10239</c:v>
                </c:pt>
                <c:pt idx="8426">
                  <c:v>10102</c:v>
                </c:pt>
                <c:pt idx="8427">
                  <c:v>10152</c:v>
                </c:pt>
                <c:pt idx="8428">
                  <c:v>10654</c:v>
                </c:pt>
                <c:pt idx="8429">
                  <c:v>12072</c:v>
                </c:pt>
                <c:pt idx="8430">
                  <c:v>15076</c:v>
                </c:pt>
                <c:pt idx="8431">
                  <c:v>18070</c:v>
                </c:pt>
                <c:pt idx="8432">
                  <c:v>18549</c:v>
                </c:pt>
                <c:pt idx="8433">
                  <c:v>17976</c:v>
                </c:pt>
                <c:pt idx="8434">
                  <c:v>17870</c:v>
                </c:pt>
                <c:pt idx="8435">
                  <c:v>17466</c:v>
                </c:pt>
                <c:pt idx="8436">
                  <c:v>17417</c:v>
                </c:pt>
                <c:pt idx="8437">
                  <c:v>17001</c:v>
                </c:pt>
                <c:pt idx="8438">
                  <c:v>16950</c:v>
                </c:pt>
                <c:pt idx="8439">
                  <c:v>16738</c:v>
                </c:pt>
                <c:pt idx="8440">
                  <c:v>16662</c:v>
                </c:pt>
                <c:pt idx="8441">
                  <c:v>17139</c:v>
                </c:pt>
                <c:pt idx="8442">
                  <c:v>16599</c:v>
                </c:pt>
                <c:pt idx="8443">
                  <c:v>17046</c:v>
                </c:pt>
                <c:pt idx="8444">
                  <c:v>19440</c:v>
                </c:pt>
                <c:pt idx="8445">
                  <c:v>18691</c:v>
                </c:pt>
                <c:pt idx="8446">
                  <c:v>16034</c:v>
                </c:pt>
                <c:pt idx="8447">
                  <c:v>12959</c:v>
                </c:pt>
                <c:pt idx="8448">
                  <c:v>11130</c:v>
                </c:pt>
                <c:pt idx="8449">
                  <c:v>10227</c:v>
                </c:pt>
                <c:pt idx="8450">
                  <c:v>10051</c:v>
                </c:pt>
                <c:pt idx="8451">
                  <c:v>10072</c:v>
                </c:pt>
                <c:pt idx="8452">
                  <c:v>10477</c:v>
                </c:pt>
                <c:pt idx="8453">
                  <c:v>11788</c:v>
                </c:pt>
                <c:pt idx="8454">
                  <c:v>14217</c:v>
                </c:pt>
                <c:pt idx="8455">
                  <c:v>17480</c:v>
                </c:pt>
                <c:pt idx="8456">
                  <c:v>17977</c:v>
                </c:pt>
                <c:pt idx="8457">
                  <c:v>17385</c:v>
                </c:pt>
                <c:pt idx="8458">
                  <c:v>17073</c:v>
                </c:pt>
                <c:pt idx="8459">
                  <c:v>16801</c:v>
                </c:pt>
                <c:pt idx="8460">
                  <c:v>16568</c:v>
                </c:pt>
                <c:pt idx="8461">
                  <c:v>16297</c:v>
                </c:pt>
                <c:pt idx="8462">
                  <c:v>16371</c:v>
                </c:pt>
                <c:pt idx="8463">
                  <c:v>16487</c:v>
                </c:pt>
                <c:pt idx="8464">
                  <c:v>16328</c:v>
                </c:pt>
                <c:pt idx="8465">
                  <c:v>16715</c:v>
                </c:pt>
                <c:pt idx="8466">
                  <c:v>16565</c:v>
                </c:pt>
                <c:pt idx="8467">
                  <c:v>17177</c:v>
                </c:pt>
                <c:pt idx="8468">
                  <c:v>19474</c:v>
                </c:pt>
                <c:pt idx="8469">
                  <c:v>18576</c:v>
                </c:pt>
                <c:pt idx="8470">
                  <c:v>15654</c:v>
                </c:pt>
                <c:pt idx="8471">
                  <c:v>12779</c:v>
                </c:pt>
                <c:pt idx="8472">
                  <c:v>10762</c:v>
                </c:pt>
                <c:pt idx="8473">
                  <c:v>9819</c:v>
                </c:pt>
                <c:pt idx="8474">
                  <c:v>9537</c:v>
                </c:pt>
                <c:pt idx="8475">
                  <c:v>9413</c:v>
                </c:pt>
                <c:pt idx="8476">
                  <c:v>9706</c:v>
                </c:pt>
                <c:pt idx="8477">
                  <c:v>10714</c:v>
                </c:pt>
                <c:pt idx="8478">
                  <c:v>13204</c:v>
                </c:pt>
                <c:pt idx="8479">
                  <c:v>16621</c:v>
                </c:pt>
                <c:pt idx="8480">
                  <c:v>17550</c:v>
                </c:pt>
                <c:pt idx="8481">
                  <c:v>17877</c:v>
                </c:pt>
                <c:pt idx="8482">
                  <c:v>18318</c:v>
                </c:pt>
                <c:pt idx="8483">
                  <c:v>18646</c:v>
                </c:pt>
                <c:pt idx="8484">
                  <c:v>18655</c:v>
                </c:pt>
                <c:pt idx="8485">
                  <c:v>18489</c:v>
                </c:pt>
                <c:pt idx="8486">
                  <c:v>17894</c:v>
                </c:pt>
                <c:pt idx="8487">
                  <c:v>17626</c:v>
                </c:pt>
                <c:pt idx="8488">
                  <c:v>17395</c:v>
                </c:pt>
                <c:pt idx="8489">
                  <c:v>18122</c:v>
                </c:pt>
                <c:pt idx="8490">
                  <c:v>18565</c:v>
                </c:pt>
                <c:pt idx="8491">
                  <c:v>18775</c:v>
                </c:pt>
                <c:pt idx="8492">
                  <c:v>20364</c:v>
                </c:pt>
                <c:pt idx="8493">
                  <c:v>19255</c:v>
                </c:pt>
                <c:pt idx="8494">
                  <c:v>16518</c:v>
                </c:pt>
                <c:pt idx="8495">
                  <c:v>13660</c:v>
                </c:pt>
                <c:pt idx="8496">
                  <c:v>11654</c:v>
                </c:pt>
                <c:pt idx="8497">
                  <c:v>10753</c:v>
                </c:pt>
                <c:pt idx="8498">
                  <c:v>10433</c:v>
                </c:pt>
                <c:pt idx="8499">
                  <c:v>10440</c:v>
                </c:pt>
                <c:pt idx="8500">
                  <c:v>10777</c:v>
                </c:pt>
                <c:pt idx="8501">
                  <c:v>11903</c:v>
                </c:pt>
                <c:pt idx="8502">
                  <c:v>14827</c:v>
                </c:pt>
                <c:pt idx="8503">
                  <c:v>18346</c:v>
                </c:pt>
                <c:pt idx="8504">
                  <c:v>19403</c:v>
                </c:pt>
                <c:pt idx="8505">
                  <c:v>19481</c:v>
                </c:pt>
                <c:pt idx="8506">
                  <c:v>19319</c:v>
                </c:pt>
                <c:pt idx="8507">
                  <c:v>19018</c:v>
                </c:pt>
                <c:pt idx="8508">
                  <c:v>18599</c:v>
                </c:pt>
                <c:pt idx="8509">
                  <c:v>18908</c:v>
                </c:pt>
                <c:pt idx="8510">
                  <c:v>18630</c:v>
                </c:pt>
                <c:pt idx="8511">
                  <c:v>17957</c:v>
                </c:pt>
                <c:pt idx="8512">
                  <c:v>17330</c:v>
                </c:pt>
                <c:pt idx="8513">
                  <c:v>17339</c:v>
                </c:pt>
                <c:pt idx="8514">
                  <c:v>17269</c:v>
                </c:pt>
                <c:pt idx="8515">
                  <c:v>17650</c:v>
                </c:pt>
                <c:pt idx="8516">
                  <c:v>19372</c:v>
                </c:pt>
                <c:pt idx="8517">
                  <c:v>18610</c:v>
                </c:pt>
                <c:pt idx="8518">
                  <c:v>16495</c:v>
                </c:pt>
                <c:pt idx="8519">
                  <c:v>13885</c:v>
                </c:pt>
                <c:pt idx="8520">
                  <c:v>12053</c:v>
                </c:pt>
                <c:pt idx="8521">
                  <c:v>11063</c:v>
                </c:pt>
                <c:pt idx="8522">
                  <c:v>10740</c:v>
                </c:pt>
                <c:pt idx="8523">
                  <c:v>10603</c:v>
                </c:pt>
                <c:pt idx="8524">
                  <c:v>10814</c:v>
                </c:pt>
                <c:pt idx="8525">
                  <c:v>11844</c:v>
                </c:pt>
                <c:pt idx="8526">
                  <c:v>13889</c:v>
                </c:pt>
                <c:pt idx="8527">
                  <c:v>15549</c:v>
                </c:pt>
                <c:pt idx="8528">
                  <c:v>16729</c:v>
                </c:pt>
                <c:pt idx="8529">
                  <c:v>17320</c:v>
                </c:pt>
                <c:pt idx="8530">
                  <c:v>17062</c:v>
                </c:pt>
                <c:pt idx="8531">
                  <c:v>16931</c:v>
                </c:pt>
                <c:pt idx="8532">
                  <c:v>16540</c:v>
                </c:pt>
                <c:pt idx="8533">
                  <c:v>15829</c:v>
                </c:pt>
                <c:pt idx="8534">
                  <c:v>15561</c:v>
                </c:pt>
                <c:pt idx="8535">
                  <c:v>15149</c:v>
                </c:pt>
                <c:pt idx="8536">
                  <c:v>14340</c:v>
                </c:pt>
                <c:pt idx="8537">
                  <c:v>14207</c:v>
                </c:pt>
                <c:pt idx="8538">
                  <c:v>14111</c:v>
                </c:pt>
                <c:pt idx="8539">
                  <c:v>14492</c:v>
                </c:pt>
                <c:pt idx="8540">
                  <c:v>16376</c:v>
                </c:pt>
                <c:pt idx="8541">
                  <c:v>16280</c:v>
                </c:pt>
                <c:pt idx="8542">
                  <c:v>15208</c:v>
                </c:pt>
                <c:pt idx="8543">
                  <c:v>13174</c:v>
                </c:pt>
                <c:pt idx="8544">
                  <c:v>11410</c:v>
                </c:pt>
                <c:pt idx="8545">
                  <c:v>10420</c:v>
                </c:pt>
                <c:pt idx="8546">
                  <c:v>10081</c:v>
                </c:pt>
                <c:pt idx="8547">
                  <c:v>10008</c:v>
                </c:pt>
                <c:pt idx="8548">
                  <c:v>10040</c:v>
                </c:pt>
                <c:pt idx="8549">
                  <c:v>10340</c:v>
                </c:pt>
                <c:pt idx="8550">
                  <c:v>10918</c:v>
                </c:pt>
                <c:pt idx="8551">
                  <c:v>11776</c:v>
                </c:pt>
                <c:pt idx="8552">
                  <c:v>13049</c:v>
                </c:pt>
                <c:pt idx="8553">
                  <c:v>14070</c:v>
                </c:pt>
                <c:pt idx="8554">
                  <c:v>14100</c:v>
                </c:pt>
                <c:pt idx="8555">
                  <c:v>14343</c:v>
                </c:pt>
                <c:pt idx="8556">
                  <c:v>14297</c:v>
                </c:pt>
                <c:pt idx="8557">
                  <c:v>13907</c:v>
                </c:pt>
                <c:pt idx="8558">
                  <c:v>13735</c:v>
                </c:pt>
                <c:pt idx="8559">
                  <c:v>13570</c:v>
                </c:pt>
                <c:pt idx="8560">
                  <c:v>13773</c:v>
                </c:pt>
                <c:pt idx="8561">
                  <c:v>14193</c:v>
                </c:pt>
                <c:pt idx="8562">
                  <c:v>14095</c:v>
                </c:pt>
                <c:pt idx="8563">
                  <c:v>14775</c:v>
                </c:pt>
                <c:pt idx="8564">
                  <c:v>16599</c:v>
                </c:pt>
                <c:pt idx="8565">
                  <c:v>16536</c:v>
                </c:pt>
                <c:pt idx="8566">
                  <c:v>15039</c:v>
                </c:pt>
                <c:pt idx="8567">
                  <c:v>13052</c:v>
                </c:pt>
                <c:pt idx="8568">
                  <c:v>11267</c:v>
                </c:pt>
                <c:pt idx="8569">
                  <c:v>10134</c:v>
                </c:pt>
                <c:pt idx="8570">
                  <c:v>9721</c:v>
                </c:pt>
                <c:pt idx="8571">
                  <c:v>9491</c:v>
                </c:pt>
                <c:pt idx="8572">
                  <c:v>9538</c:v>
                </c:pt>
                <c:pt idx="8573">
                  <c:v>9755</c:v>
                </c:pt>
                <c:pt idx="8574">
                  <c:v>10202</c:v>
                </c:pt>
                <c:pt idx="8575">
                  <c:v>11189</c:v>
                </c:pt>
                <c:pt idx="8576">
                  <c:v>12739</c:v>
                </c:pt>
                <c:pt idx="8577">
                  <c:v>13202</c:v>
                </c:pt>
                <c:pt idx="8578">
                  <c:v>13807</c:v>
                </c:pt>
                <c:pt idx="8579">
                  <c:v>13463</c:v>
                </c:pt>
                <c:pt idx="8580">
                  <c:v>14685</c:v>
                </c:pt>
                <c:pt idx="8581">
                  <c:v>15089</c:v>
                </c:pt>
                <c:pt idx="8582">
                  <c:v>15942</c:v>
                </c:pt>
                <c:pt idx="8583">
                  <c:v>16063</c:v>
                </c:pt>
                <c:pt idx="8584">
                  <c:v>16565</c:v>
                </c:pt>
                <c:pt idx="8585">
                  <c:v>16447</c:v>
                </c:pt>
                <c:pt idx="8586">
                  <c:v>16176</c:v>
                </c:pt>
                <c:pt idx="8587">
                  <c:v>16536</c:v>
                </c:pt>
                <c:pt idx="8588">
                  <c:v>17574</c:v>
                </c:pt>
                <c:pt idx="8589">
                  <c:v>17190</c:v>
                </c:pt>
                <c:pt idx="8590">
                  <c:v>15318</c:v>
                </c:pt>
                <c:pt idx="8591">
                  <c:v>12971</c:v>
                </c:pt>
                <c:pt idx="8592">
                  <c:v>11566</c:v>
                </c:pt>
                <c:pt idx="8593">
                  <c:v>10789</c:v>
                </c:pt>
                <c:pt idx="8594">
                  <c:v>10609</c:v>
                </c:pt>
                <c:pt idx="8595">
                  <c:v>10573</c:v>
                </c:pt>
                <c:pt idx="8596">
                  <c:v>10732</c:v>
                </c:pt>
                <c:pt idx="8597">
                  <c:v>11617</c:v>
                </c:pt>
                <c:pt idx="8598">
                  <c:v>13241</c:v>
                </c:pt>
                <c:pt idx="8599">
                  <c:v>14460</c:v>
                </c:pt>
                <c:pt idx="8600">
                  <c:v>15267</c:v>
                </c:pt>
                <c:pt idx="8601">
                  <c:v>15655</c:v>
                </c:pt>
                <c:pt idx="8602">
                  <c:v>15863</c:v>
                </c:pt>
                <c:pt idx="8603">
                  <c:v>15884</c:v>
                </c:pt>
                <c:pt idx="8604">
                  <c:v>15641</c:v>
                </c:pt>
                <c:pt idx="8605">
                  <c:v>15213</c:v>
                </c:pt>
                <c:pt idx="8606">
                  <c:v>15035</c:v>
                </c:pt>
                <c:pt idx="8607">
                  <c:v>15076</c:v>
                </c:pt>
                <c:pt idx="8608">
                  <c:v>15389</c:v>
                </c:pt>
                <c:pt idx="8609">
                  <c:v>16201</c:v>
                </c:pt>
                <c:pt idx="8610">
                  <c:v>16327</c:v>
                </c:pt>
                <c:pt idx="8611">
                  <c:v>16985</c:v>
                </c:pt>
                <c:pt idx="8612">
                  <c:v>18258</c:v>
                </c:pt>
                <c:pt idx="8613">
                  <c:v>17580</c:v>
                </c:pt>
                <c:pt idx="8614">
                  <c:v>15692</c:v>
                </c:pt>
                <c:pt idx="8615">
                  <c:v>13200</c:v>
                </c:pt>
                <c:pt idx="8616">
                  <c:v>10981</c:v>
                </c:pt>
                <c:pt idx="8617">
                  <c:v>10098</c:v>
                </c:pt>
                <c:pt idx="8618">
                  <c:v>9742</c:v>
                </c:pt>
                <c:pt idx="8619">
                  <c:v>9672</c:v>
                </c:pt>
                <c:pt idx="8620">
                  <c:v>9820</c:v>
                </c:pt>
                <c:pt idx="8621">
                  <c:v>10608</c:v>
                </c:pt>
                <c:pt idx="8622">
                  <c:v>12213</c:v>
                </c:pt>
                <c:pt idx="8623">
                  <c:v>13502</c:v>
                </c:pt>
                <c:pt idx="8624">
                  <c:v>14536</c:v>
                </c:pt>
                <c:pt idx="8625">
                  <c:v>15243</c:v>
                </c:pt>
                <c:pt idx="8626">
                  <c:v>15635</c:v>
                </c:pt>
                <c:pt idx="8627">
                  <c:v>15612</c:v>
                </c:pt>
                <c:pt idx="8628">
                  <c:v>15406</c:v>
                </c:pt>
                <c:pt idx="8629">
                  <c:v>15062</c:v>
                </c:pt>
                <c:pt idx="8630">
                  <c:v>15049</c:v>
                </c:pt>
                <c:pt idx="8631">
                  <c:v>15104</c:v>
                </c:pt>
                <c:pt idx="8632">
                  <c:v>14844</c:v>
                </c:pt>
                <c:pt idx="8633">
                  <c:v>15026</c:v>
                </c:pt>
                <c:pt idx="8634">
                  <c:v>15045</c:v>
                </c:pt>
                <c:pt idx="8635">
                  <c:v>15266</c:v>
                </c:pt>
                <c:pt idx="8636">
                  <c:v>17523</c:v>
                </c:pt>
                <c:pt idx="8637">
                  <c:v>17263</c:v>
                </c:pt>
                <c:pt idx="8638">
                  <c:v>15265</c:v>
                </c:pt>
                <c:pt idx="8639">
                  <c:v>12710</c:v>
                </c:pt>
                <c:pt idx="8640">
                  <c:v>10935</c:v>
                </c:pt>
                <c:pt idx="8641">
                  <c:v>9985</c:v>
                </c:pt>
                <c:pt idx="8642">
                  <c:v>9585</c:v>
                </c:pt>
                <c:pt idx="8643">
                  <c:v>9512</c:v>
                </c:pt>
                <c:pt idx="8644">
                  <c:v>9719</c:v>
                </c:pt>
                <c:pt idx="8645">
                  <c:v>10550</c:v>
                </c:pt>
                <c:pt idx="8646">
                  <c:v>12091</c:v>
                </c:pt>
                <c:pt idx="8647">
                  <c:v>13618</c:v>
                </c:pt>
                <c:pt idx="8648">
                  <c:v>14679</c:v>
                </c:pt>
                <c:pt idx="8649">
                  <c:v>15201</c:v>
                </c:pt>
                <c:pt idx="8650">
                  <c:v>15306</c:v>
                </c:pt>
                <c:pt idx="8651">
                  <c:v>15324</c:v>
                </c:pt>
                <c:pt idx="8652">
                  <c:v>15216</c:v>
                </c:pt>
                <c:pt idx="8653">
                  <c:v>14965</c:v>
                </c:pt>
                <c:pt idx="8654">
                  <c:v>14995</c:v>
                </c:pt>
                <c:pt idx="8655">
                  <c:v>15023</c:v>
                </c:pt>
                <c:pt idx="8656">
                  <c:v>15342</c:v>
                </c:pt>
                <c:pt idx="8657">
                  <c:v>15769</c:v>
                </c:pt>
                <c:pt idx="8658">
                  <c:v>15442</c:v>
                </c:pt>
                <c:pt idx="8659">
                  <c:v>15692</c:v>
                </c:pt>
                <c:pt idx="8660">
                  <c:v>17689</c:v>
                </c:pt>
                <c:pt idx="8661">
                  <c:v>17190</c:v>
                </c:pt>
                <c:pt idx="8662">
                  <c:v>15041</c:v>
                </c:pt>
                <c:pt idx="8663">
                  <c:v>12500</c:v>
                </c:pt>
                <c:pt idx="8664">
                  <c:v>10676</c:v>
                </c:pt>
                <c:pt idx="8665">
                  <c:v>9811</c:v>
                </c:pt>
                <c:pt idx="8666">
                  <c:v>9425</c:v>
                </c:pt>
                <c:pt idx="8667">
                  <c:v>9334</c:v>
                </c:pt>
                <c:pt idx="8668">
                  <c:v>9637</c:v>
                </c:pt>
                <c:pt idx="8669">
                  <c:v>10344</c:v>
                </c:pt>
                <c:pt idx="8670">
                  <c:v>11875</c:v>
                </c:pt>
                <c:pt idx="8671">
                  <c:v>13217</c:v>
                </c:pt>
                <c:pt idx="8672">
                  <c:v>14195</c:v>
                </c:pt>
                <c:pt idx="8673">
                  <c:v>14759</c:v>
                </c:pt>
                <c:pt idx="8674">
                  <c:v>15008</c:v>
                </c:pt>
                <c:pt idx="8675">
                  <c:v>15012</c:v>
                </c:pt>
                <c:pt idx="8676">
                  <c:v>14952</c:v>
                </c:pt>
                <c:pt idx="8677">
                  <c:v>15021</c:v>
                </c:pt>
                <c:pt idx="8678">
                  <c:v>15201</c:v>
                </c:pt>
                <c:pt idx="8679">
                  <c:v>15181</c:v>
                </c:pt>
                <c:pt idx="8680">
                  <c:v>15340</c:v>
                </c:pt>
                <c:pt idx="8681">
                  <c:v>15308</c:v>
                </c:pt>
                <c:pt idx="8682">
                  <c:v>15125</c:v>
                </c:pt>
                <c:pt idx="8683">
                  <c:v>15452</c:v>
                </c:pt>
                <c:pt idx="8684">
                  <c:v>17431</c:v>
                </c:pt>
                <c:pt idx="8685">
                  <c:v>17247</c:v>
                </c:pt>
                <c:pt idx="8686">
                  <c:v>15320</c:v>
                </c:pt>
                <c:pt idx="8687">
                  <c:v>12755</c:v>
                </c:pt>
                <c:pt idx="8688">
                  <c:v>10712</c:v>
                </c:pt>
                <c:pt idx="8689">
                  <c:v>9654</c:v>
                </c:pt>
                <c:pt idx="8690">
                  <c:v>9189</c:v>
                </c:pt>
                <c:pt idx="8691">
                  <c:v>9030</c:v>
                </c:pt>
                <c:pt idx="8692">
                  <c:v>9090</c:v>
                </c:pt>
                <c:pt idx="8693">
                  <c:v>9780</c:v>
                </c:pt>
                <c:pt idx="8694">
                  <c:v>11245</c:v>
                </c:pt>
                <c:pt idx="8695">
                  <c:v>12839</c:v>
                </c:pt>
                <c:pt idx="8696">
                  <c:v>14258</c:v>
                </c:pt>
                <c:pt idx="8697">
                  <c:v>15852</c:v>
                </c:pt>
                <c:pt idx="8698">
                  <c:v>16291</c:v>
                </c:pt>
                <c:pt idx="8699">
                  <c:v>16076</c:v>
                </c:pt>
                <c:pt idx="8700">
                  <c:v>15495</c:v>
                </c:pt>
                <c:pt idx="8701">
                  <c:v>15252</c:v>
                </c:pt>
                <c:pt idx="8702">
                  <c:v>15100</c:v>
                </c:pt>
                <c:pt idx="8703">
                  <c:v>14824</c:v>
                </c:pt>
                <c:pt idx="8704">
                  <c:v>14689</c:v>
                </c:pt>
                <c:pt idx="8705">
                  <c:v>14696</c:v>
                </c:pt>
                <c:pt idx="8706">
                  <c:v>14483</c:v>
                </c:pt>
                <c:pt idx="8707">
                  <c:v>14449</c:v>
                </c:pt>
                <c:pt idx="8708">
                  <c:v>16153</c:v>
                </c:pt>
                <c:pt idx="8709">
                  <c:v>16234</c:v>
                </c:pt>
                <c:pt idx="8710">
                  <c:v>14912</c:v>
                </c:pt>
                <c:pt idx="8711">
                  <c:v>12930</c:v>
                </c:pt>
                <c:pt idx="8712">
                  <c:v>11198</c:v>
                </c:pt>
                <c:pt idx="8713">
                  <c:v>10049</c:v>
                </c:pt>
                <c:pt idx="8714">
                  <c:v>9566</c:v>
                </c:pt>
                <c:pt idx="8715">
                  <c:v>9381</c:v>
                </c:pt>
                <c:pt idx="8716">
                  <c:v>9459</c:v>
                </c:pt>
                <c:pt idx="8717">
                  <c:v>9707</c:v>
                </c:pt>
                <c:pt idx="8718">
                  <c:v>10253</c:v>
                </c:pt>
                <c:pt idx="8719">
                  <c:v>10989</c:v>
                </c:pt>
                <c:pt idx="8720">
                  <c:v>12409</c:v>
                </c:pt>
                <c:pt idx="8721">
                  <c:v>13517</c:v>
                </c:pt>
                <c:pt idx="8722">
                  <c:v>14244</c:v>
                </c:pt>
                <c:pt idx="8723">
                  <c:v>14339</c:v>
                </c:pt>
                <c:pt idx="8724">
                  <c:v>14632</c:v>
                </c:pt>
                <c:pt idx="8725">
                  <c:v>14340</c:v>
                </c:pt>
                <c:pt idx="8726">
                  <c:v>14484</c:v>
                </c:pt>
                <c:pt idx="8727">
                  <c:v>14039</c:v>
                </c:pt>
                <c:pt idx="8728">
                  <c:v>14093</c:v>
                </c:pt>
                <c:pt idx="8729">
                  <c:v>14185</c:v>
                </c:pt>
                <c:pt idx="8730">
                  <c:v>13611</c:v>
                </c:pt>
                <c:pt idx="8731">
                  <c:v>13921</c:v>
                </c:pt>
                <c:pt idx="8732">
                  <c:v>16431</c:v>
                </c:pt>
                <c:pt idx="8733">
                  <c:v>16462</c:v>
                </c:pt>
                <c:pt idx="8734">
                  <c:v>15494</c:v>
                </c:pt>
                <c:pt idx="8735">
                  <c:v>13323</c:v>
                </c:pt>
                <c:pt idx="8736">
                  <c:v>11224</c:v>
                </c:pt>
                <c:pt idx="8737">
                  <c:v>10055</c:v>
                </c:pt>
                <c:pt idx="8738">
                  <c:v>9526</c:v>
                </c:pt>
                <c:pt idx="8739">
                  <c:v>9322</c:v>
                </c:pt>
                <c:pt idx="8740">
                  <c:v>9361</c:v>
                </c:pt>
                <c:pt idx="8741">
                  <c:v>9509</c:v>
                </c:pt>
                <c:pt idx="8742">
                  <c:v>9845</c:v>
                </c:pt>
                <c:pt idx="8743">
                  <c:v>10444</c:v>
                </c:pt>
                <c:pt idx="8744">
                  <c:v>11890</c:v>
                </c:pt>
                <c:pt idx="8745">
                  <c:v>13996</c:v>
                </c:pt>
                <c:pt idx="8746">
                  <c:v>14444</c:v>
                </c:pt>
                <c:pt idx="8747">
                  <c:v>14113</c:v>
                </c:pt>
                <c:pt idx="8748">
                  <c:v>14824</c:v>
                </c:pt>
                <c:pt idx="8749">
                  <c:v>14379</c:v>
                </c:pt>
                <c:pt idx="8750">
                  <c:v>14032</c:v>
                </c:pt>
                <c:pt idx="8751">
                  <c:v>13905</c:v>
                </c:pt>
                <c:pt idx="8752">
                  <c:v>14558</c:v>
                </c:pt>
                <c:pt idx="8753">
                  <c:v>14584</c:v>
                </c:pt>
                <c:pt idx="8754">
                  <c:v>14810</c:v>
                </c:pt>
                <c:pt idx="8755">
                  <c:v>15847</c:v>
                </c:pt>
                <c:pt idx="8756">
                  <c:v>17626</c:v>
                </c:pt>
                <c:pt idx="8757">
                  <c:v>16822</c:v>
                </c:pt>
                <c:pt idx="8758">
                  <c:v>14503</c:v>
                </c:pt>
                <c:pt idx="8759">
                  <c:v>11788</c:v>
                </c:pt>
              </c:numCache>
            </c:numRef>
          </c:val>
          <c:smooth val="0"/>
          <c:extLst>
            <c:ext xmlns:c16="http://schemas.microsoft.com/office/drawing/2014/chart" uri="{C3380CC4-5D6E-409C-BE32-E72D297353CC}">
              <c16:uniqueId val="{0000000D-EFA0-4D99-8367-2580C7DC4923}"/>
            </c:ext>
          </c:extLst>
        </c:ser>
        <c:dLbls>
          <c:showLegendKey val="0"/>
          <c:showVal val="0"/>
          <c:showCatName val="0"/>
          <c:showSerName val="0"/>
          <c:showPercent val="0"/>
          <c:showBubbleSize val="0"/>
        </c:dLbls>
        <c:marker val="1"/>
        <c:smooth val="0"/>
        <c:axId val="479838592"/>
        <c:axId val="479840512"/>
      </c:lineChart>
      <c:catAx>
        <c:axId val="479838592"/>
        <c:scaling>
          <c:orientation val="minMax"/>
        </c:scaling>
        <c:delete val="0"/>
        <c:axPos val="b"/>
        <c:title>
          <c:tx>
            <c:rich>
              <a:bodyPr/>
              <a:lstStyle/>
              <a:p>
                <a:pPr>
                  <a:defRPr sz="1000" b="1" i="0" u="none" strike="noStrike" baseline="0">
                    <a:solidFill>
                      <a:srgbClr val="000000"/>
                    </a:solidFill>
                    <a:latin typeface="Arial"/>
                    <a:ea typeface="Arial"/>
                    <a:cs typeface="Arial"/>
                  </a:defRPr>
                </a:pPr>
                <a:r>
                  <a:rPr lang="en-US" dirty="0"/>
                  <a:t>Month</a:t>
                </a:r>
              </a:p>
            </c:rich>
          </c:tx>
          <c:layout>
            <c:manualLayout>
              <c:xMode val="edge"/>
              <c:yMode val="edge"/>
              <c:x val="0.45283021289005537"/>
              <c:y val="0.95758564493163845"/>
            </c:manualLayout>
          </c:layout>
          <c:overlay val="0"/>
          <c:spPr>
            <a:noFill/>
            <a:ln w="25400">
              <a:noFill/>
            </a:ln>
          </c:spPr>
        </c:title>
        <c:numFmt formatCode="General" sourceLinked="1"/>
        <c:majorTickMark val="none"/>
        <c:minorTickMark val="none"/>
        <c:tickLblPos val="low"/>
        <c:spPr>
          <a:ln w="3175">
            <a:solidFill>
              <a:srgbClr val="000000"/>
            </a:solidFill>
            <a:prstDash val="solid"/>
          </a:ln>
        </c:spPr>
        <c:txPr>
          <a:bodyPr rot="0" vert="horz"/>
          <a:lstStyle/>
          <a:p>
            <a:pPr>
              <a:defRPr sz="800" b="0" i="0" u="none" strike="noStrike" baseline="0">
                <a:solidFill>
                  <a:srgbClr val="000000"/>
                </a:solidFill>
                <a:latin typeface="Arial"/>
                <a:ea typeface="Arial"/>
                <a:cs typeface="Arial"/>
              </a:defRPr>
            </a:pPr>
            <a:endParaRPr lang="en-US"/>
          </a:p>
        </c:txPr>
        <c:crossAx val="479840512"/>
        <c:crosses val="autoZero"/>
        <c:auto val="1"/>
        <c:lblAlgn val="ctr"/>
        <c:lblOffset val="100"/>
        <c:tickLblSkip val="333"/>
        <c:tickMarkSkip val="1"/>
        <c:noMultiLvlLbl val="0"/>
      </c:catAx>
      <c:valAx>
        <c:axId val="479840512"/>
        <c:scaling>
          <c:orientation val="minMax"/>
          <c:max val="50000"/>
        </c:scaling>
        <c:delete val="0"/>
        <c:axPos val="l"/>
        <c:majorGridlines>
          <c:spPr>
            <a:ln w="3175">
              <a:solidFill>
                <a:srgbClr val="000000"/>
              </a:solidFill>
              <a:prstDash val="solid"/>
            </a:ln>
          </c:spPr>
        </c:majorGridlines>
        <c:title>
          <c:tx>
            <c:rich>
              <a:bodyPr/>
              <a:lstStyle/>
              <a:p>
                <a:pPr>
                  <a:defRPr sz="1000" b="1" i="0" u="none" strike="noStrike" baseline="0">
                    <a:solidFill>
                      <a:srgbClr val="000000"/>
                    </a:solidFill>
                    <a:latin typeface="Arial"/>
                    <a:ea typeface="Arial"/>
                    <a:cs typeface="Arial"/>
                  </a:defRPr>
                </a:pPr>
                <a:r>
                  <a:rPr lang="en-US" dirty="0"/>
                  <a:t>kW</a:t>
                </a:r>
              </a:p>
            </c:rich>
          </c:tx>
          <c:layout>
            <c:manualLayout>
              <c:xMode val="edge"/>
              <c:yMode val="edge"/>
              <c:x val="4.4394284047827356E-3"/>
              <c:y val="0.48287101367231056"/>
            </c:manualLayout>
          </c:layout>
          <c:overlay val="0"/>
          <c:spPr>
            <a:noFill/>
            <a:ln w="25400">
              <a:noFill/>
            </a:ln>
          </c:spPr>
        </c:title>
        <c:numFmt formatCode="#,##0" sourceLinked="1"/>
        <c:majorTickMark val="out"/>
        <c:minorTickMark val="none"/>
        <c:tickLblPos val="nextTo"/>
        <c:spPr>
          <a:ln w="3175">
            <a:solidFill>
              <a:srgbClr val="000000"/>
            </a:solidFill>
            <a:prstDash val="solid"/>
          </a:ln>
        </c:spPr>
        <c:txPr>
          <a:bodyPr rot="0" vert="horz"/>
          <a:lstStyle/>
          <a:p>
            <a:pPr>
              <a:defRPr sz="1000" b="0" i="0" u="none" strike="noStrike" baseline="0">
                <a:solidFill>
                  <a:srgbClr val="000000"/>
                </a:solidFill>
                <a:latin typeface="Arial"/>
                <a:ea typeface="Arial"/>
                <a:cs typeface="Arial"/>
              </a:defRPr>
            </a:pPr>
            <a:endParaRPr lang="en-US"/>
          </a:p>
        </c:txPr>
        <c:crossAx val="479838592"/>
        <c:crosses val="autoZero"/>
        <c:crossBetween val="midCat"/>
      </c:valAx>
      <c:spPr>
        <a:solidFill>
          <a:schemeClr val="bg1">
            <a:lumMod val="95000"/>
          </a:schemeClr>
        </a:solidFill>
        <a:ln w="12700">
          <a:solidFill>
            <a:srgbClr val="808080"/>
          </a:solidFill>
          <a:prstDash val="solid"/>
        </a:ln>
      </c:spPr>
    </c:plotArea>
    <c:legend>
      <c:legendPos val="r"/>
      <c:overlay val="0"/>
      <c:spPr>
        <a:solidFill>
          <a:srgbClr val="FFFFFF"/>
        </a:solidFill>
        <a:ln w="3175">
          <a:solidFill>
            <a:srgbClr val="000000"/>
          </a:solidFill>
          <a:prstDash val="solid"/>
        </a:ln>
      </c:spPr>
      <c:txPr>
        <a:bodyPr/>
        <a:lstStyle/>
        <a:p>
          <a:pPr>
            <a:defRPr sz="825" b="0" i="0" u="none" strike="noStrike" baseline="0">
              <a:solidFill>
                <a:srgbClr val="000000"/>
              </a:solidFill>
              <a:latin typeface="Arial"/>
              <a:ea typeface="Arial"/>
              <a:cs typeface="Arial"/>
            </a:defRPr>
          </a:pPr>
          <a:endParaRPr lang="en-US"/>
        </a:p>
      </c:txPr>
    </c:legend>
    <c:plotVisOnly val="1"/>
    <c:dispBlanksAs val="gap"/>
    <c:showDLblsOverMax val="0"/>
  </c:chart>
  <c:spPr>
    <a:no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strRef>
          <c:f>Hourly!$AD$2</c:f>
          <c:strCache>
            <c:ptCount val="1"/>
            <c:pt idx="0">
              <c:v>Kaysville Forecasted Load Compared to Resources, April 2018 - March 2019</c:v>
            </c:pt>
          </c:strCache>
        </c:strRef>
      </c:tx>
      <c:layout>
        <c:manualLayout>
          <c:xMode val="edge"/>
          <c:yMode val="edge"/>
          <c:x val="0.10654814814814816"/>
          <c:y val="1.9575935361021049E-2"/>
        </c:manualLayout>
      </c:layout>
      <c:overlay val="0"/>
      <c:spPr>
        <a:noFill/>
        <a:ln w="25400">
          <a:noFill/>
        </a:ln>
      </c:spPr>
      <c:txPr>
        <a:bodyPr/>
        <a:lstStyle/>
        <a:p>
          <a:pPr>
            <a:defRPr sz="1400" b="1" i="0" u="none" strike="noStrike" baseline="0">
              <a:solidFill>
                <a:srgbClr val="0000FF"/>
              </a:solidFill>
              <a:latin typeface="Arial"/>
              <a:ea typeface="Arial"/>
              <a:cs typeface="Arial"/>
            </a:defRPr>
          </a:pPr>
          <a:endParaRPr lang="en-US"/>
        </a:p>
      </c:txPr>
    </c:title>
    <c:autoTitleDeleted val="0"/>
    <c:plotArea>
      <c:layout>
        <c:manualLayout>
          <c:layoutTarget val="inner"/>
          <c:xMode val="edge"/>
          <c:yMode val="edge"/>
          <c:x val="8.7680355160932297E-2"/>
          <c:y val="9.7879282218597069E-2"/>
          <c:w val="0.77802441731409544"/>
          <c:h val="0.81402936378466562"/>
        </c:manualLayout>
      </c:layout>
      <c:areaChart>
        <c:grouping val="standard"/>
        <c:varyColors val="0"/>
        <c:ser>
          <c:idx val="8"/>
          <c:order val="0"/>
          <c:tx>
            <c:strRef>
              <c:f>Hourly!$W$1:$W$2</c:f>
              <c:strCache>
                <c:ptCount val="2"/>
                <c:pt idx="0">
                  <c:v>HLH</c:v>
                </c:pt>
                <c:pt idx="1">
                  <c:v>Shortage</c:v>
                </c:pt>
              </c:strCache>
            </c:strRef>
          </c:tx>
          <c:spPr>
            <a:solidFill>
              <a:srgbClr val="FF0000"/>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Hourly!$W$3:$W$8762</c:f>
              <c:numCache>
                <c:formatCode>#,##0</c:formatCode>
                <c:ptCount val="876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96</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250</c:v>
                </c:pt>
                <c:pt idx="1549">
                  <c:v>754</c:v>
                </c:pt>
                <c:pt idx="1550">
                  <c:v>620</c:v>
                </c:pt>
                <c:pt idx="1551">
                  <c:v>0</c:v>
                </c:pt>
                <c:pt idx="1552">
                  <c:v>663</c:v>
                </c:pt>
                <c:pt idx="1553">
                  <c:v>3828</c:v>
                </c:pt>
                <c:pt idx="1554">
                  <c:v>4145</c:v>
                </c:pt>
                <c:pt idx="1555">
                  <c:v>2582</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1228</c:v>
                </c:pt>
                <c:pt idx="1577">
                  <c:v>2646</c:v>
                </c:pt>
                <c:pt idx="1578">
                  <c:v>674</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211</c:v>
                </c:pt>
                <c:pt idx="1601">
                  <c:v>1888</c:v>
                </c:pt>
                <c:pt idx="1602">
                  <c:v>482</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637</c:v>
                </c:pt>
                <c:pt idx="1625">
                  <c:v>2487</c:v>
                </c:pt>
                <c:pt idx="1626">
                  <c:v>1069</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348</c:v>
                </c:pt>
                <c:pt idx="1720">
                  <c:v>2652</c:v>
                </c:pt>
                <c:pt idx="1721">
                  <c:v>4488</c:v>
                </c:pt>
                <c:pt idx="1722">
                  <c:v>4514</c:v>
                </c:pt>
                <c:pt idx="1723">
                  <c:v>3288</c:v>
                </c:pt>
                <c:pt idx="1724">
                  <c:v>226</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254</c:v>
                </c:pt>
                <c:pt idx="1744">
                  <c:v>2212</c:v>
                </c:pt>
                <c:pt idx="1745">
                  <c:v>3574</c:v>
                </c:pt>
                <c:pt idx="1746">
                  <c:v>3680</c:v>
                </c:pt>
                <c:pt idx="1747">
                  <c:v>2314</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877</c:v>
                </c:pt>
                <c:pt idx="1914">
                  <c:v>1521</c:v>
                </c:pt>
                <c:pt idx="1915">
                  <c:v>436</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1836</c:v>
                </c:pt>
                <c:pt idx="1936">
                  <c:v>3944</c:v>
                </c:pt>
                <c:pt idx="1937">
                  <c:v>5233</c:v>
                </c:pt>
                <c:pt idx="1938">
                  <c:v>5749</c:v>
                </c:pt>
                <c:pt idx="1939">
                  <c:v>4815</c:v>
                </c:pt>
                <c:pt idx="1940">
                  <c:v>2232</c:v>
                </c:pt>
                <c:pt idx="1941">
                  <c:v>112</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231</c:v>
                </c:pt>
                <c:pt idx="1957">
                  <c:v>2147</c:v>
                </c:pt>
                <c:pt idx="1958">
                  <c:v>4165</c:v>
                </c:pt>
                <c:pt idx="1959">
                  <c:v>6400</c:v>
                </c:pt>
                <c:pt idx="1960">
                  <c:v>8567</c:v>
                </c:pt>
                <c:pt idx="1961">
                  <c:v>9659</c:v>
                </c:pt>
                <c:pt idx="1962">
                  <c:v>9385</c:v>
                </c:pt>
                <c:pt idx="1963">
                  <c:v>8322</c:v>
                </c:pt>
                <c:pt idx="1964">
                  <c:v>5580</c:v>
                </c:pt>
                <c:pt idx="1965">
                  <c:v>3376</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1797</c:v>
                </c:pt>
                <c:pt idx="1981">
                  <c:v>4613</c:v>
                </c:pt>
                <c:pt idx="1982">
                  <c:v>6797</c:v>
                </c:pt>
                <c:pt idx="1983">
                  <c:v>8338</c:v>
                </c:pt>
                <c:pt idx="1984">
                  <c:v>9649</c:v>
                </c:pt>
                <c:pt idx="1985">
                  <c:v>10034</c:v>
                </c:pt>
                <c:pt idx="1986">
                  <c:v>9306</c:v>
                </c:pt>
                <c:pt idx="1987">
                  <c:v>6672</c:v>
                </c:pt>
                <c:pt idx="1988">
                  <c:v>3837</c:v>
                </c:pt>
                <c:pt idx="1989">
                  <c:v>2277</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1690</c:v>
                </c:pt>
                <c:pt idx="2005">
                  <c:v>3837</c:v>
                </c:pt>
                <c:pt idx="2006">
                  <c:v>5873</c:v>
                </c:pt>
                <c:pt idx="2007">
                  <c:v>7638</c:v>
                </c:pt>
                <c:pt idx="2008">
                  <c:v>9208</c:v>
                </c:pt>
                <c:pt idx="2009">
                  <c:v>9733</c:v>
                </c:pt>
                <c:pt idx="2010">
                  <c:v>9361</c:v>
                </c:pt>
                <c:pt idx="2011">
                  <c:v>8645</c:v>
                </c:pt>
                <c:pt idx="2012">
                  <c:v>5552</c:v>
                </c:pt>
                <c:pt idx="2013">
                  <c:v>3560</c:v>
                </c:pt>
                <c:pt idx="2014">
                  <c:v>332</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1959</c:v>
                </c:pt>
                <c:pt idx="2052">
                  <c:v>4841</c:v>
                </c:pt>
                <c:pt idx="2053">
                  <c:v>7038</c:v>
                </c:pt>
                <c:pt idx="2054">
                  <c:v>8940</c:v>
                </c:pt>
                <c:pt idx="2055">
                  <c:v>10420</c:v>
                </c:pt>
                <c:pt idx="2056">
                  <c:v>11768</c:v>
                </c:pt>
                <c:pt idx="2057">
                  <c:v>12578</c:v>
                </c:pt>
                <c:pt idx="2058">
                  <c:v>12768</c:v>
                </c:pt>
                <c:pt idx="2059">
                  <c:v>10567</c:v>
                </c:pt>
                <c:pt idx="2060">
                  <c:v>6689</c:v>
                </c:pt>
                <c:pt idx="2061">
                  <c:v>5357</c:v>
                </c:pt>
                <c:pt idx="2062">
                  <c:v>2294</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1571</c:v>
                </c:pt>
                <c:pt idx="2076">
                  <c:v>4122</c:v>
                </c:pt>
                <c:pt idx="2077">
                  <c:v>6325</c:v>
                </c:pt>
                <c:pt idx="2078">
                  <c:v>8274</c:v>
                </c:pt>
                <c:pt idx="2079">
                  <c:v>9550</c:v>
                </c:pt>
                <c:pt idx="2080">
                  <c:v>11064</c:v>
                </c:pt>
                <c:pt idx="2081">
                  <c:v>11798</c:v>
                </c:pt>
                <c:pt idx="2082">
                  <c:v>11350</c:v>
                </c:pt>
                <c:pt idx="2083">
                  <c:v>9181</c:v>
                </c:pt>
                <c:pt idx="2084">
                  <c:v>6126</c:v>
                </c:pt>
                <c:pt idx="2085">
                  <c:v>4628</c:v>
                </c:pt>
                <c:pt idx="2086">
                  <c:v>1184</c:v>
                </c:pt>
                <c:pt idx="2087">
                  <c:v>0</c:v>
                </c:pt>
                <c:pt idx="2088">
                  <c:v>0</c:v>
                </c:pt>
                <c:pt idx="2089">
                  <c:v>0</c:v>
                </c:pt>
                <c:pt idx="2090">
                  <c:v>0</c:v>
                </c:pt>
                <c:pt idx="2091">
                  <c:v>0</c:v>
                </c:pt>
                <c:pt idx="2092">
                  <c:v>0</c:v>
                </c:pt>
                <c:pt idx="2093">
                  <c:v>0</c:v>
                </c:pt>
                <c:pt idx="2094">
                  <c:v>0</c:v>
                </c:pt>
                <c:pt idx="2095">
                  <c:v>0</c:v>
                </c:pt>
                <c:pt idx="2096">
                  <c:v>0</c:v>
                </c:pt>
                <c:pt idx="2097">
                  <c:v>0</c:v>
                </c:pt>
                <c:pt idx="2098">
                  <c:v>998</c:v>
                </c:pt>
                <c:pt idx="2099">
                  <c:v>4994</c:v>
                </c:pt>
                <c:pt idx="2100">
                  <c:v>8159</c:v>
                </c:pt>
                <c:pt idx="2101">
                  <c:v>10869</c:v>
                </c:pt>
                <c:pt idx="2102">
                  <c:v>12282</c:v>
                </c:pt>
                <c:pt idx="2103">
                  <c:v>13230</c:v>
                </c:pt>
                <c:pt idx="2104">
                  <c:v>12906</c:v>
                </c:pt>
                <c:pt idx="2105">
                  <c:v>13574</c:v>
                </c:pt>
                <c:pt idx="2106">
                  <c:v>13636</c:v>
                </c:pt>
                <c:pt idx="2107">
                  <c:v>10783</c:v>
                </c:pt>
                <c:pt idx="2108">
                  <c:v>7292</c:v>
                </c:pt>
                <c:pt idx="2109">
                  <c:v>5456</c:v>
                </c:pt>
                <c:pt idx="2110">
                  <c:v>2657</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1544</c:v>
                </c:pt>
                <c:pt idx="2126">
                  <c:v>4375</c:v>
                </c:pt>
                <c:pt idx="2127">
                  <c:v>6050</c:v>
                </c:pt>
                <c:pt idx="2128">
                  <c:v>7737</c:v>
                </c:pt>
                <c:pt idx="2129">
                  <c:v>8264</c:v>
                </c:pt>
                <c:pt idx="2130">
                  <c:v>8232</c:v>
                </c:pt>
                <c:pt idx="2131">
                  <c:v>7221</c:v>
                </c:pt>
                <c:pt idx="2132">
                  <c:v>3556</c:v>
                </c:pt>
                <c:pt idx="2133">
                  <c:v>314</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605</c:v>
                </c:pt>
                <c:pt idx="2151">
                  <c:v>2379</c:v>
                </c:pt>
                <c:pt idx="2152">
                  <c:v>3818</c:v>
                </c:pt>
                <c:pt idx="2153">
                  <c:v>2639</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124</c:v>
                </c:pt>
                <c:pt idx="2176">
                  <c:v>3420</c:v>
                </c:pt>
                <c:pt idx="2177">
                  <c:v>3944</c:v>
                </c:pt>
                <c:pt idx="2178">
                  <c:v>182</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1841</c:v>
                </c:pt>
                <c:pt idx="2220">
                  <c:v>4856</c:v>
                </c:pt>
                <c:pt idx="2221">
                  <c:v>7231</c:v>
                </c:pt>
                <c:pt idx="2222">
                  <c:v>9975</c:v>
                </c:pt>
                <c:pt idx="2223">
                  <c:v>12137</c:v>
                </c:pt>
                <c:pt idx="2224">
                  <c:v>12717</c:v>
                </c:pt>
                <c:pt idx="2225">
                  <c:v>13911</c:v>
                </c:pt>
                <c:pt idx="2226">
                  <c:v>14143</c:v>
                </c:pt>
                <c:pt idx="2227">
                  <c:v>12265</c:v>
                </c:pt>
                <c:pt idx="2228">
                  <c:v>8337</c:v>
                </c:pt>
                <c:pt idx="2229">
                  <c:v>5724</c:v>
                </c:pt>
                <c:pt idx="2230">
                  <c:v>1389</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2812</c:v>
                </c:pt>
                <c:pt idx="2244">
                  <c:v>6041</c:v>
                </c:pt>
                <c:pt idx="2245">
                  <c:v>8335</c:v>
                </c:pt>
                <c:pt idx="2246">
                  <c:v>10602</c:v>
                </c:pt>
                <c:pt idx="2247">
                  <c:v>12991</c:v>
                </c:pt>
                <c:pt idx="2248">
                  <c:v>14742</c:v>
                </c:pt>
                <c:pt idx="2249">
                  <c:v>15659</c:v>
                </c:pt>
                <c:pt idx="2250">
                  <c:v>15174</c:v>
                </c:pt>
                <c:pt idx="2251">
                  <c:v>13210</c:v>
                </c:pt>
                <c:pt idx="2252">
                  <c:v>9332</c:v>
                </c:pt>
                <c:pt idx="2253">
                  <c:v>6774</c:v>
                </c:pt>
                <c:pt idx="2254">
                  <c:v>2234</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1947</c:v>
                </c:pt>
                <c:pt idx="2295">
                  <c:v>4274</c:v>
                </c:pt>
                <c:pt idx="2296">
                  <c:v>4369</c:v>
                </c:pt>
                <c:pt idx="2297">
                  <c:v>2752</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1811</c:v>
                </c:pt>
                <c:pt idx="2320">
                  <c:v>4413</c:v>
                </c:pt>
                <c:pt idx="2321">
                  <c:v>5794</c:v>
                </c:pt>
                <c:pt idx="2322">
                  <c:v>6086</c:v>
                </c:pt>
                <c:pt idx="2323">
                  <c:v>4775</c:v>
                </c:pt>
                <c:pt idx="2324">
                  <c:v>1269</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297</c:v>
                </c:pt>
                <c:pt idx="2342">
                  <c:v>3418</c:v>
                </c:pt>
                <c:pt idx="2343">
                  <c:v>5806</c:v>
                </c:pt>
                <c:pt idx="2344">
                  <c:v>7700</c:v>
                </c:pt>
                <c:pt idx="2345">
                  <c:v>4615</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3237</c:v>
                </c:pt>
                <c:pt idx="2388">
                  <c:v>7055</c:v>
                </c:pt>
                <c:pt idx="2389">
                  <c:v>9712</c:v>
                </c:pt>
                <c:pt idx="2390">
                  <c:v>12398</c:v>
                </c:pt>
                <c:pt idx="2391">
                  <c:v>14733</c:v>
                </c:pt>
                <c:pt idx="2392">
                  <c:v>16418</c:v>
                </c:pt>
                <c:pt idx="2393">
                  <c:v>17909</c:v>
                </c:pt>
                <c:pt idx="2394">
                  <c:v>17606</c:v>
                </c:pt>
                <c:pt idx="2395">
                  <c:v>15663</c:v>
                </c:pt>
                <c:pt idx="2396">
                  <c:v>11644</c:v>
                </c:pt>
                <c:pt idx="2397">
                  <c:v>10249</c:v>
                </c:pt>
                <c:pt idx="2398">
                  <c:v>5259</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1109</c:v>
                </c:pt>
                <c:pt idx="2413">
                  <c:v>4360</c:v>
                </c:pt>
                <c:pt idx="2414">
                  <c:v>7372</c:v>
                </c:pt>
                <c:pt idx="2415">
                  <c:v>10506</c:v>
                </c:pt>
                <c:pt idx="2416">
                  <c:v>13483</c:v>
                </c:pt>
                <c:pt idx="2417">
                  <c:v>12887</c:v>
                </c:pt>
                <c:pt idx="2418">
                  <c:v>10029</c:v>
                </c:pt>
                <c:pt idx="2419">
                  <c:v>6626</c:v>
                </c:pt>
                <c:pt idx="2420">
                  <c:v>2251</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2583</c:v>
                </c:pt>
                <c:pt idx="2436">
                  <c:v>5957</c:v>
                </c:pt>
                <c:pt idx="2437">
                  <c:v>8409</c:v>
                </c:pt>
                <c:pt idx="2438">
                  <c:v>9787</c:v>
                </c:pt>
                <c:pt idx="2439">
                  <c:v>10812</c:v>
                </c:pt>
                <c:pt idx="2440">
                  <c:v>13190</c:v>
                </c:pt>
                <c:pt idx="2441">
                  <c:v>13814</c:v>
                </c:pt>
                <c:pt idx="2442">
                  <c:v>11677</c:v>
                </c:pt>
                <c:pt idx="2443">
                  <c:v>8931</c:v>
                </c:pt>
                <c:pt idx="2444">
                  <c:v>6327</c:v>
                </c:pt>
                <c:pt idx="2445">
                  <c:v>4957</c:v>
                </c:pt>
                <c:pt idx="2446">
                  <c:v>1124</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3139</c:v>
                </c:pt>
                <c:pt idx="2460">
                  <c:v>6395</c:v>
                </c:pt>
                <c:pt idx="2461">
                  <c:v>8687</c:v>
                </c:pt>
                <c:pt idx="2462">
                  <c:v>11498</c:v>
                </c:pt>
                <c:pt idx="2463">
                  <c:v>13815</c:v>
                </c:pt>
                <c:pt idx="2464">
                  <c:v>15695</c:v>
                </c:pt>
                <c:pt idx="2465">
                  <c:v>16247</c:v>
                </c:pt>
                <c:pt idx="2466">
                  <c:v>15973</c:v>
                </c:pt>
                <c:pt idx="2467">
                  <c:v>13622</c:v>
                </c:pt>
                <c:pt idx="2468">
                  <c:v>9591</c:v>
                </c:pt>
                <c:pt idx="2469">
                  <c:v>7062</c:v>
                </c:pt>
                <c:pt idx="2470">
                  <c:v>2643</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3580</c:v>
                </c:pt>
                <c:pt idx="2484">
                  <c:v>6783</c:v>
                </c:pt>
                <c:pt idx="2485">
                  <c:v>9293</c:v>
                </c:pt>
                <c:pt idx="2486">
                  <c:v>11637</c:v>
                </c:pt>
                <c:pt idx="2487">
                  <c:v>13502</c:v>
                </c:pt>
                <c:pt idx="2488">
                  <c:v>14892</c:v>
                </c:pt>
                <c:pt idx="2489">
                  <c:v>14989</c:v>
                </c:pt>
                <c:pt idx="2490">
                  <c:v>14385</c:v>
                </c:pt>
                <c:pt idx="2491">
                  <c:v>11926</c:v>
                </c:pt>
                <c:pt idx="2492">
                  <c:v>7274</c:v>
                </c:pt>
                <c:pt idx="2493">
                  <c:v>4462</c:v>
                </c:pt>
                <c:pt idx="2494">
                  <c:v>626</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22</c:v>
                </c:pt>
                <c:pt idx="2508">
                  <c:v>4111</c:v>
                </c:pt>
                <c:pt idx="2509">
                  <c:v>6916</c:v>
                </c:pt>
                <c:pt idx="2510">
                  <c:v>9518</c:v>
                </c:pt>
                <c:pt idx="2511">
                  <c:v>11683</c:v>
                </c:pt>
                <c:pt idx="2512">
                  <c:v>13764</c:v>
                </c:pt>
                <c:pt idx="2513">
                  <c:v>14456</c:v>
                </c:pt>
                <c:pt idx="2514">
                  <c:v>13271</c:v>
                </c:pt>
                <c:pt idx="2515">
                  <c:v>11231</c:v>
                </c:pt>
                <c:pt idx="2516">
                  <c:v>7595</c:v>
                </c:pt>
                <c:pt idx="2517">
                  <c:v>5055</c:v>
                </c:pt>
                <c:pt idx="2518">
                  <c:v>1340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1086</c:v>
                </c:pt>
                <c:pt idx="2555">
                  <c:v>5055</c:v>
                </c:pt>
                <c:pt idx="2556">
                  <c:v>8244</c:v>
                </c:pt>
                <c:pt idx="2557">
                  <c:v>10663</c:v>
                </c:pt>
                <c:pt idx="2558">
                  <c:v>13159</c:v>
                </c:pt>
                <c:pt idx="2559">
                  <c:v>15093</c:v>
                </c:pt>
                <c:pt idx="2560">
                  <c:v>16719</c:v>
                </c:pt>
                <c:pt idx="2561">
                  <c:v>17513</c:v>
                </c:pt>
                <c:pt idx="2562">
                  <c:v>17004</c:v>
                </c:pt>
                <c:pt idx="2563">
                  <c:v>15040</c:v>
                </c:pt>
                <c:pt idx="2564">
                  <c:v>10858</c:v>
                </c:pt>
                <c:pt idx="2565">
                  <c:v>8488</c:v>
                </c:pt>
                <c:pt idx="2566">
                  <c:v>3847</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3329</c:v>
                </c:pt>
                <c:pt idx="2580">
                  <c:v>6686</c:v>
                </c:pt>
                <c:pt idx="2581">
                  <c:v>8819</c:v>
                </c:pt>
                <c:pt idx="2582">
                  <c:v>10921</c:v>
                </c:pt>
                <c:pt idx="2583">
                  <c:v>12915</c:v>
                </c:pt>
                <c:pt idx="2584">
                  <c:v>14188</c:v>
                </c:pt>
                <c:pt idx="2585">
                  <c:v>14727</c:v>
                </c:pt>
                <c:pt idx="2586">
                  <c:v>14151</c:v>
                </c:pt>
                <c:pt idx="2587">
                  <c:v>11341</c:v>
                </c:pt>
                <c:pt idx="2588">
                  <c:v>6773</c:v>
                </c:pt>
                <c:pt idx="2589">
                  <c:v>5099</c:v>
                </c:pt>
                <c:pt idx="2590">
                  <c:v>877</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3033</c:v>
                </c:pt>
                <c:pt idx="2606">
                  <c:v>5446</c:v>
                </c:pt>
                <c:pt idx="2607">
                  <c:v>7686</c:v>
                </c:pt>
                <c:pt idx="2608">
                  <c:v>10253</c:v>
                </c:pt>
                <c:pt idx="2609">
                  <c:v>11666</c:v>
                </c:pt>
                <c:pt idx="2610">
                  <c:v>11283</c:v>
                </c:pt>
                <c:pt idx="2611">
                  <c:v>8889</c:v>
                </c:pt>
                <c:pt idx="2612">
                  <c:v>4817</c:v>
                </c:pt>
                <c:pt idx="2613">
                  <c:v>3157</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1078</c:v>
                </c:pt>
                <c:pt idx="2627">
                  <c:v>4800</c:v>
                </c:pt>
                <c:pt idx="2628">
                  <c:v>7534</c:v>
                </c:pt>
                <c:pt idx="2629">
                  <c:v>9531</c:v>
                </c:pt>
                <c:pt idx="2630">
                  <c:v>11235</c:v>
                </c:pt>
                <c:pt idx="2631">
                  <c:v>12589</c:v>
                </c:pt>
                <c:pt idx="2632">
                  <c:v>14121</c:v>
                </c:pt>
                <c:pt idx="2633">
                  <c:v>14762</c:v>
                </c:pt>
                <c:pt idx="2634">
                  <c:v>14495</c:v>
                </c:pt>
                <c:pt idx="2635">
                  <c:v>12773</c:v>
                </c:pt>
                <c:pt idx="2636">
                  <c:v>8988</c:v>
                </c:pt>
                <c:pt idx="2637">
                  <c:v>6410</c:v>
                </c:pt>
                <c:pt idx="2638">
                  <c:v>1739</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2776</c:v>
                </c:pt>
                <c:pt idx="2652">
                  <c:v>6377</c:v>
                </c:pt>
                <c:pt idx="2653">
                  <c:v>8985</c:v>
                </c:pt>
                <c:pt idx="2654">
                  <c:v>11277</c:v>
                </c:pt>
                <c:pt idx="2655">
                  <c:v>12865</c:v>
                </c:pt>
                <c:pt idx="2656">
                  <c:v>14442</c:v>
                </c:pt>
                <c:pt idx="2657">
                  <c:v>15090</c:v>
                </c:pt>
                <c:pt idx="2658">
                  <c:v>13916</c:v>
                </c:pt>
                <c:pt idx="2659">
                  <c:v>10489</c:v>
                </c:pt>
                <c:pt idx="2660">
                  <c:v>6345</c:v>
                </c:pt>
                <c:pt idx="2661">
                  <c:v>4568</c:v>
                </c:pt>
                <c:pt idx="2662">
                  <c:v>630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3483</c:v>
                </c:pt>
                <c:pt idx="2730">
                  <c:v>5198</c:v>
                </c:pt>
                <c:pt idx="2731">
                  <c:v>4054</c:v>
                </c:pt>
                <c:pt idx="2732">
                  <c:v>649</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2951</c:v>
                </c:pt>
                <c:pt idx="2749">
                  <c:v>5311</c:v>
                </c:pt>
                <c:pt idx="2750">
                  <c:v>7116</c:v>
                </c:pt>
                <c:pt idx="2751">
                  <c:v>9750</c:v>
                </c:pt>
                <c:pt idx="2752">
                  <c:v>11836</c:v>
                </c:pt>
                <c:pt idx="2753">
                  <c:v>13245</c:v>
                </c:pt>
                <c:pt idx="2754">
                  <c:v>13217</c:v>
                </c:pt>
                <c:pt idx="2755">
                  <c:v>10864</c:v>
                </c:pt>
                <c:pt idx="2756">
                  <c:v>7243</c:v>
                </c:pt>
                <c:pt idx="2757">
                  <c:v>5159</c:v>
                </c:pt>
                <c:pt idx="2758">
                  <c:v>236</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3451</c:v>
                </c:pt>
                <c:pt idx="2772">
                  <c:v>6487</c:v>
                </c:pt>
                <c:pt idx="2773">
                  <c:v>8629</c:v>
                </c:pt>
                <c:pt idx="2774">
                  <c:v>10841</c:v>
                </c:pt>
                <c:pt idx="2775">
                  <c:v>12904</c:v>
                </c:pt>
                <c:pt idx="2776">
                  <c:v>15121</c:v>
                </c:pt>
                <c:pt idx="2777">
                  <c:v>16026</c:v>
                </c:pt>
                <c:pt idx="2778">
                  <c:v>16084</c:v>
                </c:pt>
                <c:pt idx="2779">
                  <c:v>13618</c:v>
                </c:pt>
                <c:pt idx="2780">
                  <c:v>9389</c:v>
                </c:pt>
                <c:pt idx="2781">
                  <c:v>7419</c:v>
                </c:pt>
                <c:pt idx="2782">
                  <c:v>2701</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4050</c:v>
                </c:pt>
                <c:pt idx="2796">
                  <c:v>7422</c:v>
                </c:pt>
                <c:pt idx="2797">
                  <c:v>9055</c:v>
                </c:pt>
                <c:pt idx="2798">
                  <c:v>10506</c:v>
                </c:pt>
                <c:pt idx="2799">
                  <c:v>12327</c:v>
                </c:pt>
                <c:pt idx="2800">
                  <c:v>13696</c:v>
                </c:pt>
                <c:pt idx="2801">
                  <c:v>11718</c:v>
                </c:pt>
                <c:pt idx="2802">
                  <c:v>11773</c:v>
                </c:pt>
                <c:pt idx="2803">
                  <c:v>11868</c:v>
                </c:pt>
                <c:pt idx="2804">
                  <c:v>7789</c:v>
                </c:pt>
                <c:pt idx="2805">
                  <c:v>6323</c:v>
                </c:pt>
                <c:pt idx="2806">
                  <c:v>2196</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1293</c:v>
                </c:pt>
                <c:pt idx="2822">
                  <c:v>3965</c:v>
                </c:pt>
                <c:pt idx="2823">
                  <c:v>6403</c:v>
                </c:pt>
                <c:pt idx="2824">
                  <c:v>8829</c:v>
                </c:pt>
                <c:pt idx="2825">
                  <c:v>9766</c:v>
                </c:pt>
                <c:pt idx="2826">
                  <c:v>9022</c:v>
                </c:pt>
                <c:pt idx="2827">
                  <c:v>6500</c:v>
                </c:pt>
                <c:pt idx="2828">
                  <c:v>2942</c:v>
                </c:pt>
                <c:pt idx="2829">
                  <c:v>1006</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1994</c:v>
                </c:pt>
                <c:pt idx="2846">
                  <c:v>4186</c:v>
                </c:pt>
                <c:pt idx="2847">
                  <c:v>6003</c:v>
                </c:pt>
                <c:pt idx="2848">
                  <c:v>7600</c:v>
                </c:pt>
                <c:pt idx="2849">
                  <c:v>8068</c:v>
                </c:pt>
                <c:pt idx="2850">
                  <c:v>6898</c:v>
                </c:pt>
                <c:pt idx="2851">
                  <c:v>5680</c:v>
                </c:pt>
                <c:pt idx="2852">
                  <c:v>1637</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2916</c:v>
                </c:pt>
                <c:pt idx="2892">
                  <c:v>6519</c:v>
                </c:pt>
                <c:pt idx="2893">
                  <c:v>9161</c:v>
                </c:pt>
                <c:pt idx="2894">
                  <c:v>11601</c:v>
                </c:pt>
                <c:pt idx="2895">
                  <c:v>12251</c:v>
                </c:pt>
                <c:pt idx="2896">
                  <c:v>13442</c:v>
                </c:pt>
                <c:pt idx="2897">
                  <c:v>12998</c:v>
                </c:pt>
                <c:pt idx="2898">
                  <c:v>10996</c:v>
                </c:pt>
                <c:pt idx="2899">
                  <c:v>7528</c:v>
                </c:pt>
                <c:pt idx="2900">
                  <c:v>4636</c:v>
                </c:pt>
                <c:pt idx="2901">
                  <c:v>3499</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2591</c:v>
                </c:pt>
                <c:pt idx="2917">
                  <c:v>4904</c:v>
                </c:pt>
                <c:pt idx="2918">
                  <c:v>7311</c:v>
                </c:pt>
                <c:pt idx="2919">
                  <c:v>9575</c:v>
                </c:pt>
                <c:pt idx="2920">
                  <c:v>11499</c:v>
                </c:pt>
                <c:pt idx="2921">
                  <c:v>13296</c:v>
                </c:pt>
                <c:pt idx="2922">
                  <c:v>12487</c:v>
                </c:pt>
                <c:pt idx="2923">
                  <c:v>11185</c:v>
                </c:pt>
                <c:pt idx="2924">
                  <c:v>7499</c:v>
                </c:pt>
                <c:pt idx="2925">
                  <c:v>5287</c:v>
                </c:pt>
                <c:pt idx="2926">
                  <c:v>25</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2615</c:v>
                </c:pt>
                <c:pt idx="2941">
                  <c:v>4742</c:v>
                </c:pt>
                <c:pt idx="2942">
                  <c:v>6434</c:v>
                </c:pt>
                <c:pt idx="2943">
                  <c:v>6921</c:v>
                </c:pt>
                <c:pt idx="2944">
                  <c:v>6912</c:v>
                </c:pt>
                <c:pt idx="2945">
                  <c:v>6038</c:v>
                </c:pt>
                <c:pt idx="2946">
                  <c:v>5175</c:v>
                </c:pt>
                <c:pt idx="2947">
                  <c:v>1433</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265</c:v>
                </c:pt>
                <c:pt idx="2965">
                  <c:v>2714</c:v>
                </c:pt>
                <c:pt idx="2966">
                  <c:v>4645</c:v>
                </c:pt>
                <c:pt idx="2967">
                  <c:v>5689</c:v>
                </c:pt>
                <c:pt idx="2968">
                  <c:v>2967</c:v>
                </c:pt>
                <c:pt idx="2969">
                  <c:v>305</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1451</c:v>
                </c:pt>
                <c:pt idx="2990">
                  <c:v>3993</c:v>
                </c:pt>
                <c:pt idx="2991">
                  <c:v>5793</c:v>
                </c:pt>
                <c:pt idx="2992">
                  <c:v>3774</c:v>
                </c:pt>
                <c:pt idx="2993">
                  <c:v>4360</c:v>
                </c:pt>
                <c:pt idx="2994">
                  <c:v>2833</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1197</c:v>
                </c:pt>
                <c:pt idx="3015">
                  <c:v>3672</c:v>
                </c:pt>
                <c:pt idx="3016">
                  <c:v>5345</c:v>
                </c:pt>
                <c:pt idx="3017">
                  <c:v>5590</c:v>
                </c:pt>
                <c:pt idx="3018">
                  <c:v>5738</c:v>
                </c:pt>
                <c:pt idx="3019">
                  <c:v>3547</c:v>
                </c:pt>
                <c:pt idx="3020">
                  <c:v>241</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904</c:v>
                </c:pt>
                <c:pt idx="3060">
                  <c:v>3545</c:v>
                </c:pt>
                <c:pt idx="3061">
                  <c:v>5278</c:v>
                </c:pt>
                <c:pt idx="3062">
                  <c:v>7286</c:v>
                </c:pt>
                <c:pt idx="3063">
                  <c:v>8839</c:v>
                </c:pt>
                <c:pt idx="3064">
                  <c:v>10157</c:v>
                </c:pt>
                <c:pt idx="3065">
                  <c:v>10498</c:v>
                </c:pt>
                <c:pt idx="3066">
                  <c:v>9527</c:v>
                </c:pt>
                <c:pt idx="3067">
                  <c:v>5472</c:v>
                </c:pt>
                <c:pt idx="3068">
                  <c:v>2886</c:v>
                </c:pt>
                <c:pt idx="3069">
                  <c:v>1843</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978</c:v>
                </c:pt>
                <c:pt idx="3085">
                  <c:v>3832</c:v>
                </c:pt>
                <c:pt idx="3086">
                  <c:v>6938</c:v>
                </c:pt>
                <c:pt idx="3087">
                  <c:v>9474</c:v>
                </c:pt>
                <c:pt idx="3088">
                  <c:v>9861</c:v>
                </c:pt>
                <c:pt idx="3089">
                  <c:v>9354</c:v>
                </c:pt>
                <c:pt idx="3090">
                  <c:v>8548</c:v>
                </c:pt>
                <c:pt idx="3091">
                  <c:v>6168</c:v>
                </c:pt>
                <c:pt idx="3092">
                  <c:v>2784</c:v>
                </c:pt>
                <c:pt idx="3093">
                  <c:v>1477</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2528</c:v>
                </c:pt>
                <c:pt idx="3109">
                  <c:v>4997</c:v>
                </c:pt>
                <c:pt idx="3110">
                  <c:v>7843</c:v>
                </c:pt>
                <c:pt idx="3111">
                  <c:v>9980</c:v>
                </c:pt>
                <c:pt idx="3112">
                  <c:v>10838</c:v>
                </c:pt>
                <c:pt idx="3113">
                  <c:v>10518</c:v>
                </c:pt>
                <c:pt idx="3114">
                  <c:v>9638</c:v>
                </c:pt>
                <c:pt idx="3115">
                  <c:v>6202</c:v>
                </c:pt>
                <c:pt idx="3116">
                  <c:v>3278</c:v>
                </c:pt>
                <c:pt idx="3117">
                  <c:v>1562</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1375</c:v>
                </c:pt>
                <c:pt idx="3133">
                  <c:v>4373</c:v>
                </c:pt>
                <c:pt idx="3134">
                  <c:v>7148</c:v>
                </c:pt>
                <c:pt idx="3135">
                  <c:v>9067</c:v>
                </c:pt>
                <c:pt idx="3136">
                  <c:v>9395</c:v>
                </c:pt>
                <c:pt idx="3137">
                  <c:v>9357</c:v>
                </c:pt>
                <c:pt idx="3138">
                  <c:v>8960</c:v>
                </c:pt>
                <c:pt idx="3139">
                  <c:v>5036</c:v>
                </c:pt>
                <c:pt idx="3140">
                  <c:v>1787</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1610</c:v>
                </c:pt>
                <c:pt idx="3157">
                  <c:v>4829</c:v>
                </c:pt>
                <c:pt idx="3158">
                  <c:v>7432</c:v>
                </c:pt>
                <c:pt idx="3159">
                  <c:v>8845</c:v>
                </c:pt>
                <c:pt idx="3160">
                  <c:v>6830</c:v>
                </c:pt>
                <c:pt idx="3161">
                  <c:v>6239</c:v>
                </c:pt>
                <c:pt idx="3162">
                  <c:v>5126</c:v>
                </c:pt>
                <c:pt idx="3163">
                  <c:v>3248</c:v>
                </c:pt>
                <c:pt idx="3164">
                  <c:v>521</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2827</c:v>
                </c:pt>
                <c:pt idx="3181">
                  <c:v>5079</c:v>
                </c:pt>
                <c:pt idx="3182">
                  <c:v>7727</c:v>
                </c:pt>
                <c:pt idx="3183">
                  <c:v>7428</c:v>
                </c:pt>
                <c:pt idx="3184">
                  <c:v>9032</c:v>
                </c:pt>
                <c:pt idx="3185">
                  <c:v>7704</c:v>
                </c:pt>
                <c:pt idx="3186">
                  <c:v>4942</c:v>
                </c:pt>
                <c:pt idx="3187">
                  <c:v>2974</c:v>
                </c:pt>
                <c:pt idx="3188">
                  <c:v>445</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3212</c:v>
                </c:pt>
                <c:pt idx="3228">
                  <c:v>6273</c:v>
                </c:pt>
                <c:pt idx="3229">
                  <c:v>8836</c:v>
                </c:pt>
                <c:pt idx="3230">
                  <c:v>10912</c:v>
                </c:pt>
                <c:pt idx="3231">
                  <c:v>12008</c:v>
                </c:pt>
                <c:pt idx="3232">
                  <c:v>12269</c:v>
                </c:pt>
                <c:pt idx="3233">
                  <c:v>11871</c:v>
                </c:pt>
                <c:pt idx="3234">
                  <c:v>9559</c:v>
                </c:pt>
                <c:pt idx="3235">
                  <c:v>6237</c:v>
                </c:pt>
                <c:pt idx="3236">
                  <c:v>4190</c:v>
                </c:pt>
                <c:pt idx="3237">
                  <c:v>2809</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3287</c:v>
                </c:pt>
                <c:pt idx="3252">
                  <c:v>6086</c:v>
                </c:pt>
                <c:pt idx="3253">
                  <c:v>7198</c:v>
                </c:pt>
                <c:pt idx="3254">
                  <c:v>8805</c:v>
                </c:pt>
                <c:pt idx="3255">
                  <c:v>7382</c:v>
                </c:pt>
                <c:pt idx="3256">
                  <c:v>6244</c:v>
                </c:pt>
                <c:pt idx="3257">
                  <c:v>5260</c:v>
                </c:pt>
                <c:pt idx="3258">
                  <c:v>3165</c:v>
                </c:pt>
                <c:pt idx="3259">
                  <c:v>819</c:v>
                </c:pt>
                <c:pt idx="3260">
                  <c:v>759</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1774</c:v>
                </c:pt>
                <c:pt idx="3276">
                  <c:v>4512</c:v>
                </c:pt>
                <c:pt idx="3277">
                  <c:v>6293</c:v>
                </c:pt>
                <c:pt idx="3278">
                  <c:v>8602</c:v>
                </c:pt>
                <c:pt idx="3279">
                  <c:v>10079</c:v>
                </c:pt>
                <c:pt idx="3280">
                  <c:v>10513</c:v>
                </c:pt>
                <c:pt idx="3281">
                  <c:v>10437</c:v>
                </c:pt>
                <c:pt idx="3282">
                  <c:v>8965</c:v>
                </c:pt>
                <c:pt idx="3283">
                  <c:v>6643</c:v>
                </c:pt>
                <c:pt idx="3284">
                  <c:v>3641</c:v>
                </c:pt>
                <c:pt idx="3285">
                  <c:v>1825</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86</c:v>
                </c:pt>
                <c:pt idx="3300">
                  <c:v>3616</c:v>
                </c:pt>
                <c:pt idx="3301">
                  <c:v>6247</c:v>
                </c:pt>
                <c:pt idx="3302">
                  <c:v>9320</c:v>
                </c:pt>
                <c:pt idx="3303">
                  <c:v>8404</c:v>
                </c:pt>
                <c:pt idx="3304">
                  <c:v>6816</c:v>
                </c:pt>
                <c:pt idx="3305">
                  <c:v>7269</c:v>
                </c:pt>
                <c:pt idx="3306">
                  <c:v>3885</c:v>
                </c:pt>
                <c:pt idx="3307">
                  <c:v>1507</c:v>
                </c:pt>
                <c:pt idx="3308">
                  <c:v>1021</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187</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271</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2198</c:v>
                </c:pt>
                <c:pt idx="3446">
                  <c:v>5353</c:v>
                </c:pt>
                <c:pt idx="3447">
                  <c:v>7662</c:v>
                </c:pt>
                <c:pt idx="3448">
                  <c:v>8456</c:v>
                </c:pt>
                <c:pt idx="3449">
                  <c:v>9638</c:v>
                </c:pt>
                <c:pt idx="3450">
                  <c:v>9101</c:v>
                </c:pt>
                <c:pt idx="3451">
                  <c:v>5509</c:v>
                </c:pt>
                <c:pt idx="3452">
                  <c:v>3695</c:v>
                </c:pt>
                <c:pt idx="3453">
                  <c:v>1971</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1307</c:v>
                </c:pt>
                <c:pt idx="3468">
                  <c:v>4311</c:v>
                </c:pt>
                <c:pt idx="3469">
                  <c:v>6867</c:v>
                </c:pt>
                <c:pt idx="3470">
                  <c:v>9423</c:v>
                </c:pt>
                <c:pt idx="3471">
                  <c:v>11445</c:v>
                </c:pt>
                <c:pt idx="3472">
                  <c:v>12855</c:v>
                </c:pt>
                <c:pt idx="3473">
                  <c:v>13481</c:v>
                </c:pt>
                <c:pt idx="3474">
                  <c:v>12378</c:v>
                </c:pt>
                <c:pt idx="3475">
                  <c:v>9183</c:v>
                </c:pt>
                <c:pt idx="3476">
                  <c:v>6623</c:v>
                </c:pt>
                <c:pt idx="3477">
                  <c:v>3291</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1121</c:v>
                </c:pt>
                <c:pt idx="3492">
                  <c:v>4376</c:v>
                </c:pt>
                <c:pt idx="3493">
                  <c:v>7518</c:v>
                </c:pt>
                <c:pt idx="3494">
                  <c:v>10508</c:v>
                </c:pt>
                <c:pt idx="3495">
                  <c:v>11916</c:v>
                </c:pt>
                <c:pt idx="3496">
                  <c:v>11334</c:v>
                </c:pt>
                <c:pt idx="3497">
                  <c:v>11191</c:v>
                </c:pt>
                <c:pt idx="3498">
                  <c:v>9761</c:v>
                </c:pt>
                <c:pt idx="3499">
                  <c:v>6088</c:v>
                </c:pt>
                <c:pt idx="3500">
                  <c:v>2863</c:v>
                </c:pt>
                <c:pt idx="3501">
                  <c:v>398</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1105</c:v>
                </c:pt>
                <c:pt idx="3517">
                  <c:v>3834</c:v>
                </c:pt>
                <c:pt idx="3518">
                  <c:v>5036</c:v>
                </c:pt>
                <c:pt idx="3519">
                  <c:v>4984</c:v>
                </c:pt>
                <c:pt idx="3520">
                  <c:v>5621</c:v>
                </c:pt>
                <c:pt idx="3521">
                  <c:v>4017</c:v>
                </c:pt>
                <c:pt idx="3522">
                  <c:v>1900</c:v>
                </c:pt>
                <c:pt idx="3523">
                  <c:v>425</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2126</c:v>
                </c:pt>
                <c:pt idx="3568">
                  <c:v>4293</c:v>
                </c:pt>
                <c:pt idx="3569">
                  <c:v>5445</c:v>
                </c:pt>
                <c:pt idx="3570">
                  <c:v>5327</c:v>
                </c:pt>
                <c:pt idx="3571">
                  <c:v>3188</c:v>
                </c:pt>
                <c:pt idx="3572">
                  <c:v>2391</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927</c:v>
                </c:pt>
                <c:pt idx="3588">
                  <c:v>3490</c:v>
                </c:pt>
                <c:pt idx="3589">
                  <c:v>6205</c:v>
                </c:pt>
                <c:pt idx="3590">
                  <c:v>6583</c:v>
                </c:pt>
                <c:pt idx="3591">
                  <c:v>5352</c:v>
                </c:pt>
                <c:pt idx="3592">
                  <c:v>1665</c:v>
                </c:pt>
                <c:pt idx="3593">
                  <c:v>254</c:v>
                </c:pt>
                <c:pt idx="3594">
                  <c:v>1461</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416</c:v>
                </c:pt>
                <c:pt idx="3613">
                  <c:v>3187</c:v>
                </c:pt>
                <c:pt idx="3614">
                  <c:v>6738</c:v>
                </c:pt>
                <c:pt idx="3615">
                  <c:v>9866</c:v>
                </c:pt>
                <c:pt idx="3616">
                  <c:v>10727</c:v>
                </c:pt>
                <c:pt idx="3617">
                  <c:v>11301</c:v>
                </c:pt>
                <c:pt idx="3618">
                  <c:v>8266</c:v>
                </c:pt>
                <c:pt idx="3619">
                  <c:v>5177</c:v>
                </c:pt>
                <c:pt idx="3620">
                  <c:v>4575</c:v>
                </c:pt>
                <c:pt idx="3621">
                  <c:v>1542</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1924</c:v>
                </c:pt>
                <c:pt idx="3635">
                  <c:v>3870</c:v>
                </c:pt>
                <c:pt idx="3636">
                  <c:v>7185</c:v>
                </c:pt>
                <c:pt idx="3637">
                  <c:v>10697</c:v>
                </c:pt>
                <c:pt idx="3638">
                  <c:v>13658</c:v>
                </c:pt>
                <c:pt idx="3639">
                  <c:v>16036</c:v>
                </c:pt>
                <c:pt idx="3640">
                  <c:v>16838</c:v>
                </c:pt>
                <c:pt idx="3641">
                  <c:v>17266</c:v>
                </c:pt>
                <c:pt idx="3642">
                  <c:v>16397</c:v>
                </c:pt>
                <c:pt idx="3643">
                  <c:v>13112</c:v>
                </c:pt>
                <c:pt idx="3644">
                  <c:v>11501</c:v>
                </c:pt>
                <c:pt idx="3645">
                  <c:v>7745</c:v>
                </c:pt>
                <c:pt idx="3646">
                  <c:v>958</c:v>
                </c:pt>
                <c:pt idx="3647">
                  <c:v>0</c:v>
                </c:pt>
                <c:pt idx="3648">
                  <c:v>0</c:v>
                </c:pt>
                <c:pt idx="3649">
                  <c:v>0</c:v>
                </c:pt>
                <c:pt idx="3650">
                  <c:v>0</c:v>
                </c:pt>
                <c:pt idx="3651">
                  <c:v>0</c:v>
                </c:pt>
                <c:pt idx="3652">
                  <c:v>0</c:v>
                </c:pt>
                <c:pt idx="3653">
                  <c:v>0</c:v>
                </c:pt>
                <c:pt idx="3654">
                  <c:v>0</c:v>
                </c:pt>
                <c:pt idx="3655">
                  <c:v>0</c:v>
                </c:pt>
                <c:pt idx="3656">
                  <c:v>0</c:v>
                </c:pt>
                <c:pt idx="3657">
                  <c:v>0</c:v>
                </c:pt>
                <c:pt idx="3658">
                  <c:v>2187</c:v>
                </c:pt>
                <c:pt idx="3659">
                  <c:v>5830</c:v>
                </c:pt>
                <c:pt idx="3660">
                  <c:v>7369</c:v>
                </c:pt>
                <c:pt idx="3661">
                  <c:v>9262</c:v>
                </c:pt>
                <c:pt idx="3662">
                  <c:v>12891</c:v>
                </c:pt>
                <c:pt idx="3663">
                  <c:v>14182</c:v>
                </c:pt>
                <c:pt idx="3664">
                  <c:v>13595</c:v>
                </c:pt>
                <c:pt idx="3665">
                  <c:v>11972</c:v>
                </c:pt>
                <c:pt idx="3666">
                  <c:v>7129</c:v>
                </c:pt>
                <c:pt idx="3667">
                  <c:v>1696</c:v>
                </c:pt>
                <c:pt idx="3668">
                  <c:v>26</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810</c:v>
                </c:pt>
                <c:pt idx="3685">
                  <c:v>3124</c:v>
                </c:pt>
                <c:pt idx="3686">
                  <c:v>4414</c:v>
                </c:pt>
                <c:pt idx="3687">
                  <c:v>3986</c:v>
                </c:pt>
                <c:pt idx="3688">
                  <c:v>1913</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832</c:v>
                </c:pt>
                <c:pt idx="3782">
                  <c:v>1655</c:v>
                </c:pt>
                <c:pt idx="3783">
                  <c:v>2482</c:v>
                </c:pt>
                <c:pt idx="3784">
                  <c:v>3822</c:v>
                </c:pt>
                <c:pt idx="3785">
                  <c:v>4740</c:v>
                </c:pt>
                <c:pt idx="3786">
                  <c:v>1725</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1756</c:v>
                </c:pt>
                <c:pt idx="3810">
                  <c:v>1530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1488</c:v>
                </c:pt>
                <c:pt idx="3903">
                  <c:v>4236</c:v>
                </c:pt>
                <c:pt idx="3904">
                  <c:v>5928</c:v>
                </c:pt>
                <c:pt idx="3905">
                  <c:v>8121</c:v>
                </c:pt>
                <c:pt idx="3906">
                  <c:v>7371</c:v>
                </c:pt>
                <c:pt idx="3907">
                  <c:v>3751</c:v>
                </c:pt>
                <c:pt idx="3908">
                  <c:v>3021</c:v>
                </c:pt>
                <c:pt idx="3909">
                  <c:v>15</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1803</c:v>
                </c:pt>
                <c:pt idx="3927">
                  <c:v>2478</c:v>
                </c:pt>
                <c:pt idx="3928">
                  <c:v>3093</c:v>
                </c:pt>
                <c:pt idx="3929">
                  <c:v>3824</c:v>
                </c:pt>
                <c:pt idx="3930">
                  <c:v>3787</c:v>
                </c:pt>
                <c:pt idx="3931">
                  <c:v>864</c:v>
                </c:pt>
                <c:pt idx="3932">
                  <c:v>1096</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numCache>
            </c:numRef>
          </c:val>
          <c:extLst>
            <c:ext xmlns:c16="http://schemas.microsoft.com/office/drawing/2014/chart" uri="{C3380CC4-5D6E-409C-BE32-E72D297353CC}">
              <c16:uniqueId val="{00000000-D50D-40B8-B316-696E58681D52}"/>
            </c:ext>
          </c:extLst>
        </c:ser>
        <c:ser>
          <c:idx val="0"/>
          <c:order val="1"/>
          <c:tx>
            <c:strRef>
              <c:f>Hourly!$X$1:$X$2</c:f>
              <c:strCache>
                <c:ptCount val="2"/>
                <c:pt idx="0">
                  <c:v>HLH</c:v>
                </c:pt>
                <c:pt idx="1">
                  <c:v>Surplus</c:v>
                </c:pt>
              </c:strCache>
            </c:strRef>
          </c:tx>
          <c:spPr>
            <a:solidFill>
              <a:srgbClr val="0000FF"/>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Hourly!$X$3:$X$8762</c:f>
              <c:numCache>
                <c:formatCode>#,##0</c:formatCode>
                <c:ptCount val="876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numCache>
            </c:numRef>
          </c:val>
          <c:extLst>
            <c:ext xmlns:c16="http://schemas.microsoft.com/office/drawing/2014/chart" uri="{C3380CC4-5D6E-409C-BE32-E72D297353CC}">
              <c16:uniqueId val="{00000001-D50D-40B8-B316-696E58681D52}"/>
            </c:ext>
          </c:extLst>
        </c:ser>
        <c:ser>
          <c:idx val="1"/>
          <c:order val="2"/>
          <c:tx>
            <c:strRef>
              <c:f>Hourly!$Y$1:$Y$2</c:f>
              <c:strCache>
                <c:ptCount val="2"/>
                <c:pt idx="0">
                  <c:v>LLH</c:v>
                </c:pt>
                <c:pt idx="1">
                  <c:v>Shortage</c:v>
                </c:pt>
              </c:strCache>
            </c:strRef>
          </c:tx>
          <c:spPr>
            <a:solidFill>
              <a:srgbClr val="00FF00"/>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Hourly!$Y$3:$Y$8762</c:f>
              <c:numCache>
                <c:formatCode>#,##0</c:formatCode>
                <c:ptCount val="8760"/>
                <c:pt idx="0">
                  <c:v>1347</c:v>
                </c:pt>
                <c:pt idx="1">
                  <c:v>167</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1843</c:v>
                </c:pt>
                <c:pt idx="24">
                  <c:v>358</c:v>
                </c:pt>
                <c:pt idx="25">
                  <c:v>0</c:v>
                </c:pt>
                <c:pt idx="26">
                  <c:v>0</c:v>
                </c:pt>
                <c:pt idx="27">
                  <c:v>0</c:v>
                </c:pt>
                <c:pt idx="28">
                  <c:v>0</c:v>
                </c:pt>
                <c:pt idx="29">
                  <c:v>454</c:v>
                </c:pt>
                <c:pt idx="30">
                  <c:v>3028</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3003</c:v>
                </c:pt>
                <c:pt idx="48">
                  <c:v>1582</c:v>
                </c:pt>
                <c:pt idx="49">
                  <c:v>784</c:v>
                </c:pt>
                <c:pt idx="50">
                  <c:v>423</c:v>
                </c:pt>
                <c:pt idx="51">
                  <c:v>354</c:v>
                </c:pt>
                <c:pt idx="52">
                  <c:v>697</c:v>
                </c:pt>
                <c:pt idx="53">
                  <c:v>1783</c:v>
                </c:pt>
                <c:pt idx="54">
                  <c:v>4284</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2960</c:v>
                </c:pt>
                <c:pt idx="72">
                  <c:v>1512</c:v>
                </c:pt>
                <c:pt idx="73">
                  <c:v>799</c:v>
                </c:pt>
                <c:pt idx="74">
                  <c:v>566</c:v>
                </c:pt>
                <c:pt idx="75">
                  <c:v>445</c:v>
                </c:pt>
                <c:pt idx="76">
                  <c:v>850</c:v>
                </c:pt>
                <c:pt idx="77">
                  <c:v>1898</c:v>
                </c:pt>
                <c:pt idx="78">
                  <c:v>4330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2296</c:v>
                </c:pt>
                <c:pt idx="96">
                  <c:v>852</c:v>
                </c:pt>
                <c:pt idx="97">
                  <c:v>49</c:v>
                </c:pt>
                <c:pt idx="98">
                  <c:v>0</c:v>
                </c:pt>
                <c:pt idx="99">
                  <c:v>0</c:v>
                </c:pt>
                <c:pt idx="100">
                  <c:v>0</c:v>
                </c:pt>
                <c:pt idx="101">
                  <c:v>758</c:v>
                </c:pt>
                <c:pt idx="102">
                  <c:v>3247</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2381</c:v>
                </c:pt>
                <c:pt idx="120">
                  <c:v>1044</c:v>
                </c:pt>
                <c:pt idx="121">
                  <c:v>134</c:v>
                </c:pt>
                <c:pt idx="122">
                  <c:v>0</c:v>
                </c:pt>
                <c:pt idx="123">
                  <c:v>0</c:v>
                </c:pt>
                <c:pt idx="124">
                  <c:v>0</c:v>
                </c:pt>
                <c:pt idx="125">
                  <c:v>749</c:v>
                </c:pt>
                <c:pt idx="126">
                  <c:v>3175</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2883</c:v>
                </c:pt>
                <c:pt idx="144">
                  <c:v>1306</c:v>
                </c:pt>
                <c:pt idx="145">
                  <c:v>133</c:v>
                </c:pt>
                <c:pt idx="146">
                  <c:v>0</c:v>
                </c:pt>
                <c:pt idx="147">
                  <c:v>0</c:v>
                </c:pt>
                <c:pt idx="148">
                  <c:v>0</c:v>
                </c:pt>
                <c:pt idx="149">
                  <c:v>0</c:v>
                </c:pt>
                <c:pt idx="150">
                  <c:v>277</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3895</c:v>
                </c:pt>
                <c:pt idx="168">
                  <c:v>1982</c:v>
                </c:pt>
                <c:pt idx="169">
                  <c:v>737</c:v>
                </c:pt>
                <c:pt idx="170">
                  <c:v>269</c:v>
                </c:pt>
                <c:pt idx="171">
                  <c:v>0</c:v>
                </c:pt>
                <c:pt idx="172">
                  <c:v>94</c:v>
                </c:pt>
                <c:pt idx="173">
                  <c:v>425</c:v>
                </c:pt>
                <c:pt idx="174">
                  <c:v>956</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2408</c:v>
                </c:pt>
                <c:pt idx="192">
                  <c:v>981</c:v>
                </c:pt>
                <c:pt idx="193">
                  <c:v>179</c:v>
                </c:pt>
                <c:pt idx="194">
                  <c:v>0</c:v>
                </c:pt>
                <c:pt idx="195">
                  <c:v>0</c:v>
                </c:pt>
                <c:pt idx="196">
                  <c:v>79</c:v>
                </c:pt>
                <c:pt idx="197">
                  <c:v>1236</c:v>
                </c:pt>
                <c:pt idx="198">
                  <c:v>3750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2387</c:v>
                </c:pt>
                <c:pt idx="216">
                  <c:v>1090</c:v>
                </c:pt>
                <c:pt idx="217">
                  <c:v>245</c:v>
                </c:pt>
                <c:pt idx="218">
                  <c:v>0</c:v>
                </c:pt>
                <c:pt idx="219">
                  <c:v>0</c:v>
                </c:pt>
                <c:pt idx="220">
                  <c:v>0</c:v>
                </c:pt>
                <c:pt idx="221">
                  <c:v>1084</c:v>
                </c:pt>
                <c:pt idx="222">
                  <c:v>3245</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2699</c:v>
                </c:pt>
                <c:pt idx="240">
                  <c:v>1529</c:v>
                </c:pt>
                <c:pt idx="241">
                  <c:v>731</c:v>
                </c:pt>
                <c:pt idx="242">
                  <c:v>464</c:v>
                </c:pt>
                <c:pt idx="243">
                  <c:v>298</c:v>
                </c:pt>
                <c:pt idx="244">
                  <c:v>719</c:v>
                </c:pt>
                <c:pt idx="245">
                  <c:v>1786</c:v>
                </c:pt>
                <c:pt idx="246">
                  <c:v>4339</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2801</c:v>
                </c:pt>
                <c:pt idx="264">
                  <c:v>1556</c:v>
                </c:pt>
                <c:pt idx="265">
                  <c:v>881</c:v>
                </c:pt>
                <c:pt idx="266">
                  <c:v>610</c:v>
                </c:pt>
                <c:pt idx="267">
                  <c:v>509</c:v>
                </c:pt>
                <c:pt idx="268">
                  <c:v>862</c:v>
                </c:pt>
                <c:pt idx="269">
                  <c:v>2032</c:v>
                </c:pt>
                <c:pt idx="270">
                  <c:v>4300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2563</c:v>
                </c:pt>
                <c:pt idx="288">
                  <c:v>1271</c:v>
                </c:pt>
                <c:pt idx="289">
                  <c:v>479</c:v>
                </c:pt>
                <c:pt idx="290">
                  <c:v>160</c:v>
                </c:pt>
                <c:pt idx="291">
                  <c:v>53</c:v>
                </c:pt>
                <c:pt idx="292">
                  <c:v>419</c:v>
                </c:pt>
                <c:pt idx="293">
                  <c:v>1434</c:v>
                </c:pt>
                <c:pt idx="294">
                  <c:v>3720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2988</c:v>
                </c:pt>
                <c:pt idx="312">
                  <c:v>1442</c:v>
                </c:pt>
                <c:pt idx="313">
                  <c:v>398</c:v>
                </c:pt>
                <c:pt idx="314">
                  <c:v>0</c:v>
                </c:pt>
                <c:pt idx="315">
                  <c:v>0</c:v>
                </c:pt>
                <c:pt idx="316">
                  <c:v>0</c:v>
                </c:pt>
                <c:pt idx="317">
                  <c:v>0</c:v>
                </c:pt>
                <c:pt idx="318">
                  <c:v>718</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3753</c:v>
                </c:pt>
                <c:pt idx="336">
                  <c:v>1794</c:v>
                </c:pt>
                <c:pt idx="337">
                  <c:v>553</c:v>
                </c:pt>
                <c:pt idx="338">
                  <c:v>0</c:v>
                </c:pt>
                <c:pt idx="339">
                  <c:v>0</c:v>
                </c:pt>
                <c:pt idx="340">
                  <c:v>0</c:v>
                </c:pt>
                <c:pt idx="341">
                  <c:v>0</c:v>
                </c:pt>
                <c:pt idx="342">
                  <c:v>460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1964</c:v>
                </c:pt>
                <c:pt idx="360">
                  <c:v>306</c:v>
                </c:pt>
                <c:pt idx="361">
                  <c:v>0</c:v>
                </c:pt>
                <c:pt idx="362">
                  <c:v>0</c:v>
                </c:pt>
                <c:pt idx="363">
                  <c:v>0</c:v>
                </c:pt>
                <c:pt idx="364">
                  <c:v>0</c:v>
                </c:pt>
                <c:pt idx="365">
                  <c:v>254</c:v>
                </c:pt>
                <c:pt idx="366">
                  <c:v>2464</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2376</c:v>
                </c:pt>
                <c:pt idx="384">
                  <c:v>1018</c:v>
                </c:pt>
                <c:pt idx="385">
                  <c:v>250</c:v>
                </c:pt>
                <c:pt idx="386">
                  <c:v>3</c:v>
                </c:pt>
                <c:pt idx="387">
                  <c:v>0</c:v>
                </c:pt>
                <c:pt idx="388">
                  <c:v>251</c:v>
                </c:pt>
                <c:pt idx="389">
                  <c:v>1378</c:v>
                </c:pt>
                <c:pt idx="390">
                  <c:v>3378</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2221</c:v>
                </c:pt>
                <c:pt idx="408">
                  <c:v>967</c:v>
                </c:pt>
                <c:pt idx="409">
                  <c:v>195</c:v>
                </c:pt>
                <c:pt idx="410">
                  <c:v>0</c:v>
                </c:pt>
                <c:pt idx="411">
                  <c:v>0</c:v>
                </c:pt>
                <c:pt idx="412">
                  <c:v>34</c:v>
                </c:pt>
                <c:pt idx="413">
                  <c:v>1182</c:v>
                </c:pt>
                <c:pt idx="414">
                  <c:v>3360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2139</c:v>
                </c:pt>
                <c:pt idx="432">
                  <c:v>731</c:v>
                </c:pt>
                <c:pt idx="433">
                  <c:v>0</c:v>
                </c:pt>
                <c:pt idx="434">
                  <c:v>0</c:v>
                </c:pt>
                <c:pt idx="435">
                  <c:v>0</c:v>
                </c:pt>
                <c:pt idx="436">
                  <c:v>0</c:v>
                </c:pt>
                <c:pt idx="437">
                  <c:v>918</c:v>
                </c:pt>
                <c:pt idx="438">
                  <c:v>3000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2032</c:v>
                </c:pt>
                <c:pt idx="456">
                  <c:v>627</c:v>
                </c:pt>
                <c:pt idx="457">
                  <c:v>0</c:v>
                </c:pt>
                <c:pt idx="458">
                  <c:v>0</c:v>
                </c:pt>
                <c:pt idx="459">
                  <c:v>0</c:v>
                </c:pt>
                <c:pt idx="460">
                  <c:v>0</c:v>
                </c:pt>
                <c:pt idx="461">
                  <c:v>452</c:v>
                </c:pt>
                <c:pt idx="462">
                  <c:v>2562</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2992</c:v>
                </c:pt>
                <c:pt idx="480">
                  <c:v>1152</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3589</c:v>
                </c:pt>
                <c:pt idx="504">
                  <c:v>1379</c:v>
                </c:pt>
                <c:pt idx="505">
                  <c:v>119</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2535</c:v>
                </c:pt>
                <c:pt idx="528">
                  <c:v>721</c:v>
                </c:pt>
                <c:pt idx="529">
                  <c:v>0</c:v>
                </c:pt>
                <c:pt idx="530">
                  <c:v>0</c:v>
                </c:pt>
                <c:pt idx="531">
                  <c:v>0</c:v>
                </c:pt>
                <c:pt idx="532">
                  <c:v>0</c:v>
                </c:pt>
                <c:pt idx="533">
                  <c:v>0</c:v>
                </c:pt>
                <c:pt idx="534">
                  <c:v>1517</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2758</c:v>
                </c:pt>
                <c:pt idx="552">
                  <c:v>1001</c:v>
                </c:pt>
                <c:pt idx="553">
                  <c:v>13</c:v>
                </c:pt>
                <c:pt idx="554">
                  <c:v>0</c:v>
                </c:pt>
                <c:pt idx="555">
                  <c:v>0</c:v>
                </c:pt>
                <c:pt idx="556">
                  <c:v>0</c:v>
                </c:pt>
                <c:pt idx="557">
                  <c:v>0</c:v>
                </c:pt>
                <c:pt idx="558">
                  <c:v>1543</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2291</c:v>
                </c:pt>
                <c:pt idx="576">
                  <c:v>751</c:v>
                </c:pt>
                <c:pt idx="577">
                  <c:v>0</c:v>
                </c:pt>
                <c:pt idx="578">
                  <c:v>0</c:v>
                </c:pt>
                <c:pt idx="579">
                  <c:v>0</c:v>
                </c:pt>
                <c:pt idx="580">
                  <c:v>0</c:v>
                </c:pt>
                <c:pt idx="581">
                  <c:v>785</c:v>
                </c:pt>
                <c:pt idx="582">
                  <c:v>2677</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2221</c:v>
                </c:pt>
                <c:pt idx="600">
                  <c:v>931</c:v>
                </c:pt>
                <c:pt idx="601">
                  <c:v>95</c:v>
                </c:pt>
                <c:pt idx="602">
                  <c:v>0</c:v>
                </c:pt>
                <c:pt idx="603">
                  <c:v>0</c:v>
                </c:pt>
                <c:pt idx="604">
                  <c:v>30</c:v>
                </c:pt>
                <c:pt idx="605">
                  <c:v>1102</c:v>
                </c:pt>
                <c:pt idx="606">
                  <c:v>3033</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2548</c:v>
                </c:pt>
                <c:pt idx="624">
                  <c:v>1215</c:v>
                </c:pt>
                <c:pt idx="625">
                  <c:v>254</c:v>
                </c:pt>
                <c:pt idx="626">
                  <c:v>0</c:v>
                </c:pt>
                <c:pt idx="627">
                  <c:v>0</c:v>
                </c:pt>
                <c:pt idx="628">
                  <c:v>39</c:v>
                </c:pt>
                <c:pt idx="629">
                  <c:v>930</c:v>
                </c:pt>
                <c:pt idx="630">
                  <c:v>2744</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3116</c:v>
                </c:pt>
                <c:pt idx="648">
                  <c:v>1375</c:v>
                </c:pt>
                <c:pt idx="649">
                  <c:v>166</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3889</c:v>
                </c:pt>
                <c:pt idx="672">
                  <c:v>1204</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2535</c:v>
                </c:pt>
                <c:pt idx="696">
                  <c:v>358</c:v>
                </c:pt>
                <c:pt idx="697">
                  <c:v>0</c:v>
                </c:pt>
                <c:pt idx="698">
                  <c:v>0</c:v>
                </c:pt>
                <c:pt idx="699">
                  <c:v>0</c:v>
                </c:pt>
                <c:pt idx="700">
                  <c:v>0</c:v>
                </c:pt>
                <c:pt idx="701">
                  <c:v>0</c:v>
                </c:pt>
                <c:pt idx="702">
                  <c:v>825</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1716</c:v>
                </c:pt>
                <c:pt idx="720">
                  <c:v>994</c:v>
                </c:pt>
                <c:pt idx="721">
                  <c:v>86</c:v>
                </c:pt>
                <c:pt idx="722">
                  <c:v>0</c:v>
                </c:pt>
                <c:pt idx="723">
                  <c:v>0</c:v>
                </c:pt>
                <c:pt idx="724">
                  <c:v>0</c:v>
                </c:pt>
                <c:pt idx="725">
                  <c:v>193</c:v>
                </c:pt>
                <c:pt idx="726">
                  <c:v>1996</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2660</c:v>
                </c:pt>
                <c:pt idx="744">
                  <c:v>938</c:v>
                </c:pt>
                <c:pt idx="745">
                  <c:v>19</c:v>
                </c:pt>
                <c:pt idx="746">
                  <c:v>0</c:v>
                </c:pt>
                <c:pt idx="747">
                  <c:v>0</c:v>
                </c:pt>
                <c:pt idx="748">
                  <c:v>0</c:v>
                </c:pt>
                <c:pt idx="749">
                  <c:v>311</c:v>
                </c:pt>
                <c:pt idx="750">
                  <c:v>2412</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2918</c:v>
                </c:pt>
                <c:pt idx="768">
                  <c:v>1120</c:v>
                </c:pt>
                <c:pt idx="769">
                  <c:v>201</c:v>
                </c:pt>
                <c:pt idx="770">
                  <c:v>0</c:v>
                </c:pt>
                <c:pt idx="771">
                  <c:v>0</c:v>
                </c:pt>
                <c:pt idx="772">
                  <c:v>0</c:v>
                </c:pt>
                <c:pt idx="773">
                  <c:v>643</c:v>
                </c:pt>
                <c:pt idx="774">
                  <c:v>2709</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3948</c:v>
                </c:pt>
                <c:pt idx="792">
                  <c:v>1677</c:v>
                </c:pt>
                <c:pt idx="793">
                  <c:v>535</c:v>
                </c:pt>
                <c:pt idx="794">
                  <c:v>50</c:v>
                </c:pt>
                <c:pt idx="795">
                  <c:v>0</c:v>
                </c:pt>
                <c:pt idx="796">
                  <c:v>0</c:v>
                </c:pt>
                <c:pt idx="797">
                  <c:v>483</c:v>
                </c:pt>
                <c:pt idx="798">
                  <c:v>2132</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4824</c:v>
                </c:pt>
                <c:pt idx="816">
                  <c:v>2290</c:v>
                </c:pt>
                <c:pt idx="817">
                  <c:v>899</c:v>
                </c:pt>
                <c:pt idx="818">
                  <c:v>374</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5593</c:v>
                </c:pt>
                <c:pt idx="840">
                  <c:v>2731</c:v>
                </c:pt>
                <c:pt idx="841">
                  <c:v>1009</c:v>
                </c:pt>
                <c:pt idx="842">
                  <c:v>221</c:v>
                </c:pt>
                <c:pt idx="843">
                  <c:v>0</c:v>
                </c:pt>
                <c:pt idx="844">
                  <c:v>0</c:v>
                </c:pt>
                <c:pt idx="845">
                  <c:v>300</c:v>
                </c:pt>
                <c:pt idx="846">
                  <c:v>1904</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5593</c:v>
                </c:pt>
                <c:pt idx="864">
                  <c:v>2731</c:v>
                </c:pt>
                <c:pt idx="865">
                  <c:v>1009</c:v>
                </c:pt>
                <c:pt idx="866">
                  <c:v>221</c:v>
                </c:pt>
                <c:pt idx="867">
                  <c:v>0</c:v>
                </c:pt>
                <c:pt idx="868">
                  <c:v>0</c:v>
                </c:pt>
                <c:pt idx="869">
                  <c:v>300</c:v>
                </c:pt>
                <c:pt idx="870">
                  <c:v>1904</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8546</c:v>
                </c:pt>
                <c:pt idx="888">
                  <c:v>4848</c:v>
                </c:pt>
                <c:pt idx="889">
                  <c:v>2859</c:v>
                </c:pt>
                <c:pt idx="890">
                  <c:v>1750</c:v>
                </c:pt>
                <c:pt idx="891">
                  <c:v>1041</c:v>
                </c:pt>
                <c:pt idx="892">
                  <c:v>698</c:v>
                </c:pt>
                <c:pt idx="893">
                  <c:v>1216</c:v>
                </c:pt>
                <c:pt idx="894">
                  <c:v>2551</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7566</c:v>
                </c:pt>
                <c:pt idx="912">
                  <c:v>4115</c:v>
                </c:pt>
                <c:pt idx="913">
                  <c:v>2431</c:v>
                </c:pt>
                <c:pt idx="914">
                  <c:v>1501</c:v>
                </c:pt>
                <c:pt idx="915">
                  <c:v>942</c:v>
                </c:pt>
                <c:pt idx="916">
                  <c:v>641</c:v>
                </c:pt>
                <c:pt idx="917">
                  <c:v>1193</c:v>
                </c:pt>
                <c:pt idx="918">
                  <c:v>2733</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5484</c:v>
                </c:pt>
                <c:pt idx="936">
                  <c:v>2831</c:v>
                </c:pt>
                <c:pt idx="937">
                  <c:v>1372</c:v>
                </c:pt>
                <c:pt idx="938">
                  <c:v>698</c:v>
                </c:pt>
                <c:pt idx="939">
                  <c:v>424</c:v>
                </c:pt>
                <c:pt idx="940">
                  <c:v>106</c:v>
                </c:pt>
                <c:pt idx="941">
                  <c:v>766</c:v>
                </c:pt>
                <c:pt idx="942">
                  <c:v>2458</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4755</c:v>
                </c:pt>
                <c:pt idx="960">
                  <c:v>2237</c:v>
                </c:pt>
                <c:pt idx="961">
                  <c:v>997</c:v>
                </c:pt>
                <c:pt idx="962">
                  <c:v>433</c:v>
                </c:pt>
                <c:pt idx="963">
                  <c:v>100</c:v>
                </c:pt>
                <c:pt idx="964">
                  <c:v>0</c:v>
                </c:pt>
                <c:pt idx="965">
                  <c:v>387</c:v>
                </c:pt>
                <c:pt idx="966">
                  <c:v>2247</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3521</c:v>
                </c:pt>
                <c:pt idx="984">
                  <c:v>1519</c:v>
                </c:pt>
                <c:pt idx="985">
                  <c:v>443</c:v>
                </c:pt>
                <c:pt idx="986">
                  <c:v>108</c:v>
                </c:pt>
                <c:pt idx="987">
                  <c:v>0</c:v>
                </c:pt>
                <c:pt idx="988">
                  <c:v>0</c:v>
                </c:pt>
                <c:pt idx="989">
                  <c:v>0</c:v>
                </c:pt>
                <c:pt idx="990">
                  <c:v>193</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4157</c:v>
                </c:pt>
                <c:pt idx="1008">
                  <c:v>1782</c:v>
                </c:pt>
                <c:pt idx="1009">
                  <c:v>527</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2465</c:v>
                </c:pt>
                <c:pt idx="1032">
                  <c:v>784</c:v>
                </c:pt>
                <c:pt idx="1033">
                  <c:v>0</c:v>
                </c:pt>
                <c:pt idx="1034">
                  <c:v>0</c:v>
                </c:pt>
                <c:pt idx="1035">
                  <c:v>0</c:v>
                </c:pt>
                <c:pt idx="1036">
                  <c:v>0</c:v>
                </c:pt>
                <c:pt idx="1037">
                  <c:v>230</c:v>
                </c:pt>
                <c:pt idx="1038">
                  <c:v>2211</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3339</c:v>
                </c:pt>
                <c:pt idx="1056">
                  <c:v>1242</c:v>
                </c:pt>
                <c:pt idx="1057">
                  <c:v>216</c:v>
                </c:pt>
                <c:pt idx="1058">
                  <c:v>0</c:v>
                </c:pt>
                <c:pt idx="1059">
                  <c:v>0</c:v>
                </c:pt>
                <c:pt idx="1060">
                  <c:v>0</c:v>
                </c:pt>
                <c:pt idx="1061">
                  <c:v>444</c:v>
                </c:pt>
                <c:pt idx="1062">
                  <c:v>2094</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4076</c:v>
                </c:pt>
                <c:pt idx="1080">
                  <c:v>1790</c:v>
                </c:pt>
                <c:pt idx="1081">
                  <c:v>575</c:v>
                </c:pt>
                <c:pt idx="1082">
                  <c:v>156</c:v>
                </c:pt>
                <c:pt idx="1083">
                  <c:v>0</c:v>
                </c:pt>
                <c:pt idx="1084">
                  <c:v>0</c:v>
                </c:pt>
                <c:pt idx="1085">
                  <c:v>432</c:v>
                </c:pt>
                <c:pt idx="1086">
                  <c:v>2015</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3481</c:v>
                </c:pt>
                <c:pt idx="1104">
                  <c:v>1497</c:v>
                </c:pt>
                <c:pt idx="1105">
                  <c:v>394</c:v>
                </c:pt>
                <c:pt idx="1106">
                  <c:v>0</c:v>
                </c:pt>
                <c:pt idx="1107">
                  <c:v>0</c:v>
                </c:pt>
                <c:pt idx="1108">
                  <c:v>0</c:v>
                </c:pt>
                <c:pt idx="1109">
                  <c:v>627</c:v>
                </c:pt>
                <c:pt idx="1110">
                  <c:v>2317</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3439</c:v>
                </c:pt>
                <c:pt idx="1128">
                  <c:v>1347</c:v>
                </c:pt>
                <c:pt idx="1129">
                  <c:v>329</c:v>
                </c:pt>
                <c:pt idx="1130">
                  <c:v>0</c:v>
                </c:pt>
                <c:pt idx="1131">
                  <c:v>0</c:v>
                </c:pt>
                <c:pt idx="1132">
                  <c:v>0</c:v>
                </c:pt>
                <c:pt idx="1133">
                  <c:v>80</c:v>
                </c:pt>
                <c:pt idx="1134">
                  <c:v>1544</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4229</c:v>
                </c:pt>
                <c:pt idx="1152">
                  <c:v>1864</c:v>
                </c:pt>
                <c:pt idx="1153">
                  <c:v>473</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5108</c:v>
                </c:pt>
                <c:pt idx="1176">
                  <c:v>2380</c:v>
                </c:pt>
                <c:pt idx="1177">
                  <c:v>736</c:v>
                </c:pt>
                <c:pt idx="1178">
                  <c:v>47</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4536</c:v>
                </c:pt>
                <c:pt idx="1200">
                  <c:v>2225</c:v>
                </c:pt>
                <c:pt idx="1201">
                  <c:v>790</c:v>
                </c:pt>
                <c:pt idx="1202">
                  <c:v>128</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1563</c:v>
                </c:pt>
                <c:pt idx="1224">
                  <c:v>450</c:v>
                </c:pt>
                <c:pt idx="1225">
                  <c:v>356</c:v>
                </c:pt>
                <c:pt idx="1226">
                  <c:v>0</c:v>
                </c:pt>
                <c:pt idx="1227">
                  <c:v>0</c:v>
                </c:pt>
                <c:pt idx="1228">
                  <c:v>0</c:v>
                </c:pt>
                <c:pt idx="1229">
                  <c:v>6</c:v>
                </c:pt>
                <c:pt idx="1230">
                  <c:v>1609</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3063</c:v>
                </c:pt>
                <c:pt idx="1248">
                  <c:v>1139</c:v>
                </c:pt>
                <c:pt idx="1249">
                  <c:v>256</c:v>
                </c:pt>
                <c:pt idx="1250">
                  <c:v>0</c:v>
                </c:pt>
                <c:pt idx="1251">
                  <c:v>0</c:v>
                </c:pt>
                <c:pt idx="1252">
                  <c:v>0</c:v>
                </c:pt>
                <c:pt idx="1253">
                  <c:v>332</c:v>
                </c:pt>
                <c:pt idx="1254">
                  <c:v>2108</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2950</c:v>
                </c:pt>
                <c:pt idx="1272">
                  <c:v>1191</c:v>
                </c:pt>
                <c:pt idx="1273">
                  <c:v>229</c:v>
                </c:pt>
                <c:pt idx="1274">
                  <c:v>0</c:v>
                </c:pt>
                <c:pt idx="1275">
                  <c:v>0</c:v>
                </c:pt>
                <c:pt idx="1276">
                  <c:v>0</c:v>
                </c:pt>
                <c:pt idx="1277">
                  <c:v>450</c:v>
                </c:pt>
                <c:pt idx="1278">
                  <c:v>2138</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3436</c:v>
                </c:pt>
                <c:pt idx="1296">
                  <c:v>1367</c:v>
                </c:pt>
                <c:pt idx="1297">
                  <c:v>328</c:v>
                </c:pt>
                <c:pt idx="1298">
                  <c:v>0</c:v>
                </c:pt>
                <c:pt idx="1299">
                  <c:v>0</c:v>
                </c:pt>
                <c:pt idx="1300">
                  <c:v>0</c:v>
                </c:pt>
                <c:pt idx="1301">
                  <c:v>180</c:v>
                </c:pt>
                <c:pt idx="1302">
                  <c:v>1663</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4065</c:v>
                </c:pt>
                <c:pt idx="1320">
                  <c:v>1895</c:v>
                </c:pt>
                <c:pt idx="1321">
                  <c:v>584</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5457</c:v>
                </c:pt>
                <c:pt idx="1344">
                  <c:v>2554</c:v>
                </c:pt>
                <c:pt idx="1345">
                  <c:v>891</c:v>
                </c:pt>
                <c:pt idx="1346">
                  <c:v>152</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7977</c:v>
                </c:pt>
                <c:pt idx="1368">
                  <c:v>2746</c:v>
                </c:pt>
                <c:pt idx="1369">
                  <c:v>1027</c:v>
                </c:pt>
                <c:pt idx="1370">
                  <c:v>103</c:v>
                </c:pt>
                <c:pt idx="1371">
                  <c:v>0</c:v>
                </c:pt>
                <c:pt idx="1372">
                  <c:v>0</c:v>
                </c:pt>
                <c:pt idx="1373">
                  <c:v>0</c:v>
                </c:pt>
                <c:pt idx="1374">
                  <c:v>936</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3777</c:v>
                </c:pt>
                <c:pt idx="1392">
                  <c:v>1185</c:v>
                </c:pt>
                <c:pt idx="1393">
                  <c:v>0</c:v>
                </c:pt>
                <c:pt idx="1394">
                  <c:v>0</c:v>
                </c:pt>
                <c:pt idx="1395">
                  <c:v>0</c:v>
                </c:pt>
                <c:pt idx="1396">
                  <c:v>0</c:v>
                </c:pt>
                <c:pt idx="1397">
                  <c:v>0</c:v>
                </c:pt>
                <c:pt idx="1398">
                  <c:v>605</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4391</c:v>
                </c:pt>
                <c:pt idx="1416">
                  <c:v>2930</c:v>
                </c:pt>
                <c:pt idx="1417">
                  <c:v>1224</c:v>
                </c:pt>
                <c:pt idx="1418">
                  <c:v>452</c:v>
                </c:pt>
                <c:pt idx="1419">
                  <c:v>343</c:v>
                </c:pt>
                <c:pt idx="1420">
                  <c:v>178</c:v>
                </c:pt>
                <c:pt idx="1421">
                  <c:v>708</c:v>
                </c:pt>
                <c:pt idx="1422">
                  <c:v>1934</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6622</c:v>
                </c:pt>
                <c:pt idx="1440">
                  <c:v>3768</c:v>
                </c:pt>
                <c:pt idx="1441">
                  <c:v>1948</c:v>
                </c:pt>
                <c:pt idx="1442">
                  <c:v>1148</c:v>
                </c:pt>
                <c:pt idx="1443">
                  <c:v>740</c:v>
                </c:pt>
                <c:pt idx="1444">
                  <c:v>355</c:v>
                </c:pt>
                <c:pt idx="1445">
                  <c:v>825</c:v>
                </c:pt>
                <c:pt idx="1446">
                  <c:v>1963</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8351</c:v>
                </c:pt>
                <c:pt idx="1464">
                  <c:v>3881</c:v>
                </c:pt>
                <c:pt idx="1465">
                  <c:v>1919</c:v>
                </c:pt>
                <c:pt idx="1466">
                  <c:v>893</c:v>
                </c:pt>
                <c:pt idx="1467">
                  <c:v>565</c:v>
                </c:pt>
                <c:pt idx="1468">
                  <c:v>406</c:v>
                </c:pt>
                <c:pt idx="1469">
                  <c:v>802</c:v>
                </c:pt>
                <c:pt idx="1470">
                  <c:v>1654</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9903</c:v>
                </c:pt>
                <c:pt idx="1488">
                  <c:v>5696</c:v>
                </c:pt>
                <c:pt idx="1489">
                  <c:v>3137</c:v>
                </c:pt>
                <c:pt idx="1490">
                  <c:v>1719</c:v>
                </c:pt>
                <c:pt idx="1491">
                  <c:v>1128</c:v>
                </c:pt>
                <c:pt idx="1492">
                  <c:v>764</c:v>
                </c:pt>
                <c:pt idx="1493">
                  <c:v>638</c:v>
                </c:pt>
                <c:pt idx="1494">
                  <c:v>669</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8285</c:v>
                </c:pt>
                <c:pt idx="1512">
                  <c:v>4384</c:v>
                </c:pt>
                <c:pt idx="1513">
                  <c:v>2095</c:v>
                </c:pt>
                <c:pt idx="1514">
                  <c:v>890</c:v>
                </c:pt>
                <c:pt idx="1515">
                  <c:v>387</c:v>
                </c:pt>
                <c:pt idx="1516">
                  <c:v>60</c:v>
                </c:pt>
                <c:pt idx="1517">
                  <c:v>0</c:v>
                </c:pt>
                <c:pt idx="1518">
                  <c:v>80</c:v>
                </c:pt>
                <c:pt idx="1519">
                  <c:v>0</c:v>
                </c:pt>
                <c:pt idx="1520">
                  <c:v>0</c:v>
                </c:pt>
                <c:pt idx="1521">
                  <c:v>0</c:v>
                </c:pt>
                <c:pt idx="1522">
                  <c:v>0</c:v>
                </c:pt>
                <c:pt idx="1523">
                  <c:v>0</c:v>
                </c:pt>
                <c:pt idx="1524">
                  <c:v>0</c:v>
                </c:pt>
                <c:pt idx="1525">
                  <c:v>0</c:v>
                </c:pt>
                <c:pt idx="1526">
                  <c:v>0</c:v>
                </c:pt>
                <c:pt idx="1527">
                  <c:v>0</c:v>
                </c:pt>
                <c:pt idx="1528">
                  <c:v>1169</c:v>
                </c:pt>
                <c:pt idx="1529">
                  <c:v>2795</c:v>
                </c:pt>
                <c:pt idx="1530">
                  <c:v>2825</c:v>
                </c:pt>
                <c:pt idx="1531">
                  <c:v>2089</c:v>
                </c:pt>
                <c:pt idx="1532">
                  <c:v>0</c:v>
                </c:pt>
                <c:pt idx="1533">
                  <c:v>0</c:v>
                </c:pt>
                <c:pt idx="1534">
                  <c:v>0</c:v>
                </c:pt>
                <c:pt idx="1535">
                  <c:v>11178</c:v>
                </c:pt>
                <c:pt idx="1536">
                  <c:v>7543</c:v>
                </c:pt>
                <c:pt idx="1537">
                  <c:v>5493</c:v>
                </c:pt>
                <c:pt idx="1538">
                  <c:v>4029</c:v>
                </c:pt>
                <c:pt idx="1539">
                  <c:v>2827</c:v>
                </c:pt>
                <c:pt idx="1540">
                  <c:v>2166</c:v>
                </c:pt>
                <c:pt idx="1541">
                  <c:v>2644</c:v>
                </c:pt>
                <c:pt idx="1542">
                  <c:v>3453</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10148</c:v>
                </c:pt>
                <c:pt idx="1560">
                  <c:v>5959</c:v>
                </c:pt>
                <c:pt idx="1561">
                  <c:v>3402</c:v>
                </c:pt>
                <c:pt idx="1562">
                  <c:v>2290</c:v>
                </c:pt>
                <c:pt idx="1563">
                  <c:v>1720</c:v>
                </c:pt>
                <c:pt idx="1564">
                  <c:v>1379</c:v>
                </c:pt>
                <c:pt idx="1565">
                  <c:v>1759</c:v>
                </c:pt>
                <c:pt idx="1566">
                  <c:v>2557</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9629</c:v>
                </c:pt>
                <c:pt idx="1584">
                  <c:v>5451</c:v>
                </c:pt>
                <c:pt idx="1585">
                  <c:v>3056</c:v>
                </c:pt>
                <c:pt idx="1586">
                  <c:v>1738</c:v>
                </c:pt>
                <c:pt idx="1587">
                  <c:v>1231</c:v>
                </c:pt>
                <c:pt idx="1588">
                  <c:v>904</c:v>
                </c:pt>
                <c:pt idx="1589">
                  <c:v>1364</c:v>
                </c:pt>
                <c:pt idx="1590">
                  <c:v>1902</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10355</c:v>
                </c:pt>
                <c:pt idx="1608">
                  <c:v>6402</c:v>
                </c:pt>
                <c:pt idx="1609">
                  <c:v>3780</c:v>
                </c:pt>
                <c:pt idx="1610">
                  <c:v>2450</c:v>
                </c:pt>
                <c:pt idx="1611">
                  <c:v>1835</c:v>
                </c:pt>
                <c:pt idx="1612">
                  <c:v>1372</c:v>
                </c:pt>
                <c:pt idx="1613">
                  <c:v>1857</c:v>
                </c:pt>
                <c:pt idx="1614">
                  <c:v>2563</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6518</c:v>
                </c:pt>
                <c:pt idx="1632">
                  <c:v>3148</c:v>
                </c:pt>
                <c:pt idx="1633">
                  <c:v>1403</c:v>
                </c:pt>
                <c:pt idx="1634">
                  <c:v>392</c:v>
                </c:pt>
                <c:pt idx="1635">
                  <c:v>182</c:v>
                </c:pt>
                <c:pt idx="1636">
                  <c:v>0</c:v>
                </c:pt>
                <c:pt idx="1637">
                  <c:v>375</c:v>
                </c:pt>
                <c:pt idx="1638">
                  <c:v>1064</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4038</c:v>
                </c:pt>
                <c:pt idx="1656">
                  <c:v>1792</c:v>
                </c:pt>
                <c:pt idx="1657">
                  <c:v>434</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7328</c:v>
                </c:pt>
                <c:pt idx="1680">
                  <c:v>1386</c:v>
                </c:pt>
                <c:pt idx="1681">
                  <c:v>0</c:v>
                </c:pt>
                <c:pt idx="1682">
                  <c:v>633</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7430</c:v>
                </c:pt>
                <c:pt idx="1704">
                  <c:v>3697</c:v>
                </c:pt>
                <c:pt idx="1705">
                  <c:v>1626</c:v>
                </c:pt>
                <c:pt idx="1706">
                  <c:v>612</c:v>
                </c:pt>
                <c:pt idx="1707">
                  <c:v>308</c:v>
                </c:pt>
                <c:pt idx="1708">
                  <c:v>140</c:v>
                </c:pt>
                <c:pt idx="1709">
                  <c:v>620</c:v>
                </c:pt>
                <c:pt idx="1710">
                  <c:v>1218</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9317</c:v>
                </c:pt>
                <c:pt idx="1728">
                  <c:v>5145</c:v>
                </c:pt>
                <c:pt idx="1729">
                  <c:v>2724</c:v>
                </c:pt>
                <c:pt idx="1730">
                  <c:v>1443</c:v>
                </c:pt>
                <c:pt idx="1731">
                  <c:v>977</c:v>
                </c:pt>
                <c:pt idx="1732">
                  <c:v>744</c:v>
                </c:pt>
                <c:pt idx="1733">
                  <c:v>1234</c:v>
                </c:pt>
                <c:pt idx="1734">
                  <c:v>1791</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10506</c:v>
                </c:pt>
                <c:pt idx="1752">
                  <c:v>6432</c:v>
                </c:pt>
                <c:pt idx="1753">
                  <c:v>4046</c:v>
                </c:pt>
                <c:pt idx="1754">
                  <c:v>2779</c:v>
                </c:pt>
                <c:pt idx="1755">
                  <c:v>2105</c:v>
                </c:pt>
                <c:pt idx="1756">
                  <c:v>1839</c:v>
                </c:pt>
                <c:pt idx="1757">
                  <c:v>2058</c:v>
                </c:pt>
                <c:pt idx="1758">
                  <c:v>2653</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4909</c:v>
                </c:pt>
                <c:pt idx="1776">
                  <c:v>2172</c:v>
                </c:pt>
                <c:pt idx="1777">
                  <c:v>673</c:v>
                </c:pt>
                <c:pt idx="1778">
                  <c:v>0</c:v>
                </c:pt>
                <c:pt idx="1779">
                  <c:v>0</c:v>
                </c:pt>
                <c:pt idx="1780">
                  <c:v>0</c:v>
                </c:pt>
                <c:pt idx="1781">
                  <c:v>257</c:v>
                </c:pt>
                <c:pt idx="1782">
                  <c:v>857</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4827</c:v>
                </c:pt>
                <c:pt idx="1800">
                  <c:v>1943</c:v>
                </c:pt>
                <c:pt idx="1801">
                  <c:v>511</c:v>
                </c:pt>
                <c:pt idx="1802">
                  <c:v>0</c:v>
                </c:pt>
                <c:pt idx="1803">
                  <c:v>0</c:v>
                </c:pt>
                <c:pt idx="1804">
                  <c:v>0</c:v>
                </c:pt>
                <c:pt idx="1805">
                  <c:v>282</c:v>
                </c:pt>
                <c:pt idx="1806">
                  <c:v>745</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4858</c:v>
                </c:pt>
                <c:pt idx="1824">
                  <c:v>2218</c:v>
                </c:pt>
                <c:pt idx="1825">
                  <c:v>621</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5432</c:v>
                </c:pt>
                <c:pt idx="1848">
                  <c:v>2378</c:v>
                </c:pt>
                <c:pt idx="1849">
                  <c:v>566</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6517</c:v>
                </c:pt>
                <c:pt idx="1872">
                  <c:v>3119</c:v>
                </c:pt>
                <c:pt idx="1873">
                  <c:v>1310</c:v>
                </c:pt>
                <c:pt idx="1874">
                  <c:v>618</c:v>
                </c:pt>
                <c:pt idx="1875">
                  <c:v>557</c:v>
                </c:pt>
                <c:pt idx="1876">
                  <c:v>410</c:v>
                </c:pt>
                <c:pt idx="1877">
                  <c:v>1046</c:v>
                </c:pt>
                <c:pt idx="1878">
                  <c:v>1751</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5630</c:v>
                </c:pt>
                <c:pt idx="1896">
                  <c:v>2908</c:v>
                </c:pt>
                <c:pt idx="1897">
                  <c:v>1305</c:v>
                </c:pt>
                <c:pt idx="1898">
                  <c:v>467</c:v>
                </c:pt>
                <c:pt idx="1899">
                  <c:v>261</c:v>
                </c:pt>
                <c:pt idx="1900">
                  <c:v>140</c:v>
                </c:pt>
                <c:pt idx="1901">
                  <c:v>743</c:v>
                </c:pt>
                <c:pt idx="1902">
                  <c:v>1292</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9511</c:v>
                </c:pt>
                <c:pt idx="1920">
                  <c:v>5735</c:v>
                </c:pt>
                <c:pt idx="1921">
                  <c:v>3268</c:v>
                </c:pt>
                <c:pt idx="1922">
                  <c:v>1748</c:v>
                </c:pt>
                <c:pt idx="1923">
                  <c:v>1170</c:v>
                </c:pt>
                <c:pt idx="1924">
                  <c:v>920</c:v>
                </c:pt>
                <c:pt idx="1925">
                  <c:v>1297</c:v>
                </c:pt>
                <c:pt idx="1926">
                  <c:v>1824</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12199</c:v>
                </c:pt>
                <c:pt idx="1944">
                  <c:v>7598</c:v>
                </c:pt>
                <c:pt idx="1945">
                  <c:v>4580</c:v>
                </c:pt>
                <c:pt idx="1946">
                  <c:v>2878</c:v>
                </c:pt>
                <c:pt idx="1947">
                  <c:v>2057</c:v>
                </c:pt>
                <c:pt idx="1948">
                  <c:v>1589</c:v>
                </c:pt>
                <c:pt idx="1949">
                  <c:v>1978</c:v>
                </c:pt>
                <c:pt idx="1950">
                  <c:v>2643</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14711</c:v>
                </c:pt>
                <c:pt idx="1968">
                  <c:v>9452</c:v>
                </c:pt>
                <c:pt idx="1969">
                  <c:v>6154</c:v>
                </c:pt>
                <c:pt idx="1970">
                  <c:v>4192</c:v>
                </c:pt>
                <c:pt idx="1971">
                  <c:v>3076</c:v>
                </c:pt>
                <c:pt idx="1972">
                  <c:v>2354</c:v>
                </c:pt>
                <c:pt idx="1973">
                  <c:v>2509</c:v>
                </c:pt>
                <c:pt idx="1974">
                  <c:v>2944</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15737</c:v>
                </c:pt>
                <c:pt idx="1992">
                  <c:v>11093</c:v>
                </c:pt>
                <c:pt idx="1993">
                  <c:v>7976</c:v>
                </c:pt>
                <c:pt idx="1994">
                  <c:v>5714</c:v>
                </c:pt>
                <c:pt idx="1995">
                  <c:v>4340</c:v>
                </c:pt>
                <c:pt idx="1996">
                  <c:v>3400</c:v>
                </c:pt>
                <c:pt idx="1997">
                  <c:v>2880</c:v>
                </c:pt>
                <c:pt idx="1998">
                  <c:v>2835</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16384</c:v>
                </c:pt>
                <c:pt idx="2016">
                  <c:v>11958</c:v>
                </c:pt>
                <c:pt idx="2017">
                  <c:v>8880</c:v>
                </c:pt>
                <c:pt idx="2018">
                  <c:v>6832</c:v>
                </c:pt>
                <c:pt idx="2019">
                  <c:v>6087</c:v>
                </c:pt>
                <c:pt idx="2020">
                  <c:v>5784</c:v>
                </c:pt>
                <c:pt idx="2021">
                  <c:v>5661</c:v>
                </c:pt>
                <c:pt idx="2022">
                  <c:v>5248</c:v>
                </c:pt>
                <c:pt idx="2023">
                  <c:v>0</c:v>
                </c:pt>
                <c:pt idx="2024">
                  <c:v>0</c:v>
                </c:pt>
                <c:pt idx="2025">
                  <c:v>0</c:v>
                </c:pt>
                <c:pt idx="2026">
                  <c:v>0</c:v>
                </c:pt>
                <c:pt idx="2027">
                  <c:v>563</c:v>
                </c:pt>
                <c:pt idx="2028">
                  <c:v>3232</c:v>
                </c:pt>
                <c:pt idx="2029">
                  <c:v>4785</c:v>
                </c:pt>
                <c:pt idx="2030">
                  <c:v>6640</c:v>
                </c:pt>
                <c:pt idx="2031">
                  <c:v>8505</c:v>
                </c:pt>
                <c:pt idx="2032">
                  <c:v>10122</c:v>
                </c:pt>
                <c:pt idx="2033">
                  <c:v>10291</c:v>
                </c:pt>
                <c:pt idx="2034">
                  <c:v>9810</c:v>
                </c:pt>
                <c:pt idx="2035">
                  <c:v>8838</c:v>
                </c:pt>
                <c:pt idx="2036">
                  <c:v>6297</c:v>
                </c:pt>
                <c:pt idx="2037">
                  <c:v>4606</c:v>
                </c:pt>
                <c:pt idx="2038">
                  <c:v>1806</c:v>
                </c:pt>
                <c:pt idx="2039">
                  <c:v>16896</c:v>
                </c:pt>
                <c:pt idx="2040">
                  <c:v>11841</c:v>
                </c:pt>
                <c:pt idx="2041">
                  <c:v>8320</c:v>
                </c:pt>
                <c:pt idx="2042">
                  <c:v>6100</c:v>
                </c:pt>
                <c:pt idx="2043">
                  <c:v>4570</c:v>
                </c:pt>
                <c:pt idx="2044">
                  <c:v>3684</c:v>
                </c:pt>
                <c:pt idx="2045">
                  <c:v>3842</c:v>
                </c:pt>
                <c:pt idx="2046">
                  <c:v>4363</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17732</c:v>
                </c:pt>
                <c:pt idx="2064">
                  <c:v>12919</c:v>
                </c:pt>
                <c:pt idx="2065">
                  <c:v>9245</c:v>
                </c:pt>
                <c:pt idx="2066">
                  <c:v>6981</c:v>
                </c:pt>
                <c:pt idx="2067">
                  <c:v>5254</c:v>
                </c:pt>
                <c:pt idx="2068">
                  <c:v>4199</c:v>
                </c:pt>
                <c:pt idx="2069">
                  <c:v>4471</c:v>
                </c:pt>
                <c:pt idx="2070">
                  <c:v>5010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16889</c:v>
                </c:pt>
                <c:pt idx="2088">
                  <c:v>14585</c:v>
                </c:pt>
                <c:pt idx="2089">
                  <c:v>10918</c:v>
                </c:pt>
                <c:pt idx="2090">
                  <c:v>8806</c:v>
                </c:pt>
                <c:pt idx="2091">
                  <c:v>7338</c:v>
                </c:pt>
                <c:pt idx="2092">
                  <c:v>6251</c:v>
                </c:pt>
                <c:pt idx="2093">
                  <c:v>6306</c:v>
                </c:pt>
                <c:pt idx="2094">
                  <c:v>6776</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18821</c:v>
                </c:pt>
                <c:pt idx="2112">
                  <c:v>14306</c:v>
                </c:pt>
                <c:pt idx="2113">
                  <c:v>10977</c:v>
                </c:pt>
                <c:pt idx="2114">
                  <c:v>9564</c:v>
                </c:pt>
                <c:pt idx="2115">
                  <c:v>7212</c:v>
                </c:pt>
                <c:pt idx="2116">
                  <c:v>5879</c:v>
                </c:pt>
                <c:pt idx="2117">
                  <c:v>5288</c:v>
                </c:pt>
                <c:pt idx="2118">
                  <c:v>5428</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16497</c:v>
                </c:pt>
                <c:pt idx="2136">
                  <c:v>10228</c:v>
                </c:pt>
                <c:pt idx="2137">
                  <c:v>7556</c:v>
                </c:pt>
                <c:pt idx="2138">
                  <c:v>5010</c:v>
                </c:pt>
                <c:pt idx="2139">
                  <c:v>3570</c:v>
                </c:pt>
                <c:pt idx="2140">
                  <c:v>2783</c:v>
                </c:pt>
                <c:pt idx="2141">
                  <c:v>2688</c:v>
                </c:pt>
                <c:pt idx="2142">
                  <c:v>2640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9396</c:v>
                </c:pt>
                <c:pt idx="2160">
                  <c:v>7184</c:v>
                </c:pt>
                <c:pt idx="2161">
                  <c:v>4423</c:v>
                </c:pt>
                <c:pt idx="2162">
                  <c:v>2908</c:v>
                </c:pt>
                <c:pt idx="2163">
                  <c:v>2224</c:v>
                </c:pt>
                <c:pt idx="2164">
                  <c:v>1828</c:v>
                </c:pt>
                <c:pt idx="2165">
                  <c:v>1793</c:v>
                </c:pt>
                <c:pt idx="2166">
                  <c:v>1906</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8797</c:v>
                </c:pt>
                <c:pt idx="2184">
                  <c:v>6134</c:v>
                </c:pt>
                <c:pt idx="2185">
                  <c:v>3842</c:v>
                </c:pt>
                <c:pt idx="2186">
                  <c:v>2947</c:v>
                </c:pt>
                <c:pt idx="2187">
                  <c:v>2347</c:v>
                </c:pt>
                <c:pt idx="2188">
                  <c:v>1751</c:v>
                </c:pt>
                <c:pt idx="2189">
                  <c:v>1688</c:v>
                </c:pt>
                <c:pt idx="2190">
                  <c:v>1983</c:v>
                </c:pt>
                <c:pt idx="2191">
                  <c:v>0</c:v>
                </c:pt>
                <c:pt idx="2192">
                  <c:v>0</c:v>
                </c:pt>
                <c:pt idx="2193">
                  <c:v>0</c:v>
                </c:pt>
                <c:pt idx="2194">
                  <c:v>0</c:v>
                </c:pt>
                <c:pt idx="2195">
                  <c:v>0</c:v>
                </c:pt>
                <c:pt idx="2196">
                  <c:v>0</c:v>
                </c:pt>
                <c:pt idx="2197">
                  <c:v>2217</c:v>
                </c:pt>
                <c:pt idx="2198">
                  <c:v>3218</c:v>
                </c:pt>
                <c:pt idx="2199">
                  <c:v>1131</c:v>
                </c:pt>
                <c:pt idx="2200">
                  <c:v>1053</c:v>
                </c:pt>
                <c:pt idx="2201">
                  <c:v>353</c:v>
                </c:pt>
                <c:pt idx="2202">
                  <c:v>38</c:v>
                </c:pt>
                <c:pt idx="2203">
                  <c:v>0</c:v>
                </c:pt>
                <c:pt idx="2204">
                  <c:v>0</c:v>
                </c:pt>
                <c:pt idx="2205">
                  <c:v>0</c:v>
                </c:pt>
                <c:pt idx="2206">
                  <c:v>0</c:v>
                </c:pt>
                <c:pt idx="2207">
                  <c:v>10221</c:v>
                </c:pt>
                <c:pt idx="2208">
                  <c:v>6275</c:v>
                </c:pt>
                <c:pt idx="2209">
                  <c:v>4142</c:v>
                </c:pt>
                <c:pt idx="2210">
                  <c:v>3123</c:v>
                </c:pt>
                <c:pt idx="2211">
                  <c:v>2629</c:v>
                </c:pt>
                <c:pt idx="2212">
                  <c:v>2282</c:v>
                </c:pt>
                <c:pt idx="2213">
                  <c:v>3044</c:v>
                </c:pt>
                <c:pt idx="2214">
                  <c:v>4118</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15554</c:v>
                </c:pt>
                <c:pt idx="2232">
                  <c:v>10018</c:v>
                </c:pt>
                <c:pt idx="2233">
                  <c:v>6719</c:v>
                </c:pt>
                <c:pt idx="2234">
                  <c:v>5227</c:v>
                </c:pt>
                <c:pt idx="2235">
                  <c:v>4166</c:v>
                </c:pt>
                <c:pt idx="2236">
                  <c:v>3584</c:v>
                </c:pt>
                <c:pt idx="2237">
                  <c:v>4075</c:v>
                </c:pt>
                <c:pt idx="2238">
                  <c:v>5001</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15984</c:v>
                </c:pt>
                <c:pt idx="2256">
                  <c:v>10427</c:v>
                </c:pt>
                <c:pt idx="2257">
                  <c:v>6797</c:v>
                </c:pt>
                <c:pt idx="2258">
                  <c:v>4973</c:v>
                </c:pt>
                <c:pt idx="2259">
                  <c:v>3774</c:v>
                </c:pt>
                <c:pt idx="2260">
                  <c:v>3189</c:v>
                </c:pt>
                <c:pt idx="2261">
                  <c:v>3658</c:v>
                </c:pt>
                <c:pt idx="2262">
                  <c:v>4605</c:v>
                </c:pt>
                <c:pt idx="2263">
                  <c:v>0</c:v>
                </c:pt>
                <c:pt idx="2264">
                  <c:v>0</c:v>
                </c:pt>
                <c:pt idx="2265">
                  <c:v>0</c:v>
                </c:pt>
                <c:pt idx="2266">
                  <c:v>0</c:v>
                </c:pt>
                <c:pt idx="2267">
                  <c:v>1071</c:v>
                </c:pt>
                <c:pt idx="2268">
                  <c:v>5156</c:v>
                </c:pt>
                <c:pt idx="2269">
                  <c:v>7734</c:v>
                </c:pt>
                <c:pt idx="2270">
                  <c:v>10956</c:v>
                </c:pt>
                <c:pt idx="2271">
                  <c:v>13135</c:v>
                </c:pt>
                <c:pt idx="2272">
                  <c:v>15031</c:v>
                </c:pt>
                <c:pt idx="2273">
                  <c:v>16363</c:v>
                </c:pt>
                <c:pt idx="2274">
                  <c:v>15883</c:v>
                </c:pt>
                <c:pt idx="2275">
                  <c:v>14124</c:v>
                </c:pt>
                <c:pt idx="2276">
                  <c:v>10111</c:v>
                </c:pt>
                <c:pt idx="2277">
                  <c:v>7589</c:v>
                </c:pt>
                <c:pt idx="2278">
                  <c:v>2669</c:v>
                </c:pt>
                <c:pt idx="2279">
                  <c:v>16654</c:v>
                </c:pt>
                <c:pt idx="2280">
                  <c:v>11060</c:v>
                </c:pt>
                <c:pt idx="2281">
                  <c:v>7392</c:v>
                </c:pt>
                <c:pt idx="2282">
                  <c:v>5586</c:v>
                </c:pt>
                <c:pt idx="2283">
                  <c:v>4368</c:v>
                </c:pt>
                <c:pt idx="2284">
                  <c:v>3720</c:v>
                </c:pt>
                <c:pt idx="2285">
                  <c:v>4123</c:v>
                </c:pt>
                <c:pt idx="2286">
                  <c:v>5060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9924</c:v>
                </c:pt>
                <c:pt idx="2304">
                  <c:v>6529</c:v>
                </c:pt>
                <c:pt idx="2305">
                  <c:v>4393</c:v>
                </c:pt>
                <c:pt idx="2306">
                  <c:v>3495</c:v>
                </c:pt>
                <c:pt idx="2307">
                  <c:v>2969</c:v>
                </c:pt>
                <c:pt idx="2308">
                  <c:v>2478</c:v>
                </c:pt>
                <c:pt idx="2309">
                  <c:v>3134</c:v>
                </c:pt>
                <c:pt idx="2310">
                  <c:v>4200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13443</c:v>
                </c:pt>
                <c:pt idx="2328">
                  <c:v>9574</c:v>
                </c:pt>
                <c:pt idx="2329">
                  <c:v>7219</c:v>
                </c:pt>
                <c:pt idx="2330">
                  <c:v>5738</c:v>
                </c:pt>
                <c:pt idx="2331">
                  <c:v>4579</c:v>
                </c:pt>
                <c:pt idx="2332">
                  <c:v>3811</c:v>
                </c:pt>
                <c:pt idx="2333">
                  <c:v>3660</c:v>
                </c:pt>
                <c:pt idx="2334">
                  <c:v>3911</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10623</c:v>
                </c:pt>
                <c:pt idx="2352">
                  <c:v>7243</c:v>
                </c:pt>
                <c:pt idx="2353">
                  <c:v>4849</c:v>
                </c:pt>
                <c:pt idx="2354">
                  <c:v>3412</c:v>
                </c:pt>
                <c:pt idx="2355">
                  <c:v>2409</c:v>
                </c:pt>
                <c:pt idx="2356">
                  <c:v>1766</c:v>
                </c:pt>
                <c:pt idx="2357">
                  <c:v>1845</c:v>
                </c:pt>
                <c:pt idx="2358">
                  <c:v>1808</c:v>
                </c:pt>
                <c:pt idx="2359">
                  <c:v>0</c:v>
                </c:pt>
                <c:pt idx="2360">
                  <c:v>0</c:v>
                </c:pt>
                <c:pt idx="2361">
                  <c:v>0</c:v>
                </c:pt>
                <c:pt idx="2362">
                  <c:v>0</c:v>
                </c:pt>
                <c:pt idx="2363">
                  <c:v>0</c:v>
                </c:pt>
                <c:pt idx="2364">
                  <c:v>790</c:v>
                </c:pt>
                <c:pt idx="2365">
                  <c:v>2851</c:v>
                </c:pt>
                <c:pt idx="2366">
                  <c:v>6080</c:v>
                </c:pt>
                <c:pt idx="2367">
                  <c:v>8735</c:v>
                </c:pt>
                <c:pt idx="2368">
                  <c:v>11279</c:v>
                </c:pt>
                <c:pt idx="2369">
                  <c:v>12213</c:v>
                </c:pt>
                <c:pt idx="2370">
                  <c:v>11954</c:v>
                </c:pt>
                <c:pt idx="2371">
                  <c:v>10288</c:v>
                </c:pt>
                <c:pt idx="2372">
                  <c:v>6637</c:v>
                </c:pt>
                <c:pt idx="2373">
                  <c:v>3975</c:v>
                </c:pt>
                <c:pt idx="2374">
                  <c:v>115</c:v>
                </c:pt>
                <c:pt idx="2375">
                  <c:v>15001</c:v>
                </c:pt>
                <c:pt idx="2376">
                  <c:v>9800</c:v>
                </c:pt>
                <c:pt idx="2377">
                  <c:v>6612</c:v>
                </c:pt>
                <c:pt idx="2378">
                  <c:v>4987</c:v>
                </c:pt>
                <c:pt idx="2379">
                  <c:v>3758</c:v>
                </c:pt>
                <c:pt idx="2380">
                  <c:v>2906</c:v>
                </c:pt>
                <c:pt idx="2381">
                  <c:v>3247</c:v>
                </c:pt>
                <c:pt idx="2382">
                  <c:v>4375</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18464</c:v>
                </c:pt>
                <c:pt idx="2400">
                  <c:v>12688</c:v>
                </c:pt>
                <c:pt idx="2401">
                  <c:v>9358</c:v>
                </c:pt>
                <c:pt idx="2402">
                  <c:v>7501</c:v>
                </c:pt>
                <c:pt idx="2403">
                  <c:v>6111</c:v>
                </c:pt>
                <c:pt idx="2404">
                  <c:v>5301</c:v>
                </c:pt>
                <c:pt idx="2405">
                  <c:v>5437</c:v>
                </c:pt>
                <c:pt idx="2406">
                  <c:v>6325</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11726</c:v>
                </c:pt>
                <c:pt idx="2424">
                  <c:v>7632</c:v>
                </c:pt>
                <c:pt idx="2425">
                  <c:v>5142</c:v>
                </c:pt>
                <c:pt idx="2426">
                  <c:v>4237</c:v>
                </c:pt>
                <c:pt idx="2427">
                  <c:v>3434</c:v>
                </c:pt>
                <c:pt idx="2428">
                  <c:v>2870</c:v>
                </c:pt>
                <c:pt idx="2429">
                  <c:v>3482</c:v>
                </c:pt>
                <c:pt idx="2430">
                  <c:v>4401</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15383</c:v>
                </c:pt>
                <c:pt idx="2448">
                  <c:v>10071</c:v>
                </c:pt>
                <c:pt idx="2449">
                  <c:v>6694</c:v>
                </c:pt>
                <c:pt idx="2450">
                  <c:v>5078</c:v>
                </c:pt>
                <c:pt idx="2451">
                  <c:v>4006</c:v>
                </c:pt>
                <c:pt idx="2452">
                  <c:v>3275</c:v>
                </c:pt>
                <c:pt idx="2453">
                  <c:v>3778</c:v>
                </c:pt>
                <c:pt idx="2454">
                  <c:v>4744</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17017</c:v>
                </c:pt>
                <c:pt idx="2472">
                  <c:v>11561</c:v>
                </c:pt>
                <c:pt idx="2473">
                  <c:v>8003</c:v>
                </c:pt>
                <c:pt idx="2474">
                  <c:v>5856</c:v>
                </c:pt>
                <c:pt idx="2475">
                  <c:v>4608</c:v>
                </c:pt>
                <c:pt idx="2476">
                  <c:v>3763</c:v>
                </c:pt>
                <c:pt idx="2477">
                  <c:v>3884</c:v>
                </c:pt>
                <c:pt idx="2478">
                  <c:v>4518</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15719</c:v>
                </c:pt>
                <c:pt idx="2496">
                  <c:v>10663</c:v>
                </c:pt>
                <c:pt idx="2497">
                  <c:v>7087</c:v>
                </c:pt>
                <c:pt idx="2498">
                  <c:v>5228</c:v>
                </c:pt>
                <c:pt idx="2499">
                  <c:v>3876</c:v>
                </c:pt>
                <c:pt idx="2500">
                  <c:v>3011</c:v>
                </c:pt>
                <c:pt idx="2501">
                  <c:v>2723</c:v>
                </c:pt>
                <c:pt idx="2502">
                  <c:v>2865</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16634</c:v>
                </c:pt>
                <c:pt idx="2520">
                  <c:v>11363</c:v>
                </c:pt>
                <c:pt idx="2521">
                  <c:v>7450</c:v>
                </c:pt>
                <c:pt idx="2522">
                  <c:v>5360</c:v>
                </c:pt>
                <c:pt idx="2523">
                  <c:v>3915</c:v>
                </c:pt>
                <c:pt idx="2524">
                  <c:v>2956</c:v>
                </c:pt>
                <c:pt idx="2525">
                  <c:v>2678</c:v>
                </c:pt>
                <c:pt idx="2526">
                  <c:v>2844</c:v>
                </c:pt>
                <c:pt idx="2527">
                  <c:v>0</c:v>
                </c:pt>
                <c:pt idx="2528">
                  <c:v>0</c:v>
                </c:pt>
                <c:pt idx="2529">
                  <c:v>0</c:v>
                </c:pt>
                <c:pt idx="2530">
                  <c:v>0</c:v>
                </c:pt>
                <c:pt idx="2531">
                  <c:v>0</c:v>
                </c:pt>
                <c:pt idx="2532">
                  <c:v>3826</c:v>
                </c:pt>
                <c:pt idx="2533">
                  <c:v>6065</c:v>
                </c:pt>
                <c:pt idx="2534">
                  <c:v>9178</c:v>
                </c:pt>
                <c:pt idx="2535">
                  <c:v>11978</c:v>
                </c:pt>
                <c:pt idx="2536">
                  <c:v>14280</c:v>
                </c:pt>
                <c:pt idx="2537">
                  <c:v>14873</c:v>
                </c:pt>
                <c:pt idx="2538">
                  <c:v>14082</c:v>
                </c:pt>
                <c:pt idx="2539">
                  <c:v>12507</c:v>
                </c:pt>
                <c:pt idx="2540">
                  <c:v>8569</c:v>
                </c:pt>
                <c:pt idx="2541">
                  <c:v>6127</c:v>
                </c:pt>
                <c:pt idx="2542">
                  <c:v>1924</c:v>
                </c:pt>
                <c:pt idx="2543">
                  <c:v>16173</c:v>
                </c:pt>
                <c:pt idx="2544">
                  <c:v>10717</c:v>
                </c:pt>
                <c:pt idx="2545">
                  <c:v>7186</c:v>
                </c:pt>
                <c:pt idx="2546">
                  <c:v>5447</c:v>
                </c:pt>
                <c:pt idx="2547">
                  <c:v>4205</c:v>
                </c:pt>
                <c:pt idx="2548">
                  <c:v>3460</c:v>
                </c:pt>
                <c:pt idx="2549">
                  <c:v>4025</c:v>
                </c:pt>
                <c:pt idx="2550">
                  <c:v>4744</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17997</c:v>
                </c:pt>
                <c:pt idx="2568">
                  <c:v>12266</c:v>
                </c:pt>
                <c:pt idx="2569">
                  <c:v>8497</c:v>
                </c:pt>
                <c:pt idx="2570">
                  <c:v>6589</c:v>
                </c:pt>
                <c:pt idx="2571">
                  <c:v>5283</c:v>
                </c:pt>
                <c:pt idx="2572">
                  <c:v>4225</c:v>
                </c:pt>
                <c:pt idx="2573">
                  <c:v>4354</c:v>
                </c:pt>
                <c:pt idx="2574">
                  <c:v>4922</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16121</c:v>
                </c:pt>
                <c:pt idx="2592">
                  <c:v>11115</c:v>
                </c:pt>
                <c:pt idx="2593">
                  <c:v>7543</c:v>
                </c:pt>
                <c:pt idx="2594">
                  <c:v>5852</c:v>
                </c:pt>
                <c:pt idx="2595">
                  <c:v>4489</c:v>
                </c:pt>
                <c:pt idx="2596">
                  <c:v>3485</c:v>
                </c:pt>
                <c:pt idx="2597">
                  <c:v>3454</c:v>
                </c:pt>
                <c:pt idx="2598">
                  <c:v>3891</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15236</c:v>
                </c:pt>
                <c:pt idx="2616">
                  <c:v>10414</c:v>
                </c:pt>
                <c:pt idx="2617">
                  <c:v>7279</c:v>
                </c:pt>
                <c:pt idx="2618">
                  <c:v>5951</c:v>
                </c:pt>
                <c:pt idx="2619">
                  <c:v>5040</c:v>
                </c:pt>
                <c:pt idx="2620">
                  <c:v>4434</c:v>
                </c:pt>
                <c:pt idx="2621">
                  <c:v>4860</c:v>
                </c:pt>
                <c:pt idx="2622">
                  <c:v>5760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16257</c:v>
                </c:pt>
                <c:pt idx="2640">
                  <c:v>11118</c:v>
                </c:pt>
                <c:pt idx="2641">
                  <c:v>7661</c:v>
                </c:pt>
                <c:pt idx="2642">
                  <c:v>5736</c:v>
                </c:pt>
                <c:pt idx="2643">
                  <c:v>4579</c:v>
                </c:pt>
                <c:pt idx="2644">
                  <c:v>3665</c:v>
                </c:pt>
                <c:pt idx="2645">
                  <c:v>3826</c:v>
                </c:pt>
                <c:pt idx="2646">
                  <c:v>4574</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16521</c:v>
                </c:pt>
                <c:pt idx="2664">
                  <c:v>11822</c:v>
                </c:pt>
                <c:pt idx="2665">
                  <c:v>8406</c:v>
                </c:pt>
                <c:pt idx="2666">
                  <c:v>6760</c:v>
                </c:pt>
                <c:pt idx="2667">
                  <c:v>5985</c:v>
                </c:pt>
                <c:pt idx="2668">
                  <c:v>5301</c:v>
                </c:pt>
                <c:pt idx="2669">
                  <c:v>5087</c:v>
                </c:pt>
                <c:pt idx="2670">
                  <c:v>5471</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9929</c:v>
                </c:pt>
                <c:pt idx="2688">
                  <c:v>6318</c:v>
                </c:pt>
                <c:pt idx="2689">
                  <c:v>3812</c:v>
                </c:pt>
                <c:pt idx="2690">
                  <c:v>2870</c:v>
                </c:pt>
                <c:pt idx="2691">
                  <c:v>2161</c:v>
                </c:pt>
                <c:pt idx="2692">
                  <c:v>1655</c:v>
                </c:pt>
                <c:pt idx="2693">
                  <c:v>1743</c:v>
                </c:pt>
                <c:pt idx="2694">
                  <c:v>2083</c:v>
                </c:pt>
                <c:pt idx="2695">
                  <c:v>0</c:v>
                </c:pt>
                <c:pt idx="2696">
                  <c:v>0</c:v>
                </c:pt>
                <c:pt idx="2697">
                  <c:v>0</c:v>
                </c:pt>
                <c:pt idx="2698">
                  <c:v>0</c:v>
                </c:pt>
                <c:pt idx="2699">
                  <c:v>0</c:v>
                </c:pt>
                <c:pt idx="2700">
                  <c:v>0</c:v>
                </c:pt>
                <c:pt idx="2701">
                  <c:v>239</c:v>
                </c:pt>
                <c:pt idx="2702">
                  <c:v>2020</c:v>
                </c:pt>
                <c:pt idx="2703">
                  <c:v>3011</c:v>
                </c:pt>
                <c:pt idx="2704">
                  <c:v>6427</c:v>
                </c:pt>
                <c:pt idx="2705">
                  <c:v>7581</c:v>
                </c:pt>
                <c:pt idx="2706">
                  <c:v>7432</c:v>
                </c:pt>
                <c:pt idx="2707">
                  <c:v>4030</c:v>
                </c:pt>
                <c:pt idx="2708">
                  <c:v>374</c:v>
                </c:pt>
                <c:pt idx="2709">
                  <c:v>0</c:v>
                </c:pt>
                <c:pt idx="2710">
                  <c:v>0</c:v>
                </c:pt>
                <c:pt idx="2711">
                  <c:v>10986</c:v>
                </c:pt>
                <c:pt idx="2712">
                  <c:v>6973</c:v>
                </c:pt>
                <c:pt idx="2713">
                  <c:v>4741</c:v>
                </c:pt>
                <c:pt idx="2714">
                  <c:v>3861</c:v>
                </c:pt>
                <c:pt idx="2715">
                  <c:v>3135</c:v>
                </c:pt>
                <c:pt idx="2716">
                  <c:v>2709</c:v>
                </c:pt>
                <c:pt idx="2717">
                  <c:v>3256</c:v>
                </c:pt>
                <c:pt idx="2718">
                  <c:v>4570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11340</c:v>
                </c:pt>
                <c:pt idx="2736">
                  <c:v>7166</c:v>
                </c:pt>
                <c:pt idx="2737">
                  <c:v>4703</c:v>
                </c:pt>
                <c:pt idx="2738">
                  <c:v>3792</c:v>
                </c:pt>
                <c:pt idx="2739">
                  <c:v>2833</c:v>
                </c:pt>
                <c:pt idx="2740">
                  <c:v>2415</c:v>
                </c:pt>
                <c:pt idx="2741">
                  <c:v>2899</c:v>
                </c:pt>
                <c:pt idx="2742">
                  <c:v>3770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14794</c:v>
                </c:pt>
                <c:pt idx="2760">
                  <c:v>9575</c:v>
                </c:pt>
                <c:pt idx="2761">
                  <c:v>6466</c:v>
                </c:pt>
                <c:pt idx="2762">
                  <c:v>5085</c:v>
                </c:pt>
                <c:pt idx="2763">
                  <c:v>4127</c:v>
                </c:pt>
                <c:pt idx="2764">
                  <c:v>3423</c:v>
                </c:pt>
                <c:pt idx="2765">
                  <c:v>3857</c:v>
                </c:pt>
                <c:pt idx="2766">
                  <c:v>5106</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17451</c:v>
                </c:pt>
                <c:pt idx="2784">
                  <c:v>12063</c:v>
                </c:pt>
                <c:pt idx="2785">
                  <c:v>8599</c:v>
                </c:pt>
                <c:pt idx="2786">
                  <c:v>6926</c:v>
                </c:pt>
                <c:pt idx="2787">
                  <c:v>5688</c:v>
                </c:pt>
                <c:pt idx="2788">
                  <c:v>5157</c:v>
                </c:pt>
                <c:pt idx="2789">
                  <c:v>5584</c:v>
                </c:pt>
                <c:pt idx="2790">
                  <c:v>6703</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17220</c:v>
                </c:pt>
                <c:pt idx="2808">
                  <c:v>11702</c:v>
                </c:pt>
                <c:pt idx="2809">
                  <c:v>7556</c:v>
                </c:pt>
                <c:pt idx="2810">
                  <c:v>5378</c:v>
                </c:pt>
                <c:pt idx="2811">
                  <c:v>4005</c:v>
                </c:pt>
                <c:pt idx="2812">
                  <c:v>2993</c:v>
                </c:pt>
                <c:pt idx="2813">
                  <c:v>3199</c:v>
                </c:pt>
                <c:pt idx="2814">
                  <c:v>3829</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12783</c:v>
                </c:pt>
                <c:pt idx="2832">
                  <c:v>8218</c:v>
                </c:pt>
                <c:pt idx="2833">
                  <c:v>5238</c:v>
                </c:pt>
                <c:pt idx="2834">
                  <c:v>3694</c:v>
                </c:pt>
                <c:pt idx="2835">
                  <c:v>2558</c:v>
                </c:pt>
                <c:pt idx="2836">
                  <c:v>1980</c:v>
                </c:pt>
                <c:pt idx="2837">
                  <c:v>1989</c:v>
                </c:pt>
                <c:pt idx="2838">
                  <c:v>2167</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12033</c:v>
                </c:pt>
                <c:pt idx="2856">
                  <c:v>7723</c:v>
                </c:pt>
                <c:pt idx="2857">
                  <c:v>4710</c:v>
                </c:pt>
                <c:pt idx="2858">
                  <c:v>3358</c:v>
                </c:pt>
                <c:pt idx="2859">
                  <c:v>2337</c:v>
                </c:pt>
                <c:pt idx="2860">
                  <c:v>1710</c:v>
                </c:pt>
                <c:pt idx="2861">
                  <c:v>1689</c:v>
                </c:pt>
                <c:pt idx="2862">
                  <c:v>1886</c:v>
                </c:pt>
                <c:pt idx="2863">
                  <c:v>0</c:v>
                </c:pt>
                <c:pt idx="2864">
                  <c:v>0</c:v>
                </c:pt>
                <c:pt idx="2865">
                  <c:v>0</c:v>
                </c:pt>
                <c:pt idx="2866">
                  <c:v>0</c:v>
                </c:pt>
                <c:pt idx="2867">
                  <c:v>0</c:v>
                </c:pt>
                <c:pt idx="2868">
                  <c:v>936</c:v>
                </c:pt>
                <c:pt idx="2869">
                  <c:v>2809</c:v>
                </c:pt>
                <c:pt idx="2870">
                  <c:v>5433</c:v>
                </c:pt>
                <c:pt idx="2871">
                  <c:v>8121</c:v>
                </c:pt>
                <c:pt idx="2872">
                  <c:v>11125</c:v>
                </c:pt>
                <c:pt idx="2873">
                  <c:v>11110</c:v>
                </c:pt>
                <c:pt idx="2874">
                  <c:v>9540</c:v>
                </c:pt>
                <c:pt idx="2875">
                  <c:v>7477</c:v>
                </c:pt>
                <c:pt idx="2876">
                  <c:v>4838</c:v>
                </c:pt>
                <c:pt idx="2877">
                  <c:v>3059</c:v>
                </c:pt>
                <c:pt idx="2878">
                  <c:v>0</c:v>
                </c:pt>
                <c:pt idx="2879">
                  <c:v>13066</c:v>
                </c:pt>
                <c:pt idx="2880">
                  <c:v>8482</c:v>
                </c:pt>
                <c:pt idx="2881">
                  <c:v>5599</c:v>
                </c:pt>
                <c:pt idx="2882">
                  <c:v>4385</c:v>
                </c:pt>
                <c:pt idx="2883">
                  <c:v>3352</c:v>
                </c:pt>
                <c:pt idx="2884">
                  <c:v>2679</c:v>
                </c:pt>
                <c:pt idx="2885">
                  <c:v>3166</c:v>
                </c:pt>
                <c:pt idx="2886">
                  <c:v>4366</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13624</c:v>
                </c:pt>
                <c:pt idx="2904">
                  <c:v>8152</c:v>
                </c:pt>
                <c:pt idx="2905">
                  <c:v>5207</c:v>
                </c:pt>
                <c:pt idx="2906">
                  <c:v>3860</c:v>
                </c:pt>
                <c:pt idx="2907">
                  <c:v>3037</c:v>
                </c:pt>
                <c:pt idx="2908">
                  <c:v>2490</c:v>
                </c:pt>
                <c:pt idx="2909">
                  <c:v>2943</c:v>
                </c:pt>
                <c:pt idx="2910">
                  <c:v>4047</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14255</c:v>
                </c:pt>
                <c:pt idx="2928">
                  <c:v>9106</c:v>
                </c:pt>
                <c:pt idx="2929">
                  <c:v>5819</c:v>
                </c:pt>
                <c:pt idx="2930">
                  <c:v>4160</c:v>
                </c:pt>
                <c:pt idx="2931">
                  <c:v>3202</c:v>
                </c:pt>
                <c:pt idx="2932">
                  <c:v>2629</c:v>
                </c:pt>
                <c:pt idx="2933">
                  <c:v>2846</c:v>
                </c:pt>
                <c:pt idx="2934">
                  <c:v>3662</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11168</c:v>
                </c:pt>
                <c:pt idx="2952">
                  <c:v>6991</c:v>
                </c:pt>
                <c:pt idx="2953">
                  <c:v>4529</c:v>
                </c:pt>
                <c:pt idx="2954">
                  <c:v>3306</c:v>
                </c:pt>
                <c:pt idx="2955">
                  <c:v>2549</c:v>
                </c:pt>
                <c:pt idx="2956">
                  <c:v>2232</c:v>
                </c:pt>
                <c:pt idx="2957">
                  <c:v>2510</c:v>
                </c:pt>
                <c:pt idx="2958">
                  <c:v>3149</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10245</c:v>
                </c:pt>
                <c:pt idx="2976">
                  <c:v>6456</c:v>
                </c:pt>
                <c:pt idx="2977">
                  <c:v>4144</c:v>
                </c:pt>
                <c:pt idx="2978">
                  <c:v>2800</c:v>
                </c:pt>
                <c:pt idx="2979">
                  <c:v>2077</c:v>
                </c:pt>
                <c:pt idx="2980">
                  <c:v>1549</c:v>
                </c:pt>
                <c:pt idx="2981">
                  <c:v>1665</c:v>
                </c:pt>
                <c:pt idx="2982">
                  <c:v>2296</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9949</c:v>
                </c:pt>
                <c:pt idx="3000">
                  <c:v>6021</c:v>
                </c:pt>
                <c:pt idx="3001">
                  <c:v>3462</c:v>
                </c:pt>
                <c:pt idx="3002">
                  <c:v>2036</c:v>
                </c:pt>
                <c:pt idx="3003">
                  <c:v>1343</c:v>
                </c:pt>
                <c:pt idx="3004">
                  <c:v>990</c:v>
                </c:pt>
                <c:pt idx="3005">
                  <c:v>989</c:v>
                </c:pt>
                <c:pt idx="3006">
                  <c:v>1001</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12101</c:v>
                </c:pt>
                <c:pt idx="3024">
                  <c:v>7744</c:v>
                </c:pt>
                <c:pt idx="3025">
                  <c:v>4598</c:v>
                </c:pt>
                <c:pt idx="3026">
                  <c:v>2981</c:v>
                </c:pt>
                <c:pt idx="3027">
                  <c:v>2103</c:v>
                </c:pt>
                <c:pt idx="3028">
                  <c:v>1520</c:v>
                </c:pt>
                <c:pt idx="3029">
                  <c:v>1310</c:v>
                </c:pt>
                <c:pt idx="3030">
                  <c:v>1333</c:v>
                </c:pt>
                <c:pt idx="3031">
                  <c:v>0</c:v>
                </c:pt>
                <c:pt idx="3032">
                  <c:v>0</c:v>
                </c:pt>
                <c:pt idx="3033">
                  <c:v>0</c:v>
                </c:pt>
                <c:pt idx="3034">
                  <c:v>0</c:v>
                </c:pt>
                <c:pt idx="3035">
                  <c:v>0</c:v>
                </c:pt>
                <c:pt idx="3036">
                  <c:v>0</c:v>
                </c:pt>
                <c:pt idx="3037">
                  <c:v>0</c:v>
                </c:pt>
                <c:pt idx="3038">
                  <c:v>2182</c:v>
                </c:pt>
                <c:pt idx="3039">
                  <c:v>4151</c:v>
                </c:pt>
                <c:pt idx="3040">
                  <c:v>6852</c:v>
                </c:pt>
                <c:pt idx="3041">
                  <c:v>7628</c:v>
                </c:pt>
                <c:pt idx="3042">
                  <c:v>6447</c:v>
                </c:pt>
                <c:pt idx="3043">
                  <c:v>3648</c:v>
                </c:pt>
                <c:pt idx="3044">
                  <c:v>1933</c:v>
                </c:pt>
                <c:pt idx="3045">
                  <c:v>1020</c:v>
                </c:pt>
                <c:pt idx="3046">
                  <c:v>0</c:v>
                </c:pt>
                <c:pt idx="3047">
                  <c:v>12437</c:v>
                </c:pt>
                <c:pt idx="3048">
                  <c:v>7963</c:v>
                </c:pt>
                <c:pt idx="3049">
                  <c:v>4815</c:v>
                </c:pt>
                <c:pt idx="3050">
                  <c:v>3108</c:v>
                </c:pt>
                <c:pt idx="3051">
                  <c:v>2268</c:v>
                </c:pt>
                <c:pt idx="3052">
                  <c:v>2022</c:v>
                </c:pt>
                <c:pt idx="3053">
                  <c:v>2536</c:v>
                </c:pt>
                <c:pt idx="3054">
                  <c:v>3519</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12596</c:v>
                </c:pt>
                <c:pt idx="3072">
                  <c:v>7911</c:v>
                </c:pt>
                <c:pt idx="3073">
                  <c:v>4941</c:v>
                </c:pt>
                <c:pt idx="3074">
                  <c:v>3347</c:v>
                </c:pt>
                <c:pt idx="3075">
                  <c:v>2406</c:v>
                </c:pt>
                <c:pt idx="3076">
                  <c:v>1900</c:v>
                </c:pt>
                <c:pt idx="3077">
                  <c:v>2119</c:v>
                </c:pt>
                <c:pt idx="3078">
                  <c:v>3159</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13147</c:v>
                </c:pt>
                <c:pt idx="3096">
                  <c:v>9015</c:v>
                </c:pt>
                <c:pt idx="3097">
                  <c:v>6348</c:v>
                </c:pt>
                <c:pt idx="3098">
                  <c:v>4235</c:v>
                </c:pt>
                <c:pt idx="3099">
                  <c:v>2881</c:v>
                </c:pt>
                <c:pt idx="3100">
                  <c:v>2150</c:v>
                </c:pt>
                <c:pt idx="3101">
                  <c:v>2370</c:v>
                </c:pt>
                <c:pt idx="3102">
                  <c:v>3399</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11384</c:v>
                </c:pt>
                <c:pt idx="3120">
                  <c:v>6745</c:v>
                </c:pt>
                <c:pt idx="3121">
                  <c:v>4007</c:v>
                </c:pt>
                <c:pt idx="3122">
                  <c:v>2663</c:v>
                </c:pt>
                <c:pt idx="3123">
                  <c:v>2020</c:v>
                </c:pt>
                <c:pt idx="3124">
                  <c:v>1604</c:v>
                </c:pt>
                <c:pt idx="3125">
                  <c:v>1961</c:v>
                </c:pt>
                <c:pt idx="3126">
                  <c:v>3059</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10424</c:v>
                </c:pt>
                <c:pt idx="3144">
                  <c:v>6547</c:v>
                </c:pt>
                <c:pt idx="3145">
                  <c:v>3982</c:v>
                </c:pt>
                <c:pt idx="3146">
                  <c:v>2454</c:v>
                </c:pt>
                <c:pt idx="3147">
                  <c:v>1744</c:v>
                </c:pt>
                <c:pt idx="3148">
                  <c:v>1354</c:v>
                </c:pt>
                <c:pt idx="3149">
                  <c:v>1638</c:v>
                </c:pt>
                <c:pt idx="3150">
                  <c:v>2732</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11622</c:v>
                </c:pt>
                <c:pt idx="3168">
                  <c:v>7482</c:v>
                </c:pt>
                <c:pt idx="3169">
                  <c:v>4863</c:v>
                </c:pt>
                <c:pt idx="3170">
                  <c:v>3509</c:v>
                </c:pt>
                <c:pt idx="3171">
                  <c:v>2763</c:v>
                </c:pt>
                <c:pt idx="3172">
                  <c:v>2338</c:v>
                </c:pt>
                <c:pt idx="3173">
                  <c:v>2254</c:v>
                </c:pt>
                <c:pt idx="3174">
                  <c:v>2359</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12164</c:v>
                </c:pt>
                <c:pt idx="3192">
                  <c:v>7988</c:v>
                </c:pt>
                <c:pt idx="3193">
                  <c:v>5074</c:v>
                </c:pt>
                <c:pt idx="3194">
                  <c:v>3446</c:v>
                </c:pt>
                <c:pt idx="3195">
                  <c:v>2780</c:v>
                </c:pt>
                <c:pt idx="3196">
                  <c:v>2300</c:v>
                </c:pt>
                <c:pt idx="3197">
                  <c:v>2277</c:v>
                </c:pt>
                <c:pt idx="3198">
                  <c:v>2264</c:v>
                </c:pt>
                <c:pt idx="3199">
                  <c:v>0</c:v>
                </c:pt>
                <c:pt idx="3200">
                  <c:v>0</c:v>
                </c:pt>
                <c:pt idx="3201">
                  <c:v>0</c:v>
                </c:pt>
                <c:pt idx="3202">
                  <c:v>0</c:v>
                </c:pt>
                <c:pt idx="3203">
                  <c:v>0</c:v>
                </c:pt>
                <c:pt idx="3204">
                  <c:v>1087</c:v>
                </c:pt>
                <c:pt idx="3205">
                  <c:v>3287</c:v>
                </c:pt>
                <c:pt idx="3206">
                  <c:v>6138</c:v>
                </c:pt>
                <c:pt idx="3207">
                  <c:v>8661</c:v>
                </c:pt>
                <c:pt idx="3208">
                  <c:v>10524</c:v>
                </c:pt>
                <c:pt idx="3209">
                  <c:v>11026</c:v>
                </c:pt>
                <c:pt idx="3210">
                  <c:v>9754</c:v>
                </c:pt>
                <c:pt idx="3211">
                  <c:v>7443</c:v>
                </c:pt>
                <c:pt idx="3212">
                  <c:v>4275</c:v>
                </c:pt>
                <c:pt idx="3213">
                  <c:v>2556</c:v>
                </c:pt>
                <c:pt idx="3214">
                  <c:v>0</c:v>
                </c:pt>
                <c:pt idx="3215">
                  <c:v>12666</c:v>
                </c:pt>
                <c:pt idx="3216">
                  <c:v>8110</c:v>
                </c:pt>
                <c:pt idx="3217">
                  <c:v>5344</c:v>
                </c:pt>
                <c:pt idx="3218">
                  <c:v>3864</c:v>
                </c:pt>
                <c:pt idx="3219">
                  <c:v>3007</c:v>
                </c:pt>
                <c:pt idx="3220">
                  <c:v>2592</c:v>
                </c:pt>
                <c:pt idx="3221">
                  <c:v>3005</c:v>
                </c:pt>
                <c:pt idx="3222">
                  <c:v>4492</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13509</c:v>
                </c:pt>
                <c:pt idx="3240">
                  <c:v>8996</c:v>
                </c:pt>
                <c:pt idx="3241">
                  <c:v>6355</c:v>
                </c:pt>
                <c:pt idx="3242">
                  <c:v>4675</c:v>
                </c:pt>
                <c:pt idx="3243">
                  <c:v>3863</c:v>
                </c:pt>
                <c:pt idx="3244">
                  <c:v>3559</c:v>
                </c:pt>
                <c:pt idx="3245">
                  <c:v>4073</c:v>
                </c:pt>
                <c:pt idx="3246">
                  <c:v>5630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11759</c:v>
                </c:pt>
                <c:pt idx="3264">
                  <c:v>7653</c:v>
                </c:pt>
                <c:pt idx="3265">
                  <c:v>4982</c:v>
                </c:pt>
                <c:pt idx="3266">
                  <c:v>3622</c:v>
                </c:pt>
                <c:pt idx="3267">
                  <c:v>2859</c:v>
                </c:pt>
                <c:pt idx="3268">
                  <c:v>2403</c:v>
                </c:pt>
                <c:pt idx="3269">
                  <c:v>2887</c:v>
                </c:pt>
                <c:pt idx="3270">
                  <c:v>4733</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11975</c:v>
                </c:pt>
                <c:pt idx="3288">
                  <c:v>8085</c:v>
                </c:pt>
                <c:pt idx="3289">
                  <c:v>5518</c:v>
                </c:pt>
                <c:pt idx="3290">
                  <c:v>3973</c:v>
                </c:pt>
                <c:pt idx="3291">
                  <c:v>3994</c:v>
                </c:pt>
                <c:pt idx="3292">
                  <c:v>3441</c:v>
                </c:pt>
                <c:pt idx="3293">
                  <c:v>3675</c:v>
                </c:pt>
                <c:pt idx="3294">
                  <c:v>5272</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10480</c:v>
                </c:pt>
                <c:pt idx="3312">
                  <c:v>7103</c:v>
                </c:pt>
                <c:pt idx="3313">
                  <c:v>4538</c:v>
                </c:pt>
                <c:pt idx="3314">
                  <c:v>3196</c:v>
                </c:pt>
                <c:pt idx="3315">
                  <c:v>2714</c:v>
                </c:pt>
                <c:pt idx="3316">
                  <c:v>2166</c:v>
                </c:pt>
                <c:pt idx="3317">
                  <c:v>2477</c:v>
                </c:pt>
                <c:pt idx="3318">
                  <c:v>3572</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7563</c:v>
                </c:pt>
                <c:pt idx="3336">
                  <c:v>4473</c:v>
                </c:pt>
                <c:pt idx="3337">
                  <c:v>2410</c:v>
                </c:pt>
                <c:pt idx="3338">
                  <c:v>1405</c:v>
                </c:pt>
                <c:pt idx="3339">
                  <c:v>1073</c:v>
                </c:pt>
                <c:pt idx="3340">
                  <c:v>751</c:v>
                </c:pt>
                <c:pt idx="3341">
                  <c:v>744</c:v>
                </c:pt>
                <c:pt idx="3342">
                  <c:v>932</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8330</c:v>
                </c:pt>
                <c:pt idx="3360">
                  <c:v>5094</c:v>
                </c:pt>
                <c:pt idx="3361">
                  <c:v>2771</c:v>
                </c:pt>
                <c:pt idx="3362">
                  <c:v>1755</c:v>
                </c:pt>
                <c:pt idx="3363">
                  <c:v>1181</c:v>
                </c:pt>
                <c:pt idx="3364">
                  <c:v>763</c:v>
                </c:pt>
                <c:pt idx="3365">
                  <c:v>651</c:v>
                </c:pt>
                <c:pt idx="3366">
                  <c:v>875</c:v>
                </c:pt>
                <c:pt idx="3367">
                  <c:v>0</c:v>
                </c:pt>
                <c:pt idx="3368">
                  <c:v>0</c:v>
                </c:pt>
                <c:pt idx="3369">
                  <c:v>0</c:v>
                </c:pt>
                <c:pt idx="3370">
                  <c:v>0</c:v>
                </c:pt>
                <c:pt idx="3371">
                  <c:v>0</c:v>
                </c:pt>
                <c:pt idx="3372">
                  <c:v>0</c:v>
                </c:pt>
                <c:pt idx="3373">
                  <c:v>0</c:v>
                </c:pt>
                <c:pt idx="3374">
                  <c:v>0</c:v>
                </c:pt>
                <c:pt idx="3375">
                  <c:v>0</c:v>
                </c:pt>
                <c:pt idx="3376">
                  <c:v>364</c:v>
                </c:pt>
                <c:pt idx="3377">
                  <c:v>616</c:v>
                </c:pt>
                <c:pt idx="3378">
                  <c:v>0</c:v>
                </c:pt>
                <c:pt idx="3379">
                  <c:v>0</c:v>
                </c:pt>
                <c:pt idx="3380">
                  <c:v>0</c:v>
                </c:pt>
                <c:pt idx="3381">
                  <c:v>0</c:v>
                </c:pt>
                <c:pt idx="3382">
                  <c:v>0</c:v>
                </c:pt>
                <c:pt idx="3383">
                  <c:v>8581</c:v>
                </c:pt>
                <c:pt idx="3384">
                  <c:v>5399</c:v>
                </c:pt>
                <c:pt idx="3385">
                  <c:v>3531</c:v>
                </c:pt>
                <c:pt idx="3386">
                  <c:v>2959</c:v>
                </c:pt>
                <c:pt idx="3387">
                  <c:v>2547</c:v>
                </c:pt>
                <c:pt idx="3388">
                  <c:v>2255</c:v>
                </c:pt>
                <c:pt idx="3389">
                  <c:v>3059</c:v>
                </c:pt>
                <c:pt idx="3390">
                  <c:v>6163</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7086</c:v>
                </c:pt>
                <c:pt idx="3408">
                  <c:v>4228</c:v>
                </c:pt>
                <c:pt idx="3409">
                  <c:v>2647</c:v>
                </c:pt>
                <c:pt idx="3410">
                  <c:v>2066</c:v>
                </c:pt>
                <c:pt idx="3411">
                  <c:v>1713</c:v>
                </c:pt>
                <c:pt idx="3412">
                  <c:v>1618</c:v>
                </c:pt>
                <c:pt idx="3413">
                  <c:v>2230</c:v>
                </c:pt>
                <c:pt idx="3414">
                  <c:v>4593</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7072</c:v>
                </c:pt>
                <c:pt idx="3432">
                  <c:v>3886</c:v>
                </c:pt>
                <c:pt idx="3433">
                  <c:v>2160</c:v>
                </c:pt>
                <c:pt idx="3434">
                  <c:v>1547</c:v>
                </c:pt>
                <c:pt idx="3435">
                  <c:v>1163</c:v>
                </c:pt>
                <c:pt idx="3436">
                  <c:v>1033</c:v>
                </c:pt>
                <c:pt idx="3437">
                  <c:v>1648</c:v>
                </c:pt>
                <c:pt idx="3438">
                  <c:v>3893</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10884</c:v>
                </c:pt>
                <c:pt idx="3456">
                  <c:v>6683</c:v>
                </c:pt>
                <c:pt idx="3457">
                  <c:v>4281</c:v>
                </c:pt>
                <c:pt idx="3458">
                  <c:v>3161</c:v>
                </c:pt>
                <c:pt idx="3459">
                  <c:v>2516</c:v>
                </c:pt>
                <c:pt idx="3460">
                  <c:v>2349</c:v>
                </c:pt>
                <c:pt idx="3461">
                  <c:v>3076</c:v>
                </c:pt>
                <c:pt idx="3462">
                  <c:v>5489</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12001</c:v>
                </c:pt>
                <c:pt idx="3480">
                  <c:v>7665</c:v>
                </c:pt>
                <c:pt idx="3481">
                  <c:v>5032</c:v>
                </c:pt>
                <c:pt idx="3482">
                  <c:v>3813</c:v>
                </c:pt>
                <c:pt idx="3483">
                  <c:v>3052</c:v>
                </c:pt>
                <c:pt idx="3484">
                  <c:v>2538</c:v>
                </c:pt>
                <c:pt idx="3485">
                  <c:v>2839</c:v>
                </c:pt>
                <c:pt idx="3486">
                  <c:v>5080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12288</c:v>
                </c:pt>
                <c:pt idx="3504">
                  <c:v>8104</c:v>
                </c:pt>
                <c:pt idx="3505">
                  <c:v>5281</c:v>
                </c:pt>
                <c:pt idx="3506">
                  <c:v>3835</c:v>
                </c:pt>
                <c:pt idx="3507">
                  <c:v>2941</c:v>
                </c:pt>
                <c:pt idx="3508">
                  <c:v>2333</c:v>
                </c:pt>
                <c:pt idx="3509">
                  <c:v>2072</c:v>
                </c:pt>
                <c:pt idx="3510">
                  <c:v>2358</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11757</c:v>
                </c:pt>
                <c:pt idx="3528">
                  <c:v>8199</c:v>
                </c:pt>
                <c:pt idx="3529">
                  <c:v>5450</c:v>
                </c:pt>
                <c:pt idx="3530">
                  <c:v>3918</c:v>
                </c:pt>
                <c:pt idx="3531">
                  <c:v>2872</c:v>
                </c:pt>
                <c:pt idx="3532">
                  <c:v>2279</c:v>
                </c:pt>
                <c:pt idx="3533">
                  <c:v>2118</c:v>
                </c:pt>
                <c:pt idx="3534">
                  <c:v>2423</c:v>
                </c:pt>
                <c:pt idx="3535">
                  <c:v>0</c:v>
                </c:pt>
                <c:pt idx="3536">
                  <c:v>0</c:v>
                </c:pt>
                <c:pt idx="3537">
                  <c:v>0</c:v>
                </c:pt>
                <c:pt idx="3538">
                  <c:v>0</c:v>
                </c:pt>
                <c:pt idx="3539">
                  <c:v>0</c:v>
                </c:pt>
                <c:pt idx="3540">
                  <c:v>0</c:v>
                </c:pt>
                <c:pt idx="3541">
                  <c:v>0</c:v>
                </c:pt>
                <c:pt idx="3542">
                  <c:v>0</c:v>
                </c:pt>
                <c:pt idx="3543">
                  <c:v>0</c:v>
                </c:pt>
                <c:pt idx="3544">
                  <c:v>164</c:v>
                </c:pt>
                <c:pt idx="3545">
                  <c:v>0</c:v>
                </c:pt>
                <c:pt idx="3546">
                  <c:v>0</c:v>
                </c:pt>
                <c:pt idx="3547">
                  <c:v>0</c:v>
                </c:pt>
                <c:pt idx="3548">
                  <c:v>0</c:v>
                </c:pt>
                <c:pt idx="3549">
                  <c:v>0</c:v>
                </c:pt>
                <c:pt idx="3550">
                  <c:v>0</c:v>
                </c:pt>
                <c:pt idx="3551">
                  <c:v>10085</c:v>
                </c:pt>
                <c:pt idx="3552">
                  <c:v>6979</c:v>
                </c:pt>
                <c:pt idx="3553">
                  <c:v>4950</c:v>
                </c:pt>
                <c:pt idx="3554">
                  <c:v>3863</c:v>
                </c:pt>
                <c:pt idx="3555">
                  <c:v>3322</c:v>
                </c:pt>
                <c:pt idx="3556">
                  <c:v>2859</c:v>
                </c:pt>
                <c:pt idx="3557">
                  <c:v>2717</c:v>
                </c:pt>
                <c:pt idx="3558">
                  <c:v>3247</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10252</c:v>
                </c:pt>
                <c:pt idx="3576">
                  <c:v>7436</c:v>
                </c:pt>
                <c:pt idx="3577">
                  <c:v>5269</c:v>
                </c:pt>
                <c:pt idx="3578">
                  <c:v>4397</c:v>
                </c:pt>
                <c:pt idx="3579">
                  <c:v>3491</c:v>
                </c:pt>
                <c:pt idx="3580">
                  <c:v>2929</c:v>
                </c:pt>
                <c:pt idx="3581">
                  <c:v>3588</c:v>
                </c:pt>
                <c:pt idx="3582">
                  <c:v>6082</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7787</c:v>
                </c:pt>
                <c:pt idx="3600">
                  <c:v>4405</c:v>
                </c:pt>
                <c:pt idx="3601">
                  <c:v>2730</c:v>
                </c:pt>
                <c:pt idx="3602">
                  <c:v>2165</c:v>
                </c:pt>
                <c:pt idx="3603">
                  <c:v>1755</c:v>
                </c:pt>
                <c:pt idx="3604">
                  <c:v>1645</c:v>
                </c:pt>
                <c:pt idx="3605">
                  <c:v>2247</c:v>
                </c:pt>
                <c:pt idx="3606">
                  <c:v>4634</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10792</c:v>
                </c:pt>
                <c:pt idx="3624">
                  <c:v>8353</c:v>
                </c:pt>
                <c:pt idx="3625">
                  <c:v>6055</c:v>
                </c:pt>
                <c:pt idx="3626">
                  <c:v>5111</c:v>
                </c:pt>
                <c:pt idx="3627">
                  <c:v>4404</c:v>
                </c:pt>
                <c:pt idx="3628">
                  <c:v>4309</c:v>
                </c:pt>
                <c:pt idx="3629">
                  <c:v>5044</c:v>
                </c:pt>
                <c:pt idx="3630">
                  <c:v>8148</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14875</c:v>
                </c:pt>
                <c:pt idx="3648">
                  <c:v>8962</c:v>
                </c:pt>
                <c:pt idx="3649">
                  <c:v>6105</c:v>
                </c:pt>
                <c:pt idx="3650">
                  <c:v>4737</c:v>
                </c:pt>
                <c:pt idx="3651">
                  <c:v>3936</c:v>
                </c:pt>
                <c:pt idx="3652">
                  <c:v>3693</c:v>
                </c:pt>
                <c:pt idx="3653">
                  <c:v>4211</c:v>
                </c:pt>
                <c:pt idx="3654">
                  <c:v>7141</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11530</c:v>
                </c:pt>
                <c:pt idx="3672">
                  <c:v>8223</c:v>
                </c:pt>
                <c:pt idx="3673">
                  <c:v>5935</c:v>
                </c:pt>
                <c:pt idx="3674">
                  <c:v>4575</c:v>
                </c:pt>
                <c:pt idx="3675">
                  <c:v>3670</c:v>
                </c:pt>
                <c:pt idx="3676">
                  <c:v>3296</c:v>
                </c:pt>
                <c:pt idx="3677">
                  <c:v>3331</c:v>
                </c:pt>
                <c:pt idx="3678">
                  <c:v>3790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8908</c:v>
                </c:pt>
                <c:pt idx="3696">
                  <c:v>5749</c:v>
                </c:pt>
                <c:pt idx="3697">
                  <c:v>3843</c:v>
                </c:pt>
                <c:pt idx="3698">
                  <c:v>2664</c:v>
                </c:pt>
                <c:pt idx="3699">
                  <c:v>2198</c:v>
                </c:pt>
                <c:pt idx="3700">
                  <c:v>2080</c:v>
                </c:pt>
                <c:pt idx="3701">
                  <c:v>2171</c:v>
                </c:pt>
                <c:pt idx="3702">
                  <c:v>2586</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6826</c:v>
                </c:pt>
                <c:pt idx="3720">
                  <c:v>3919</c:v>
                </c:pt>
                <c:pt idx="3721">
                  <c:v>2663</c:v>
                </c:pt>
                <c:pt idx="3722">
                  <c:v>2060</c:v>
                </c:pt>
                <c:pt idx="3723">
                  <c:v>1746</c:v>
                </c:pt>
                <c:pt idx="3724">
                  <c:v>1830</c:v>
                </c:pt>
                <c:pt idx="3725">
                  <c:v>2720</c:v>
                </c:pt>
                <c:pt idx="3726">
                  <c:v>5353</c:v>
                </c:pt>
                <c:pt idx="3727">
                  <c:v>0</c:v>
                </c:pt>
                <c:pt idx="3728">
                  <c:v>0</c:v>
                </c:pt>
                <c:pt idx="3729">
                  <c:v>0</c:v>
                </c:pt>
                <c:pt idx="3730">
                  <c:v>0</c:v>
                </c:pt>
                <c:pt idx="3731">
                  <c:v>0</c:v>
                </c:pt>
                <c:pt idx="3732">
                  <c:v>0</c:v>
                </c:pt>
                <c:pt idx="3733">
                  <c:v>0</c:v>
                </c:pt>
                <c:pt idx="3734">
                  <c:v>504</c:v>
                </c:pt>
                <c:pt idx="3735">
                  <c:v>2728</c:v>
                </c:pt>
                <c:pt idx="3736">
                  <c:v>4183</c:v>
                </c:pt>
                <c:pt idx="3737">
                  <c:v>5546</c:v>
                </c:pt>
                <c:pt idx="3738">
                  <c:v>4437</c:v>
                </c:pt>
                <c:pt idx="3739">
                  <c:v>1217</c:v>
                </c:pt>
                <c:pt idx="3740">
                  <c:v>330</c:v>
                </c:pt>
                <c:pt idx="3741">
                  <c:v>0</c:v>
                </c:pt>
                <c:pt idx="3742">
                  <c:v>0</c:v>
                </c:pt>
                <c:pt idx="3743">
                  <c:v>7891</c:v>
                </c:pt>
                <c:pt idx="3744">
                  <c:v>4556</c:v>
                </c:pt>
                <c:pt idx="3745">
                  <c:v>2848</c:v>
                </c:pt>
                <c:pt idx="3746">
                  <c:v>2087</c:v>
                </c:pt>
                <c:pt idx="3747">
                  <c:v>1760</c:v>
                </c:pt>
                <c:pt idx="3748">
                  <c:v>1932</c:v>
                </c:pt>
                <c:pt idx="3749">
                  <c:v>2775</c:v>
                </c:pt>
                <c:pt idx="3750">
                  <c:v>4765</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9375</c:v>
                </c:pt>
                <c:pt idx="3768">
                  <c:v>6243</c:v>
                </c:pt>
                <c:pt idx="3769">
                  <c:v>4401</c:v>
                </c:pt>
                <c:pt idx="3770">
                  <c:v>3559</c:v>
                </c:pt>
                <c:pt idx="3771">
                  <c:v>3161</c:v>
                </c:pt>
                <c:pt idx="3772">
                  <c:v>3089</c:v>
                </c:pt>
                <c:pt idx="3773">
                  <c:v>4048</c:v>
                </c:pt>
                <c:pt idx="3774">
                  <c:v>6792</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9242</c:v>
                </c:pt>
                <c:pt idx="3792">
                  <c:v>5852</c:v>
                </c:pt>
                <c:pt idx="3793">
                  <c:v>4038</c:v>
                </c:pt>
                <c:pt idx="3794">
                  <c:v>3145</c:v>
                </c:pt>
                <c:pt idx="3795">
                  <c:v>2651</c:v>
                </c:pt>
                <c:pt idx="3796">
                  <c:v>2682</c:v>
                </c:pt>
                <c:pt idx="3797">
                  <c:v>3387</c:v>
                </c:pt>
                <c:pt idx="3798">
                  <c:v>5836</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8590</c:v>
                </c:pt>
                <c:pt idx="3816">
                  <c:v>5321</c:v>
                </c:pt>
                <c:pt idx="3817">
                  <c:v>3620</c:v>
                </c:pt>
                <c:pt idx="3818">
                  <c:v>2736</c:v>
                </c:pt>
                <c:pt idx="3819">
                  <c:v>2315</c:v>
                </c:pt>
                <c:pt idx="3820">
                  <c:v>2349</c:v>
                </c:pt>
                <c:pt idx="3821">
                  <c:v>3017</c:v>
                </c:pt>
                <c:pt idx="3822">
                  <c:v>5189</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6591</c:v>
                </c:pt>
                <c:pt idx="3840">
                  <c:v>3986</c:v>
                </c:pt>
                <c:pt idx="3841">
                  <c:v>2514</c:v>
                </c:pt>
                <c:pt idx="3842">
                  <c:v>1750</c:v>
                </c:pt>
                <c:pt idx="3843">
                  <c:v>1369</c:v>
                </c:pt>
                <c:pt idx="3844">
                  <c:v>1449</c:v>
                </c:pt>
                <c:pt idx="3845">
                  <c:v>1588</c:v>
                </c:pt>
                <c:pt idx="3846">
                  <c:v>2062</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7823</c:v>
                </c:pt>
                <c:pt idx="3864">
                  <c:v>4883</c:v>
                </c:pt>
                <c:pt idx="3865">
                  <c:v>2948</c:v>
                </c:pt>
                <c:pt idx="3866">
                  <c:v>1960</c:v>
                </c:pt>
                <c:pt idx="3867">
                  <c:v>1395</c:v>
                </c:pt>
                <c:pt idx="3868">
                  <c:v>1204</c:v>
                </c:pt>
                <c:pt idx="3869">
                  <c:v>1265</c:v>
                </c:pt>
                <c:pt idx="3870">
                  <c:v>1472</c:v>
                </c:pt>
                <c:pt idx="3871">
                  <c:v>0</c:v>
                </c:pt>
                <c:pt idx="3872">
                  <c:v>0</c:v>
                </c:pt>
                <c:pt idx="3873">
                  <c:v>0</c:v>
                </c:pt>
                <c:pt idx="3874">
                  <c:v>0</c:v>
                </c:pt>
                <c:pt idx="3875">
                  <c:v>0</c:v>
                </c:pt>
                <c:pt idx="3876">
                  <c:v>0</c:v>
                </c:pt>
                <c:pt idx="3877">
                  <c:v>0</c:v>
                </c:pt>
                <c:pt idx="3878">
                  <c:v>0</c:v>
                </c:pt>
                <c:pt idx="3879">
                  <c:v>0</c:v>
                </c:pt>
                <c:pt idx="3880">
                  <c:v>369</c:v>
                </c:pt>
                <c:pt idx="3881">
                  <c:v>1419</c:v>
                </c:pt>
                <c:pt idx="3882">
                  <c:v>523</c:v>
                </c:pt>
                <c:pt idx="3883">
                  <c:v>0</c:v>
                </c:pt>
                <c:pt idx="3884">
                  <c:v>0</c:v>
                </c:pt>
                <c:pt idx="3885">
                  <c:v>0</c:v>
                </c:pt>
                <c:pt idx="3886">
                  <c:v>0</c:v>
                </c:pt>
                <c:pt idx="3887">
                  <c:v>7134</c:v>
                </c:pt>
                <c:pt idx="3888">
                  <c:v>4160</c:v>
                </c:pt>
                <c:pt idx="3889">
                  <c:v>2596</c:v>
                </c:pt>
                <c:pt idx="3890">
                  <c:v>1993</c:v>
                </c:pt>
                <c:pt idx="3891">
                  <c:v>1601</c:v>
                </c:pt>
                <c:pt idx="3892">
                  <c:v>1670</c:v>
                </c:pt>
                <c:pt idx="3893">
                  <c:v>2441</c:v>
                </c:pt>
                <c:pt idx="3894">
                  <c:v>5009</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9074</c:v>
                </c:pt>
                <c:pt idx="3912">
                  <c:v>5595</c:v>
                </c:pt>
                <c:pt idx="3913">
                  <c:v>3872</c:v>
                </c:pt>
                <c:pt idx="3914">
                  <c:v>2986</c:v>
                </c:pt>
                <c:pt idx="3915">
                  <c:v>2522</c:v>
                </c:pt>
                <c:pt idx="3916">
                  <c:v>2571</c:v>
                </c:pt>
                <c:pt idx="3917">
                  <c:v>3494</c:v>
                </c:pt>
                <c:pt idx="3918">
                  <c:v>6050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9715</c:v>
                </c:pt>
                <c:pt idx="3936">
                  <c:v>6317</c:v>
                </c:pt>
                <c:pt idx="3937">
                  <c:v>3999</c:v>
                </c:pt>
                <c:pt idx="3938">
                  <c:v>2851</c:v>
                </c:pt>
                <c:pt idx="3939">
                  <c:v>2162</c:v>
                </c:pt>
                <c:pt idx="3940">
                  <c:v>2059</c:v>
                </c:pt>
                <c:pt idx="3941">
                  <c:v>2666</c:v>
                </c:pt>
                <c:pt idx="3942">
                  <c:v>4910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4561</c:v>
                </c:pt>
                <c:pt idx="3960">
                  <c:v>2443</c:v>
                </c:pt>
                <c:pt idx="3961">
                  <c:v>1451</c:v>
                </c:pt>
                <c:pt idx="3962">
                  <c:v>1047</c:v>
                </c:pt>
                <c:pt idx="3963">
                  <c:v>904</c:v>
                </c:pt>
                <c:pt idx="3964">
                  <c:v>1053</c:v>
                </c:pt>
                <c:pt idx="3965">
                  <c:v>1873</c:v>
                </c:pt>
                <c:pt idx="3966">
                  <c:v>4233</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4351</c:v>
                </c:pt>
                <c:pt idx="3984">
                  <c:v>2421</c:v>
                </c:pt>
                <c:pt idx="3985">
                  <c:v>1559</c:v>
                </c:pt>
                <c:pt idx="3986">
                  <c:v>1102</c:v>
                </c:pt>
                <c:pt idx="3987">
                  <c:v>1010</c:v>
                </c:pt>
                <c:pt idx="3988">
                  <c:v>1180</c:v>
                </c:pt>
                <c:pt idx="3989">
                  <c:v>1851</c:v>
                </c:pt>
                <c:pt idx="3990">
                  <c:v>3977</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6193</c:v>
                </c:pt>
                <c:pt idx="4008">
                  <c:v>3720</c:v>
                </c:pt>
                <c:pt idx="4009">
                  <c:v>2245</c:v>
                </c:pt>
                <c:pt idx="4010">
                  <c:v>1470</c:v>
                </c:pt>
                <c:pt idx="4011">
                  <c:v>1159</c:v>
                </c:pt>
                <c:pt idx="4012">
                  <c:v>1193</c:v>
                </c:pt>
                <c:pt idx="4013">
                  <c:v>1359</c:v>
                </c:pt>
                <c:pt idx="4014">
                  <c:v>1799</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10625</c:v>
                </c:pt>
                <c:pt idx="4032">
                  <c:v>7325</c:v>
                </c:pt>
                <c:pt idx="4033">
                  <c:v>4358</c:v>
                </c:pt>
                <c:pt idx="4034">
                  <c:v>2985</c:v>
                </c:pt>
                <c:pt idx="4035">
                  <c:v>2117</c:v>
                </c:pt>
                <c:pt idx="4036">
                  <c:v>1898</c:v>
                </c:pt>
                <c:pt idx="4037">
                  <c:v>1897</c:v>
                </c:pt>
                <c:pt idx="4038">
                  <c:v>2165</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4586</c:v>
                </c:pt>
                <c:pt idx="4056">
                  <c:v>2441</c:v>
                </c:pt>
                <c:pt idx="4057">
                  <c:v>1518</c:v>
                </c:pt>
                <c:pt idx="4058">
                  <c:v>1039</c:v>
                </c:pt>
                <c:pt idx="4059">
                  <c:v>809</c:v>
                </c:pt>
                <c:pt idx="4060">
                  <c:v>992</c:v>
                </c:pt>
                <c:pt idx="4061">
                  <c:v>1909</c:v>
                </c:pt>
                <c:pt idx="4062">
                  <c:v>4223</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4553</c:v>
                </c:pt>
                <c:pt idx="4080">
                  <c:v>2406</c:v>
                </c:pt>
                <c:pt idx="4081">
                  <c:v>1558</c:v>
                </c:pt>
                <c:pt idx="4082">
                  <c:v>1081</c:v>
                </c:pt>
                <c:pt idx="4083">
                  <c:v>931</c:v>
                </c:pt>
                <c:pt idx="4084">
                  <c:v>1156</c:v>
                </c:pt>
                <c:pt idx="4085">
                  <c:v>2024</c:v>
                </c:pt>
                <c:pt idx="4086">
                  <c:v>4049</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5448</c:v>
                </c:pt>
                <c:pt idx="4104">
                  <c:v>3081</c:v>
                </c:pt>
                <c:pt idx="4105">
                  <c:v>1921</c:v>
                </c:pt>
                <c:pt idx="4106">
                  <c:v>1334</c:v>
                </c:pt>
                <c:pt idx="4107">
                  <c:v>1068</c:v>
                </c:pt>
                <c:pt idx="4108">
                  <c:v>1254</c:v>
                </c:pt>
                <c:pt idx="4109">
                  <c:v>1990</c:v>
                </c:pt>
                <c:pt idx="4110">
                  <c:v>4262</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3745</c:v>
                </c:pt>
                <c:pt idx="4128">
                  <c:v>2163</c:v>
                </c:pt>
                <c:pt idx="4129">
                  <c:v>1362</c:v>
                </c:pt>
                <c:pt idx="4130">
                  <c:v>872</c:v>
                </c:pt>
                <c:pt idx="4131">
                  <c:v>768</c:v>
                </c:pt>
                <c:pt idx="4132">
                  <c:v>1018</c:v>
                </c:pt>
                <c:pt idx="4133">
                  <c:v>1936</c:v>
                </c:pt>
                <c:pt idx="4134">
                  <c:v>4420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3704</c:v>
                </c:pt>
                <c:pt idx="4152">
                  <c:v>2126</c:v>
                </c:pt>
                <c:pt idx="4153">
                  <c:v>1483</c:v>
                </c:pt>
                <c:pt idx="4154">
                  <c:v>1036</c:v>
                </c:pt>
                <c:pt idx="4155">
                  <c:v>955</c:v>
                </c:pt>
                <c:pt idx="4156">
                  <c:v>1157</c:v>
                </c:pt>
                <c:pt idx="4157">
                  <c:v>2062</c:v>
                </c:pt>
                <c:pt idx="4158">
                  <c:v>4497</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4998</c:v>
                </c:pt>
                <c:pt idx="4176">
                  <c:v>2975</c:v>
                </c:pt>
                <c:pt idx="4177">
                  <c:v>2044</c:v>
                </c:pt>
                <c:pt idx="4178">
                  <c:v>1543</c:v>
                </c:pt>
                <c:pt idx="4179">
                  <c:v>1288</c:v>
                </c:pt>
                <c:pt idx="4180">
                  <c:v>1388</c:v>
                </c:pt>
                <c:pt idx="4181">
                  <c:v>1753</c:v>
                </c:pt>
                <c:pt idx="4182">
                  <c:v>2406</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5051</c:v>
                </c:pt>
                <c:pt idx="4200">
                  <c:v>4149</c:v>
                </c:pt>
                <c:pt idx="4201">
                  <c:v>2951</c:v>
                </c:pt>
                <c:pt idx="4202">
                  <c:v>2208</c:v>
                </c:pt>
                <c:pt idx="4203">
                  <c:v>1941</c:v>
                </c:pt>
                <c:pt idx="4204">
                  <c:v>1961</c:v>
                </c:pt>
                <c:pt idx="4205">
                  <c:v>2117</c:v>
                </c:pt>
                <c:pt idx="4206">
                  <c:v>2458</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4675</c:v>
                </c:pt>
                <c:pt idx="4224">
                  <c:v>3026</c:v>
                </c:pt>
                <c:pt idx="4225">
                  <c:v>2354</c:v>
                </c:pt>
                <c:pt idx="4226">
                  <c:v>1898</c:v>
                </c:pt>
                <c:pt idx="4227">
                  <c:v>1778</c:v>
                </c:pt>
                <c:pt idx="4228">
                  <c:v>2068</c:v>
                </c:pt>
                <c:pt idx="4229">
                  <c:v>3006</c:v>
                </c:pt>
                <c:pt idx="4230">
                  <c:v>5364</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6033</c:v>
                </c:pt>
                <c:pt idx="4248">
                  <c:v>3695</c:v>
                </c:pt>
                <c:pt idx="4249">
                  <c:v>2656</c:v>
                </c:pt>
                <c:pt idx="4250">
                  <c:v>2100</c:v>
                </c:pt>
                <c:pt idx="4251">
                  <c:v>1898</c:v>
                </c:pt>
                <c:pt idx="4252">
                  <c:v>2069</c:v>
                </c:pt>
                <c:pt idx="4253">
                  <c:v>2931</c:v>
                </c:pt>
                <c:pt idx="4254">
                  <c:v>5295</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5538</c:v>
                </c:pt>
                <c:pt idx="4272">
                  <c:v>3610</c:v>
                </c:pt>
                <c:pt idx="4273">
                  <c:v>2599</c:v>
                </c:pt>
                <c:pt idx="4274">
                  <c:v>2106</c:v>
                </c:pt>
                <c:pt idx="4275">
                  <c:v>1868</c:v>
                </c:pt>
                <c:pt idx="4276">
                  <c:v>2050</c:v>
                </c:pt>
                <c:pt idx="4277">
                  <c:v>2926</c:v>
                </c:pt>
                <c:pt idx="4278">
                  <c:v>5332</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4993</c:v>
                </c:pt>
                <c:pt idx="4296">
                  <c:v>3202</c:v>
                </c:pt>
                <c:pt idx="4297">
                  <c:v>2512</c:v>
                </c:pt>
                <c:pt idx="4298">
                  <c:v>2035</c:v>
                </c:pt>
                <c:pt idx="4299">
                  <c:v>1875</c:v>
                </c:pt>
                <c:pt idx="4300">
                  <c:v>2090</c:v>
                </c:pt>
                <c:pt idx="4301">
                  <c:v>3039</c:v>
                </c:pt>
                <c:pt idx="4302">
                  <c:v>5390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5614</c:v>
                </c:pt>
                <c:pt idx="4320">
                  <c:v>3784</c:v>
                </c:pt>
                <c:pt idx="4321">
                  <c:v>2485</c:v>
                </c:pt>
                <c:pt idx="4322">
                  <c:v>1402</c:v>
                </c:pt>
                <c:pt idx="4323">
                  <c:v>1219</c:v>
                </c:pt>
                <c:pt idx="4324">
                  <c:v>2195</c:v>
                </c:pt>
                <c:pt idx="4325">
                  <c:v>3722</c:v>
                </c:pt>
                <c:pt idx="4326">
                  <c:v>6227</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6335</c:v>
                </c:pt>
                <c:pt idx="4344">
                  <c:v>4453</c:v>
                </c:pt>
                <c:pt idx="4345">
                  <c:v>3574</c:v>
                </c:pt>
                <c:pt idx="4346">
                  <c:v>2981</c:v>
                </c:pt>
                <c:pt idx="4347">
                  <c:v>2736</c:v>
                </c:pt>
                <c:pt idx="4348">
                  <c:v>2901</c:v>
                </c:pt>
                <c:pt idx="4349">
                  <c:v>3278</c:v>
                </c:pt>
                <c:pt idx="4350">
                  <c:v>4045</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6468</c:v>
                </c:pt>
                <c:pt idx="4368">
                  <c:v>4143</c:v>
                </c:pt>
                <c:pt idx="4369">
                  <c:v>2977</c:v>
                </c:pt>
                <c:pt idx="4370">
                  <c:v>2408</c:v>
                </c:pt>
                <c:pt idx="4371">
                  <c:v>2169</c:v>
                </c:pt>
                <c:pt idx="4372">
                  <c:v>2283</c:v>
                </c:pt>
                <c:pt idx="4373">
                  <c:v>2584</c:v>
                </c:pt>
                <c:pt idx="4374">
                  <c:v>2966</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3982</c:v>
                </c:pt>
                <c:pt idx="4392">
                  <c:v>1755</c:v>
                </c:pt>
                <c:pt idx="4393">
                  <c:v>1224</c:v>
                </c:pt>
                <c:pt idx="4394">
                  <c:v>787</c:v>
                </c:pt>
                <c:pt idx="4395">
                  <c:v>782</c:v>
                </c:pt>
                <c:pt idx="4396">
                  <c:v>888</c:v>
                </c:pt>
                <c:pt idx="4397">
                  <c:v>2094</c:v>
                </c:pt>
                <c:pt idx="4398">
                  <c:v>4319</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3772</c:v>
                </c:pt>
                <c:pt idx="4416">
                  <c:v>2207</c:v>
                </c:pt>
                <c:pt idx="4417">
                  <c:v>1433</c:v>
                </c:pt>
                <c:pt idx="4418">
                  <c:v>912</c:v>
                </c:pt>
                <c:pt idx="4419">
                  <c:v>857</c:v>
                </c:pt>
                <c:pt idx="4420">
                  <c:v>877</c:v>
                </c:pt>
                <c:pt idx="4421">
                  <c:v>1750</c:v>
                </c:pt>
                <c:pt idx="4422">
                  <c:v>3759</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3582</c:v>
                </c:pt>
                <c:pt idx="4440">
                  <c:v>1011</c:v>
                </c:pt>
                <c:pt idx="4441">
                  <c:v>310</c:v>
                </c:pt>
                <c:pt idx="4442">
                  <c:v>0</c:v>
                </c:pt>
                <c:pt idx="4443">
                  <c:v>0</c:v>
                </c:pt>
                <c:pt idx="4444">
                  <c:v>0</c:v>
                </c:pt>
                <c:pt idx="4445">
                  <c:v>909</c:v>
                </c:pt>
                <c:pt idx="4446">
                  <c:v>3158</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2302</c:v>
                </c:pt>
                <c:pt idx="4464">
                  <c:v>812</c:v>
                </c:pt>
                <c:pt idx="4465">
                  <c:v>97</c:v>
                </c:pt>
                <c:pt idx="4466">
                  <c:v>0</c:v>
                </c:pt>
                <c:pt idx="4467">
                  <c:v>0</c:v>
                </c:pt>
                <c:pt idx="4468">
                  <c:v>0</c:v>
                </c:pt>
                <c:pt idx="4469">
                  <c:v>659</c:v>
                </c:pt>
                <c:pt idx="4470">
                  <c:v>2887</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2628</c:v>
                </c:pt>
                <c:pt idx="4488">
                  <c:v>1180</c:v>
                </c:pt>
                <c:pt idx="4489">
                  <c:v>456</c:v>
                </c:pt>
                <c:pt idx="4490">
                  <c:v>0</c:v>
                </c:pt>
                <c:pt idx="4491">
                  <c:v>0</c:v>
                </c:pt>
                <c:pt idx="4492">
                  <c:v>0</c:v>
                </c:pt>
                <c:pt idx="4493">
                  <c:v>906</c:v>
                </c:pt>
                <c:pt idx="4494">
                  <c:v>3232</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3513</c:v>
                </c:pt>
                <c:pt idx="4512">
                  <c:v>1822</c:v>
                </c:pt>
                <c:pt idx="4513">
                  <c:v>1104</c:v>
                </c:pt>
                <c:pt idx="4514">
                  <c:v>168</c:v>
                </c:pt>
                <c:pt idx="4515">
                  <c:v>19</c:v>
                </c:pt>
                <c:pt idx="4516">
                  <c:v>0</c:v>
                </c:pt>
                <c:pt idx="4517">
                  <c:v>322</c:v>
                </c:pt>
                <c:pt idx="4518">
                  <c:v>999</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3497</c:v>
                </c:pt>
                <c:pt idx="4536">
                  <c:v>1483</c:v>
                </c:pt>
                <c:pt idx="4537">
                  <c:v>467</c:v>
                </c:pt>
                <c:pt idx="4538">
                  <c:v>0</c:v>
                </c:pt>
                <c:pt idx="4539">
                  <c:v>0</c:v>
                </c:pt>
                <c:pt idx="4540">
                  <c:v>0</c:v>
                </c:pt>
                <c:pt idx="4541">
                  <c:v>0</c:v>
                </c:pt>
                <c:pt idx="4542">
                  <c:v>50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2176</c:v>
                </c:pt>
                <c:pt idx="4560">
                  <c:v>697</c:v>
                </c:pt>
                <c:pt idx="4561">
                  <c:v>118</c:v>
                </c:pt>
                <c:pt idx="4562">
                  <c:v>0</c:v>
                </c:pt>
                <c:pt idx="4563">
                  <c:v>0</c:v>
                </c:pt>
                <c:pt idx="4564">
                  <c:v>0</c:v>
                </c:pt>
                <c:pt idx="4565">
                  <c:v>815</c:v>
                </c:pt>
                <c:pt idx="4566">
                  <c:v>3150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2696</c:v>
                </c:pt>
                <c:pt idx="4584">
                  <c:v>1220</c:v>
                </c:pt>
                <c:pt idx="4585">
                  <c:v>567</c:v>
                </c:pt>
                <c:pt idx="4586">
                  <c:v>68</c:v>
                </c:pt>
                <c:pt idx="4587">
                  <c:v>118</c:v>
                </c:pt>
                <c:pt idx="4588">
                  <c:v>296</c:v>
                </c:pt>
                <c:pt idx="4589">
                  <c:v>1456</c:v>
                </c:pt>
                <c:pt idx="4590">
                  <c:v>3761</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2882</c:v>
                </c:pt>
                <c:pt idx="4608">
                  <c:v>1437</c:v>
                </c:pt>
                <c:pt idx="4609">
                  <c:v>792</c:v>
                </c:pt>
                <c:pt idx="4610">
                  <c:v>413</c:v>
                </c:pt>
                <c:pt idx="4611">
                  <c:v>447</c:v>
                </c:pt>
                <c:pt idx="4612">
                  <c:v>645</c:v>
                </c:pt>
                <c:pt idx="4613">
                  <c:v>1795</c:v>
                </c:pt>
                <c:pt idx="4614">
                  <c:v>4225</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2966</c:v>
                </c:pt>
                <c:pt idx="4632">
                  <c:v>1523</c:v>
                </c:pt>
                <c:pt idx="4633">
                  <c:v>741</c:v>
                </c:pt>
                <c:pt idx="4634">
                  <c:v>288</c:v>
                </c:pt>
                <c:pt idx="4635">
                  <c:v>213</c:v>
                </c:pt>
                <c:pt idx="4636">
                  <c:v>315</c:v>
                </c:pt>
                <c:pt idx="4637">
                  <c:v>1232</c:v>
                </c:pt>
                <c:pt idx="4638">
                  <c:v>2464</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2775</c:v>
                </c:pt>
                <c:pt idx="4656">
                  <c:v>1345</c:v>
                </c:pt>
                <c:pt idx="4657">
                  <c:v>632</c:v>
                </c:pt>
                <c:pt idx="4658">
                  <c:v>151</c:v>
                </c:pt>
                <c:pt idx="4659">
                  <c:v>215</c:v>
                </c:pt>
                <c:pt idx="4660">
                  <c:v>227</c:v>
                </c:pt>
                <c:pt idx="4661">
                  <c:v>985</c:v>
                </c:pt>
                <c:pt idx="4662">
                  <c:v>2061</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2746</c:v>
                </c:pt>
                <c:pt idx="4680">
                  <c:v>1540</c:v>
                </c:pt>
                <c:pt idx="4681">
                  <c:v>875</c:v>
                </c:pt>
                <c:pt idx="4682">
                  <c:v>247</c:v>
                </c:pt>
                <c:pt idx="4683">
                  <c:v>213</c:v>
                </c:pt>
                <c:pt idx="4684">
                  <c:v>224</c:v>
                </c:pt>
                <c:pt idx="4685">
                  <c:v>573</c:v>
                </c:pt>
                <c:pt idx="4686">
                  <c:v>1128</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3525</c:v>
                </c:pt>
                <c:pt idx="4704">
                  <c:v>1565</c:v>
                </c:pt>
                <c:pt idx="4705">
                  <c:v>550</c:v>
                </c:pt>
                <c:pt idx="4706">
                  <c:v>0</c:v>
                </c:pt>
                <c:pt idx="4707">
                  <c:v>0</c:v>
                </c:pt>
                <c:pt idx="4708">
                  <c:v>0</c:v>
                </c:pt>
                <c:pt idx="4709">
                  <c:v>16</c:v>
                </c:pt>
                <c:pt idx="4710">
                  <c:v>603</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2253</c:v>
                </c:pt>
                <c:pt idx="4728">
                  <c:v>620</c:v>
                </c:pt>
                <c:pt idx="4729">
                  <c:v>64</c:v>
                </c:pt>
                <c:pt idx="4730">
                  <c:v>0</c:v>
                </c:pt>
                <c:pt idx="4731">
                  <c:v>0</c:v>
                </c:pt>
                <c:pt idx="4732">
                  <c:v>0</c:v>
                </c:pt>
                <c:pt idx="4733">
                  <c:v>1092</c:v>
                </c:pt>
                <c:pt idx="4734">
                  <c:v>3443</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2459</c:v>
                </c:pt>
                <c:pt idx="4752">
                  <c:v>860</c:v>
                </c:pt>
                <c:pt idx="4753">
                  <c:v>295</c:v>
                </c:pt>
                <c:pt idx="4754">
                  <c:v>0</c:v>
                </c:pt>
                <c:pt idx="4755">
                  <c:v>0</c:v>
                </c:pt>
                <c:pt idx="4756">
                  <c:v>5</c:v>
                </c:pt>
                <c:pt idx="4757">
                  <c:v>1171</c:v>
                </c:pt>
                <c:pt idx="4758">
                  <c:v>3490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2418</c:v>
                </c:pt>
                <c:pt idx="4776">
                  <c:v>959</c:v>
                </c:pt>
                <c:pt idx="4777">
                  <c:v>381</c:v>
                </c:pt>
                <c:pt idx="4778">
                  <c:v>0</c:v>
                </c:pt>
                <c:pt idx="4779">
                  <c:v>0</c:v>
                </c:pt>
                <c:pt idx="4780">
                  <c:v>35</c:v>
                </c:pt>
                <c:pt idx="4781">
                  <c:v>1195</c:v>
                </c:pt>
                <c:pt idx="4782">
                  <c:v>3607</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2305</c:v>
                </c:pt>
                <c:pt idx="4800">
                  <c:v>916</c:v>
                </c:pt>
                <c:pt idx="4801">
                  <c:v>261</c:v>
                </c:pt>
                <c:pt idx="4802">
                  <c:v>0</c:v>
                </c:pt>
                <c:pt idx="4803">
                  <c:v>0</c:v>
                </c:pt>
                <c:pt idx="4804">
                  <c:v>0</c:v>
                </c:pt>
                <c:pt idx="4805">
                  <c:v>988</c:v>
                </c:pt>
                <c:pt idx="4806">
                  <c:v>3502</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2475</c:v>
                </c:pt>
                <c:pt idx="4824">
                  <c:v>1030</c:v>
                </c:pt>
                <c:pt idx="4825">
                  <c:v>384</c:v>
                </c:pt>
                <c:pt idx="4826">
                  <c:v>0</c:v>
                </c:pt>
                <c:pt idx="4827">
                  <c:v>0</c:v>
                </c:pt>
                <c:pt idx="4828">
                  <c:v>0</c:v>
                </c:pt>
                <c:pt idx="4829">
                  <c:v>1027</c:v>
                </c:pt>
                <c:pt idx="4830">
                  <c:v>3252</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3375</c:v>
                </c:pt>
                <c:pt idx="4848">
                  <c:v>1530</c:v>
                </c:pt>
                <c:pt idx="4849">
                  <c:v>516</c:v>
                </c:pt>
                <c:pt idx="4850">
                  <c:v>0</c:v>
                </c:pt>
                <c:pt idx="4851">
                  <c:v>0</c:v>
                </c:pt>
                <c:pt idx="4852">
                  <c:v>0</c:v>
                </c:pt>
                <c:pt idx="4853">
                  <c:v>161</c:v>
                </c:pt>
                <c:pt idx="4854">
                  <c:v>799</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3693</c:v>
                </c:pt>
                <c:pt idx="4872">
                  <c:v>1757</c:v>
                </c:pt>
                <c:pt idx="4873">
                  <c:v>604</c:v>
                </c:pt>
                <c:pt idx="4874">
                  <c:v>0</c:v>
                </c:pt>
                <c:pt idx="4875">
                  <c:v>0</c:v>
                </c:pt>
                <c:pt idx="4876">
                  <c:v>0</c:v>
                </c:pt>
                <c:pt idx="4877">
                  <c:v>0</c:v>
                </c:pt>
                <c:pt idx="4878">
                  <c:v>343</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2214</c:v>
                </c:pt>
                <c:pt idx="4896">
                  <c:v>454</c:v>
                </c:pt>
                <c:pt idx="4897">
                  <c:v>0</c:v>
                </c:pt>
                <c:pt idx="4898">
                  <c:v>0</c:v>
                </c:pt>
                <c:pt idx="4899">
                  <c:v>0</c:v>
                </c:pt>
                <c:pt idx="4900">
                  <c:v>0</c:v>
                </c:pt>
                <c:pt idx="4901">
                  <c:v>441</c:v>
                </c:pt>
                <c:pt idx="4902">
                  <c:v>2728</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2492</c:v>
                </c:pt>
                <c:pt idx="4920">
                  <c:v>988</c:v>
                </c:pt>
                <c:pt idx="4921">
                  <c:v>313</c:v>
                </c:pt>
                <c:pt idx="4922">
                  <c:v>0</c:v>
                </c:pt>
                <c:pt idx="4923">
                  <c:v>0</c:v>
                </c:pt>
                <c:pt idx="4924">
                  <c:v>0</c:v>
                </c:pt>
                <c:pt idx="4925">
                  <c:v>1055</c:v>
                </c:pt>
                <c:pt idx="4926">
                  <c:v>3269</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2921</c:v>
                </c:pt>
                <c:pt idx="4944">
                  <c:v>1437</c:v>
                </c:pt>
                <c:pt idx="4945">
                  <c:v>897</c:v>
                </c:pt>
                <c:pt idx="4946">
                  <c:v>381</c:v>
                </c:pt>
                <c:pt idx="4947">
                  <c:v>409</c:v>
                </c:pt>
                <c:pt idx="4948">
                  <c:v>480</c:v>
                </c:pt>
                <c:pt idx="4949">
                  <c:v>1622</c:v>
                </c:pt>
                <c:pt idx="4950">
                  <c:v>4044</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3078</c:v>
                </c:pt>
                <c:pt idx="4968">
                  <c:v>1489</c:v>
                </c:pt>
                <c:pt idx="4969">
                  <c:v>701</c:v>
                </c:pt>
                <c:pt idx="4970">
                  <c:v>111</c:v>
                </c:pt>
                <c:pt idx="4971">
                  <c:v>131</c:v>
                </c:pt>
                <c:pt idx="4972">
                  <c:v>221</c:v>
                </c:pt>
                <c:pt idx="4973">
                  <c:v>1380</c:v>
                </c:pt>
                <c:pt idx="4974">
                  <c:v>4183</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2832</c:v>
                </c:pt>
                <c:pt idx="4992">
                  <c:v>1323</c:v>
                </c:pt>
                <c:pt idx="4993">
                  <c:v>585</c:v>
                </c:pt>
                <c:pt idx="4994">
                  <c:v>0</c:v>
                </c:pt>
                <c:pt idx="4995">
                  <c:v>0</c:v>
                </c:pt>
                <c:pt idx="4996">
                  <c:v>0</c:v>
                </c:pt>
                <c:pt idx="4997">
                  <c:v>940</c:v>
                </c:pt>
                <c:pt idx="4998">
                  <c:v>2481</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3440</c:v>
                </c:pt>
                <c:pt idx="5016">
                  <c:v>1766</c:v>
                </c:pt>
                <c:pt idx="5017">
                  <c:v>886</c:v>
                </c:pt>
                <c:pt idx="5018">
                  <c:v>251</c:v>
                </c:pt>
                <c:pt idx="5019">
                  <c:v>227</c:v>
                </c:pt>
                <c:pt idx="5020">
                  <c:v>152</c:v>
                </c:pt>
                <c:pt idx="5021">
                  <c:v>638</c:v>
                </c:pt>
                <c:pt idx="5022">
                  <c:v>1283</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3765</c:v>
                </c:pt>
                <c:pt idx="5040">
                  <c:v>1617</c:v>
                </c:pt>
                <c:pt idx="5041">
                  <c:v>533</c:v>
                </c:pt>
                <c:pt idx="5042">
                  <c:v>0</c:v>
                </c:pt>
                <c:pt idx="5043">
                  <c:v>0</c:v>
                </c:pt>
                <c:pt idx="5044">
                  <c:v>0</c:v>
                </c:pt>
                <c:pt idx="5045">
                  <c:v>263</c:v>
                </c:pt>
                <c:pt idx="5046">
                  <c:v>1058</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2533</c:v>
                </c:pt>
                <c:pt idx="5064">
                  <c:v>1277</c:v>
                </c:pt>
                <c:pt idx="5065">
                  <c:v>963</c:v>
                </c:pt>
                <c:pt idx="5066">
                  <c:v>666</c:v>
                </c:pt>
                <c:pt idx="5067">
                  <c:v>731</c:v>
                </c:pt>
                <c:pt idx="5068">
                  <c:v>1105</c:v>
                </c:pt>
                <c:pt idx="5069">
                  <c:v>2458</c:v>
                </c:pt>
                <c:pt idx="5070">
                  <c:v>5065</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2874</c:v>
                </c:pt>
                <c:pt idx="5088">
                  <c:v>1035</c:v>
                </c:pt>
                <c:pt idx="5089">
                  <c:v>604</c:v>
                </c:pt>
                <c:pt idx="5090">
                  <c:v>186</c:v>
                </c:pt>
                <c:pt idx="5091">
                  <c:v>267</c:v>
                </c:pt>
                <c:pt idx="5092">
                  <c:v>548</c:v>
                </c:pt>
                <c:pt idx="5093">
                  <c:v>1831</c:v>
                </c:pt>
                <c:pt idx="5094">
                  <c:v>3880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2218</c:v>
                </c:pt>
                <c:pt idx="5112">
                  <c:v>1494</c:v>
                </c:pt>
                <c:pt idx="5113">
                  <c:v>884</c:v>
                </c:pt>
                <c:pt idx="5114">
                  <c:v>423</c:v>
                </c:pt>
                <c:pt idx="5115">
                  <c:v>482</c:v>
                </c:pt>
                <c:pt idx="5116">
                  <c:v>700</c:v>
                </c:pt>
                <c:pt idx="5117">
                  <c:v>2084</c:v>
                </c:pt>
                <c:pt idx="5118">
                  <c:v>4424</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2299</c:v>
                </c:pt>
                <c:pt idx="5136">
                  <c:v>297</c:v>
                </c:pt>
                <c:pt idx="5137">
                  <c:v>0</c:v>
                </c:pt>
                <c:pt idx="5138">
                  <c:v>0</c:v>
                </c:pt>
                <c:pt idx="5139">
                  <c:v>0</c:v>
                </c:pt>
                <c:pt idx="5140">
                  <c:v>0</c:v>
                </c:pt>
                <c:pt idx="5141">
                  <c:v>1049</c:v>
                </c:pt>
                <c:pt idx="5142">
                  <c:v>3416</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839</c:v>
                </c:pt>
                <c:pt idx="5160">
                  <c:v>0</c:v>
                </c:pt>
                <c:pt idx="5161">
                  <c:v>0</c:v>
                </c:pt>
                <c:pt idx="5162">
                  <c:v>0</c:v>
                </c:pt>
                <c:pt idx="5163">
                  <c:v>0</c:v>
                </c:pt>
                <c:pt idx="5164">
                  <c:v>0</c:v>
                </c:pt>
                <c:pt idx="5165">
                  <c:v>15</c:v>
                </c:pt>
                <c:pt idx="5166">
                  <c:v>2211</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1657</c:v>
                </c:pt>
                <c:pt idx="5184">
                  <c:v>495</c:v>
                </c:pt>
                <c:pt idx="5185">
                  <c:v>0</c:v>
                </c:pt>
                <c:pt idx="5186">
                  <c:v>0</c:v>
                </c:pt>
                <c:pt idx="5187">
                  <c:v>0</c:v>
                </c:pt>
                <c:pt idx="5188">
                  <c:v>0</c:v>
                </c:pt>
                <c:pt idx="5189">
                  <c:v>0</c:v>
                </c:pt>
                <c:pt idx="5190">
                  <c:v>525</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2146</c:v>
                </c:pt>
                <c:pt idx="5208">
                  <c:v>790</c:v>
                </c:pt>
                <c:pt idx="5209">
                  <c:v>0</c:v>
                </c:pt>
                <c:pt idx="5210">
                  <c:v>0</c:v>
                </c:pt>
                <c:pt idx="5211">
                  <c:v>0</c:v>
                </c:pt>
                <c:pt idx="5212">
                  <c:v>0</c:v>
                </c:pt>
                <c:pt idx="5213">
                  <c:v>0</c:v>
                </c:pt>
                <c:pt idx="5214">
                  <c:v>392</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881</c:v>
                </c:pt>
                <c:pt idx="5232">
                  <c:v>0</c:v>
                </c:pt>
                <c:pt idx="5233">
                  <c:v>0</c:v>
                </c:pt>
                <c:pt idx="5234">
                  <c:v>0</c:v>
                </c:pt>
                <c:pt idx="5235">
                  <c:v>0</c:v>
                </c:pt>
                <c:pt idx="5236">
                  <c:v>0</c:v>
                </c:pt>
                <c:pt idx="5237">
                  <c:v>708</c:v>
                </c:pt>
                <c:pt idx="5238">
                  <c:v>3181</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1062</c:v>
                </c:pt>
                <c:pt idx="5256">
                  <c:v>8</c:v>
                </c:pt>
                <c:pt idx="5257">
                  <c:v>0</c:v>
                </c:pt>
                <c:pt idx="5258">
                  <c:v>0</c:v>
                </c:pt>
                <c:pt idx="5259">
                  <c:v>0</c:v>
                </c:pt>
                <c:pt idx="5260">
                  <c:v>0</c:v>
                </c:pt>
                <c:pt idx="5261">
                  <c:v>743</c:v>
                </c:pt>
                <c:pt idx="5262">
                  <c:v>2868</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1026</c:v>
                </c:pt>
                <c:pt idx="5280">
                  <c:v>2</c:v>
                </c:pt>
                <c:pt idx="5281">
                  <c:v>0</c:v>
                </c:pt>
                <c:pt idx="5282">
                  <c:v>0</c:v>
                </c:pt>
                <c:pt idx="5283">
                  <c:v>0</c:v>
                </c:pt>
                <c:pt idx="5284">
                  <c:v>0</c:v>
                </c:pt>
                <c:pt idx="5285">
                  <c:v>384</c:v>
                </c:pt>
                <c:pt idx="5286">
                  <c:v>2817</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1201</c:v>
                </c:pt>
                <c:pt idx="5304">
                  <c:v>192</c:v>
                </c:pt>
                <c:pt idx="5305">
                  <c:v>0</c:v>
                </c:pt>
                <c:pt idx="5306">
                  <c:v>0</c:v>
                </c:pt>
                <c:pt idx="5307">
                  <c:v>0</c:v>
                </c:pt>
                <c:pt idx="5308">
                  <c:v>0</c:v>
                </c:pt>
                <c:pt idx="5309">
                  <c:v>903</c:v>
                </c:pt>
                <c:pt idx="5310">
                  <c:v>3249</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1353</c:v>
                </c:pt>
                <c:pt idx="5328">
                  <c:v>324</c:v>
                </c:pt>
                <c:pt idx="5329">
                  <c:v>0</c:v>
                </c:pt>
                <c:pt idx="5330">
                  <c:v>0</c:v>
                </c:pt>
                <c:pt idx="5331">
                  <c:v>0</c:v>
                </c:pt>
                <c:pt idx="5332">
                  <c:v>0</c:v>
                </c:pt>
                <c:pt idx="5333">
                  <c:v>535</c:v>
                </c:pt>
                <c:pt idx="5334">
                  <c:v>2715</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2845</c:v>
                </c:pt>
                <c:pt idx="5352">
                  <c:v>1633</c:v>
                </c:pt>
                <c:pt idx="5353">
                  <c:v>439</c:v>
                </c:pt>
                <c:pt idx="5354">
                  <c:v>0</c:v>
                </c:pt>
                <c:pt idx="5355">
                  <c:v>0</c:v>
                </c:pt>
                <c:pt idx="5356">
                  <c:v>0</c:v>
                </c:pt>
                <c:pt idx="5357">
                  <c:v>283</c:v>
                </c:pt>
                <c:pt idx="5358">
                  <c:v>849</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3606</c:v>
                </c:pt>
                <c:pt idx="5376">
                  <c:v>1876</c:v>
                </c:pt>
                <c:pt idx="5377">
                  <c:v>470</c:v>
                </c:pt>
                <c:pt idx="5378">
                  <c:v>0</c:v>
                </c:pt>
                <c:pt idx="5379">
                  <c:v>0</c:v>
                </c:pt>
                <c:pt idx="5380">
                  <c:v>0</c:v>
                </c:pt>
                <c:pt idx="5381">
                  <c:v>116</c:v>
                </c:pt>
                <c:pt idx="5382">
                  <c:v>543</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1606</c:v>
                </c:pt>
                <c:pt idx="5400">
                  <c:v>394</c:v>
                </c:pt>
                <c:pt idx="5401">
                  <c:v>0</c:v>
                </c:pt>
                <c:pt idx="5402">
                  <c:v>0</c:v>
                </c:pt>
                <c:pt idx="5403">
                  <c:v>0</c:v>
                </c:pt>
                <c:pt idx="5404">
                  <c:v>0</c:v>
                </c:pt>
                <c:pt idx="5405">
                  <c:v>1219</c:v>
                </c:pt>
                <c:pt idx="5406">
                  <c:v>3601</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1464</c:v>
                </c:pt>
                <c:pt idx="5424">
                  <c:v>240</c:v>
                </c:pt>
                <c:pt idx="5425">
                  <c:v>0</c:v>
                </c:pt>
                <c:pt idx="5426">
                  <c:v>0</c:v>
                </c:pt>
                <c:pt idx="5427">
                  <c:v>0</c:v>
                </c:pt>
                <c:pt idx="5428">
                  <c:v>0</c:v>
                </c:pt>
                <c:pt idx="5429">
                  <c:v>549</c:v>
                </c:pt>
                <c:pt idx="5430">
                  <c:v>2543</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1581</c:v>
                </c:pt>
                <c:pt idx="5448">
                  <c:v>323</c:v>
                </c:pt>
                <c:pt idx="5449">
                  <c:v>0</c:v>
                </c:pt>
                <c:pt idx="5450">
                  <c:v>0</c:v>
                </c:pt>
                <c:pt idx="5451">
                  <c:v>0</c:v>
                </c:pt>
                <c:pt idx="5452">
                  <c:v>0</c:v>
                </c:pt>
                <c:pt idx="5453">
                  <c:v>563</c:v>
                </c:pt>
                <c:pt idx="5454">
                  <c:v>3104</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1637</c:v>
                </c:pt>
                <c:pt idx="5472">
                  <c:v>342</c:v>
                </c:pt>
                <c:pt idx="5473">
                  <c:v>0</c:v>
                </c:pt>
                <c:pt idx="5474">
                  <c:v>0</c:v>
                </c:pt>
                <c:pt idx="5475">
                  <c:v>0</c:v>
                </c:pt>
                <c:pt idx="5476">
                  <c:v>0</c:v>
                </c:pt>
                <c:pt idx="5477">
                  <c:v>729</c:v>
                </c:pt>
                <c:pt idx="5478">
                  <c:v>3363</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2084</c:v>
                </c:pt>
                <c:pt idx="5496">
                  <c:v>1252</c:v>
                </c:pt>
                <c:pt idx="5497">
                  <c:v>280</c:v>
                </c:pt>
                <c:pt idx="5498">
                  <c:v>0</c:v>
                </c:pt>
                <c:pt idx="5499">
                  <c:v>0</c:v>
                </c:pt>
                <c:pt idx="5500">
                  <c:v>153</c:v>
                </c:pt>
                <c:pt idx="5501">
                  <c:v>1392</c:v>
                </c:pt>
                <c:pt idx="5502">
                  <c:v>3548</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3198</c:v>
                </c:pt>
                <c:pt idx="5520">
                  <c:v>1872</c:v>
                </c:pt>
                <c:pt idx="5521">
                  <c:v>751</c:v>
                </c:pt>
                <c:pt idx="5522">
                  <c:v>194</c:v>
                </c:pt>
                <c:pt idx="5523">
                  <c:v>229</c:v>
                </c:pt>
                <c:pt idx="5524">
                  <c:v>312</c:v>
                </c:pt>
                <c:pt idx="5525">
                  <c:v>883</c:v>
                </c:pt>
                <c:pt idx="5526">
                  <c:v>1505</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3241</c:v>
                </c:pt>
                <c:pt idx="5544">
                  <c:v>1426</c:v>
                </c:pt>
                <c:pt idx="5545">
                  <c:v>141</c:v>
                </c:pt>
                <c:pt idx="5546">
                  <c:v>0</c:v>
                </c:pt>
                <c:pt idx="5547">
                  <c:v>0</c:v>
                </c:pt>
                <c:pt idx="5548">
                  <c:v>0</c:v>
                </c:pt>
                <c:pt idx="5549">
                  <c:v>0</c:v>
                </c:pt>
                <c:pt idx="5550">
                  <c:v>392</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2272</c:v>
                </c:pt>
                <c:pt idx="5568">
                  <c:v>854</c:v>
                </c:pt>
                <c:pt idx="5569">
                  <c:v>113</c:v>
                </c:pt>
                <c:pt idx="5570">
                  <c:v>0</c:v>
                </c:pt>
                <c:pt idx="5571">
                  <c:v>55</c:v>
                </c:pt>
                <c:pt idx="5572">
                  <c:v>383</c:v>
                </c:pt>
                <c:pt idx="5573">
                  <c:v>1856</c:v>
                </c:pt>
                <c:pt idx="5574">
                  <c:v>4439</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2662</c:v>
                </c:pt>
                <c:pt idx="5592">
                  <c:v>1367</c:v>
                </c:pt>
                <c:pt idx="5593">
                  <c:v>463</c:v>
                </c:pt>
                <c:pt idx="5594">
                  <c:v>119</c:v>
                </c:pt>
                <c:pt idx="5595">
                  <c:v>240</c:v>
                </c:pt>
                <c:pt idx="5596">
                  <c:v>560</c:v>
                </c:pt>
                <c:pt idx="5597">
                  <c:v>1800</c:v>
                </c:pt>
                <c:pt idx="5598">
                  <c:v>4180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3222</c:v>
                </c:pt>
                <c:pt idx="5616">
                  <c:v>1620</c:v>
                </c:pt>
                <c:pt idx="5617">
                  <c:v>534</c:v>
                </c:pt>
                <c:pt idx="5618">
                  <c:v>102</c:v>
                </c:pt>
                <c:pt idx="5619">
                  <c:v>186</c:v>
                </c:pt>
                <c:pt idx="5620">
                  <c:v>455</c:v>
                </c:pt>
                <c:pt idx="5621">
                  <c:v>1265</c:v>
                </c:pt>
                <c:pt idx="5622">
                  <c:v>2775</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3600</c:v>
                </c:pt>
                <c:pt idx="5640">
                  <c:v>2053</c:v>
                </c:pt>
                <c:pt idx="5641">
                  <c:v>573</c:v>
                </c:pt>
                <c:pt idx="5642">
                  <c:v>71</c:v>
                </c:pt>
                <c:pt idx="5643">
                  <c:v>38</c:v>
                </c:pt>
                <c:pt idx="5644">
                  <c:v>118</c:v>
                </c:pt>
                <c:pt idx="5645">
                  <c:v>837</c:v>
                </c:pt>
                <c:pt idx="5646">
                  <c:v>1772</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2868</c:v>
                </c:pt>
                <c:pt idx="5664">
                  <c:v>1481</c:v>
                </c:pt>
                <c:pt idx="5665">
                  <c:v>508</c:v>
                </c:pt>
                <c:pt idx="5666">
                  <c:v>86</c:v>
                </c:pt>
                <c:pt idx="5667">
                  <c:v>55</c:v>
                </c:pt>
                <c:pt idx="5668">
                  <c:v>348</c:v>
                </c:pt>
                <c:pt idx="5669">
                  <c:v>695</c:v>
                </c:pt>
                <c:pt idx="5670">
                  <c:v>1016</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3552</c:v>
                </c:pt>
                <c:pt idx="5688">
                  <c:v>2003</c:v>
                </c:pt>
                <c:pt idx="5689">
                  <c:v>764</c:v>
                </c:pt>
                <c:pt idx="5690">
                  <c:v>224</c:v>
                </c:pt>
                <c:pt idx="5691">
                  <c:v>173</c:v>
                </c:pt>
                <c:pt idx="5692">
                  <c:v>292</c:v>
                </c:pt>
                <c:pt idx="5693">
                  <c:v>727</c:v>
                </c:pt>
                <c:pt idx="5694">
                  <c:v>1247</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4042</c:v>
                </c:pt>
                <c:pt idx="5712">
                  <c:v>1894</c:v>
                </c:pt>
                <c:pt idx="5713">
                  <c:v>319</c:v>
                </c:pt>
                <c:pt idx="5714">
                  <c:v>0</c:v>
                </c:pt>
                <c:pt idx="5715">
                  <c:v>0</c:v>
                </c:pt>
                <c:pt idx="5716">
                  <c:v>0</c:v>
                </c:pt>
                <c:pt idx="5717">
                  <c:v>0</c:v>
                </c:pt>
                <c:pt idx="5718">
                  <c:v>343</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2294</c:v>
                </c:pt>
                <c:pt idx="5736">
                  <c:v>684</c:v>
                </c:pt>
                <c:pt idx="5737">
                  <c:v>0</c:v>
                </c:pt>
                <c:pt idx="5738">
                  <c:v>0</c:v>
                </c:pt>
                <c:pt idx="5739">
                  <c:v>0</c:v>
                </c:pt>
                <c:pt idx="5740">
                  <c:v>0</c:v>
                </c:pt>
                <c:pt idx="5741">
                  <c:v>1057</c:v>
                </c:pt>
                <c:pt idx="5742">
                  <c:v>3556</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3162</c:v>
                </c:pt>
                <c:pt idx="5760">
                  <c:v>1377</c:v>
                </c:pt>
                <c:pt idx="5761">
                  <c:v>358</c:v>
                </c:pt>
                <c:pt idx="5762">
                  <c:v>0</c:v>
                </c:pt>
                <c:pt idx="5763">
                  <c:v>0</c:v>
                </c:pt>
                <c:pt idx="5764">
                  <c:v>258</c:v>
                </c:pt>
                <c:pt idx="5765">
                  <c:v>1786</c:v>
                </c:pt>
                <c:pt idx="5766">
                  <c:v>3924</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4212</c:v>
                </c:pt>
                <c:pt idx="5784">
                  <c:v>2601</c:v>
                </c:pt>
                <c:pt idx="5785">
                  <c:v>1683</c:v>
                </c:pt>
                <c:pt idx="5786">
                  <c:v>1450</c:v>
                </c:pt>
                <c:pt idx="5787">
                  <c:v>1618</c:v>
                </c:pt>
                <c:pt idx="5788">
                  <c:v>1921</c:v>
                </c:pt>
                <c:pt idx="5789">
                  <c:v>3333</c:v>
                </c:pt>
                <c:pt idx="5790">
                  <c:v>5624</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5217</c:v>
                </c:pt>
                <c:pt idx="5808">
                  <c:v>2962</c:v>
                </c:pt>
                <c:pt idx="5809">
                  <c:v>2096</c:v>
                </c:pt>
                <c:pt idx="5810">
                  <c:v>1657</c:v>
                </c:pt>
                <c:pt idx="5811">
                  <c:v>1751</c:v>
                </c:pt>
                <c:pt idx="5812">
                  <c:v>2060</c:v>
                </c:pt>
                <c:pt idx="5813">
                  <c:v>3412</c:v>
                </c:pt>
                <c:pt idx="5814">
                  <c:v>5858</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4789</c:v>
                </c:pt>
                <c:pt idx="5832">
                  <c:v>3444</c:v>
                </c:pt>
                <c:pt idx="5833">
                  <c:v>2445</c:v>
                </c:pt>
                <c:pt idx="5834">
                  <c:v>2117</c:v>
                </c:pt>
                <c:pt idx="5835">
                  <c:v>2231</c:v>
                </c:pt>
                <c:pt idx="5836">
                  <c:v>2395</c:v>
                </c:pt>
                <c:pt idx="5837">
                  <c:v>3510</c:v>
                </c:pt>
                <c:pt idx="5838">
                  <c:v>5756</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5903</c:v>
                </c:pt>
                <c:pt idx="5856">
                  <c:v>3992</c:v>
                </c:pt>
                <c:pt idx="5857">
                  <c:v>2824</c:v>
                </c:pt>
                <c:pt idx="5858">
                  <c:v>2277</c:v>
                </c:pt>
                <c:pt idx="5859">
                  <c:v>2253</c:v>
                </c:pt>
                <c:pt idx="5860">
                  <c:v>2388</c:v>
                </c:pt>
                <c:pt idx="5861">
                  <c:v>2810</c:v>
                </c:pt>
                <c:pt idx="5862">
                  <c:v>3455</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6714</c:v>
                </c:pt>
                <c:pt idx="5880">
                  <c:v>4126</c:v>
                </c:pt>
                <c:pt idx="5881">
                  <c:v>2713</c:v>
                </c:pt>
                <c:pt idx="5882">
                  <c:v>2204</c:v>
                </c:pt>
                <c:pt idx="5883">
                  <c:v>2028</c:v>
                </c:pt>
                <c:pt idx="5884">
                  <c:v>2141</c:v>
                </c:pt>
                <c:pt idx="5885">
                  <c:v>2621</c:v>
                </c:pt>
                <c:pt idx="5886">
                  <c:v>3012</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4729</c:v>
                </c:pt>
                <c:pt idx="5904">
                  <c:v>3012</c:v>
                </c:pt>
                <c:pt idx="5905">
                  <c:v>2444</c:v>
                </c:pt>
                <c:pt idx="5906">
                  <c:v>2268</c:v>
                </c:pt>
                <c:pt idx="5907">
                  <c:v>2449</c:v>
                </c:pt>
                <c:pt idx="5908">
                  <c:v>2971</c:v>
                </c:pt>
                <c:pt idx="5909">
                  <c:v>4461</c:v>
                </c:pt>
                <c:pt idx="5910">
                  <c:v>6793</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6231</c:v>
                </c:pt>
                <c:pt idx="5928">
                  <c:v>4255</c:v>
                </c:pt>
                <c:pt idx="5929">
                  <c:v>3221</c:v>
                </c:pt>
                <c:pt idx="5930">
                  <c:v>2986</c:v>
                </c:pt>
                <c:pt idx="5931">
                  <c:v>3127</c:v>
                </c:pt>
                <c:pt idx="5932">
                  <c:v>3564</c:v>
                </c:pt>
                <c:pt idx="5933">
                  <c:v>4878</c:v>
                </c:pt>
                <c:pt idx="5934">
                  <c:v>6765</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5701</c:v>
                </c:pt>
                <c:pt idx="5952">
                  <c:v>3962</c:v>
                </c:pt>
                <c:pt idx="5953">
                  <c:v>3248</c:v>
                </c:pt>
                <c:pt idx="5954">
                  <c:v>2997</c:v>
                </c:pt>
                <c:pt idx="5955">
                  <c:v>3073</c:v>
                </c:pt>
                <c:pt idx="5956">
                  <c:v>3730</c:v>
                </c:pt>
                <c:pt idx="5957">
                  <c:v>4952</c:v>
                </c:pt>
                <c:pt idx="5958">
                  <c:v>7064</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6077</c:v>
                </c:pt>
                <c:pt idx="5976">
                  <c:v>4199</c:v>
                </c:pt>
                <c:pt idx="5977">
                  <c:v>3363</c:v>
                </c:pt>
                <c:pt idx="5978">
                  <c:v>3077</c:v>
                </c:pt>
                <c:pt idx="5979">
                  <c:v>3156</c:v>
                </c:pt>
                <c:pt idx="5980">
                  <c:v>3764</c:v>
                </c:pt>
                <c:pt idx="5981">
                  <c:v>5068</c:v>
                </c:pt>
                <c:pt idx="5982">
                  <c:v>6988</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6161</c:v>
                </c:pt>
                <c:pt idx="6000">
                  <c:v>4241</c:v>
                </c:pt>
                <c:pt idx="6001">
                  <c:v>3354</c:v>
                </c:pt>
                <c:pt idx="6002">
                  <c:v>3102</c:v>
                </c:pt>
                <c:pt idx="6003">
                  <c:v>3156</c:v>
                </c:pt>
                <c:pt idx="6004">
                  <c:v>3627</c:v>
                </c:pt>
                <c:pt idx="6005">
                  <c:v>4695</c:v>
                </c:pt>
                <c:pt idx="6006">
                  <c:v>6522</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6891</c:v>
                </c:pt>
                <c:pt idx="6024">
                  <c:v>4546</c:v>
                </c:pt>
                <c:pt idx="6025">
                  <c:v>3264</c:v>
                </c:pt>
                <c:pt idx="6026">
                  <c:v>2584</c:v>
                </c:pt>
                <c:pt idx="6027">
                  <c:v>2452</c:v>
                </c:pt>
                <c:pt idx="6028">
                  <c:v>2531</c:v>
                </c:pt>
                <c:pt idx="6029">
                  <c:v>2873</c:v>
                </c:pt>
                <c:pt idx="6030">
                  <c:v>3656</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7091</c:v>
                </c:pt>
                <c:pt idx="6048">
                  <c:v>4697</c:v>
                </c:pt>
                <c:pt idx="6049">
                  <c:v>3104</c:v>
                </c:pt>
                <c:pt idx="6050">
                  <c:v>2522</c:v>
                </c:pt>
                <c:pt idx="6051">
                  <c:v>2379</c:v>
                </c:pt>
                <c:pt idx="6052">
                  <c:v>2544</c:v>
                </c:pt>
                <c:pt idx="6053">
                  <c:v>3049</c:v>
                </c:pt>
                <c:pt idx="6054">
                  <c:v>3373</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5182</c:v>
                </c:pt>
                <c:pt idx="6072">
                  <c:v>3364</c:v>
                </c:pt>
                <c:pt idx="6073">
                  <c:v>2638</c:v>
                </c:pt>
                <c:pt idx="6074">
                  <c:v>2323</c:v>
                </c:pt>
                <c:pt idx="6075">
                  <c:v>2403</c:v>
                </c:pt>
                <c:pt idx="6076">
                  <c:v>3067</c:v>
                </c:pt>
                <c:pt idx="6077">
                  <c:v>4419</c:v>
                </c:pt>
                <c:pt idx="6078">
                  <c:v>6481</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5787</c:v>
                </c:pt>
                <c:pt idx="6096">
                  <c:v>3915</c:v>
                </c:pt>
                <c:pt idx="6097">
                  <c:v>3085</c:v>
                </c:pt>
                <c:pt idx="6098">
                  <c:v>2797</c:v>
                </c:pt>
                <c:pt idx="6099">
                  <c:v>2866</c:v>
                </c:pt>
                <c:pt idx="6100">
                  <c:v>3575</c:v>
                </c:pt>
                <c:pt idx="6101">
                  <c:v>4826</c:v>
                </c:pt>
                <c:pt idx="6102">
                  <c:v>6509</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5739</c:v>
                </c:pt>
                <c:pt idx="6120">
                  <c:v>3724</c:v>
                </c:pt>
                <c:pt idx="6121">
                  <c:v>2788</c:v>
                </c:pt>
                <c:pt idx="6122">
                  <c:v>2501</c:v>
                </c:pt>
                <c:pt idx="6123">
                  <c:v>2574</c:v>
                </c:pt>
                <c:pt idx="6124">
                  <c:v>3202</c:v>
                </c:pt>
                <c:pt idx="6125">
                  <c:v>4585</c:v>
                </c:pt>
                <c:pt idx="6126">
                  <c:v>6422</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4858</c:v>
                </c:pt>
                <c:pt idx="6144">
                  <c:v>2940</c:v>
                </c:pt>
                <c:pt idx="6145">
                  <c:v>2051</c:v>
                </c:pt>
                <c:pt idx="6146">
                  <c:v>1547</c:v>
                </c:pt>
                <c:pt idx="6147">
                  <c:v>1563</c:v>
                </c:pt>
                <c:pt idx="6148">
                  <c:v>2180</c:v>
                </c:pt>
                <c:pt idx="6149">
                  <c:v>3471</c:v>
                </c:pt>
                <c:pt idx="6150">
                  <c:v>5313</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5621</c:v>
                </c:pt>
                <c:pt idx="6168">
                  <c:v>3493</c:v>
                </c:pt>
                <c:pt idx="6169">
                  <c:v>2394</c:v>
                </c:pt>
                <c:pt idx="6170">
                  <c:v>2039</c:v>
                </c:pt>
                <c:pt idx="6171">
                  <c:v>1956</c:v>
                </c:pt>
                <c:pt idx="6172">
                  <c:v>2716</c:v>
                </c:pt>
                <c:pt idx="6173">
                  <c:v>3820</c:v>
                </c:pt>
                <c:pt idx="6174">
                  <c:v>5807</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6754</c:v>
                </c:pt>
                <c:pt idx="6192">
                  <c:v>4351</c:v>
                </c:pt>
                <c:pt idx="6193">
                  <c:v>2901</c:v>
                </c:pt>
                <c:pt idx="6194">
                  <c:v>2338</c:v>
                </c:pt>
                <c:pt idx="6195">
                  <c:v>2111</c:v>
                </c:pt>
                <c:pt idx="6196">
                  <c:v>2217</c:v>
                </c:pt>
                <c:pt idx="6197">
                  <c:v>2684</c:v>
                </c:pt>
                <c:pt idx="6198">
                  <c:v>3413</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6985</c:v>
                </c:pt>
                <c:pt idx="6216">
                  <c:v>4428</c:v>
                </c:pt>
                <c:pt idx="6217">
                  <c:v>2604</c:v>
                </c:pt>
                <c:pt idx="6218">
                  <c:v>1992</c:v>
                </c:pt>
                <c:pt idx="6219">
                  <c:v>1736</c:v>
                </c:pt>
                <c:pt idx="6220">
                  <c:v>1827</c:v>
                </c:pt>
                <c:pt idx="6221">
                  <c:v>2291</c:v>
                </c:pt>
                <c:pt idx="6222">
                  <c:v>2581</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5436</c:v>
                </c:pt>
                <c:pt idx="6240">
                  <c:v>3143</c:v>
                </c:pt>
                <c:pt idx="6241">
                  <c:v>2009</c:v>
                </c:pt>
                <c:pt idx="6242">
                  <c:v>1564</c:v>
                </c:pt>
                <c:pt idx="6243">
                  <c:v>1439</c:v>
                </c:pt>
                <c:pt idx="6244">
                  <c:v>1720</c:v>
                </c:pt>
                <c:pt idx="6245">
                  <c:v>2522</c:v>
                </c:pt>
                <c:pt idx="6246">
                  <c:v>3293</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6849</c:v>
                </c:pt>
                <c:pt idx="6264">
                  <c:v>4143</c:v>
                </c:pt>
                <c:pt idx="6265">
                  <c:v>2483</c:v>
                </c:pt>
                <c:pt idx="6266">
                  <c:v>1743</c:v>
                </c:pt>
                <c:pt idx="6267">
                  <c:v>1488</c:v>
                </c:pt>
                <c:pt idx="6268">
                  <c:v>1654</c:v>
                </c:pt>
                <c:pt idx="6269">
                  <c:v>2302</c:v>
                </c:pt>
                <c:pt idx="6270">
                  <c:v>2930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8331</c:v>
                </c:pt>
                <c:pt idx="6288">
                  <c:v>5966</c:v>
                </c:pt>
                <c:pt idx="6289">
                  <c:v>4195</c:v>
                </c:pt>
                <c:pt idx="6290">
                  <c:v>3402</c:v>
                </c:pt>
                <c:pt idx="6291">
                  <c:v>3223</c:v>
                </c:pt>
                <c:pt idx="6292">
                  <c:v>3323</c:v>
                </c:pt>
                <c:pt idx="6293">
                  <c:v>3688</c:v>
                </c:pt>
                <c:pt idx="6294">
                  <c:v>4184</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5721</c:v>
                </c:pt>
                <c:pt idx="6312">
                  <c:v>3812</c:v>
                </c:pt>
                <c:pt idx="6313">
                  <c:v>2846</c:v>
                </c:pt>
                <c:pt idx="6314">
                  <c:v>2583</c:v>
                </c:pt>
                <c:pt idx="6315">
                  <c:v>2490</c:v>
                </c:pt>
                <c:pt idx="6316">
                  <c:v>2768</c:v>
                </c:pt>
                <c:pt idx="6317">
                  <c:v>3273</c:v>
                </c:pt>
                <c:pt idx="6318">
                  <c:v>3667</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6447</c:v>
                </c:pt>
                <c:pt idx="6336">
                  <c:v>4129</c:v>
                </c:pt>
                <c:pt idx="6337">
                  <c:v>2907</c:v>
                </c:pt>
                <c:pt idx="6338">
                  <c:v>2410</c:v>
                </c:pt>
                <c:pt idx="6339">
                  <c:v>2390</c:v>
                </c:pt>
                <c:pt idx="6340">
                  <c:v>2631</c:v>
                </c:pt>
                <c:pt idx="6341">
                  <c:v>3293</c:v>
                </c:pt>
                <c:pt idx="6342">
                  <c:v>3778</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6349</c:v>
                </c:pt>
                <c:pt idx="6360">
                  <c:v>4190</c:v>
                </c:pt>
                <c:pt idx="6361">
                  <c:v>2827</c:v>
                </c:pt>
                <c:pt idx="6362">
                  <c:v>2317</c:v>
                </c:pt>
                <c:pt idx="6363">
                  <c:v>2258</c:v>
                </c:pt>
                <c:pt idx="6364">
                  <c:v>2353</c:v>
                </c:pt>
                <c:pt idx="6365">
                  <c:v>2851</c:v>
                </c:pt>
                <c:pt idx="6366">
                  <c:v>3346</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6303</c:v>
                </c:pt>
                <c:pt idx="6384">
                  <c:v>4356</c:v>
                </c:pt>
                <c:pt idx="6385">
                  <c:v>2996</c:v>
                </c:pt>
                <c:pt idx="6386">
                  <c:v>2477</c:v>
                </c:pt>
                <c:pt idx="6387">
                  <c:v>2407</c:v>
                </c:pt>
                <c:pt idx="6388">
                  <c:v>2576</c:v>
                </c:pt>
                <c:pt idx="6389">
                  <c:v>2948</c:v>
                </c:pt>
                <c:pt idx="6390">
                  <c:v>3045</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5053</c:v>
                </c:pt>
                <c:pt idx="6408">
                  <c:v>3211</c:v>
                </c:pt>
                <c:pt idx="6409">
                  <c:v>2407</c:v>
                </c:pt>
                <c:pt idx="6410">
                  <c:v>2066</c:v>
                </c:pt>
                <c:pt idx="6411">
                  <c:v>2035</c:v>
                </c:pt>
                <c:pt idx="6412">
                  <c:v>2329</c:v>
                </c:pt>
                <c:pt idx="6413">
                  <c:v>3072</c:v>
                </c:pt>
                <c:pt idx="6414">
                  <c:v>3967</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5772</c:v>
                </c:pt>
                <c:pt idx="6432">
                  <c:v>3735</c:v>
                </c:pt>
                <c:pt idx="6433">
                  <c:v>2385</c:v>
                </c:pt>
                <c:pt idx="6434">
                  <c:v>1962</c:v>
                </c:pt>
                <c:pt idx="6435">
                  <c:v>1826</c:v>
                </c:pt>
                <c:pt idx="6436">
                  <c:v>2111</c:v>
                </c:pt>
                <c:pt idx="6437">
                  <c:v>2930</c:v>
                </c:pt>
                <c:pt idx="6438">
                  <c:v>3667</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7128</c:v>
                </c:pt>
                <c:pt idx="6456">
                  <c:v>5553</c:v>
                </c:pt>
                <c:pt idx="6457">
                  <c:v>3478</c:v>
                </c:pt>
                <c:pt idx="6458">
                  <c:v>2158</c:v>
                </c:pt>
                <c:pt idx="6459">
                  <c:v>1733</c:v>
                </c:pt>
                <c:pt idx="6460">
                  <c:v>1733</c:v>
                </c:pt>
                <c:pt idx="6461">
                  <c:v>2215</c:v>
                </c:pt>
                <c:pt idx="6462">
                  <c:v>2265</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4267</c:v>
                </c:pt>
                <c:pt idx="6480">
                  <c:v>2744</c:v>
                </c:pt>
                <c:pt idx="6481">
                  <c:v>1954</c:v>
                </c:pt>
                <c:pt idx="6482">
                  <c:v>1662</c:v>
                </c:pt>
                <c:pt idx="6483">
                  <c:v>1787</c:v>
                </c:pt>
                <c:pt idx="6484">
                  <c:v>2437</c:v>
                </c:pt>
                <c:pt idx="6485">
                  <c:v>3448</c:v>
                </c:pt>
                <c:pt idx="6486">
                  <c:v>5291</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4256</c:v>
                </c:pt>
                <c:pt idx="6504">
                  <c:v>3499</c:v>
                </c:pt>
                <c:pt idx="6505">
                  <c:v>2639</c:v>
                </c:pt>
                <c:pt idx="6506">
                  <c:v>2410</c:v>
                </c:pt>
                <c:pt idx="6507">
                  <c:v>2488</c:v>
                </c:pt>
                <c:pt idx="6508">
                  <c:v>3196</c:v>
                </c:pt>
                <c:pt idx="6509">
                  <c:v>4358</c:v>
                </c:pt>
                <c:pt idx="6510">
                  <c:v>6172</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5923</c:v>
                </c:pt>
                <c:pt idx="6528">
                  <c:v>4042</c:v>
                </c:pt>
                <c:pt idx="6529">
                  <c:v>2731</c:v>
                </c:pt>
                <c:pt idx="6530">
                  <c:v>2206</c:v>
                </c:pt>
                <c:pt idx="6531">
                  <c:v>2124</c:v>
                </c:pt>
                <c:pt idx="6532">
                  <c:v>2102</c:v>
                </c:pt>
                <c:pt idx="6533">
                  <c:v>2699</c:v>
                </c:pt>
                <c:pt idx="6534">
                  <c:v>3377</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6154</c:v>
                </c:pt>
                <c:pt idx="6552">
                  <c:v>4525</c:v>
                </c:pt>
                <c:pt idx="6553">
                  <c:v>3316</c:v>
                </c:pt>
                <c:pt idx="6554">
                  <c:v>2895</c:v>
                </c:pt>
                <c:pt idx="6555">
                  <c:v>2830</c:v>
                </c:pt>
                <c:pt idx="6556">
                  <c:v>3013</c:v>
                </c:pt>
                <c:pt idx="6557">
                  <c:v>3539</c:v>
                </c:pt>
                <c:pt idx="6558">
                  <c:v>3766</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4894</c:v>
                </c:pt>
                <c:pt idx="6576">
                  <c:v>3568</c:v>
                </c:pt>
                <c:pt idx="6577">
                  <c:v>3109</c:v>
                </c:pt>
                <c:pt idx="6578">
                  <c:v>2880</c:v>
                </c:pt>
                <c:pt idx="6579">
                  <c:v>2886</c:v>
                </c:pt>
                <c:pt idx="6580">
                  <c:v>3676</c:v>
                </c:pt>
                <c:pt idx="6581">
                  <c:v>5056</c:v>
                </c:pt>
                <c:pt idx="6582">
                  <c:v>7306</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4662</c:v>
                </c:pt>
                <c:pt idx="6600">
                  <c:v>2923</c:v>
                </c:pt>
                <c:pt idx="6601">
                  <c:v>2506</c:v>
                </c:pt>
                <c:pt idx="6602">
                  <c:v>2356</c:v>
                </c:pt>
                <c:pt idx="6603">
                  <c:v>2132</c:v>
                </c:pt>
                <c:pt idx="6604">
                  <c:v>3008</c:v>
                </c:pt>
                <c:pt idx="6605">
                  <c:v>4194</c:v>
                </c:pt>
                <c:pt idx="6606">
                  <c:v>6160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4279</c:v>
                </c:pt>
                <c:pt idx="6624">
                  <c:v>2587</c:v>
                </c:pt>
                <c:pt idx="6625">
                  <c:v>1985</c:v>
                </c:pt>
                <c:pt idx="6626">
                  <c:v>1704</c:v>
                </c:pt>
                <c:pt idx="6627">
                  <c:v>1643</c:v>
                </c:pt>
                <c:pt idx="6628">
                  <c:v>2463</c:v>
                </c:pt>
                <c:pt idx="6629">
                  <c:v>3677</c:v>
                </c:pt>
                <c:pt idx="6630">
                  <c:v>5576</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4189</c:v>
                </c:pt>
                <c:pt idx="6648">
                  <c:v>2590</c:v>
                </c:pt>
                <c:pt idx="6649">
                  <c:v>1934</c:v>
                </c:pt>
                <c:pt idx="6650">
                  <c:v>1694</c:v>
                </c:pt>
                <c:pt idx="6651">
                  <c:v>1682</c:v>
                </c:pt>
                <c:pt idx="6652">
                  <c:v>2485</c:v>
                </c:pt>
                <c:pt idx="6653">
                  <c:v>3698</c:v>
                </c:pt>
                <c:pt idx="6654">
                  <c:v>5456</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4807</c:v>
                </c:pt>
                <c:pt idx="6672">
                  <c:v>3194</c:v>
                </c:pt>
                <c:pt idx="6673">
                  <c:v>2516</c:v>
                </c:pt>
                <c:pt idx="6674">
                  <c:v>2099</c:v>
                </c:pt>
                <c:pt idx="6675">
                  <c:v>1949</c:v>
                </c:pt>
                <c:pt idx="6676">
                  <c:v>2835</c:v>
                </c:pt>
                <c:pt idx="6677">
                  <c:v>3969</c:v>
                </c:pt>
                <c:pt idx="6678">
                  <c:v>5701</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4473</c:v>
                </c:pt>
                <c:pt idx="6696">
                  <c:v>2675</c:v>
                </c:pt>
                <c:pt idx="6697">
                  <c:v>1786</c:v>
                </c:pt>
                <c:pt idx="6698">
                  <c:v>1351</c:v>
                </c:pt>
                <c:pt idx="6699">
                  <c:v>1114</c:v>
                </c:pt>
                <c:pt idx="6700">
                  <c:v>1016</c:v>
                </c:pt>
                <c:pt idx="6701">
                  <c:v>1458</c:v>
                </c:pt>
                <c:pt idx="6702">
                  <c:v>2018</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4713</c:v>
                </c:pt>
                <c:pt idx="6720">
                  <c:v>2658</c:v>
                </c:pt>
                <c:pt idx="6721">
                  <c:v>1504</c:v>
                </c:pt>
                <c:pt idx="6722">
                  <c:v>1015</c:v>
                </c:pt>
                <c:pt idx="6723">
                  <c:v>863</c:v>
                </c:pt>
                <c:pt idx="6724">
                  <c:v>1051</c:v>
                </c:pt>
                <c:pt idx="6725">
                  <c:v>1466</c:v>
                </c:pt>
                <c:pt idx="6726">
                  <c:v>1800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3335</c:v>
                </c:pt>
                <c:pt idx="6744">
                  <c:v>1925</c:v>
                </c:pt>
                <c:pt idx="6745">
                  <c:v>1309</c:v>
                </c:pt>
                <c:pt idx="6746">
                  <c:v>996</c:v>
                </c:pt>
                <c:pt idx="6747">
                  <c:v>985</c:v>
                </c:pt>
                <c:pt idx="6748">
                  <c:v>1758</c:v>
                </c:pt>
                <c:pt idx="6749">
                  <c:v>3118</c:v>
                </c:pt>
                <c:pt idx="6750">
                  <c:v>5342</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3833</c:v>
                </c:pt>
                <c:pt idx="6768">
                  <c:v>2213</c:v>
                </c:pt>
                <c:pt idx="6769">
                  <c:v>1633</c:v>
                </c:pt>
                <c:pt idx="6770">
                  <c:v>1428</c:v>
                </c:pt>
                <c:pt idx="6771">
                  <c:v>1489</c:v>
                </c:pt>
                <c:pt idx="6772">
                  <c:v>2330</c:v>
                </c:pt>
                <c:pt idx="6773">
                  <c:v>3562</c:v>
                </c:pt>
                <c:pt idx="6774">
                  <c:v>5406</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3639</c:v>
                </c:pt>
                <c:pt idx="6792">
                  <c:v>2252</c:v>
                </c:pt>
                <c:pt idx="6793">
                  <c:v>1674</c:v>
                </c:pt>
                <c:pt idx="6794">
                  <c:v>1430</c:v>
                </c:pt>
                <c:pt idx="6795">
                  <c:v>1588</c:v>
                </c:pt>
                <c:pt idx="6796">
                  <c:v>2398</c:v>
                </c:pt>
                <c:pt idx="6797">
                  <c:v>3719</c:v>
                </c:pt>
                <c:pt idx="6798">
                  <c:v>5581</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3858</c:v>
                </c:pt>
                <c:pt idx="6816">
                  <c:v>2396</c:v>
                </c:pt>
                <c:pt idx="6817">
                  <c:v>1936</c:v>
                </c:pt>
                <c:pt idx="6818">
                  <c:v>1704</c:v>
                </c:pt>
                <c:pt idx="6819">
                  <c:v>1754</c:v>
                </c:pt>
                <c:pt idx="6820">
                  <c:v>2693</c:v>
                </c:pt>
                <c:pt idx="6821">
                  <c:v>3887</c:v>
                </c:pt>
                <c:pt idx="6822">
                  <c:v>5745</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3709</c:v>
                </c:pt>
                <c:pt idx="6840">
                  <c:v>2326</c:v>
                </c:pt>
                <c:pt idx="6841">
                  <c:v>1759</c:v>
                </c:pt>
                <c:pt idx="6842">
                  <c:v>1655</c:v>
                </c:pt>
                <c:pt idx="6843">
                  <c:v>1643</c:v>
                </c:pt>
                <c:pt idx="6844">
                  <c:v>2426</c:v>
                </c:pt>
                <c:pt idx="6845">
                  <c:v>3564</c:v>
                </c:pt>
                <c:pt idx="6846">
                  <c:v>5489</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4317</c:v>
                </c:pt>
                <c:pt idx="6864">
                  <c:v>2672</c:v>
                </c:pt>
                <c:pt idx="6865">
                  <c:v>1933</c:v>
                </c:pt>
                <c:pt idx="6866">
                  <c:v>1621</c:v>
                </c:pt>
                <c:pt idx="6867">
                  <c:v>1590</c:v>
                </c:pt>
                <c:pt idx="6868">
                  <c:v>1841</c:v>
                </c:pt>
                <c:pt idx="6869">
                  <c:v>2390</c:v>
                </c:pt>
                <c:pt idx="6870">
                  <c:v>3019</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4746</c:v>
                </c:pt>
                <c:pt idx="6888">
                  <c:v>2945</c:v>
                </c:pt>
                <c:pt idx="6889">
                  <c:v>2031</c:v>
                </c:pt>
                <c:pt idx="6890">
                  <c:v>1655</c:v>
                </c:pt>
                <c:pt idx="6891">
                  <c:v>1586</c:v>
                </c:pt>
                <c:pt idx="6892">
                  <c:v>1817</c:v>
                </c:pt>
                <c:pt idx="6893">
                  <c:v>2189</c:v>
                </c:pt>
                <c:pt idx="6894">
                  <c:v>2421</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3640</c:v>
                </c:pt>
                <c:pt idx="6912">
                  <c:v>2191</c:v>
                </c:pt>
                <c:pt idx="6913">
                  <c:v>1696</c:v>
                </c:pt>
                <c:pt idx="6914">
                  <c:v>1429</c:v>
                </c:pt>
                <c:pt idx="6915">
                  <c:v>1516</c:v>
                </c:pt>
                <c:pt idx="6916">
                  <c:v>1846</c:v>
                </c:pt>
                <c:pt idx="6917">
                  <c:v>2606</c:v>
                </c:pt>
                <c:pt idx="6918">
                  <c:v>3136</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4147</c:v>
                </c:pt>
                <c:pt idx="6936">
                  <c:v>2803</c:v>
                </c:pt>
                <c:pt idx="6937">
                  <c:v>2182</c:v>
                </c:pt>
                <c:pt idx="6938">
                  <c:v>2109</c:v>
                </c:pt>
                <c:pt idx="6939">
                  <c:v>2142</c:v>
                </c:pt>
                <c:pt idx="6940">
                  <c:v>2947</c:v>
                </c:pt>
                <c:pt idx="6941">
                  <c:v>4057</c:v>
                </c:pt>
                <c:pt idx="6942">
                  <c:v>5304</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3827</c:v>
                </c:pt>
                <c:pt idx="6960">
                  <c:v>2465</c:v>
                </c:pt>
                <c:pt idx="6961">
                  <c:v>1988</c:v>
                </c:pt>
                <c:pt idx="6962">
                  <c:v>1854</c:v>
                </c:pt>
                <c:pt idx="6963">
                  <c:v>1801</c:v>
                </c:pt>
                <c:pt idx="6964">
                  <c:v>2647</c:v>
                </c:pt>
                <c:pt idx="6965">
                  <c:v>3924</c:v>
                </c:pt>
                <c:pt idx="6966">
                  <c:v>5974</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3724</c:v>
                </c:pt>
                <c:pt idx="6984">
                  <c:v>2346</c:v>
                </c:pt>
                <c:pt idx="6985">
                  <c:v>1858</c:v>
                </c:pt>
                <c:pt idx="6986">
                  <c:v>1616</c:v>
                </c:pt>
                <c:pt idx="6987">
                  <c:v>1703</c:v>
                </c:pt>
                <c:pt idx="6988">
                  <c:v>2517</c:v>
                </c:pt>
                <c:pt idx="6989">
                  <c:v>3728</c:v>
                </c:pt>
                <c:pt idx="6990">
                  <c:v>5588</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4055</c:v>
                </c:pt>
                <c:pt idx="7008">
                  <c:v>2778</c:v>
                </c:pt>
                <c:pt idx="7009">
                  <c:v>2273</c:v>
                </c:pt>
                <c:pt idx="7010">
                  <c:v>1854</c:v>
                </c:pt>
                <c:pt idx="7011">
                  <c:v>1882</c:v>
                </c:pt>
                <c:pt idx="7012">
                  <c:v>2877</c:v>
                </c:pt>
                <c:pt idx="7013">
                  <c:v>4166</c:v>
                </c:pt>
                <c:pt idx="7014">
                  <c:v>6053</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4803</c:v>
                </c:pt>
                <c:pt idx="7032">
                  <c:v>3221</c:v>
                </c:pt>
                <c:pt idx="7033">
                  <c:v>2572</c:v>
                </c:pt>
                <c:pt idx="7034">
                  <c:v>2198</c:v>
                </c:pt>
                <c:pt idx="7035">
                  <c:v>2143</c:v>
                </c:pt>
                <c:pt idx="7036">
                  <c:v>2575</c:v>
                </c:pt>
                <c:pt idx="7037">
                  <c:v>2967</c:v>
                </c:pt>
                <c:pt idx="7038">
                  <c:v>3494</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4923</c:v>
                </c:pt>
                <c:pt idx="7056">
                  <c:v>2895</c:v>
                </c:pt>
                <c:pt idx="7057">
                  <c:v>2056</c:v>
                </c:pt>
                <c:pt idx="7058">
                  <c:v>1709</c:v>
                </c:pt>
                <c:pt idx="7059">
                  <c:v>1669</c:v>
                </c:pt>
                <c:pt idx="7060">
                  <c:v>1959</c:v>
                </c:pt>
                <c:pt idx="7061">
                  <c:v>2439</c:v>
                </c:pt>
                <c:pt idx="7062">
                  <c:v>2612</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3383</c:v>
                </c:pt>
                <c:pt idx="7080">
                  <c:v>2145</c:v>
                </c:pt>
                <c:pt idx="7081">
                  <c:v>1650</c:v>
                </c:pt>
                <c:pt idx="7082">
                  <c:v>1558</c:v>
                </c:pt>
                <c:pt idx="7083">
                  <c:v>1636</c:v>
                </c:pt>
                <c:pt idx="7084">
                  <c:v>2461</c:v>
                </c:pt>
                <c:pt idx="7085">
                  <c:v>3863</c:v>
                </c:pt>
                <c:pt idx="7086">
                  <c:v>5868</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3798</c:v>
                </c:pt>
                <c:pt idx="7104">
                  <c:v>2491</c:v>
                </c:pt>
                <c:pt idx="7105">
                  <c:v>1999</c:v>
                </c:pt>
                <c:pt idx="7106">
                  <c:v>1887</c:v>
                </c:pt>
                <c:pt idx="7107">
                  <c:v>1982</c:v>
                </c:pt>
                <c:pt idx="7108">
                  <c:v>2792</c:v>
                </c:pt>
                <c:pt idx="7109">
                  <c:v>4128</c:v>
                </c:pt>
                <c:pt idx="7110">
                  <c:v>5830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3530</c:v>
                </c:pt>
                <c:pt idx="7128">
                  <c:v>2227</c:v>
                </c:pt>
                <c:pt idx="7129">
                  <c:v>1567</c:v>
                </c:pt>
                <c:pt idx="7130">
                  <c:v>1347</c:v>
                </c:pt>
                <c:pt idx="7131">
                  <c:v>1389</c:v>
                </c:pt>
                <c:pt idx="7132">
                  <c:v>2245</c:v>
                </c:pt>
                <c:pt idx="7133">
                  <c:v>3411</c:v>
                </c:pt>
                <c:pt idx="7134">
                  <c:v>5243</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3541</c:v>
                </c:pt>
                <c:pt idx="7152">
                  <c:v>2197</c:v>
                </c:pt>
                <c:pt idx="7153">
                  <c:v>1537</c:v>
                </c:pt>
                <c:pt idx="7154">
                  <c:v>1258</c:v>
                </c:pt>
                <c:pt idx="7155">
                  <c:v>1330</c:v>
                </c:pt>
                <c:pt idx="7156">
                  <c:v>2182</c:v>
                </c:pt>
                <c:pt idx="7157">
                  <c:v>3338</c:v>
                </c:pt>
                <c:pt idx="7158">
                  <c:v>5192</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3896</c:v>
                </c:pt>
                <c:pt idx="7176">
                  <c:v>2497</c:v>
                </c:pt>
                <c:pt idx="7177">
                  <c:v>1751</c:v>
                </c:pt>
                <c:pt idx="7178">
                  <c:v>1541</c:v>
                </c:pt>
                <c:pt idx="7179">
                  <c:v>1624</c:v>
                </c:pt>
                <c:pt idx="7180">
                  <c:v>2123</c:v>
                </c:pt>
                <c:pt idx="7181">
                  <c:v>3389</c:v>
                </c:pt>
                <c:pt idx="7182">
                  <c:v>5278</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5190</c:v>
                </c:pt>
                <c:pt idx="7200">
                  <c:v>3081</c:v>
                </c:pt>
                <c:pt idx="7201">
                  <c:v>2196</c:v>
                </c:pt>
                <c:pt idx="7202">
                  <c:v>2247</c:v>
                </c:pt>
                <c:pt idx="7203">
                  <c:v>2100</c:v>
                </c:pt>
                <c:pt idx="7204">
                  <c:v>2296</c:v>
                </c:pt>
                <c:pt idx="7205">
                  <c:v>2727</c:v>
                </c:pt>
                <c:pt idx="7206">
                  <c:v>3362</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5255</c:v>
                </c:pt>
                <c:pt idx="7224">
                  <c:v>2998</c:v>
                </c:pt>
                <c:pt idx="7225">
                  <c:v>1862</c:v>
                </c:pt>
                <c:pt idx="7226">
                  <c:v>1547</c:v>
                </c:pt>
                <c:pt idx="7227">
                  <c:v>1318</c:v>
                </c:pt>
                <c:pt idx="7228">
                  <c:v>1565</c:v>
                </c:pt>
                <c:pt idx="7229">
                  <c:v>1905</c:v>
                </c:pt>
                <c:pt idx="7230">
                  <c:v>2200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3635</c:v>
                </c:pt>
                <c:pt idx="7248">
                  <c:v>2184</c:v>
                </c:pt>
                <c:pt idx="7249">
                  <c:v>1763</c:v>
                </c:pt>
                <c:pt idx="7250">
                  <c:v>1570</c:v>
                </c:pt>
                <c:pt idx="7251">
                  <c:v>1569</c:v>
                </c:pt>
                <c:pt idx="7252">
                  <c:v>2475</c:v>
                </c:pt>
                <c:pt idx="7253">
                  <c:v>3756</c:v>
                </c:pt>
                <c:pt idx="7254">
                  <c:v>5875</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3367</c:v>
                </c:pt>
                <c:pt idx="7272">
                  <c:v>2159</c:v>
                </c:pt>
                <c:pt idx="7273">
                  <c:v>1804</c:v>
                </c:pt>
                <c:pt idx="7274">
                  <c:v>1487</c:v>
                </c:pt>
                <c:pt idx="7275">
                  <c:v>1639</c:v>
                </c:pt>
                <c:pt idx="7276">
                  <c:v>2596</c:v>
                </c:pt>
                <c:pt idx="7277">
                  <c:v>3915</c:v>
                </c:pt>
                <c:pt idx="7278">
                  <c:v>5443</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4103</c:v>
                </c:pt>
                <c:pt idx="7296">
                  <c:v>3050</c:v>
                </c:pt>
                <c:pt idx="7297">
                  <c:v>2525</c:v>
                </c:pt>
                <c:pt idx="7298">
                  <c:v>2501</c:v>
                </c:pt>
                <c:pt idx="7299">
                  <c:v>2590</c:v>
                </c:pt>
                <c:pt idx="7300">
                  <c:v>3417</c:v>
                </c:pt>
                <c:pt idx="7301">
                  <c:v>4729</c:v>
                </c:pt>
                <c:pt idx="7302">
                  <c:v>6721</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4658</c:v>
                </c:pt>
                <c:pt idx="7320">
                  <c:v>3961</c:v>
                </c:pt>
                <c:pt idx="7321">
                  <c:v>3211</c:v>
                </c:pt>
                <c:pt idx="7322">
                  <c:v>2909</c:v>
                </c:pt>
                <c:pt idx="7323">
                  <c:v>2867</c:v>
                </c:pt>
                <c:pt idx="7324">
                  <c:v>3686</c:v>
                </c:pt>
                <c:pt idx="7325">
                  <c:v>5163</c:v>
                </c:pt>
                <c:pt idx="7326">
                  <c:v>7155</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5228</c:v>
                </c:pt>
                <c:pt idx="7344">
                  <c:v>3532</c:v>
                </c:pt>
                <c:pt idx="7345">
                  <c:v>2746</c:v>
                </c:pt>
                <c:pt idx="7346">
                  <c:v>2473</c:v>
                </c:pt>
                <c:pt idx="7347">
                  <c:v>2520</c:v>
                </c:pt>
                <c:pt idx="7348">
                  <c:v>3124</c:v>
                </c:pt>
                <c:pt idx="7349">
                  <c:v>4473</c:v>
                </c:pt>
                <c:pt idx="7350">
                  <c:v>6374</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5103</c:v>
                </c:pt>
                <c:pt idx="7368">
                  <c:v>3384</c:v>
                </c:pt>
                <c:pt idx="7369">
                  <c:v>2493</c:v>
                </c:pt>
                <c:pt idx="7370">
                  <c:v>1986</c:v>
                </c:pt>
                <c:pt idx="7371">
                  <c:v>1758</c:v>
                </c:pt>
                <c:pt idx="7372">
                  <c:v>1759</c:v>
                </c:pt>
                <c:pt idx="7373">
                  <c:v>2075</c:v>
                </c:pt>
                <c:pt idx="7374">
                  <c:v>2821</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5023</c:v>
                </c:pt>
                <c:pt idx="7392">
                  <c:v>3030</c:v>
                </c:pt>
                <c:pt idx="7393">
                  <c:v>1749</c:v>
                </c:pt>
                <c:pt idx="7394">
                  <c:v>1167</c:v>
                </c:pt>
                <c:pt idx="7395">
                  <c:v>1054</c:v>
                </c:pt>
                <c:pt idx="7396">
                  <c:v>1087</c:v>
                </c:pt>
                <c:pt idx="7397">
                  <c:v>1380</c:v>
                </c:pt>
                <c:pt idx="7398">
                  <c:v>1880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3410</c:v>
                </c:pt>
                <c:pt idx="7416">
                  <c:v>2300</c:v>
                </c:pt>
                <c:pt idx="7417">
                  <c:v>1739</c:v>
                </c:pt>
                <c:pt idx="7418">
                  <c:v>1434</c:v>
                </c:pt>
                <c:pt idx="7419">
                  <c:v>1519</c:v>
                </c:pt>
                <c:pt idx="7420">
                  <c:v>2235</c:v>
                </c:pt>
                <c:pt idx="7421">
                  <c:v>3655</c:v>
                </c:pt>
                <c:pt idx="7422">
                  <c:v>6094</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4325</c:v>
                </c:pt>
                <c:pt idx="7440">
                  <c:v>3089</c:v>
                </c:pt>
                <c:pt idx="7441">
                  <c:v>2407</c:v>
                </c:pt>
                <c:pt idx="7442">
                  <c:v>2137</c:v>
                </c:pt>
                <c:pt idx="7443">
                  <c:v>2167</c:v>
                </c:pt>
                <c:pt idx="7444">
                  <c:v>2868</c:v>
                </c:pt>
                <c:pt idx="7445">
                  <c:v>4243</c:v>
                </c:pt>
                <c:pt idx="7446">
                  <c:v>5999</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4280</c:v>
                </c:pt>
                <c:pt idx="7464">
                  <c:v>2666</c:v>
                </c:pt>
                <c:pt idx="7465">
                  <c:v>1924</c:v>
                </c:pt>
                <c:pt idx="7466">
                  <c:v>1637</c:v>
                </c:pt>
                <c:pt idx="7467">
                  <c:v>1591</c:v>
                </c:pt>
                <c:pt idx="7468">
                  <c:v>2090</c:v>
                </c:pt>
                <c:pt idx="7469">
                  <c:v>3528</c:v>
                </c:pt>
                <c:pt idx="7470">
                  <c:v>5556</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3800</c:v>
                </c:pt>
                <c:pt idx="7488">
                  <c:v>2054</c:v>
                </c:pt>
                <c:pt idx="7489">
                  <c:v>1223</c:v>
                </c:pt>
                <c:pt idx="7490">
                  <c:v>989</c:v>
                </c:pt>
                <c:pt idx="7491">
                  <c:v>1121</c:v>
                </c:pt>
                <c:pt idx="7492">
                  <c:v>1609</c:v>
                </c:pt>
                <c:pt idx="7493">
                  <c:v>3056</c:v>
                </c:pt>
                <c:pt idx="7494">
                  <c:v>5145</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3702</c:v>
                </c:pt>
                <c:pt idx="7512">
                  <c:v>2133</c:v>
                </c:pt>
                <c:pt idx="7513">
                  <c:v>1157</c:v>
                </c:pt>
                <c:pt idx="7514">
                  <c:v>870</c:v>
                </c:pt>
                <c:pt idx="7515">
                  <c:v>892</c:v>
                </c:pt>
                <c:pt idx="7516">
                  <c:v>1495</c:v>
                </c:pt>
                <c:pt idx="7517">
                  <c:v>2666</c:v>
                </c:pt>
                <c:pt idx="7518">
                  <c:v>4821</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3664</c:v>
                </c:pt>
                <c:pt idx="7536">
                  <c:v>1966</c:v>
                </c:pt>
                <c:pt idx="7537">
                  <c:v>1006</c:v>
                </c:pt>
                <c:pt idx="7538">
                  <c:v>536</c:v>
                </c:pt>
                <c:pt idx="7539">
                  <c:v>346</c:v>
                </c:pt>
                <c:pt idx="7540">
                  <c:v>325</c:v>
                </c:pt>
                <c:pt idx="7541">
                  <c:v>849</c:v>
                </c:pt>
                <c:pt idx="7542">
                  <c:v>1708</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3792</c:v>
                </c:pt>
                <c:pt idx="7560">
                  <c:v>1966</c:v>
                </c:pt>
                <c:pt idx="7561">
                  <c:v>819</c:v>
                </c:pt>
                <c:pt idx="7562">
                  <c:v>316</c:v>
                </c:pt>
                <c:pt idx="7563">
                  <c:v>192</c:v>
                </c:pt>
                <c:pt idx="7564">
                  <c:v>170</c:v>
                </c:pt>
                <c:pt idx="7565">
                  <c:v>475</c:v>
                </c:pt>
                <c:pt idx="7566">
                  <c:v>987</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3876</c:v>
                </c:pt>
                <c:pt idx="7584">
                  <c:v>2386</c:v>
                </c:pt>
                <c:pt idx="7585">
                  <c:v>1654</c:v>
                </c:pt>
                <c:pt idx="7586">
                  <c:v>1478</c:v>
                </c:pt>
                <c:pt idx="7587">
                  <c:v>1519</c:v>
                </c:pt>
                <c:pt idx="7588">
                  <c:v>1698</c:v>
                </c:pt>
                <c:pt idx="7589">
                  <c:v>2631</c:v>
                </c:pt>
                <c:pt idx="7590">
                  <c:v>3253</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3597</c:v>
                </c:pt>
                <c:pt idx="7608">
                  <c:v>2191</c:v>
                </c:pt>
                <c:pt idx="7609">
                  <c:v>1544</c:v>
                </c:pt>
                <c:pt idx="7610">
                  <c:v>1458</c:v>
                </c:pt>
                <c:pt idx="7611">
                  <c:v>1456</c:v>
                </c:pt>
                <c:pt idx="7612">
                  <c:v>2085</c:v>
                </c:pt>
                <c:pt idx="7613">
                  <c:v>3591</c:v>
                </c:pt>
                <c:pt idx="7614">
                  <c:v>5518</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3526</c:v>
                </c:pt>
                <c:pt idx="7632">
                  <c:v>2342</c:v>
                </c:pt>
                <c:pt idx="7633">
                  <c:v>1508</c:v>
                </c:pt>
                <c:pt idx="7634">
                  <c:v>1184</c:v>
                </c:pt>
                <c:pt idx="7635">
                  <c:v>1212</c:v>
                </c:pt>
                <c:pt idx="7636">
                  <c:v>1704</c:v>
                </c:pt>
                <c:pt idx="7637">
                  <c:v>2935</c:v>
                </c:pt>
                <c:pt idx="7638">
                  <c:v>4945</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4173</c:v>
                </c:pt>
                <c:pt idx="7656">
                  <c:v>2797</c:v>
                </c:pt>
                <c:pt idx="7657">
                  <c:v>2013</c:v>
                </c:pt>
                <c:pt idx="7658">
                  <c:v>1890</c:v>
                </c:pt>
                <c:pt idx="7659">
                  <c:v>1886</c:v>
                </c:pt>
                <c:pt idx="7660">
                  <c:v>2603</c:v>
                </c:pt>
                <c:pt idx="7661">
                  <c:v>3943</c:v>
                </c:pt>
                <c:pt idx="7662">
                  <c:v>5922</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3678</c:v>
                </c:pt>
                <c:pt idx="7680">
                  <c:v>2143</c:v>
                </c:pt>
                <c:pt idx="7681">
                  <c:v>1363</c:v>
                </c:pt>
                <c:pt idx="7682">
                  <c:v>1061</c:v>
                </c:pt>
                <c:pt idx="7683">
                  <c:v>1089</c:v>
                </c:pt>
                <c:pt idx="7684">
                  <c:v>1802</c:v>
                </c:pt>
                <c:pt idx="7685">
                  <c:v>2957</c:v>
                </c:pt>
                <c:pt idx="7686">
                  <c:v>5174</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4487</c:v>
                </c:pt>
                <c:pt idx="7704">
                  <c:v>2931</c:v>
                </c:pt>
                <c:pt idx="7705">
                  <c:v>2024</c:v>
                </c:pt>
                <c:pt idx="7706">
                  <c:v>1662</c:v>
                </c:pt>
                <c:pt idx="7707">
                  <c:v>1482</c:v>
                </c:pt>
                <c:pt idx="7708">
                  <c:v>1542</c:v>
                </c:pt>
                <c:pt idx="7709">
                  <c:v>1855</c:v>
                </c:pt>
                <c:pt idx="7710">
                  <c:v>2445</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4177</c:v>
                </c:pt>
                <c:pt idx="7728">
                  <c:v>2437</c:v>
                </c:pt>
                <c:pt idx="7729">
                  <c:v>1230</c:v>
                </c:pt>
                <c:pt idx="7730">
                  <c:v>823</c:v>
                </c:pt>
                <c:pt idx="7731">
                  <c:v>752</c:v>
                </c:pt>
                <c:pt idx="7732">
                  <c:v>786</c:v>
                </c:pt>
                <c:pt idx="7733">
                  <c:v>1301</c:v>
                </c:pt>
                <c:pt idx="7734">
                  <c:v>1921</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2491</c:v>
                </c:pt>
                <c:pt idx="7752">
                  <c:v>1354</c:v>
                </c:pt>
                <c:pt idx="7753">
                  <c:v>666</c:v>
                </c:pt>
                <c:pt idx="7754">
                  <c:v>496</c:v>
                </c:pt>
                <c:pt idx="7755">
                  <c:v>474</c:v>
                </c:pt>
                <c:pt idx="7756">
                  <c:v>1147</c:v>
                </c:pt>
                <c:pt idx="7757">
                  <c:v>2479</c:v>
                </c:pt>
                <c:pt idx="7758">
                  <c:v>4721</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2725</c:v>
                </c:pt>
                <c:pt idx="7776">
                  <c:v>1176</c:v>
                </c:pt>
                <c:pt idx="7777">
                  <c:v>321</c:v>
                </c:pt>
                <c:pt idx="7778">
                  <c:v>115</c:v>
                </c:pt>
                <c:pt idx="7779">
                  <c:v>239</c:v>
                </c:pt>
                <c:pt idx="7780">
                  <c:v>1010</c:v>
                </c:pt>
                <c:pt idx="7781">
                  <c:v>2270</c:v>
                </c:pt>
                <c:pt idx="7782">
                  <c:v>4145</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2341</c:v>
                </c:pt>
                <c:pt idx="7800">
                  <c:v>871</c:v>
                </c:pt>
                <c:pt idx="7801">
                  <c:v>62</c:v>
                </c:pt>
                <c:pt idx="7802">
                  <c:v>0</c:v>
                </c:pt>
                <c:pt idx="7803">
                  <c:v>48</c:v>
                </c:pt>
                <c:pt idx="7804">
                  <c:v>834</c:v>
                </c:pt>
                <c:pt idx="7805">
                  <c:v>2096</c:v>
                </c:pt>
                <c:pt idx="7806">
                  <c:v>4046</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2415</c:v>
                </c:pt>
                <c:pt idx="7824">
                  <c:v>1023</c:v>
                </c:pt>
                <c:pt idx="7825">
                  <c:v>253</c:v>
                </c:pt>
                <c:pt idx="7826">
                  <c:v>0</c:v>
                </c:pt>
                <c:pt idx="7827">
                  <c:v>36</c:v>
                </c:pt>
                <c:pt idx="7828">
                  <c:v>634</c:v>
                </c:pt>
                <c:pt idx="7829">
                  <c:v>1742</c:v>
                </c:pt>
                <c:pt idx="7830">
                  <c:v>3698</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3511</c:v>
                </c:pt>
                <c:pt idx="7848">
                  <c:v>1958</c:v>
                </c:pt>
                <c:pt idx="7849">
                  <c:v>1226</c:v>
                </c:pt>
                <c:pt idx="7850">
                  <c:v>1005</c:v>
                </c:pt>
                <c:pt idx="7851">
                  <c:v>1017</c:v>
                </c:pt>
                <c:pt idx="7852">
                  <c:v>1565</c:v>
                </c:pt>
                <c:pt idx="7853">
                  <c:v>2778</c:v>
                </c:pt>
                <c:pt idx="7854">
                  <c:v>4732</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3932</c:v>
                </c:pt>
                <c:pt idx="7872">
                  <c:v>2246</c:v>
                </c:pt>
                <c:pt idx="7873">
                  <c:v>1231</c:v>
                </c:pt>
                <c:pt idx="7874">
                  <c:v>982</c:v>
                </c:pt>
                <c:pt idx="7875">
                  <c:v>819</c:v>
                </c:pt>
                <c:pt idx="7876">
                  <c:v>943</c:v>
                </c:pt>
                <c:pt idx="7877">
                  <c:v>1385</c:v>
                </c:pt>
                <c:pt idx="7878">
                  <c:v>2012</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4099</c:v>
                </c:pt>
                <c:pt idx="7896">
                  <c:v>2180</c:v>
                </c:pt>
                <c:pt idx="7897">
                  <c:v>1046</c:v>
                </c:pt>
                <c:pt idx="7898">
                  <c:v>560</c:v>
                </c:pt>
                <c:pt idx="7899">
                  <c:v>434</c:v>
                </c:pt>
                <c:pt idx="7900">
                  <c:v>438</c:v>
                </c:pt>
                <c:pt idx="7901">
                  <c:v>824</c:v>
                </c:pt>
                <c:pt idx="7902">
                  <c:v>1227</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2120</c:v>
                </c:pt>
                <c:pt idx="7920">
                  <c:v>891</c:v>
                </c:pt>
                <c:pt idx="7921">
                  <c:v>183</c:v>
                </c:pt>
                <c:pt idx="7922">
                  <c:v>0</c:v>
                </c:pt>
                <c:pt idx="7923">
                  <c:v>0</c:v>
                </c:pt>
                <c:pt idx="7924">
                  <c:v>539</c:v>
                </c:pt>
                <c:pt idx="7925">
                  <c:v>1671</c:v>
                </c:pt>
                <c:pt idx="7926">
                  <c:v>3631</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3204</c:v>
                </c:pt>
                <c:pt idx="7944">
                  <c:v>1759</c:v>
                </c:pt>
                <c:pt idx="7945">
                  <c:v>1097</c:v>
                </c:pt>
                <c:pt idx="7946">
                  <c:v>861</c:v>
                </c:pt>
                <c:pt idx="7947">
                  <c:v>715</c:v>
                </c:pt>
                <c:pt idx="7948">
                  <c:v>1602</c:v>
                </c:pt>
                <c:pt idx="7949">
                  <c:v>2929</c:v>
                </c:pt>
                <c:pt idx="7950">
                  <c:v>4984</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2731</c:v>
                </c:pt>
                <c:pt idx="7968">
                  <c:v>1810</c:v>
                </c:pt>
                <c:pt idx="7969">
                  <c:v>1145</c:v>
                </c:pt>
                <c:pt idx="7970">
                  <c:v>909</c:v>
                </c:pt>
                <c:pt idx="7971">
                  <c:v>763</c:v>
                </c:pt>
                <c:pt idx="7972">
                  <c:v>1653</c:v>
                </c:pt>
                <c:pt idx="7973">
                  <c:v>2985</c:v>
                </c:pt>
                <c:pt idx="7974">
                  <c:v>5051</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2787</c:v>
                </c:pt>
                <c:pt idx="7992">
                  <c:v>983</c:v>
                </c:pt>
                <c:pt idx="7993">
                  <c:v>265</c:v>
                </c:pt>
                <c:pt idx="7994">
                  <c:v>13</c:v>
                </c:pt>
                <c:pt idx="7995">
                  <c:v>58</c:v>
                </c:pt>
                <c:pt idx="7996">
                  <c:v>623</c:v>
                </c:pt>
                <c:pt idx="7997">
                  <c:v>1740</c:v>
                </c:pt>
                <c:pt idx="7998">
                  <c:v>3714</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2391</c:v>
                </c:pt>
                <c:pt idx="8016">
                  <c:v>1392</c:v>
                </c:pt>
                <c:pt idx="8017">
                  <c:v>623</c:v>
                </c:pt>
                <c:pt idx="8018">
                  <c:v>195</c:v>
                </c:pt>
                <c:pt idx="8019">
                  <c:v>368</c:v>
                </c:pt>
                <c:pt idx="8020">
                  <c:v>812</c:v>
                </c:pt>
                <c:pt idx="8021">
                  <c:v>1788</c:v>
                </c:pt>
                <c:pt idx="8022">
                  <c:v>3997</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3281</c:v>
                </c:pt>
                <c:pt idx="8040">
                  <c:v>8070</c:v>
                </c:pt>
                <c:pt idx="8041">
                  <c:v>7149</c:v>
                </c:pt>
                <c:pt idx="8042">
                  <c:v>6583</c:v>
                </c:pt>
                <c:pt idx="8043">
                  <c:v>6482</c:v>
                </c:pt>
                <c:pt idx="8044">
                  <c:v>6592</c:v>
                </c:pt>
                <c:pt idx="8045">
                  <c:v>6934</c:v>
                </c:pt>
                <c:pt idx="8046">
                  <c:v>7896</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8995</c:v>
                </c:pt>
                <c:pt idx="8064">
                  <c:v>7618</c:v>
                </c:pt>
                <c:pt idx="8065">
                  <c:v>6627</c:v>
                </c:pt>
                <c:pt idx="8066">
                  <c:v>6270</c:v>
                </c:pt>
                <c:pt idx="8067">
                  <c:v>6351</c:v>
                </c:pt>
                <c:pt idx="8068">
                  <c:v>6169</c:v>
                </c:pt>
                <c:pt idx="8069">
                  <c:v>6365</c:v>
                </c:pt>
                <c:pt idx="8070">
                  <c:v>6904</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8178</c:v>
                </c:pt>
                <c:pt idx="8088">
                  <c:v>6661</c:v>
                </c:pt>
                <c:pt idx="8089">
                  <c:v>5869</c:v>
                </c:pt>
                <c:pt idx="8090">
                  <c:v>5384</c:v>
                </c:pt>
                <c:pt idx="8091">
                  <c:v>5447</c:v>
                </c:pt>
                <c:pt idx="8092">
                  <c:v>5958</c:v>
                </c:pt>
                <c:pt idx="8093">
                  <c:v>6842</c:v>
                </c:pt>
                <c:pt idx="8094">
                  <c:v>9103</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9023</c:v>
                </c:pt>
                <c:pt idx="8112">
                  <c:v>7563</c:v>
                </c:pt>
                <c:pt idx="8113">
                  <c:v>6613</c:v>
                </c:pt>
                <c:pt idx="8114">
                  <c:v>6112</c:v>
                </c:pt>
                <c:pt idx="8115">
                  <c:v>6165</c:v>
                </c:pt>
                <c:pt idx="8116">
                  <c:v>6620</c:v>
                </c:pt>
                <c:pt idx="8117">
                  <c:v>7615</c:v>
                </c:pt>
                <c:pt idx="8118">
                  <c:v>9734</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9163</c:v>
                </c:pt>
                <c:pt idx="8136">
                  <c:v>7783</c:v>
                </c:pt>
                <c:pt idx="8137">
                  <c:v>6974</c:v>
                </c:pt>
                <c:pt idx="8138">
                  <c:v>6614</c:v>
                </c:pt>
                <c:pt idx="8139">
                  <c:v>6730</c:v>
                </c:pt>
                <c:pt idx="8140">
                  <c:v>7240</c:v>
                </c:pt>
                <c:pt idx="8141">
                  <c:v>8387</c:v>
                </c:pt>
                <c:pt idx="8142">
                  <c:v>10560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8730</c:v>
                </c:pt>
                <c:pt idx="8160">
                  <c:v>7465</c:v>
                </c:pt>
                <c:pt idx="8161">
                  <c:v>6718</c:v>
                </c:pt>
                <c:pt idx="8162">
                  <c:v>6369</c:v>
                </c:pt>
                <c:pt idx="8163">
                  <c:v>6578</c:v>
                </c:pt>
                <c:pt idx="8164">
                  <c:v>7037</c:v>
                </c:pt>
                <c:pt idx="8165">
                  <c:v>8144</c:v>
                </c:pt>
                <c:pt idx="8166">
                  <c:v>10462</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8519</c:v>
                </c:pt>
                <c:pt idx="8184">
                  <c:v>7330</c:v>
                </c:pt>
                <c:pt idx="8185">
                  <c:v>6464</c:v>
                </c:pt>
                <c:pt idx="8186">
                  <c:v>6061</c:v>
                </c:pt>
                <c:pt idx="8187">
                  <c:v>6228</c:v>
                </c:pt>
                <c:pt idx="8188">
                  <c:v>6678</c:v>
                </c:pt>
                <c:pt idx="8189">
                  <c:v>7624</c:v>
                </c:pt>
                <c:pt idx="8190">
                  <c:v>10047</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8782</c:v>
                </c:pt>
                <c:pt idx="8208">
                  <c:v>7345</c:v>
                </c:pt>
                <c:pt idx="8209">
                  <c:v>6284</c:v>
                </c:pt>
                <c:pt idx="8210">
                  <c:v>5763</c:v>
                </c:pt>
                <c:pt idx="8211">
                  <c:v>5745</c:v>
                </c:pt>
                <c:pt idx="8212">
                  <c:v>5581</c:v>
                </c:pt>
                <c:pt idx="8213">
                  <c:v>5861</c:v>
                </c:pt>
                <c:pt idx="8214">
                  <c:v>6793</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9570</c:v>
                </c:pt>
                <c:pt idx="8232">
                  <c:v>7985</c:v>
                </c:pt>
                <c:pt idx="8233">
                  <c:v>6705</c:v>
                </c:pt>
                <c:pt idx="8234">
                  <c:v>6204</c:v>
                </c:pt>
                <c:pt idx="8235">
                  <c:v>6208</c:v>
                </c:pt>
                <c:pt idx="8236">
                  <c:v>6156</c:v>
                </c:pt>
                <c:pt idx="8237">
                  <c:v>6317</c:v>
                </c:pt>
                <c:pt idx="8238">
                  <c:v>7176</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7749</c:v>
                </c:pt>
                <c:pt idx="8256">
                  <c:v>6361</c:v>
                </c:pt>
                <c:pt idx="8257">
                  <c:v>5607</c:v>
                </c:pt>
                <c:pt idx="8258">
                  <c:v>5202</c:v>
                </c:pt>
                <c:pt idx="8259">
                  <c:v>5220</c:v>
                </c:pt>
                <c:pt idx="8260">
                  <c:v>5748</c:v>
                </c:pt>
                <c:pt idx="8261">
                  <c:v>6718</c:v>
                </c:pt>
                <c:pt idx="8262">
                  <c:v>9122</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8908</c:v>
                </c:pt>
                <c:pt idx="8280">
                  <c:v>7589</c:v>
                </c:pt>
                <c:pt idx="8281">
                  <c:v>6745</c:v>
                </c:pt>
                <c:pt idx="8282">
                  <c:v>6406</c:v>
                </c:pt>
                <c:pt idx="8283">
                  <c:v>6590</c:v>
                </c:pt>
                <c:pt idx="8284">
                  <c:v>7140</c:v>
                </c:pt>
                <c:pt idx="8285">
                  <c:v>8162</c:v>
                </c:pt>
                <c:pt idx="8286">
                  <c:v>10575</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9066</c:v>
                </c:pt>
                <c:pt idx="8304">
                  <c:v>7662</c:v>
                </c:pt>
                <c:pt idx="8305">
                  <c:v>7037</c:v>
                </c:pt>
                <c:pt idx="8306">
                  <c:v>6747</c:v>
                </c:pt>
                <c:pt idx="8307">
                  <c:v>6934</c:v>
                </c:pt>
                <c:pt idx="8308">
                  <c:v>7430</c:v>
                </c:pt>
                <c:pt idx="8309">
                  <c:v>8581</c:v>
                </c:pt>
                <c:pt idx="8310">
                  <c:v>11272</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8573</c:v>
                </c:pt>
                <c:pt idx="8328">
                  <c:v>7119</c:v>
                </c:pt>
                <c:pt idx="8329">
                  <c:v>6383</c:v>
                </c:pt>
                <c:pt idx="8330">
                  <c:v>6016</c:v>
                </c:pt>
                <c:pt idx="8331">
                  <c:v>6161</c:v>
                </c:pt>
                <c:pt idx="8332">
                  <c:v>6661</c:v>
                </c:pt>
                <c:pt idx="8333">
                  <c:v>7704</c:v>
                </c:pt>
                <c:pt idx="8334">
                  <c:v>10047</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8393</c:v>
                </c:pt>
                <c:pt idx="8352">
                  <c:v>6939</c:v>
                </c:pt>
                <c:pt idx="8353">
                  <c:v>6191</c:v>
                </c:pt>
                <c:pt idx="8354">
                  <c:v>5754</c:v>
                </c:pt>
                <c:pt idx="8355">
                  <c:v>5899</c:v>
                </c:pt>
                <c:pt idx="8356">
                  <c:v>6393</c:v>
                </c:pt>
                <c:pt idx="8357">
                  <c:v>7431</c:v>
                </c:pt>
                <c:pt idx="8358">
                  <c:v>9735</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8952</c:v>
                </c:pt>
                <c:pt idx="8376">
                  <c:v>7390</c:v>
                </c:pt>
                <c:pt idx="8377">
                  <c:v>6345</c:v>
                </c:pt>
                <c:pt idx="8378">
                  <c:v>5770</c:v>
                </c:pt>
                <c:pt idx="8379">
                  <c:v>5740</c:v>
                </c:pt>
                <c:pt idx="8380">
                  <c:v>5548</c:v>
                </c:pt>
                <c:pt idx="8381">
                  <c:v>5772</c:v>
                </c:pt>
                <c:pt idx="8382">
                  <c:v>6760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9377</c:v>
                </c:pt>
                <c:pt idx="8400">
                  <c:v>7919</c:v>
                </c:pt>
                <c:pt idx="8401">
                  <c:v>6779</c:v>
                </c:pt>
                <c:pt idx="8402">
                  <c:v>6308</c:v>
                </c:pt>
                <c:pt idx="8403">
                  <c:v>6390</c:v>
                </c:pt>
                <c:pt idx="8404">
                  <c:v>6284</c:v>
                </c:pt>
                <c:pt idx="8405">
                  <c:v>6609</c:v>
                </c:pt>
                <c:pt idx="8406">
                  <c:v>7358</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7730</c:v>
                </c:pt>
                <c:pt idx="8424">
                  <c:v>6559</c:v>
                </c:pt>
                <c:pt idx="8425">
                  <c:v>5887</c:v>
                </c:pt>
                <c:pt idx="8426">
                  <c:v>5621</c:v>
                </c:pt>
                <c:pt idx="8427">
                  <c:v>5794</c:v>
                </c:pt>
                <c:pt idx="8428">
                  <c:v>6156</c:v>
                </c:pt>
                <c:pt idx="8429">
                  <c:v>7412</c:v>
                </c:pt>
                <c:pt idx="8430">
                  <c:v>10141</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8131</c:v>
                </c:pt>
                <c:pt idx="8448">
                  <c:v>6738</c:v>
                </c:pt>
                <c:pt idx="8449">
                  <c:v>5875</c:v>
                </c:pt>
                <c:pt idx="8450">
                  <c:v>5570</c:v>
                </c:pt>
                <c:pt idx="8451">
                  <c:v>5714</c:v>
                </c:pt>
                <c:pt idx="8452">
                  <c:v>5979</c:v>
                </c:pt>
                <c:pt idx="8453">
                  <c:v>7128</c:v>
                </c:pt>
                <c:pt idx="8454">
                  <c:v>9282</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7951</c:v>
                </c:pt>
                <c:pt idx="8472">
                  <c:v>6370</c:v>
                </c:pt>
                <c:pt idx="8473">
                  <c:v>5467</c:v>
                </c:pt>
                <c:pt idx="8474">
                  <c:v>5056</c:v>
                </c:pt>
                <c:pt idx="8475">
                  <c:v>5055</c:v>
                </c:pt>
                <c:pt idx="8476">
                  <c:v>5208</c:v>
                </c:pt>
                <c:pt idx="8477">
                  <c:v>6054</c:v>
                </c:pt>
                <c:pt idx="8478">
                  <c:v>8269</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8832</c:v>
                </c:pt>
                <c:pt idx="8496">
                  <c:v>7262</c:v>
                </c:pt>
                <c:pt idx="8497">
                  <c:v>6401</c:v>
                </c:pt>
                <c:pt idx="8498">
                  <c:v>5952</c:v>
                </c:pt>
                <c:pt idx="8499">
                  <c:v>6082</c:v>
                </c:pt>
                <c:pt idx="8500">
                  <c:v>6279</c:v>
                </c:pt>
                <c:pt idx="8501">
                  <c:v>7243</c:v>
                </c:pt>
                <c:pt idx="8502">
                  <c:v>9892</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9057</c:v>
                </c:pt>
                <c:pt idx="8520">
                  <c:v>7661</c:v>
                </c:pt>
                <c:pt idx="8521">
                  <c:v>6711</c:v>
                </c:pt>
                <c:pt idx="8522">
                  <c:v>6259</c:v>
                </c:pt>
                <c:pt idx="8523">
                  <c:v>6245</c:v>
                </c:pt>
                <c:pt idx="8524">
                  <c:v>6316</c:v>
                </c:pt>
                <c:pt idx="8525">
                  <c:v>7184</c:v>
                </c:pt>
                <c:pt idx="8526">
                  <c:v>8954</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8346</c:v>
                </c:pt>
                <c:pt idx="8544">
                  <c:v>7037</c:v>
                </c:pt>
                <c:pt idx="8545">
                  <c:v>6049</c:v>
                </c:pt>
                <c:pt idx="8546">
                  <c:v>5600</c:v>
                </c:pt>
                <c:pt idx="8547">
                  <c:v>5650</c:v>
                </c:pt>
                <c:pt idx="8548">
                  <c:v>5542</c:v>
                </c:pt>
                <c:pt idx="8549">
                  <c:v>5719</c:v>
                </c:pt>
                <c:pt idx="8550">
                  <c:v>6312</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8321</c:v>
                </c:pt>
                <c:pt idx="8568">
                  <c:v>6913</c:v>
                </c:pt>
                <c:pt idx="8569">
                  <c:v>5744</c:v>
                </c:pt>
                <c:pt idx="8570">
                  <c:v>5240</c:v>
                </c:pt>
                <c:pt idx="8571">
                  <c:v>5133</c:v>
                </c:pt>
                <c:pt idx="8572">
                  <c:v>5040</c:v>
                </c:pt>
                <c:pt idx="8573">
                  <c:v>5134</c:v>
                </c:pt>
                <c:pt idx="8574">
                  <c:v>5634</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8298</c:v>
                </c:pt>
                <c:pt idx="8592">
                  <c:v>7174</c:v>
                </c:pt>
                <c:pt idx="8593">
                  <c:v>6437</c:v>
                </c:pt>
                <c:pt idx="8594">
                  <c:v>6128</c:v>
                </c:pt>
                <c:pt idx="8595">
                  <c:v>6215</c:v>
                </c:pt>
                <c:pt idx="8596">
                  <c:v>6234</c:v>
                </c:pt>
                <c:pt idx="8597">
                  <c:v>6957</c:v>
                </c:pt>
                <c:pt idx="8598">
                  <c:v>8306</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8372</c:v>
                </c:pt>
                <c:pt idx="8616">
                  <c:v>6589</c:v>
                </c:pt>
                <c:pt idx="8617">
                  <c:v>5746</c:v>
                </c:pt>
                <c:pt idx="8618">
                  <c:v>5261</c:v>
                </c:pt>
                <c:pt idx="8619">
                  <c:v>5314</c:v>
                </c:pt>
                <c:pt idx="8620">
                  <c:v>5322</c:v>
                </c:pt>
                <c:pt idx="8621">
                  <c:v>5948</c:v>
                </c:pt>
                <c:pt idx="8622">
                  <c:v>7278</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7882</c:v>
                </c:pt>
                <c:pt idx="8640">
                  <c:v>6543</c:v>
                </c:pt>
                <c:pt idx="8641">
                  <c:v>5633</c:v>
                </c:pt>
                <c:pt idx="8642">
                  <c:v>5104</c:v>
                </c:pt>
                <c:pt idx="8643">
                  <c:v>5154</c:v>
                </c:pt>
                <c:pt idx="8644">
                  <c:v>5221</c:v>
                </c:pt>
                <c:pt idx="8645">
                  <c:v>5890</c:v>
                </c:pt>
                <c:pt idx="8646">
                  <c:v>7156</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7672</c:v>
                </c:pt>
                <c:pt idx="8664">
                  <c:v>6284</c:v>
                </c:pt>
                <c:pt idx="8665">
                  <c:v>5459</c:v>
                </c:pt>
                <c:pt idx="8666">
                  <c:v>4944</c:v>
                </c:pt>
                <c:pt idx="8667">
                  <c:v>4976</c:v>
                </c:pt>
                <c:pt idx="8668">
                  <c:v>5139</c:v>
                </c:pt>
                <c:pt idx="8669">
                  <c:v>5684</c:v>
                </c:pt>
                <c:pt idx="8670">
                  <c:v>6940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7927</c:v>
                </c:pt>
                <c:pt idx="8688">
                  <c:v>6320</c:v>
                </c:pt>
                <c:pt idx="8689">
                  <c:v>5302</c:v>
                </c:pt>
                <c:pt idx="8690">
                  <c:v>4708</c:v>
                </c:pt>
                <c:pt idx="8691">
                  <c:v>4672</c:v>
                </c:pt>
                <c:pt idx="8692">
                  <c:v>4592</c:v>
                </c:pt>
                <c:pt idx="8693">
                  <c:v>5120</c:v>
                </c:pt>
                <c:pt idx="8694">
                  <c:v>6310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8102</c:v>
                </c:pt>
                <c:pt idx="8712">
                  <c:v>6825</c:v>
                </c:pt>
                <c:pt idx="8713">
                  <c:v>5678</c:v>
                </c:pt>
                <c:pt idx="8714">
                  <c:v>5085</c:v>
                </c:pt>
                <c:pt idx="8715">
                  <c:v>5023</c:v>
                </c:pt>
                <c:pt idx="8716">
                  <c:v>4961</c:v>
                </c:pt>
                <c:pt idx="8717">
                  <c:v>5086</c:v>
                </c:pt>
                <c:pt idx="8718">
                  <c:v>5647</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8592</c:v>
                </c:pt>
                <c:pt idx="8736">
                  <c:v>6870</c:v>
                </c:pt>
                <c:pt idx="8737">
                  <c:v>5665</c:v>
                </c:pt>
                <c:pt idx="8738">
                  <c:v>5045</c:v>
                </c:pt>
                <c:pt idx="8739">
                  <c:v>4964</c:v>
                </c:pt>
                <c:pt idx="8740">
                  <c:v>4863</c:v>
                </c:pt>
                <c:pt idx="8741">
                  <c:v>4888</c:v>
                </c:pt>
                <c:pt idx="8742">
                  <c:v>5277</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7115</c:v>
                </c:pt>
              </c:numCache>
            </c:numRef>
          </c:val>
          <c:extLst>
            <c:ext xmlns:c16="http://schemas.microsoft.com/office/drawing/2014/chart" uri="{C3380CC4-5D6E-409C-BE32-E72D297353CC}">
              <c16:uniqueId val="{00000002-D50D-40B8-B316-696E58681D52}"/>
            </c:ext>
          </c:extLst>
        </c:ser>
        <c:ser>
          <c:idx val="2"/>
          <c:order val="3"/>
          <c:tx>
            <c:strRef>
              <c:f>Hourly!$Z$1:$Z$2</c:f>
              <c:strCache>
                <c:ptCount val="2"/>
                <c:pt idx="0">
                  <c:v>LLH</c:v>
                </c:pt>
                <c:pt idx="1">
                  <c:v>Surplus</c:v>
                </c:pt>
              </c:strCache>
            </c:strRef>
          </c:tx>
          <c:spPr>
            <a:solidFill>
              <a:srgbClr val="FF9900"/>
            </a:solidFill>
            <a:ln w="25400">
              <a:noFill/>
            </a:ln>
          </c:spPr>
          <c:cat>
            <c:strRef>
              <c:f>Hourly!$C$3:$C$8762</c:f>
              <c:strCache>
                <c:ptCount val="8760"/>
                <c:pt idx="0">
                  <c:v>Apr</c:v>
                </c:pt>
                <c:pt idx="1">
                  <c:v>Apr</c:v>
                </c:pt>
                <c:pt idx="2">
                  <c:v>Apr</c:v>
                </c:pt>
                <c:pt idx="3">
                  <c:v>Apr</c:v>
                </c:pt>
                <c:pt idx="4">
                  <c:v>Apr</c:v>
                </c:pt>
                <c:pt idx="5">
                  <c:v>Apr</c:v>
                </c:pt>
                <c:pt idx="6">
                  <c:v>Apr</c:v>
                </c:pt>
                <c:pt idx="7">
                  <c:v>Apr</c:v>
                </c:pt>
                <c:pt idx="8">
                  <c:v>Apr</c:v>
                </c:pt>
                <c:pt idx="9">
                  <c:v>Apr</c:v>
                </c:pt>
                <c:pt idx="10">
                  <c:v>Apr</c:v>
                </c:pt>
                <c:pt idx="11">
                  <c:v>Apr</c:v>
                </c:pt>
                <c:pt idx="12">
                  <c:v>Apr</c:v>
                </c:pt>
                <c:pt idx="13">
                  <c:v>Apr</c:v>
                </c:pt>
                <c:pt idx="14">
                  <c:v>Apr</c:v>
                </c:pt>
                <c:pt idx="15">
                  <c:v>Apr</c:v>
                </c:pt>
                <c:pt idx="16">
                  <c:v>Apr</c:v>
                </c:pt>
                <c:pt idx="17">
                  <c:v>Apr</c:v>
                </c:pt>
                <c:pt idx="18">
                  <c:v>Apr</c:v>
                </c:pt>
                <c:pt idx="19">
                  <c:v>Apr</c:v>
                </c:pt>
                <c:pt idx="20">
                  <c:v>Apr</c:v>
                </c:pt>
                <c:pt idx="21">
                  <c:v>Apr</c:v>
                </c:pt>
                <c:pt idx="22">
                  <c:v>Apr</c:v>
                </c:pt>
                <c:pt idx="23">
                  <c:v>Apr</c:v>
                </c:pt>
                <c:pt idx="24">
                  <c:v>Apr</c:v>
                </c:pt>
                <c:pt idx="25">
                  <c:v>Apr</c:v>
                </c:pt>
                <c:pt idx="26">
                  <c:v>Apr</c:v>
                </c:pt>
                <c:pt idx="27">
                  <c:v>Apr</c:v>
                </c:pt>
                <c:pt idx="28">
                  <c:v>Apr</c:v>
                </c:pt>
                <c:pt idx="29">
                  <c:v>Apr</c:v>
                </c:pt>
                <c:pt idx="30">
                  <c:v>Apr</c:v>
                </c:pt>
                <c:pt idx="31">
                  <c:v>Apr</c:v>
                </c:pt>
                <c:pt idx="32">
                  <c:v>Apr</c:v>
                </c:pt>
                <c:pt idx="33">
                  <c:v>Apr</c:v>
                </c:pt>
                <c:pt idx="34">
                  <c:v>Apr</c:v>
                </c:pt>
                <c:pt idx="35">
                  <c:v>Apr</c:v>
                </c:pt>
                <c:pt idx="36">
                  <c:v>Apr</c:v>
                </c:pt>
                <c:pt idx="37">
                  <c:v>Apr</c:v>
                </c:pt>
                <c:pt idx="38">
                  <c:v>Apr</c:v>
                </c:pt>
                <c:pt idx="39">
                  <c:v>Apr</c:v>
                </c:pt>
                <c:pt idx="40">
                  <c:v>Apr</c:v>
                </c:pt>
                <c:pt idx="41">
                  <c:v>Apr</c:v>
                </c:pt>
                <c:pt idx="42">
                  <c:v>Apr</c:v>
                </c:pt>
                <c:pt idx="43">
                  <c:v>Apr</c:v>
                </c:pt>
                <c:pt idx="44">
                  <c:v>Apr</c:v>
                </c:pt>
                <c:pt idx="45">
                  <c:v>Apr</c:v>
                </c:pt>
                <c:pt idx="46">
                  <c:v>Apr</c:v>
                </c:pt>
                <c:pt idx="47">
                  <c:v>Apr</c:v>
                </c:pt>
                <c:pt idx="48">
                  <c:v>Apr</c:v>
                </c:pt>
                <c:pt idx="49">
                  <c:v>Apr</c:v>
                </c:pt>
                <c:pt idx="50">
                  <c:v>Apr</c:v>
                </c:pt>
                <c:pt idx="51">
                  <c:v>Apr</c:v>
                </c:pt>
                <c:pt idx="52">
                  <c:v>Apr</c:v>
                </c:pt>
                <c:pt idx="53">
                  <c:v>Apr</c:v>
                </c:pt>
                <c:pt idx="54">
                  <c:v>Apr</c:v>
                </c:pt>
                <c:pt idx="55">
                  <c:v>Apr</c:v>
                </c:pt>
                <c:pt idx="56">
                  <c:v>Apr</c:v>
                </c:pt>
                <c:pt idx="57">
                  <c:v>Apr</c:v>
                </c:pt>
                <c:pt idx="58">
                  <c:v>Apr</c:v>
                </c:pt>
                <c:pt idx="59">
                  <c:v>Apr</c:v>
                </c:pt>
                <c:pt idx="60">
                  <c:v>Apr</c:v>
                </c:pt>
                <c:pt idx="61">
                  <c:v>Apr</c:v>
                </c:pt>
                <c:pt idx="62">
                  <c:v>Apr</c:v>
                </c:pt>
                <c:pt idx="63">
                  <c:v>Apr</c:v>
                </c:pt>
                <c:pt idx="64">
                  <c:v>Apr</c:v>
                </c:pt>
                <c:pt idx="65">
                  <c:v>Apr</c:v>
                </c:pt>
                <c:pt idx="66">
                  <c:v>Apr</c:v>
                </c:pt>
                <c:pt idx="67">
                  <c:v>Apr</c:v>
                </c:pt>
                <c:pt idx="68">
                  <c:v>Apr</c:v>
                </c:pt>
                <c:pt idx="69">
                  <c:v>Apr</c:v>
                </c:pt>
                <c:pt idx="70">
                  <c:v>Apr</c:v>
                </c:pt>
                <c:pt idx="71">
                  <c:v>Apr</c:v>
                </c:pt>
                <c:pt idx="72">
                  <c:v>Apr</c:v>
                </c:pt>
                <c:pt idx="73">
                  <c:v>Apr</c:v>
                </c:pt>
                <c:pt idx="74">
                  <c:v>Apr</c:v>
                </c:pt>
                <c:pt idx="75">
                  <c:v>Apr</c:v>
                </c:pt>
                <c:pt idx="76">
                  <c:v>Apr</c:v>
                </c:pt>
                <c:pt idx="77">
                  <c:v>Apr</c:v>
                </c:pt>
                <c:pt idx="78">
                  <c:v>Apr</c:v>
                </c:pt>
                <c:pt idx="79">
                  <c:v>Apr</c:v>
                </c:pt>
                <c:pt idx="80">
                  <c:v>Apr</c:v>
                </c:pt>
                <c:pt idx="81">
                  <c:v>Apr</c:v>
                </c:pt>
                <c:pt idx="82">
                  <c:v>Apr</c:v>
                </c:pt>
                <c:pt idx="83">
                  <c:v>Apr</c:v>
                </c:pt>
                <c:pt idx="84">
                  <c:v>Apr</c:v>
                </c:pt>
                <c:pt idx="85">
                  <c:v>Apr</c:v>
                </c:pt>
                <c:pt idx="86">
                  <c:v>Apr</c:v>
                </c:pt>
                <c:pt idx="87">
                  <c:v>Apr</c:v>
                </c:pt>
                <c:pt idx="88">
                  <c:v>Apr</c:v>
                </c:pt>
                <c:pt idx="89">
                  <c:v>Apr</c:v>
                </c:pt>
                <c:pt idx="90">
                  <c:v>Apr</c:v>
                </c:pt>
                <c:pt idx="91">
                  <c:v>Apr</c:v>
                </c:pt>
                <c:pt idx="92">
                  <c:v>Apr</c:v>
                </c:pt>
                <c:pt idx="93">
                  <c:v>Apr</c:v>
                </c:pt>
                <c:pt idx="94">
                  <c:v>Apr</c:v>
                </c:pt>
                <c:pt idx="95">
                  <c:v>Apr</c:v>
                </c:pt>
                <c:pt idx="96">
                  <c:v>Apr</c:v>
                </c:pt>
                <c:pt idx="97">
                  <c:v>Apr</c:v>
                </c:pt>
                <c:pt idx="98">
                  <c:v>Apr</c:v>
                </c:pt>
                <c:pt idx="99">
                  <c:v>Apr</c:v>
                </c:pt>
                <c:pt idx="100">
                  <c:v>Apr</c:v>
                </c:pt>
                <c:pt idx="101">
                  <c:v>Apr</c:v>
                </c:pt>
                <c:pt idx="102">
                  <c:v>Apr</c:v>
                </c:pt>
                <c:pt idx="103">
                  <c:v>Apr</c:v>
                </c:pt>
                <c:pt idx="104">
                  <c:v>Apr</c:v>
                </c:pt>
                <c:pt idx="105">
                  <c:v>Apr</c:v>
                </c:pt>
                <c:pt idx="106">
                  <c:v>Apr</c:v>
                </c:pt>
                <c:pt idx="107">
                  <c:v>Apr</c:v>
                </c:pt>
                <c:pt idx="108">
                  <c:v>Apr</c:v>
                </c:pt>
                <c:pt idx="109">
                  <c:v>Apr</c:v>
                </c:pt>
                <c:pt idx="110">
                  <c:v>Apr</c:v>
                </c:pt>
                <c:pt idx="111">
                  <c:v>Apr</c:v>
                </c:pt>
                <c:pt idx="112">
                  <c:v>Apr</c:v>
                </c:pt>
                <c:pt idx="113">
                  <c:v>Apr</c:v>
                </c:pt>
                <c:pt idx="114">
                  <c:v>Apr</c:v>
                </c:pt>
                <c:pt idx="115">
                  <c:v>Apr</c:v>
                </c:pt>
                <c:pt idx="116">
                  <c:v>Apr</c:v>
                </c:pt>
                <c:pt idx="117">
                  <c:v>Apr</c:v>
                </c:pt>
                <c:pt idx="118">
                  <c:v>Apr</c:v>
                </c:pt>
                <c:pt idx="119">
                  <c:v>Apr</c:v>
                </c:pt>
                <c:pt idx="120">
                  <c:v>Apr</c:v>
                </c:pt>
                <c:pt idx="121">
                  <c:v>Apr</c:v>
                </c:pt>
                <c:pt idx="122">
                  <c:v>Apr</c:v>
                </c:pt>
                <c:pt idx="123">
                  <c:v>Apr</c:v>
                </c:pt>
                <c:pt idx="124">
                  <c:v>Apr</c:v>
                </c:pt>
                <c:pt idx="125">
                  <c:v>Apr</c:v>
                </c:pt>
                <c:pt idx="126">
                  <c:v>Apr</c:v>
                </c:pt>
                <c:pt idx="127">
                  <c:v>Apr</c:v>
                </c:pt>
                <c:pt idx="128">
                  <c:v>Apr</c:v>
                </c:pt>
                <c:pt idx="129">
                  <c:v>Apr</c:v>
                </c:pt>
                <c:pt idx="130">
                  <c:v>Apr</c:v>
                </c:pt>
                <c:pt idx="131">
                  <c:v>Apr</c:v>
                </c:pt>
                <c:pt idx="132">
                  <c:v>Apr</c:v>
                </c:pt>
                <c:pt idx="133">
                  <c:v>Apr</c:v>
                </c:pt>
                <c:pt idx="134">
                  <c:v>Apr</c:v>
                </c:pt>
                <c:pt idx="135">
                  <c:v>Apr</c:v>
                </c:pt>
                <c:pt idx="136">
                  <c:v>Apr</c:v>
                </c:pt>
                <c:pt idx="137">
                  <c:v>Apr</c:v>
                </c:pt>
                <c:pt idx="138">
                  <c:v>Apr</c:v>
                </c:pt>
                <c:pt idx="139">
                  <c:v>Apr</c:v>
                </c:pt>
                <c:pt idx="140">
                  <c:v>Apr</c:v>
                </c:pt>
                <c:pt idx="141">
                  <c:v>Apr</c:v>
                </c:pt>
                <c:pt idx="142">
                  <c:v>Apr</c:v>
                </c:pt>
                <c:pt idx="143">
                  <c:v>Apr</c:v>
                </c:pt>
                <c:pt idx="144">
                  <c:v>Apr</c:v>
                </c:pt>
                <c:pt idx="145">
                  <c:v>Apr</c:v>
                </c:pt>
                <c:pt idx="146">
                  <c:v>Apr</c:v>
                </c:pt>
                <c:pt idx="147">
                  <c:v>Apr</c:v>
                </c:pt>
                <c:pt idx="148">
                  <c:v>Apr</c:v>
                </c:pt>
                <c:pt idx="149">
                  <c:v>Apr</c:v>
                </c:pt>
                <c:pt idx="150">
                  <c:v>Apr</c:v>
                </c:pt>
                <c:pt idx="151">
                  <c:v>Apr</c:v>
                </c:pt>
                <c:pt idx="152">
                  <c:v>Apr</c:v>
                </c:pt>
                <c:pt idx="153">
                  <c:v>Apr</c:v>
                </c:pt>
                <c:pt idx="154">
                  <c:v>Apr</c:v>
                </c:pt>
                <c:pt idx="155">
                  <c:v>Apr</c:v>
                </c:pt>
                <c:pt idx="156">
                  <c:v>Apr</c:v>
                </c:pt>
                <c:pt idx="157">
                  <c:v>Apr</c:v>
                </c:pt>
                <c:pt idx="158">
                  <c:v>Apr</c:v>
                </c:pt>
                <c:pt idx="159">
                  <c:v>Apr</c:v>
                </c:pt>
                <c:pt idx="160">
                  <c:v>Apr</c:v>
                </c:pt>
                <c:pt idx="161">
                  <c:v>Apr</c:v>
                </c:pt>
                <c:pt idx="162">
                  <c:v>Apr</c:v>
                </c:pt>
                <c:pt idx="163">
                  <c:v>Apr</c:v>
                </c:pt>
                <c:pt idx="164">
                  <c:v>Apr</c:v>
                </c:pt>
                <c:pt idx="165">
                  <c:v>Apr</c:v>
                </c:pt>
                <c:pt idx="166">
                  <c:v>Apr</c:v>
                </c:pt>
                <c:pt idx="167">
                  <c:v>Apr</c:v>
                </c:pt>
                <c:pt idx="168">
                  <c:v>Apr</c:v>
                </c:pt>
                <c:pt idx="169">
                  <c:v>Apr</c:v>
                </c:pt>
                <c:pt idx="170">
                  <c:v>Apr</c:v>
                </c:pt>
                <c:pt idx="171">
                  <c:v>Apr</c:v>
                </c:pt>
                <c:pt idx="172">
                  <c:v>Apr</c:v>
                </c:pt>
                <c:pt idx="173">
                  <c:v>Apr</c:v>
                </c:pt>
                <c:pt idx="174">
                  <c:v>Apr</c:v>
                </c:pt>
                <c:pt idx="175">
                  <c:v>Apr</c:v>
                </c:pt>
                <c:pt idx="176">
                  <c:v>Apr</c:v>
                </c:pt>
                <c:pt idx="177">
                  <c:v>Apr</c:v>
                </c:pt>
                <c:pt idx="178">
                  <c:v>Apr</c:v>
                </c:pt>
                <c:pt idx="179">
                  <c:v>Apr</c:v>
                </c:pt>
                <c:pt idx="180">
                  <c:v>Apr</c:v>
                </c:pt>
                <c:pt idx="181">
                  <c:v>Apr</c:v>
                </c:pt>
                <c:pt idx="182">
                  <c:v>Apr</c:v>
                </c:pt>
                <c:pt idx="183">
                  <c:v>Apr</c:v>
                </c:pt>
                <c:pt idx="184">
                  <c:v>Apr</c:v>
                </c:pt>
                <c:pt idx="185">
                  <c:v>Apr</c:v>
                </c:pt>
                <c:pt idx="186">
                  <c:v>Apr</c:v>
                </c:pt>
                <c:pt idx="187">
                  <c:v>Apr</c:v>
                </c:pt>
                <c:pt idx="188">
                  <c:v>Apr</c:v>
                </c:pt>
                <c:pt idx="189">
                  <c:v>Apr</c:v>
                </c:pt>
                <c:pt idx="190">
                  <c:v>Apr</c:v>
                </c:pt>
                <c:pt idx="191">
                  <c:v>Apr</c:v>
                </c:pt>
                <c:pt idx="192">
                  <c:v>Apr</c:v>
                </c:pt>
                <c:pt idx="193">
                  <c:v>Apr</c:v>
                </c:pt>
                <c:pt idx="194">
                  <c:v>Apr</c:v>
                </c:pt>
                <c:pt idx="195">
                  <c:v>Apr</c:v>
                </c:pt>
                <c:pt idx="196">
                  <c:v>Apr</c:v>
                </c:pt>
                <c:pt idx="197">
                  <c:v>Apr</c:v>
                </c:pt>
                <c:pt idx="198">
                  <c:v>Apr</c:v>
                </c:pt>
                <c:pt idx="199">
                  <c:v>Apr</c:v>
                </c:pt>
                <c:pt idx="200">
                  <c:v>Apr</c:v>
                </c:pt>
                <c:pt idx="201">
                  <c:v>Apr</c:v>
                </c:pt>
                <c:pt idx="202">
                  <c:v>Apr</c:v>
                </c:pt>
                <c:pt idx="203">
                  <c:v>Apr</c:v>
                </c:pt>
                <c:pt idx="204">
                  <c:v>Apr</c:v>
                </c:pt>
                <c:pt idx="205">
                  <c:v>Apr</c:v>
                </c:pt>
                <c:pt idx="206">
                  <c:v>Apr</c:v>
                </c:pt>
                <c:pt idx="207">
                  <c:v>Apr</c:v>
                </c:pt>
                <c:pt idx="208">
                  <c:v>Apr</c:v>
                </c:pt>
                <c:pt idx="209">
                  <c:v>Apr</c:v>
                </c:pt>
                <c:pt idx="210">
                  <c:v>Apr</c:v>
                </c:pt>
                <c:pt idx="211">
                  <c:v>Apr</c:v>
                </c:pt>
                <c:pt idx="212">
                  <c:v>Apr</c:v>
                </c:pt>
                <c:pt idx="213">
                  <c:v>Apr</c:v>
                </c:pt>
                <c:pt idx="214">
                  <c:v>Apr</c:v>
                </c:pt>
                <c:pt idx="215">
                  <c:v>Apr</c:v>
                </c:pt>
                <c:pt idx="216">
                  <c:v>Apr</c:v>
                </c:pt>
                <c:pt idx="217">
                  <c:v>Apr</c:v>
                </c:pt>
                <c:pt idx="218">
                  <c:v>Apr</c:v>
                </c:pt>
                <c:pt idx="219">
                  <c:v>Apr</c:v>
                </c:pt>
                <c:pt idx="220">
                  <c:v>Apr</c:v>
                </c:pt>
                <c:pt idx="221">
                  <c:v>Apr</c:v>
                </c:pt>
                <c:pt idx="222">
                  <c:v>Apr</c:v>
                </c:pt>
                <c:pt idx="223">
                  <c:v>Apr</c:v>
                </c:pt>
                <c:pt idx="224">
                  <c:v>Apr</c:v>
                </c:pt>
                <c:pt idx="225">
                  <c:v>Apr</c:v>
                </c:pt>
                <c:pt idx="226">
                  <c:v>Apr</c:v>
                </c:pt>
                <c:pt idx="227">
                  <c:v>Apr</c:v>
                </c:pt>
                <c:pt idx="228">
                  <c:v>Apr</c:v>
                </c:pt>
                <c:pt idx="229">
                  <c:v>Apr</c:v>
                </c:pt>
                <c:pt idx="230">
                  <c:v>Apr</c:v>
                </c:pt>
                <c:pt idx="231">
                  <c:v>Apr</c:v>
                </c:pt>
                <c:pt idx="232">
                  <c:v>Apr</c:v>
                </c:pt>
                <c:pt idx="233">
                  <c:v>Apr</c:v>
                </c:pt>
                <c:pt idx="234">
                  <c:v>Apr</c:v>
                </c:pt>
                <c:pt idx="235">
                  <c:v>Apr</c:v>
                </c:pt>
                <c:pt idx="236">
                  <c:v>Apr</c:v>
                </c:pt>
                <c:pt idx="237">
                  <c:v>Apr</c:v>
                </c:pt>
                <c:pt idx="238">
                  <c:v>Apr</c:v>
                </c:pt>
                <c:pt idx="239">
                  <c:v>Apr</c:v>
                </c:pt>
                <c:pt idx="240">
                  <c:v>Apr</c:v>
                </c:pt>
                <c:pt idx="241">
                  <c:v>Apr</c:v>
                </c:pt>
                <c:pt idx="242">
                  <c:v>Apr</c:v>
                </c:pt>
                <c:pt idx="243">
                  <c:v>Apr</c:v>
                </c:pt>
                <c:pt idx="244">
                  <c:v>Apr</c:v>
                </c:pt>
                <c:pt idx="245">
                  <c:v>Apr</c:v>
                </c:pt>
                <c:pt idx="246">
                  <c:v>Apr</c:v>
                </c:pt>
                <c:pt idx="247">
                  <c:v>Apr</c:v>
                </c:pt>
                <c:pt idx="248">
                  <c:v>Apr</c:v>
                </c:pt>
                <c:pt idx="249">
                  <c:v>Apr</c:v>
                </c:pt>
                <c:pt idx="250">
                  <c:v>Apr</c:v>
                </c:pt>
                <c:pt idx="251">
                  <c:v>Apr</c:v>
                </c:pt>
                <c:pt idx="252">
                  <c:v>Apr</c:v>
                </c:pt>
                <c:pt idx="253">
                  <c:v>Apr</c:v>
                </c:pt>
                <c:pt idx="254">
                  <c:v>Apr</c:v>
                </c:pt>
                <c:pt idx="255">
                  <c:v>Apr</c:v>
                </c:pt>
                <c:pt idx="256">
                  <c:v>Apr</c:v>
                </c:pt>
                <c:pt idx="257">
                  <c:v>Apr</c:v>
                </c:pt>
                <c:pt idx="258">
                  <c:v>Apr</c:v>
                </c:pt>
                <c:pt idx="259">
                  <c:v>Apr</c:v>
                </c:pt>
                <c:pt idx="260">
                  <c:v>Apr</c:v>
                </c:pt>
                <c:pt idx="261">
                  <c:v>Apr</c:v>
                </c:pt>
                <c:pt idx="262">
                  <c:v>Apr</c:v>
                </c:pt>
                <c:pt idx="263">
                  <c:v>Apr</c:v>
                </c:pt>
                <c:pt idx="264">
                  <c:v>Apr</c:v>
                </c:pt>
                <c:pt idx="265">
                  <c:v>Apr</c:v>
                </c:pt>
                <c:pt idx="266">
                  <c:v>Apr</c:v>
                </c:pt>
                <c:pt idx="267">
                  <c:v>Apr</c:v>
                </c:pt>
                <c:pt idx="268">
                  <c:v>Apr</c:v>
                </c:pt>
                <c:pt idx="269">
                  <c:v>Apr</c:v>
                </c:pt>
                <c:pt idx="270">
                  <c:v>Apr</c:v>
                </c:pt>
                <c:pt idx="271">
                  <c:v>Apr</c:v>
                </c:pt>
                <c:pt idx="272">
                  <c:v>Apr</c:v>
                </c:pt>
                <c:pt idx="273">
                  <c:v>Apr</c:v>
                </c:pt>
                <c:pt idx="274">
                  <c:v>Apr</c:v>
                </c:pt>
                <c:pt idx="275">
                  <c:v>Apr</c:v>
                </c:pt>
                <c:pt idx="276">
                  <c:v>Apr</c:v>
                </c:pt>
                <c:pt idx="277">
                  <c:v>Apr</c:v>
                </c:pt>
                <c:pt idx="278">
                  <c:v>Apr</c:v>
                </c:pt>
                <c:pt idx="279">
                  <c:v>Apr</c:v>
                </c:pt>
                <c:pt idx="280">
                  <c:v>Apr</c:v>
                </c:pt>
                <c:pt idx="281">
                  <c:v>Apr</c:v>
                </c:pt>
                <c:pt idx="282">
                  <c:v>Apr</c:v>
                </c:pt>
                <c:pt idx="283">
                  <c:v>Apr</c:v>
                </c:pt>
                <c:pt idx="284">
                  <c:v>Apr</c:v>
                </c:pt>
                <c:pt idx="285">
                  <c:v>Apr</c:v>
                </c:pt>
                <c:pt idx="286">
                  <c:v>Apr</c:v>
                </c:pt>
                <c:pt idx="287">
                  <c:v>Apr</c:v>
                </c:pt>
                <c:pt idx="288">
                  <c:v>Apr</c:v>
                </c:pt>
                <c:pt idx="289">
                  <c:v>Apr</c:v>
                </c:pt>
                <c:pt idx="290">
                  <c:v>Apr</c:v>
                </c:pt>
                <c:pt idx="291">
                  <c:v>Apr</c:v>
                </c:pt>
                <c:pt idx="292">
                  <c:v>Apr</c:v>
                </c:pt>
                <c:pt idx="293">
                  <c:v>Apr</c:v>
                </c:pt>
                <c:pt idx="294">
                  <c:v>Apr</c:v>
                </c:pt>
                <c:pt idx="295">
                  <c:v>Apr</c:v>
                </c:pt>
                <c:pt idx="296">
                  <c:v>Apr</c:v>
                </c:pt>
                <c:pt idx="297">
                  <c:v>Apr</c:v>
                </c:pt>
                <c:pt idx="298">
                  <c:v>Apr</c:v>
                </c:pt>
                <c:pt idx="299">
                  <c:v>Apr</c:v>
                </c:pt>
                <c:pt idx="300">
                  <c:v>Apr</c:v>
                </c:pt>
                <c:pt idx="301">
                  <c:v>Apr</c:v>
                </c:pt>
                <c:pt idx="302">
                  <c:v>Apr</c:v>
                </c:pt>
                <c:pt idx="303">
                  <c:v>Apr</c:v>
                </c:pt>
                <c:pt idx="304">
                  <c:v>Apr</c:v>
                </c:pt>
                <c:pt idx="305">
                  <c:v>Apr</c:v>
                </c:pt>
                <c:pt idx="306">
                  <c:v>Apr</c:v>
                </c:pt>
                <c:pt idx="307">
                  <c:v>Apr</c:v>
                </c:pt>
                <c:pt idx="308">
                  <c:v>Apr</c:v>
                </c:pt>
                <c:pt idx="309">
                  <c:v>Apr</c:v>
                </c:pt>
                <c:pt idx="310">
                  <c:v>Apr</c:v>
                </c:pt>
                <c:pt idx="311">
                  <c:v>Apr</c:v>
                </c:pt>
                <c:pt idx="312">
                  <c:v>Apr</c:v>
                </c:pt>
                <c:pt idx="313">
                  <c:v>Apr</c:v>
                </c:pt>
                <c:pt idx="314">
                  <c:v>Apr</c:v>
                </c:pt>
                <c:pt idx="315">
                  <c:v>Apr</c:v>
                </c:pt>
                <c:pt idx="316">
                  <c:v>Apr</c:v>
                </c:pt>
                <c:pt idx="317">
                  <c:v>Apr</c:v>
                </c:pt>
                <c:pt idx="318">
                  <c:v>Apr</c:v>
                </c:pt>
                <c:pt idx="319">
                  <c:v>Apr</c:v>
                </c:pt>
                <c:pt idx="320">
                  <c:v>Apr</c:v>
                </c:pt>
                <c:pt idx="321">
                  <c:v>Apr</c:v>
                </c:pt>
                <c:pt idx="322">
                  <c:v>Apr</c:v>
                </c:pt>
                <c:pt idx="323">
                  <c:v>Apr</c:v>
                </c:pt>
                <c:pt idx="324">
                  <c:v>Apr</c:v>
                </c:pt>
                <c:pt idx="325">
                  <c:v>Apr</c:v>
                </c:pt>
                <c:pt idx="326">
                  <c:v>Apr</c:v>
                </c:pt>
                <c:pt idx="327">
                  <c:v>Apr</c:v>
                </c:pt>
                <c:pt idx="328">
                  <c:v>Apr</c:v>
                </c:pt>
                <c:pt idx="329">
                  <c:v>Apr</c:v>
                </c:pt>
                <c:pt idx="330">
                  <c:v>Apr</c:v>
                </c:pt>
                <c:pt idx="331">
                  <c:v>Apr</c:v>
                </c:pt>
                <c:pt idx="332">
                  <c:v>Apr</c:v>
                </c:pt>
                <c:pt idx="333">
                  <c:v>Apr</c:v>
                </c:pt>
                <c:pt idx="334">
                  <c:v>Apr</c:v>
                </c:pt>
                <c:pt idx="335">
                  <c:v>Apr</c:v>
                </c:pt>
                <c:pt idx="336">
                  <c:v>Apr</c:v>
                </c:pt>
                <c:pt idx="337">
                  <c:v>Apr</c:v>
                </c:pt>
                <c:pt idx="338">
                  <c:v>Apr</c:v>
                </c:pt>
                <c:pt idx="339">
                  <c:v>Apr</c:v>
                </c:pt>
                <c:pt idx="340">
                  <c:v>Apr</c:v>
                </c:pt>
                <c:pt idx="341">
                  <c:v>Apr</c:v>
                </c:pt>
                <c:pt idx="342">
                  <c:v>Apr</c:v>
                </c:pt>
                <c:pt idx="343">
                  <c:v>Apr</c:v>
                </c:pt>
                <c:pt idx="344">
                  <c:v>Apr</c:v>
                </c:pt>
                <c:pt idx="345">
                  <c:v>Apr</c:v>
                </c:pt>
                <c:pt idx="346">
                  <c:v>Apr</c:v>
                </c:pt>
                <c:pt idx="347">
                  <c:v>Apr</c:v>
                </c:pt>
                <c:pt idx="348">
                  <c:v>Apr</c:v>
                </c:pt>
                <c:pt idx="349">
                  <c:v>Apr</c:v>
                </c:pt>
                <c:pt idx="350">
                  <c:v>Apr</c:v>
                </c:pt>
                <c:pt idx="351">
                  <c:v>Apr</c:v>
                </c:pt>
                <c:pt idx="352">
                  <c:v>Apr</c:v>
                </c:pt>
                <c:pt idx="353">
                  <c:v>Apr</c:v>
                </c:pt>
                <c:pt idx="354">
                  <c:v>Apr</c:v>
                </c:pt>
                <c:pt idx="355">
                  <c:v>Apr</c:v>
                </c:pt>
                <c:pt idx="356">
                  <c:v>Apr</c:v>
                </c:pt>
                <c:pt idx="357">
                  <c:v>Apr</c:v>
                </c:pt>
                <c:pt idx="358">
                  <c:v>Apr</c:v>
                </c:pt>
                <c:pt idx="359">
                  <c:v>Apr</c:v>
                </c:pt>
                <c:pt idx="360">
                  <c:v>Apr</c:v>
                </c:pt>
                <c:pt idx="361">
                  <c:v>Apr</c:v>
                </c:pt>
                <c:pt idx="362">
                  <c:v>Apr</c:v>
                </c:pt>
                <c:pt idx="363">
                  <c:v>Apr</c:v>
                </c:pt>
                <c:pt idx="364">
                  <c:v>Apr</c:v>
                </c:pt>
                <c:pt idx="365">
                  <c:v>Apr</c:v>
                </c:pt>
                <c:pt idx="366">
                  <c:v>Apr</c:v>
                </c:pt>
                <c:pt idx="367">
                  <c:v>Apr</c:v>
                </c:pt>
                <c:pt idx="368">
                  <c:v>Apr</c:v>
                </c:pt>
                <c:pt idx="369">
                  <c:v>Apr</c:v>
                </c:pt>
                <c:pt idx="370">
                  <c:v>Apr</c:v>
                </c:pt>
                <c:pt idx="371">
                  <c:v>Apr</c:v>
                </c:pt>
                <c:pt idx="372">
                  <c:v>Apr</c:v>
                </c:pt>
                <c:pt idx="373">
                  <c:v>Apr</c:v>
                </c:pt>
                <c:pt idx="374">
                  <c:v>Apr</c:v>
                </c:pt>
                <c:pt idx="375">
                  <c:v>Apr</c:v>
                </c:pt>
                <c:pt idx="376">
                  <c:v>Apr</c:v>
                </c:pt>
                <c:pt idx="377">
                  <c:v>Apr</c:v>
                </c:pt>
                <c:pt idx="378">
                  <c:v>Apr</c:v>
                </c:pt>
                <c:pt idx="379">
                  <c:v>Apr</c:v>
                </c:pt>
                <c:pt idx="380">
                  <c:v>Apr</c:v>
                </c:pt>
                <c:pt idx="381">
                  <c:v>Apr</c:v>
                </c:pt>
                <c:pt idx="382">
                  <c:v>Apr</c:v>
                </c:pt>
                <c:pt idx="383">
                  <c:v>Apr</c:v>
                </c:pt>
                <c:pt idx="384">
                  <c:v>Apr</c:v>
                </c:pt>
                <c:pt idx="385">
                  <c:v>Apr</c:v>
                </c:pt>
                <c:pt idx="386">
                  <c:v>Apr</c:v>
                </c:pt>
                <c:pt idx="387">
                  <c:v>Apr</c:v>
                </c:pt>
                <c:pt idx="388">
                  <c:v>Apr</c:v>
                </c:pt>
                <c:pt idx="389">
                  <c:v>Apr</c:v>
                </c:pt>
                <c:pt idx="390">
                  <c:v>Apr</c:v>
                </c:pt>
                <c:pt idx="391">
                  <c:v>Apr</c:v>
                </c:pt>
                <c:pt idx="392">
                  <c:v>Apr</c:v>
                </c:pt>
                <c:pt idx="393">
                  <c:v>Apr</c:v>
                </c:pt>
                <c:pt idx="394">
                  <c:v>Apr</c:v>
                </c:pt>
                <c:pt idx="395">
                  <c:v>Apr</c:v>
                </c:pt>
                <c:pt idx="396">
                  <c:v>Apr</c:v>
                </c:pt>
                <c:pt idx="397">
                  <c:v>Apr</c:v>
                </c:pt>
                <c:pt idx="398">
                  <c:v>Apr</c:v>
                </c:pt>
                <c:pt idx="399">
                  <c:v>Apr</c:v>
                </c:pt>
                <c:pt idx="400">
                  <c:v>Apr</c:v>
                </c:pt>
                <c:pt idx="401">
                  <c:v>Apr</c:v>
                </c:pt>
                <c:pt idx="402">
                  <c:v>Apr</c:v>
                </c:pt>
                <c:pt idx="403">
                  <c:v>Apr</c:v>
                </c:pt>
                <c:pt idx="404">
                  <c:v>Apr</c:v>
                </c:pt>
                <c:pt idx="405">
                  <c:v>Apr</c:v>
                </c:pt>
                <c:pt idx="406">
                  <c:v>Apr</c:v>
                </c:pt>
                <c:pt idx="407">
                  <c:v>Apr</c:v>
                </c:pt>
                <c:pt idx="408">
                  <c:v>Apr</c:v>
                </c:pt>
                <c:pt idx="409">
                  <c:v>Apr</c:v>
                </c:pt>
                <c:pt idx="410">
                  <c:v>Apr</c:v>
                </c:pt>
                <c:pt idx="411">
                  <c:v>Apr</c:v>
                </c:pt>
                <c:pt idx="412">
                  <c:v>Apr</c:v>
                </c:pt>
                <c:pt idx="413">
                  <c:v>Apr</c:v>
                </c:pt>
                <c:pt idx="414">
                  <c:v>Apr</c:v>
                </c:pt>
                <c:pt idx="415">
                  <c:v>Apr</c:v>
                </c:pt>
                <c:pt idx="416">
                  <c:v>Apr</c:v>
                </c:pt>
                <c:pt idx="417">
                  <c:v>Apr</c:v>
                </c:pt>
                <c:pt idx="418">
                  <c:v>Apr</c:v>
                </c:pt>
                <c:pt idx="419">
                  <c:v>Apr</c:v>
                </c:pt>
                <c:pt idx="420">
                  <c:v>Apr</c:v>
                </c:pt>
                <c:pt idx="421">
                  <c:v>Apr</c:v>
                </c:pt>
                <c:pt idx="422">
                  <c:v>Apr</c:v>
                </c:pt>
                <c:pt idx="423">
                  <c:v>Apr</c:v>
                </c:pt>
                <c:pt idx="424">
                  <c:v>Apr</c:v>
                </c:pt>
                <c:pt idx="425">
                  <c:v>Apr</c:v>
                </c:pt>
                <c:pt idx="426">
                  <c:v>Apr</c:v>
                </c:pt>
                <c:pt idx="427">
                  <c:v>Apr</c:v>
                </c:pt>
                <c:pt idx="428">
                  <c:v>Apr</c:v>
                </c:pt>
                <c:pt idx="429">
                  <c:v>Apr</c:v>
                </c:pt>
                <c:pt idx="430">
                  <c:v>Apr</c:v>
                </c:pt>
                <c:pt idx="431">
                  <c:v>Apr</c:v>
                </c:pt>
                <c:pt idx="432">
                  <c:v>Apr</c:v>
                </c:pt>
                <c:pt idx="433">
                  <c:v>Apr</c:v>
                </c:pt>
                <c:pt idx="434">
                  <c:v>Apr</c:v>
                </c:pt>
                <c:pt idx="435">
                  <c:v>Apr</c:v>
                </c:pt>
                <c:pt idx="436">
                  <c:v>Apr</c:v>
                </c:pt>
                <c:pt idx="437">
                  <c:v>Apr</c:v>
                </c:pt>
                <c:pt idx="438">
                  <c:v>Apr</c:v>
                </c:pt>
                <c:pt idx="439">
                  <c:v>Apr</c:v>
                </c:pt>
                <c:pt idx="440">
                  <c:v>Apr</c:v>
                </c:pt>
                <c:pt idx="441">
                  <c:v>Apr</c:v>
                </c:pt>
                <c:pt idx="442">
                  <c:v>Apr</c:v>
                </c:pt>
                <c:pt idx="443">
                  <c:v>Apr</c:v>
                </c:pt>
                <c:pt idx="444">
                  <c:v>Apr</c:v>
                </c:pt>
                <c:pt idx="445">
                  <c:v>Apr</c:v>
                </c:pt>
                <c:pt idx="446">
                  <c:v>Apr</c:v>
                </c:pt>
                <c:pt idx="447">
                  <c:v>Apr</c:v>
                </c:pt>
                <c:pt idx="448">
                  <c:v>Apr</c:v>
                </c:pt>
                <c:pt idx="449">
                  <c:v>Apr</c:v>
                </c:pt>
                <c:pt idx="450">
                  <c:v>Apr</c:v>
                </c:pt>
                <c:pt idx="451">
                  <c:v>Apr</c:v>
                </c:pt>
                <c:pt idx="452">
                  <c:v>Apr</c:v>
                </c:pt>
                <c:pt idx="453">
                  <c:v>Apr</c:v>
                </c:pt>
                <c:pt idx="454">
                  <c:v>Apr</c:v>
                </c:pt>
                <c:pt idx="455">
                  <c:v>Apr</c:v>
                </c:pt>
                <c:pt idx="456">
                  <c:v>Apr</c:v>
                </c:pt>
                <c:pt idx="457">
                  <c:v>Apr</c:v>
                </c:pt>
                <c:pt idx="458">
                  <c:v>Apr</c:v>
                </c:pt>
                <c:pt idx="459">
                  <c:v>Apr</c:v>
                </c:pt>
                <c:pt idx="460">
                  <c:v>Apr</c:v>
                </c:pt>
                <c:pt idx="461">
                  <c:v>Apr</c:v>
                </c:pt>
                <c:pt idx="462">
                  <c:v>Apr</c:v>
                </c:pt>
                <c:pt idx="463">
                  <c:v>Apr</c:v>
                </c:pt>
                <c:pt idx="464">
                  <c:v>Apr</c:v>
                </c:pt>
                <c:pt idx="465">
                  <c:v>Apr</c:v>
                </c:pt>
                <c:pt idx="466">
                  <c:v>Apr</c:v>
                </c:pt>
                <c:pt idx="467">
                  <c:v>Apr</c:v>
                </c:pt>
                <c:pt idx="468">
                  <c:v>Apr</c:v>
                </c:pt>
                <c:pt idx="469">
                  <c:v>Apr</c:v>
                </c:pt>
                <c:pt idx="470">
                  <c:v>Apr</c:v>
                </c:pt>
                <c:pt idx="471">
                  <c:v>Apr</c:v>
                </c:pt>
                <c:pt idx="472">
                  <c:v>Apr</c:v>
                </c:pt>
                <c:pt idx="473">
                  <c:v>Apr</c:v>
                </c:pt>
                <c:pt idx="474">
                  <c:v>Apr</c:v>
                </c:pt>
                <c:pt idx="475">
                  <c:v>Apr</c:v>
                </c:pt>
                <c:pt idx="476">
                  <c:v>Apr</c:v>
                </c:pt>
                <c:pt idx="477">
                  <c:v>Apr</c:v>
                </c:pt>
                <c:pt idx="478">
                  <c:v>Apr</c:v>
                </c:pt>
                <c:pt idx="479">
                  <c:v>Apr</c:v>
                </c:pt>
                <c:pt idx="480">
                  <c:v>Apr</c:v>
                </c:pt>
                <c:pt idx="481">
                  <c:v>Apr</c:v>
                </c:pt>
                <c:pt idx="482">
                  <c:v>Apr</c:v>
                </c:pt>
                <c:pt idx="483">
                  <c:v>Apr</c:v>
                </c:pt>
                <c:pt idx="484">
                  <c:v>Apr</c:v>
                </c:pt>
                <c:pt idx="485">
                  <c:v>Apr</c:v>
                </c:pt>
                <c:pt idx="486">
                  <c:v>Apr</c:v>
                </c:pt>
                <c:pt idx="487">
                  <c:v>Apr</c:v>
                </c:pt>
                <c:pt idx="488">
                  <c:v>Apr</c:v>
                </c:pt>
                <c:pt idx="489">
                  <c:v>Apr</c:v>
                </c:pt>
                <c:pt idx="490">
                  <c:v>Apr</c:v>
                </c:pt>
                <c:pt idx="491">
                  <c:v>Apr</c:v>
                </c:pt>
                <c:pt idx="492">
                  <c:v>Apr</c:v>
                </c:pt>
                <c:pt idx="493">
                  <c:v>Apr</c:v>
                </c:pt>
                <c:pt idx="494">
                  <c:v>Apr</c:v>
                </c:pt>
                <c:pt idx="495">
                  <c:v>Apr</c:v>
                </c:pt>
                <c:pt idx="496">
                  <c:v>Apr</c:v>
                </c:pt>
                <c:pt idx="497">
                  <c:v>Apr</c:v>
                </c:pt>
                <c:pt idx="498">
                  <c:v>Apr</c:v>
                </c:pt>
                <c:pt idx="499">
                  <c:v>Apr</c:v>
                </c:pt>
                <c:pt idx="500">
                  <c:v>Apr</c:v>
                </c:pt>
                <c:pt idx="501">
                  <c:v>Apr</c:v>
                </c:pt>
                <c:pt idx="502">
                  <c:v>Apr</c:v>
                </c:pt>
                <c:pt idx="503">
                  <c:v>Apr</c:v>
                </c:pt>
                <c:pt idx="504">
                  <c:v>Apr</c:v>
                </c:pt>
                <c:pt idx="505">
                  <c:v>Apr</c:v>
                </c:pt>
                <c:pt idx="506">
                  <c:v>Apr</c:v>
                </c:pt>
                <c:pt idx="507">
                  <c:v>Apr</c:v>
                </c:pt>
                <c:pt idx="508">
                  <c:v>Apr</c:v>
                </c:pt>
                <c:pt idx="509">
                  <c:v>Apr</c:v>
                </c:pt>
                <c:pt idx="510">
                  <c:v>Apr</c:v>
                </c:pt>
                <c:pt idx="511">
                  <c:v>Apr</c:v>
                </c:pt>
                <c:pt idx="512">
                  <c:v>Apr</c:v>
                </c:pt>
                <c:pt idx="513">
                  <c:v>Apr</c:v>
                </c:pt>
                <c:pt idx="514">
                  <c:v>Apr</c:v>
                </c:pt>
                <c:pt idx="515">
                  <c:v>Apr</c:v>
                </c:pt>
                <c:pt idx="516">
                  <c:v>Apr</c:v>
                </c:pt>
                <c:pt idx="517">
                  <c:v>Apr</c:v>
                </c:pt>
                <c:pt idx="518">
                  <c:v>Apr</c:v>
                </c:pt>
                <c:pt idx="519">
                  <c:v>Apr</c:v>
                </c:pt>
                <c:pt idx="520">
                  <c:v>Apr</c:v>
                </c:pt>
                <c:pt idx="521">
                  <c:v>Apr</c:v>
                </c:pt>
                <c:pt idx="522">
                  <c:v>Apr</c:v>
                </c:pt>
                <c:pt idx="523">
                  <c:v>Apr</c:v>
                </c:pt>
                <c:pt idx="524">
                  <c:v>Apr</c:v>
                </c:pt>
                <c:pt idx="525">
                  <c:v>Apr</c:v>
                </c:pt>
                <c:pt idx="526">
                  <c:v>Apr</c:v>
                </c:pt>
                <c:pt idx="527">
                  <c:v>Apr</c:v>
                </c:pt>
                <c:pt idx="528">
                  <c:v>Apr</c:v>
                </c:pt>
                <c:pt idx="529">
                  <c:v>Apr</c:v>
                </c:pt>
                <c:pt idx="530">
                  <c:v>Apr</c:v>
                </c:pt>
                <c:pt idx="531">
                  <c:v>Apr</c:v>
                </c:pt>
                <c:pt idx="532">
                  <c:v>Apr</c:v>
                </c:pt>
                <c:pt idx="533">
                  <c:v>Apr</c:v>
                </c:pt>
                <c:pt idx="534">
                  <c:v>Apr</c:v>
                </c:pt>
                <c:pt idx="535">
                  <c:v>Apr</c:v>
                </c:pt>
                <c:pt idx="536">
                  <c:v>Apr</c:v>
                </c:pt>
                <c:pt idx="537">
                  <c:v>Apr</c:v>
                </c:pt>
                <c:pt idx="538">
                  <c:v>Apr</c:v>
                </c:pt>
                <c:pt idx="539">
                  <c:v>Apr</c:v>
                </c:pt>
                <c:pt idx="540">
                  <c:v>Apr</c:v>
                </c:pt>
                <c:pt idx="541">
                  <c:v>Apr</c:v>
                </c:pt>
                <c:pt idx="542">
                  <c:v>Apr</c:v>
                </c:pt>
                <c:pt idx="543">
                  <c:v>Apr</c:v>
                </c:pt>
                <c:pt idx="544">
                  <c:v>Apr</c:v>
                </c:pt>
                <c:pt idx="545">
                  <c:v>Apr</c:v>
                </c:pt>
                <c:pt idx="546">
                  <c:v>Apr</c:v>
                </c:pt>
                <c:pt idx="547">
                  <c:v>Apr</c:v>
                </c:pt>
                <c:pt idx="548">
                  <c:v>Apr</c:v>
                </c:pt>
                <c:pt idx="549">
                  <c:v>Apr</c:v>
                </c:pt>
                <c:pt idx="550">
                  <c:v>Apr</c:v>
                </c:pt>
                <c:pt idx="551">
                  <c:v>Apr</c:v>
                </c:pt>
                <c:pt idx="552">
                  <c:v>Apr</c:v>
                </c:pt>
                <c:pt idx="553">
                  <c:v>Apr</c:v>
                </c:pt>
                <c:pt idx="554">
                  <c:v>Apr</c:v>
                </c:pt>
                <c:pt idx="555">
                  <c:v>Apr</c:v>
                </c:pt>
                <c:pt idx="556">
                  <c:v>Apr</c:v>
                </c:pt>
                <c:pt idx="557">
                  <c:v>Apr</c:v>
                </c:pt>
                <c:pt idx="558">
                  <c:v>Apr</c:v>
                </c:pt>
                <c:pt idx="559">
                  <c:v>Apr</c:v>
                </c:pt>
                <c:pt idx="560">
                  <c:v>Apr</c:v>
                </c:pt>
                <c:pt idx="561">
                  <c:v>Apr</c:v>
                </c:pt>
                <c:pt idx="562">
                  <c:v>Apr</c:v>
                </c:pt>
                <c:pt idx="563">
                  <c:v>Apr</c:v>
                </c:pt>
                <c:pt idx="564">
                  <c:v>Apr</c:v>
                </c:pt>
                <c:pt idx="565">
                  <c:v>Apr</c:v>
                </c:pt>
                <c:pt idx="566">
                  <c:v>Apr</c:v>
                </c:pt>
                <c:pt idx="567">
                  <c:v>Apr</c:v>
                </c:pt>
                <c:pt idx="568">
                  <c:v>Apr</c:v>
                </c:pt>
                <c:pt idx="569">
                  <c:v>Apr</c:v>
                </c:pt>
                <c:pt idx="570">
                  <c:v>Apr</c:v>
                </c:pt>
                <c:pt idx="571">
                  <c:v>Apr</c:v>
                </c:pt>
                <c:pt idx="572">
                  <c:v>Apr</c:v>
                </c:pt>
                <c:pt idx="573">
                  <c:v>Apr</c:v>
                </c:pt>
                <c:pt idx="574">
                  <c:v>Apr</c:v>
                </c:pt>
                <c:pt idx="575">
                  <c:v>Apr</c:v>
                </c:pt>
                <c:pt idx="576">
                  <c:v>Apr</c:v>
                </c:pt>
                <c:pt idx="577">
                  <c:v>Apr</c:v>
                </c:pt>
                <c:pt idx="578">
                  <c:v>Apr</c:v>
                </c:pt>
                <c:pt idx="579">
                  <c:v>Apr</c:v>
                </c:pt>
                <c:pt idx="580">
                  <c:v>Apr</c:v>
                </c:pt>
                <c:pt idx="581">
                  <c:v>Apr</c:v>
                </c:pt>
                <c:pt idx="582">
                  <c:v>Apr</c:v>
                </c:pt>
                <c:pt idx="583">
                  <c:v>Apr</c:v>
                </c:pt>
                <c:pt idx="584">
                  <c:v>Apr</c:v>
                </c:pt>
                <c:pt idx="585">
                  <c:v>Apr</c:v>
                </c:pt>
                <c:pt idx="586">
                  <c:v>Apr</c:v>
                </c:pt>
                <c:pt idx="587">
                  <c:v>Apr</c:v>
                </c:pt>
                <c:pt idx="588">
                  <c:v>Apr</c:v>
                </c:pt>
                <c:pt idx="589">
                  <c:v>Apr</c:v>
                </c:pt>
                <c:pt idx="590">
                  <c:v>Apr</c:v>
                </c:pt>
                <c:pt idx="591">
                  <c:v>Apr</c:v>
                </c:pt>
                <c:pt idx="592">
                  <c:v>Apr</c:v>
                </c:pt>
                <c:pt idx="593">
                  <c:v>Apr</c:v>
                </c:pt>
                <c:pt idx="594">
                  <c:v>Apr</c:v>
                </c:pt>
                <c:pt idx="595">
                  <c:v>Apr</c:v>
                </c:pt>
                <c:pt idx="596">
                  <c:v>Apr</c:v>
                </c:pt>
                <c:pt idx="597">
                  <c:v>Apr</c:v>
                </c:pt>
                <c:pt idx="598">
                  <c:v>Apr</c:v>
                </c:pt>
                <c:pt idx="599">
                  <c:v>Apr</c:v>
                </c:pt>
                <c:pt idx="600">
                  <c:v>Apr</c:v>
                </c:pt>
                <c:pt idx="601">
                  <c:v>Apr</c:v>
                </c:pt>
                <c:pt idx="602">
                  <c:v>Apr</c:v>
                </c:pt>
                <c:pt idx="603">
                  <c:v>Apr</c:v>
                </c:pt>
                <c:pt idx="604">
                  <c:v>Apr</c:v>
                </c:pt>
                <c:pt idx="605">
                  <c:v>Apr</c:v>
                </c:pt>
                <c:pt idx="606">
                  <c:v>Apr</c:v>
                </c:pt>
                <c:pt idx="607">
                  <c:v>Apr</c:v>
                </c:pt>
                <c:pt idx="608">
                  <c:v>Apr</c:v>
                </c:pt>
                <c:pt idx="609">
                  <c:v>Apr</c:v>
                </c:pt>
                <c:pt idx="610">
                  <c:v>Apr</c:v>
                </c:pt>
                <c:pt idx="611">
                  <c:v>Apr</c:v>
                </c:pt>
                <c:pt idx="612">
                  <c:v>Apr</c:v>
                </c:pt>
                <c:pt idx="613">
                  <c:v>Apr</c:v>
                </c:pt>
                <c:pt idx="614">
                  <c:v>Apr</c:v>
                </c:pt>
                <c:pt idx="615">
                  <c:v>Apr</c:v>
                </c:pt>
                <c:pt idx="616">
                  <c:v>Apr</c:v>
                </c:pt>
                <c:pt idx="617">
                  <c:v>Apr</c:v>
                </c:pt>
                <c:pt idx="618">
                  <c:v>Apr</c:v>
                </c:pt>
                <c:pt idx="619">
                  <c:v>Apr</c:v>
                </c:pt>
                <c:pt idx="620">
                  <c:v>Apr</c:v>
                </c:pt>
                <c:pt idx="621">
                  <c:v>Apr</c:v>
                </c:pt>
                <c:pt idx="622">
                  <c:v>Apr</c:v>
                </c:pt>
                <c:pt idx="623">
                  <c:v>Apr</c:v>
                </c:pt>
                <c:pt idx="624">
                  <c:v>Apr</c:v>
                </c:pt>
                <c:pt idx="625">
                  <c:v>Apr</c:v>
                </c:pt>
                <c:pt idx="626">
                  <c:v>Apr</c:v>
                </c:pt>
                <c:pt idx="627">
                  <c:v>Apr</c:v>
                </c:pt>
                <c:pt idx="628">
                  <c:v>Apr</c:v>
                </c:pt>
                <c:pt idx="629">
                  <c:v>Apr</c:v>
                </c:pt>
                <c:pt idx="630">
                  <c:v>Apr</c:v>
                </c:pt>
                <c:pt idx="631">
                  <c:v>Apr</c:v>
                </c:pt>
                <c:pt idx="632">
                  <c:v>Apr</c:v>
                </c:pt>
                <c:pt idx="633">
                  <c:v>Apr</c:v>
                </c:pt>
                <c:pt idx="634">
                  <c:v>Apr</c:v>
                </c:pt>
                <c:pt idx="635">
                  <c:v>Apr</c:v>
                </c:pt>
                <c:pt idx="636">
                  <c:v>Apr</c:v>
                </c:pt>
                <c:pt idx="637">
                  <c:v>Apr</c:v>
                </c:pt>
                <c:pt idx="638">
                  <c:v>Apr</c:v>
                </c:pt>
                <c:pt idx="639">
                  <c:v>Apr</c:v>
                </c:pt>
                <c:pt idx="640">
                  <c:v>Apr</c:v>
                </c:pt>
                <c:pt idx="641">
                  <c:v>Apr</c:v>
                </c:pt>
                <c:pt idx="642">
                  <c:v>Apr</c:v>
                </c:pt>
                <c:pt idx="643">
                  <c:v>Apr</c:v>
                </c:pt>
                <c:pt idx="644">
                  <c:v>Apr</c:v>
                </c:pt>
                <c:pt idx="645">
                  <c:v>Apr</c:v>
                </c:pt>
                <c:pt idx="646">
                  <c:v>Apr</c:v>
                </c:pt>
                <c:pt idx="647">
                  <c:v>Apr</c:v>
                </c:pt>
                <c:pt idx="648">
                  <c:v>Apr</c:v>
                </c:pt>
                <c:pt idx="649">
                  <c:v>Apr</c:v>
                </c:pt>
                <c:pt idx="650">
                  <c:v>Apr</c:v>
                </c:pt>
                <c:pt idx="651">
                  <c:v>Apr</c:v>
                </c:pt>
                <c:pt idx="652">
                  <c:v>Apr</c:v>
                </c:pt>
                <c:pt idx="653">
                  <c:v>Apr</c:v>
                </c:pt>
                <c:pt idx="654">
                  <c:v>Apr</c:v>
                </c:pt>
                <c:pt idx="655">
                  <c:v>Apr</c:v>
                </c:pt>
                <c:pt idx="656">
                  <c:v>Apr</c:v>
                </c:pt>
                <c:pt idx="657">
                  <c:v>Apr</c:v>
                </c:pt>
                <c:pt idx="658">
                  <c:v>Apr</c:v>
                </c:pt>
                <c:pt idx="659">
                  <c:v>Apr</c:v>
                </c:pt>
                <c:pt idx="660">
                  <c:v>Apr</c:v>
                </c:pt>
                <c:pt idx="661">
                  <c:v>Apr</c:v>
                </c:pt>
                <c:pt idx="662">
                  <c:v>Apr</c:v>
                </c:pt>
                <c:pt idx="663">
                  <c:v>Apr</c:v>
                </c:pt>
                <c:pt idx="664">
                  <c:v>Apr</c:v>
                </c:pt>
                <c:pt idx="665">
                  <c:v>Apr</c:v>
                </c:pt>
                <c:pt idx="666">
                  <c:v>Apr</c:v>
                </c:pt>
                <c:pt idx="667">
                  <c:v>Apr</c:v>
                </c:pt>
                <c:pt idx="668">
                  <c:v>Apr</c:v>
                </c:pt>
                <c:pt idx="669">
                  <c:v>Apr</c:v>
                </c:pt>
                <c:pt idx="670">
                  <c:v>Apr</c:v>
                </c:pt>
                <c:pt idx="671">
                  <c:v>Apr</c:v>
                </c:pt>
                <c:pt idx="672">
                  <c:v>Apr</c:v>
                </c:pt>
                <c:pt idx="673">
                  <c:v>Apr</c:v>
                </c:pt>
                <c:pt idx="674">
                  <c:v>Apr</c:v>
                </c:pt>
                <c:pt idx="675">
                  <c:v>Apr</c:v>
                </c:pt>
                <c:pt idx="676">
                  <c:v>Apr</c:v>
                </c:pt>
                <c:pt idx="677">
                  <c:v>Apr</c:v>
                </c:pt>
                <c:pt idx="678">
                  <c:v>Apr</c:v>
                </c:pt>
                <c:pt idx="679">
                  <c:v>Apr</c:v>
                </c:pt>
                <c:pt idx="680">
                  <c:v>Apr</c:v>
                </c:pt>
                <c:pt idx="681">
                  <c:v>Apr</c:v>
                </c:pt>
                <c:pt idx="682">
                  <c:v>Apr</c:v>
                </c:pt>
                <c:pt idx="683">
                  <c:v>Apr</c:v>
                </c:pt>
                <c:pt idx="684">
                  <c:v>Apr</c:v>
                </c:pt>
                <c:pt idx="685">
                  <c:v>Apr</c:v>
                </c:pt>
                <c:pt idx="686">
                  <c:v>Apr</c:v>
                </c:pt>
                <c:pt idx="687">
                  <c:v>Apr</c:v>
                </c:pt>
                <c:pt idx="688">
                  <c:v>Apr</c:v>
                </c:pt>
                <c:pt idx="689">
                  <c:v>Apr</c:v>
                </c:pt>
                <c:pt idx="690">
                  <c:v>Apr</c:v>
                </c:pt>
                <c:pt idx="691">
                  <c:v>Apr</c:v>
                </c:pt>
                <c:pt idx="692">
                  <c:v>Apr</c:v>
                </c:pt>
                <c:pt idx="693">
                  <c:v>Apr</c:v>
                </c:pt>
                <c:pt idx="694">
                  <c:v>Apr</c:v>
                </c:pt>
                <c:pt idx="695">
                  <c:v>Apr</c:v>
                </c:pt>
                <c:pt idx="696">
                  <c:v>Apr</c:v>
                </c:pt>
                <c:pt idx="697">
                  <c:v>Apr</c:v>
                </c:pt>
                <c:pt idx="698">
                  <c:v>Apr</c:v>
                </c:pt>
                <c:pt idx="699">
                  <c:v>Apr</c:v>
                </c:pt>
                <c:pt idx="700">
                  <c:v>Apr</c:v>
                </c:pt>
                <c:pt idx="701">
                  <c:v>Apr</c:v>
                </c:pt>
                <c:pt idx="702">
                  <c:v>Apr</c:v>
                </c:pt>
                <c:pt idx="703">
                  <c:v>Apr</c:v>
                </c:pt>
                <c:pt idx="704">
                  <c:v>Apr</c:v>
                </c:pt>
                <c:pt idx="705">
                  <c:v>Apr</c:v>
                </c:pt>
                <c:pt idx="706">
                  <c:v>Apr</c:v>
                </c:pt>
                <c:pt idx="707">
                  <c:v>Apr</c:v>
                </c:pt>
                <c:pt idx="708">
                  <c:v>Apr</c:v>
                </c:pt>
                <c:pt idx="709">
                  <c:v>Apr</c:v>
                </c:pt>
                <c:pt idx="710">
                  <c:v>Apr</c:v>
                </c:pt>
                <c:pt idx="711">
                  <c:v>Apr</c:v>
                </c:pt>
                <c:pt idx="712">
                  <c:v>Apr</c:v>
                </c:pt>
                <c:pt idx="713">
                  <c:v>Apr</c:v>
                </c:pt>
                <c:pt idx="714">
                  <c:v>Apr</c:v>
                </c:pt>
                <c:pt idx="715">
                  <c:v>Apr</c:v>
                </c:pt>
                <c:pt idx="716">
                  <c:v>Apr</c:v>
                </c:pt>
                <c:pt idx="717">
                  <c:v>Apr</c:v>
                </c:pt>
                <c:pt idx="718">
                  <c:v>Apr</c:v>
                </c:pt>
                <c:pt idx="719">
                  <c:v>Apr</c:v>
                </c:pt>
                <c:pt idx="720">
                  <c:v>May</c:v>
                </c:pt>
                <c:pt idx="721">
                  <c:v>May</c:v>
                </c:pt>
                <c:pt idx="722">
                  <c:v>May</c:v>
                </c:pt>
                <c:pt idx="723">
                  <c:v>May</c:v>
                </c:pt>
                <c:pt idx="724">
                  <c:v>May</c:v>
                </c:pt>
                <c:pt idx="725">
                  <c:v>May</c:v>
                </c:pt>
                <c:pt idx="726">
                  <c:v>May</c:v>
                </c:pt>
                <c:pt idx="727">
                  <c:v>May</c:v>
                </c:pt>
                <c:pt idx="728">
                  <c:v>May</c:v>
                </c:pt>
                <c:pt idx="729">
                  <c:v>May</c:v>
                </c:pt>
                <c:pt idx="730">
                  <c:v>May</c:v>
                </c:pt>
                <c:pt idx="731">
                  <c:v>May</c:v>
                </c:pt>
                <c:pt idx="732">
                  <c:v>May</c:v>
                </c:pt>
                <c:pt idx="733">
                  <c:v>May</c:v>
                </c:pt>
                <c:pt idx="734">
                  <c:v>May</c:v>
                </c:pt>
                <c:pt idx="735">
                  <c:v>May</c:v>
                </c:pt>
                <c:pt idx="736">
                  <c:v>May</c:v>
                </c:pt>
                <c:pt idx="737">
                  <c:v>May</c:v>
                </c:pt>
                <c:pt idx="738">
                  <c:v>May</c:v>
                </c:pt>
                <c:pt idx="739">
                  <c:v>May</c:v>
                </c:pt>
                <c:pt idx="740">
                  <c:v>May</c:v>
                </c:pt>
                <c:pt idx="741">
                  <c:v>May</c:v>
                </c:pt>
                <c:pt idx="742">
                  <c:v>May</c:v>
                </c:pt>
                <c:pt idx="743">
                  <c:v>May</c:v>
                </c:pt>
                <c:pt idx="744">
                  <c:v>May</c:v>
                </c:pt>
                <c:pt idx="745">
                  <c:v>May</c:v>
                </c:pt>
                <c:pt idx="746">
                  <c:v>May</c:v>
                </c:pt>
                <c:pt idx="747">
                  <c:v>May</c:v>
                </c:pt>
                <c:pt idx="748">
                  <c:v>May</c:v>
                </c:pt>
                <c:pt idx="749">
                  <c:v>May</c:v>
                </c:pt>
                <c:pt idx="750">
                  <c:v>May</c:v>
                </c:pt>
                <c:pt idx="751">
                  <c:v>May</c:v>
                </c:pt>
                <c:pt idx="752">
                  <c:v>May</c:v>
                </c:pt>
                <c:pt idx="753">
                  <c:v>May</c:v>
                </c:pt>
                <c:pt idx="754">
                  <c:v>May</c:v>
                </c:pt>
                <c:pt idx="755">
                  <c:v>May</c:v>
                </c:pt>
                <c:pt idx="756">
                  <c:v>May</c:v>
                </c:pt>
                <c:pt idx="757">
                  <c:v>May</c:v>
                </c:pt>
                <c:pt idx="758">
                  <c:v>May</c:v>
                </c:pt>
                <c:pt idx="759">
                  <c:v>May</c:v>
                </c:pt>
                <c:pt idx="760">
                  <c:v>May</c:v>
                </c:pt>
                <c:pt idx="761">
                  <c:v>May</c:v>
                </c:pt>
                <c:pt idx="762">
                  <c:v>May</c:v>
                </c:pt>
                <c:pt idx="763">
                  <c:v>May</c:v>
                </c:pt>
                <c:pt idx="764">
                  <c:v>May</c:v>
                </c:pt>
                <c:pt idx="765">
                  <c:v>May</c:v>
                </c:pt>
                <c:pt idx="766">
                  <c:v>May</c:v>
                </c:pt>
                <c:pt idx="767">
                  <c:v>May</c:v>
                </c:pt>
                <c:pt idx="768">
                  <c:v>May</c:v>
                </c:pt>
                <c:pt idx="769">
                  <c:v>May</c:v>
                </c:pt>
                <c:pt idx="770">
                  <c:v>May</c:v>
                </c:pt>
                <c:pt idx="771">
                  <c:v>May</c:v>
                </c:pt>
                <c:pt idx="772">
                  <c:v>May</c:v>
                </c:pt>
                <c:pt idx="773">
                  <c:v>May</c:v>
                </c:pt>
                <c:pt idx="774">
                  <c:v>May</c:v>
                </c:pt>
                <c:pt idx="775">
                  <c:v>May</c:v>
                </c:pt>
                <c:pt idx="776">
                  <c:v>May</c:v>
                </c:pt>
                <c:pt idx="777">
                  <c:v>May</c:v>
                </c:pt>
                <c:pt idx="778">
                  <c:v>May</c:v>
                </c:pt>
                <c:pt idx="779">
                  <c:v>May</c:v>
                </c:pt>
                <c:pt idx="780">
                  <c:v>May</c:v>
                </c:pt>
                <c:pt idx="781">
                  <c:v>May</c:v>
                </c:pt>
                <c:pt idx="782">
                  <c:v>May</c:v>
                </c:pt>
                <c:pt idx="783">
                  <c:v>May</c:v>
                </c:pt>
                <c:pt idx="784">
                  <c:v>May</c:v>
                </c:pt>
                <c:pt idx="785">
                  <c:v>May</c:v>
                </c:pt>
                <c:pt idx="786">
                  <c:v>May</c:v>
                </c:pt>
                <c:pt idx="787">
                  <c:v>May</c:v>
                </c:pt>
                <c:pt idx="788">
                  <c:v>May</c:v>
                </c:pt>
                <c:pt idx="789">
                  <c:v>May</c:v>
                </c:pt>
                <c:pt idx="790">
                  <c:v>May</c:v>
                </c:pt>
                <c:pt idx="791">
                  <c:v>May</c:v>
                </c:pt>
                <c:pt idx="792">
                  <c:v>May</c:v>
                </c:pt>
                <c:pt idx="793">
                  <c:v>May</c:v>
                </c:pt>
                <c:pt idx="794">
                  <c:v>May</c:v>
                </c:pt>
                <c:pt idx="795">
                  <c:v>May</c:v>
                </c:pt>
                <c:pt idx="796">
                  <c:v>May</c:v>
                </c:pt>
                <c:pt idx="797">
                  <c:v>May</c:v>
                </c:pt>
                <c:pt idx="798">
                  <c:v>May</c:v>
                </c:pt>
                <c:pt idx="799">
                  <c:v>May</c:v>
                </c:pt>
                <c:pt idx="800">
                  <c:v>May</c:v>
                </c:pt>
                <c:pt idx="801">
                  <c:v>May</c:v>
                </c:pt>
                <c:pt idx="802">
                  <c:v>May</c:v>
                </c:pt>
                <c:pt idx="803">
                  <c:v>May</c:v>
                </c:pt>
                <c:pt idx="804">
                  <c:v>May</c:v>
                </c:pt>
                <c:pt idx="805">
                  <c:v>May</c:v>
                </c:pt>
                <c:pt idx="806">
                  <c:v>May</c:v>
                </c:pt>
                <c:pt idx="807">
                  <c:v>May</c:v>
                </c:pt>
                <c:pt idx="808">
                  <c:v>May</c:v>
                </c:pt>
                <c:pt idx="809">
                  <c:v>May</c:v>
                </c:pt>
                <c:pt idx="810">
                  <c:v>May</c:v>
                </c:pt>
                <c:pt idx="811">
                  <c:v>May</c:v>
                </c:pt>
                <c:pt idx="812">
                  <c:v>May</c:v>
                </c:pt>
                <c:pt idx="813">
                  <c:v>May</c:v>
                </c:pt>
                <c:pt idx="814">
                  <c:v>May</c:v>
                </c:pt>
                <c:pt idx="815">
                  <c:v>May</c:v>
                </c:pt>
                <c:pt idx="816">
                  <c:v>May</c:v>
                </c:pt>
                <c:pt idx="817">
                  <c:v>May</c:v>
                </c:pt>
                <c:pt idx="818">
                  <c:v>May</c:v>
                </c:pt>
                <c:pt idx="819">
                  <c:v>May</c:v>
                </c:pt>
                <c:pt idx="820">
                  <c:v>May</c:v>
                </c:pt>
                <c:pt idx="821">
                  <c:v>May</c:v>
                </c:pt>
                <c:pt idx="822">
                  <c:v>May</c:v>
                </c:pt>
                <c:pt idx="823">
                  <c:v>May</c:v>
                </c:pt>
                <c:pt idx="824">
                  <c:v>May</c:v>
                </c:pt>
                <c:pt idx="825">
                  <c:v>May</c:v>
                </c:pt>
                <c:pt idx="826">
                  <c:v>May</c:v>
                </c:pt>
                <c:pt idx="827">
                  <c:v>May</c:v>
                </c:pt>
                <c:pt idx="828">
                  <c:v>May</c:v>
                </c:pt>
                <c:pt idx="829">
                  <c:v>May</c:v>
                </c:pt>
                <c:pt idx="830">
                  <c:v>May</c:v>
                </c:pt>
                <c:pt idx="831">
                  <c:v>May</c:v>
                </c:pt>
                <c:pt idx="832">
                  <c:v>May</c:v>
                </c:pt>
                <c:pt idx="833">
                  <c:v>May</c:v>
                </c:pt>
                <c:pt idx="834">
                  <c:v>May</c:v>
                </c:pt>
                <c:pt idx="835">
                  <c:v>May</c:v>
                </c:pt>
                <c:pt idx="836">
                  <c:v>May</c:v>
                </c:pt>
                <c:pt idx="837">
                  <c:v>May</c:v>
                </c:pt>
                <c:pt idx="838">
                  <c:v>May</c:v>
                </c:pt>
                <c:pt idx="839">
                  <c:v>May</c:v>
                </c:pt>
                <c:pt idx="840">
                  <c:v>May</c:v>
                </c:pt>
                <c:pt idx="841">
                  <c:v>May</c:v>
                </c:pt>
                <c:pt idx="842">
                  <c:v>May</c:v>
                </c:pt>
                <c:pt idx="843">
                  <c:v>May</c:v>
                </c:pt>
                <c:pt idx="844">
                  <c:v>May</c:v>
                </c:pt>
                <c:pt idx="845">
                  <c:v>May</c:v>
                </c:pt>
                <c:pt idx="846">
                  <c:v>May</c:v>
                </c:pt>
                <c:pt idx="847">
                  <c:v>May</c:v>
                </c:pt>
                <c:pt idx="848">
                  <c:v>May</c:v>
                </c:pt>
                <c:pt idx="849">
                  <c:v>May</c:v>
                </c:pt>
                <c:pt idx="850">
                  <c:v>May</c:v>
                </c:pt>
                <c:pt idx="851">
                  <c:v>May</c:v>
                </c:pt>
                <c:pt idx="852">
                  <c:v>May</c:v>
                </c:pt>
                <c:pt idx="853">
                  <c:v>May</c:v>
                </c:pt>
                <c:pt idx="854">
                  <c:v>May</c:v>
                </c:pt>
                <c:pt idx="855">
                  <c:v>May</c:v>
                </c:pt>
                <c:pt idx="856">
                  <c:v>May</c:v>
                </c:pt>
                <c:pt idx="857">
                  <c:v>May</c:v>
                </c:pt>
                <c:pt idx="858">
                  <c:v>May</c:v>
                </c:pt>
                <c:pt idx="859">
                  <c:v>May</c:v>
                </c:pt>
                <c:pt idx="860">
                  <c:v>May</c:v>
                </c:pt>
                <c:pt idx="861">
                  <c:v>May</c:v>
                </c:pt>
                <c:pt idx="862">
                  <c:v>May</c:v>
                </c:pt>
                <c:pt idx="863">
                  <c:v>May</c:v>
                </c:pt>
                <c:pt idx="864">
                  <c:v>May</c:v>
                </c:pt>
                <c:pt idx="865">
                  <c:v>May</c:v>
                </c:pt>
                <c:pt idx="866">
                  <c:v>May</c:v>
                </c:pt>
                <c:pt idx="867">
                  <c:v>May</c:v>
                </c:pt>
                <c:pt idx="868">
                  <c:v>May</c:v>
                </c:pt>
                <c:pt idx="869">
                  <c:v>May</c:v>
                </c:pt>
                <c:pt idx="870">
                  <c:v>May</c:v>
                </c:pt>
                <c:pt idx="871">
                  <c:v>May</c:v>
                </c:pt>
                <c:pt idx="872">
                  <c:v>May</c:v>
                </c:pt>
                <c:pt idx="873">
                  <c:v>May</c:v>
                </c:pt>
                <c:pt idx="874">
                  <c:v>May</c:v>
                </c:pt>
                <c:pt idx="875">
                  <c:v>May</c:v>
                </c:pt>
                <c:pt idx="876">
                  <c:v>May</c:v>
                </c:pt>
                <c:pt idx="877">
                  <c:v>May</c:v>
                </c:pt>
                <c:pt idx="878">
                  <c:v>May</c:v>
                </c:pt>
                <c:pt idx="879">
                  <c:v>May</c:v>
                </c:pt>
                <c:pt idx="880">
                  <c:v>May</c:v>
                </c:pt>
                <c:pt idx="881">
                  <c:v>May</c:v>
                </c:pt>
                <c:pt idx="882">
                  <c:v>May</c:v>
                </c:pt>
                <c:pt idx="883">
                  <c:v>May</c:v>
                </c:pt>
                <c:pt idx="884">
                  <c:v>May</c:v>
                </c:pt>
                <c:pt idx="885">
                  <c:v>May</c:v>
                </c:pt>
                <c:pt idx="886">
                  <c:v>May</c:v>
                </c:pt>
                <c:pt idx="887">
                  <c:v>May</c:v>
                </c:pt>
                <c:pt idx="888">
                  <c:v>May</c:v>
                </c:pt>
                <c:pt idx="889">
                  <c:v>May</c:v>
                </c:pt>
                <c:pt idx="890">
                  <c:v>May</c:v>
                </c:pt>
                <c:pt idx="891">
                  <c:v>May</c:v>
                </c:pt>
                <c:pt idx="892">
                  <c:v>May</c:v>
                </c:pt>
                <c:pt idx="893">
                  <c:v>May</c:v>
                </c:pt>
                <c:pt idx="894">
                  <c:v>May</c:v>
                </c:pt>
                <c:pt idx="895">
                  <c:v>May</c:v>
                </c:pt>
                <c:pt idx="896">
                  <c:v>May</c:v>
                </c:pt>
                <c:pt idx="897">
                  <c:v>May</c:v>
                </c:pt>
                <c:pt idx="898">
                  <c:v>May</c:v>
                </c:pt>
                <c:pt idx="899">
                  <c:v>May</c:v>
                </c:pt>
                <c:pt idx="900">
                  <c:v>May</c:v>
                </c:pt>
                <c:pt idx="901">
                  <c:v>May</c:v>
                </c:pt>
                <c:pt idx="902">
                  <c:v>May</c:v>
                </c:pt>
                <c:pt idx="903">
                  <c:v>May</c:v>
                </c:pt>
                <c:pt idx="904">
                  <c:v>May</c:v>
                </c:pt>
                <c:pt idx="905">
                  <c:v>May</c:v>
                </c:pt>
                <c:pt idx="906">
                  <c:v>May</c:v>
                </c:pt>
                <c:pt idx="907">
                  <c:v>May</c:v>
                </c:pt>
                <c:pt idx="908">
                  <c:v>May</c:v>
                </c:pt>
                <c:pt idx="909">
                  <c:v>May</c:v>
                </c:pt>
                <c:pt idx="910">
                  <c:v>May</c:v>
                </c:pt>
                <c:pt idx="911">
                  <c:v>May</c:v>
                </c:pt>
                <c:pt idx="912">
                  <c:v>May</c:v>
                </c:pt>
                <c:pt idx="913">
                  <c:v>May</c:v>
                </c:pt>
                <c:pt idx="914">
                  <c:v>May</c:v>
                </c:pt>
                <c:pt idx="915">
                  <c:v>May</c:v>
                </c:pt>
                <c:pt idx="916">
                  <c:v>May</c:v>
                </c:pt>
                <c:pt idx="917">
                  <c:v>May</c:v>
                </c:pt>
                <c:pt idx="918">
                  <c:v>May</c:v>
                </c:pt>
                <c:pt idx="919">
                  <c:v>May</c:v>
                </c:pt>
                <c:pt idx="920">
                  <c:v>May</c:v>
                </c:pt>
                <c:pt idx="921">
                  <c:v>May</c:v>
                </c:pt>
                <c:pt idx="922">
                  <c:v>May</c:v>
                </c:pt>
                <c:pt idx="923">
                  <c:v>May</c:v>
                </c:pt>
                <c:pt idx="924">
                  <c:v>May</c:v>
                </c:pt>
                <c:pt idx="925">
                  <c:v>May</c:v>
                </c:pt>
                <c:pt idx="926">
                  <c:v>May</c:v>
                </c:pt>
                <c:pt idx="927">
                  <c:v>May</c:v>
                </c:pt>
                <c:pt idx="928">
                  <c:v>May</c:v>
                </c:pt>
                <c:pt idx="929">
                  <c:v>May</c:v>
                </c:pt>
                <c:pt idx="930">
                  <c:v>May</c:v>
                </c:pt>
                <c:pt idx="931">
                  <c:v>May</c:v>
                </c:pt>
                <c:pt idx="932">
                  <c:v>May</c:v>
                </c:pt>
                <c:pt idx="933">
                  <c:v>May</c:v>
                </c:pt>
                <c:pt idx="934">
                  <c:v>May</c:v>
                </c:pt>
                <c:pt idx="935">
                  <c:v>May</c:v>
                </c:pt>
                <c:pt idx="936">
                  <c:v>May</c:v>
                </c:pt>
                <c:pt idx="937">
                  <c:v>May</c:v>
                </c:pt>
                <c:pt idx="938">
                  <c:v>May</c:v>
                </c:pt>
                <c:pt idx="939">
                  <c:v>May</c:v>
                </c:pt>
                <c:pt idx="940">
                  <c:v>May</c:v>
                </c:pt>
                <c:pt idx="941">
                  <c:v>May</c:v>
                </c:pt>
                <c:pt idx="942">
                  <c:v>May</c:v>
                </c:pt>
                <c:pt idx="943">
                  <c:v>May</c:v>
                </c:pt>
                <c:pt idx="944">
                  <c:v>May</c:v>
                </c:pt>
                <c:pt idx="945">
                  <c:v>May</c:v>
                </c:pt>
                <c:pt idx="946">
                  <c:v>May</c:v>
                </c:pt>
                <c:pt idx="947">
                  <c:v>May</c:v>
                </c:pt>
                <c:pt idx="948">
                  <c:v>May</c:v>
                </c:pt>
                <c:pt idx="949">
                  <c:v>May</c:v>
                </c:pt>
                <c:pt idx="950">
                  <c:v>May</c:v>
                </c:pt>
                <c:pt idx="951">
                  <c:v>May</c:v>
                </c:pt>
                <c:pt idx="952">
                  <c:v>May</c:v>
                </c:pt>
                <c:pt idx="953">
                  <c:v>May</c:v>
                </c:pt>
                <c:pt idx="954">
                  <c:v>May</c:v>
                </c:pt>
                <c:pt idx="955">
                  <c:v>May</c:v>
                </c:pt>
                <c:pt idx="956">
                  <c:v>May</c:v>
                </c:pt>
                <c:pt idx="957">
                  <c:v>May</c:v>
                </c:pt>
                <c:pt idx="958">
                  <c:v>May</c:v>
                </c:pt>
                <c:pt idx="959">
                  <c:v>May</c:v>
                </c:pt>
                <c:pt idx="960">
                  <c:v>May</c:v>
                </c:pt>
                <c:pt idx="961">
                  <c:v>May</c:v>
                </c:pt>
                <c:pt idx="962">
                  <c:v>May</c:v>
                </c:pt>
                <c:pt idx="963">
                  <c:v>May</c:v>
                </c:pt>
                <c:pt idx="964">
                  <c:v>May</c:v>
                </c:pt>
                <c:pt idx="965">
                  <c:v>May</c:v>
                </c:pt>
                <c:pt idx="966">
                  <c:v>May</c:v>
                </c:pt>
                <c:pt idx="967">
                  <c:v>May</c:v>
                </c:pt>
                <c:pt idx="968">
                  <c:v>May</c:v>
                </c:pt>
                <c:pt idx="969">
                  <c:v>May</c:v>
                </c:pt>
                <c:pt idx="970">
                  <c:v>May</c:v>
                </c:pt>
                <c:pt idx="971">
                  <c:v>May</c:v>
                </c:pt>
                <c:pt idx="972">
                  <c:v>May</c:v>
                </c:pt>
                <c:pt idx="973">
                  <c:v>May</c:v>
                </c:pt>
                <c:pt idx="974">
                  <c:v>May</c:v>
                </c:pt>
                <c:pt idx="975">
                  <c:v>May</c:v>
                </c:pt>
                <c:pt idx="976">
                  <c:v>May</c:v>
                </c:pt>
                <c:pt idx="977">
                  <c:v>May</c:v>
                </c:pt>
                <c:pt idx="978">
                  <c:v>May</c:v>
                </c:pt>
                <c:pt idx="979">
                  <c:v>May</c:v>
                </c:pt>
                <c:pt idx="980">
                  <c:v>May</c:v>
                </c:pt>
                <c:pt idx="981">
                  <c:v>May</c:v>
                </c:pt>
                <c:pt idx="982">
                  <c:v>May</c:v>
                </c:pt>
                <c:pt idx="983">
                  <c:v>May</c:v>
                </c:pt>
                <c:pt idx="984">
                  <c:v>May</c:v>
                </c:pt>
                <c:pt idx="985">
                  <c:v>May</c:v>
                </c:pt>
                <c:pt idx="986">
                  <c:v>May</c:v>
                </c:pt>
                <c:pt idx="987">
                  <c:v>May</c:v>
                </c:pt>
                <c:pt idx="988">
                  <c:v>May</c:v>
                </c:pt>
                <c:pt idx="989">
                  <c:v>May</c:v>
                </c:pt>
                <c:pt idx="990">
                  <c:v>May</c:v>
                </c:pt>
                <c:pt idx="991">
                  <c:v>May</c:v>
                </c:pt>
                <c:pt idx="992">
                  <c:v>May</c:v>
                </c:pt>
                <c:pt idx="993">
                  <c:v>May</c:v>
                </c:pt>
                <c:pt idx="994">
                  <c:v>May</c:v>
                </c:pt>
                <c:pt idx="995">
                  <c:v>May</c:v>
                </c:pt>
                <c:pt idx="996">
                  <c:v>May</c:v>
                </c:pt>
                <c:pt idx="997">
                  <c:v>May</c:v>
                </c:pt>
                <c:pt idx="998">
                  <c:v>May</c:v>
                </c:pt>
                <c:pt idx="999">
                  <c:v>May</c:v>
                </c:pt>
                <c:pt idx="1000">
                  <c:v>May</c:v>
                </c:pt>
                <c:pt idx="1001">
                  <c:v>May</c:v>
                </c:pt>
                <c:pt idx="1002">
                  <c:v>May</c:v>
                </c:pt>
                <c:pt idx="1003">
                  <c:v>May</c:v>
                </c:pt>
                <c:pt idx="1004">
                  <c:v>May</c:v>
                </c:pt>
                <c:pt idx="1005">
                  <c:v>May</c:v>
                </c:pt>
                <c:pt idx="1006">
                  <c:v>May</c:v>
                </c:pt>
                <c:pt idx="1007">
                  <c:v>May</c:v>
                </c:pt>
                <c:pt idx="1008">
                  <c:v>May</c:v>
                </c:pt>
                <c:pt idx="1009">
                  <c:v>May</c:v>
                </c:pt>
                <c:pt idx="1010">
                  <c:v>May</c:v>
                </c:pt>
                <c:pt idx="1011">
                  <c:v>May</c:v>
                </c:pt>
                <c:pt idx="1012">
                  <c:v>May</c:v>
                </c:pt>
                <c:pt idx="1013">
                  <c:v>May</c:v>
                </c:pt>
                <c:pt idx="1014">
                  <c:v>May</c:v>
                </c:pt>
                <c:pt idx="1015">
                  <c:v>May</c:v>
                </c:pt>
                <c:pt idx="1016">
                  <c:v>May</c:v>
                </c:pt>
                <c:pt idx="1017">
                  <c:v>May</c:v>
                </c:pt>
                <c:pt idx="1018">
                  <c:v>May</c:v>
                </c:pt>
                <c:pt idx="1019">
                  <c:v>May</c:v>
                </c:pt>
                <c:pt idx="1020">
                  <c:v>May</c:v>
                </c:pt>
                <c:pt idx="1021">
                  <c:v>May</c:v>
                </c:pt>
                <c:pt idx="1022">
                  <c:v>May</c:v>
                </c:pt>
                <c:pt idx="1023">
                  <c:v>May</c:v>
                </c:pt>
                <c:pt idx="1024">
                  <c:v>May</c:v>
                </c:pt>
                <c:pt idx="1025">
                  <c:v>May</c:v>
                </c:pt>
                <c:pt idx="1026">
                  <c:v>May</c:v>
                </c:pt>
                <c:pt idx="1027">
                  <c:v>May</c:v>
                </c:pt>
                <c:pt idx="1028">
                  <c:v>May</c:v>
                </c:pt>
                <c:pt idx="1029">
                  <c:v>May</c:v>
                </c:pt>
                <c:pt idx="1030">
                  <c:v>May</c:v>
                </c:pt>
                <c:pt idx="1031">
                  <c:v>May</c:v>
                </c:pt>
                <c:pt idx="1032">
                  <c:v>May</c:v>
                </c:pt>
                <c:pt idx="1033">
                  <c:v>May</c:v>
                </c:pt>
                <c:pt idx="1034">
                  <c:v>May</c:v>
                </c:pt>
                <c:pt idx="1035">
                  <c:v>May</c:v>
                </c:pt>
                <c:pt idx="1036">
                  <c:v>May</c:v>
                </c:pt>
                <c:pt idx="1037">
                  <c:v>May</c:v>
                </c:pt>
                <c:pt idx="1038">
                  <c:v>May</c:v>
                </c:pt>
                <c:pt idx="1039">
                  <c:v>May</c:v>
                </c:pt>
                <c:pt idx="1040">
                  <c:v>May</c:v>
                </c:pt>
                <c:pt idx="1041">
                  <c:v>May</c:v>
                </c:pt>
                <c:pt idx="1042">
                  <c:v>May</c:v>
                </c:pt>
                <c:pt idx="1043">
                  <c:v>May</c:v>
                </c:pt>
                <c:pt idx="1044">
                  <c:v>May</c:v>
                </c:pt>
                <c:pt idx="1045">
                  <c:v>May</c:v>
                </c:pt>
                <c:pt idx="1046">
                  <c:v>May</c:v>
                </c:pt>
                <c:pt idx="1047">
                  <c:v>May</c:v>
                </c:pt>
                <c:pt idx="1048">
                  <c:v>May</c:v>
                </c:pt>
                <c:pt idx="1049">
                  <c:v>May</c:v>
                </c:pt>
                <c:pt idx="1050">
                  <c:v>May</c:v>
                </c:pt>
                <c:pt idx="1051">
                  <c:v>May</c:v>
                </c:pt>
                <c:pt idx="1052">
                  <c:v>May</c:v>
                </c:pt>
                <c:pt idx="1053">
                  <c:v>May</c:v>
                </c:pt>
                <c:pt idx="1054">
                  <c:v>May</c:v>
                </c:pt>
                <c:pt idx="1055">
                  <c:v>May</c:v>
                </c:pt>
                <c:pt idx="1056">
                  <c:v>May</c:v>
                </c:pt>
                <c:pt idx="1057">
                  <c:v>May</c:v>
                </c:pt>
                <c:pt idx="1058">
                  <c:v>May</c:v>
                </c:pt>
                <c:pt idx="1059">
                  <c:v>May</c:v>
                </c:pt>
                <c:pt idx="1060">
                  <c:v>May</c:v>
                </c:pt>
                <c:pt idx="1061">
                  <c:v>May</c:v>
                </c:pt>
                <c:pt idx="1062">
                  <c:v>May</c:v>
                </c:pt>
                <c:pt idx="1063">
                  <c:v>May</c:v>
                </c:pt>
                <c:pt idx="1064">
                  <c:v>May</c:v>
                </c:pt>
                <c:pt idx="1065">
                  <c:v>May</c:v>
                </c:pt>
                <c:pt idx="1066">
                  <c:v>May</c:v>
                </c:pt>
                <c:pt idx="1067">
                  <c:v>May</c:v>
                </c:pt>
                <c:pt idx="1068">
                  <c:v>May</c:v>
                </c:pt>
                <c:pt idx="1069">
                  <c:v>May</c:v>
                </c:pt>
                <c:pt idx="1070">
                  <c:v>May</c:v>
                </c:pt>
                <c:pt idx="1071">
                  <c:v>May</c:v>
                </c:pt>
                <c:pt idx="1072">
                  <c:v>May</c:v>
                </c:pt>
                <c:pt idx="1073">
                  <c:v>May</c:v>
                </c:pt>
                <c:pt idx="1074">
                  <c:v>May</c:v>
                </c:pt>
                <c:pt idx="1075">
                  <c:v>May</c:v>
                </c:pt>
                <c:pt idx="1076">
                  <c:v>May</c:v>
                </c:pt>
                <c:pt idx="1077">
                  <c:v>May</c:v>
                </c:pt>
                <c:pt idx="1078">
                  <c:v>May</c:v>
                </c:pt>
                <c:pt idx="1079">
                  <c:v>May</c:v>
                </c:pt>
                <c:pt idx="1080">
                  <c:v>May</c:v>
                </c:pt>
                <c:pt idx="1081">
                  <c:v>May</c:v>
                </c:pt>
                <c:pt idx="1082">
                  <c:v>May</c:v>
                </c:pt>
                <c:pt idx="1083">
                  <c:v>May</c:v>
                </c:pt>
                <c:pt idx="1084">
                  <c:v>May</c:v>
                </c:pt>
                <c:pt idx="1085">
                  <c:v>May</c:v>
                </c:pt>
                <c:pt idx="1086">
                  <c:v>May</c:v>
                </c:pt>
                <c:pt idx="1087">
                  <c:v>May</c:v>
                </c:pt>
                <c:pt idx="1088">
                  <c:v>May</c:v>
                </c:pt>
                <c:pt idx="1089">
                  <c:v>May</c:v>
                </c:pt>
                <c:pt idx="1090">
                  <c:v>May</c:v>
                </c:pt>
                <c:pt idx="1091">
                  <c:v>May</c:v>
                </c:pt>
                <c:pt idx="1092">
                  <c:v>May</c:v>
                </c:pt>
                <c:pt idx="1093">
                  <c:v>May</c:v>
                </c:pt>
                <c:pt idx="1094">
                  <c:v>May</c:v>
                </c:pt>
                <c:pt idx="1095">
                  <c:v>May</c:v>
                </c:pt>
                <c:pt idx="1096">
                  <c:v>May</c:v>
                </c:pt>
                <c:pt idx="1097">
                  <c:v>May</c:v>
                </c:pt>
                <c:pt idx="1098">
                  <c:v>May</c:v>
                </c:pt>
                <c:pt idx="1099">
                  <c:v>May</c:v>
                </c:pt>
                <c:pt idx="1100">
                  <c:v>May</c:v>
                </c:pt>
                <c:pt idx="1101">
                  <c:v>May</c:v>
                </c:pt>
                <c:pt idx="1102">
                  <c:v>May</c:v>
                </c:pt>
                <c:pt idx="1103">
                  <c:v>May</c:v>
                </c:pt>
                <c:pt idx="1104">
                  <c:v>May</c:v>
                </c:pt>
                <c:pt idx="1105">
                  <c:v>May</c:v>
                </c:pt>
                <c:pt idx="1106">
                  <c:v>May</c:v>
                </c:pt>
                <c:pt idx="1107">
                  <c:v>May</c:v>
                </c:pt>
                <c:pt idx="1108">
                  <c:v>May</c:v>
                </c:pt>
                <c:pt idx="1109">
                  <c:v>May</c:v>
                </c:pt>
                <c:pt idx="1110">
                  <c:v>May</c:v>
                </c:pt>
                <c:pt idx="1111">
                  <c:v>May</c:v>
                </c:pt>
                <c:pt idx="1112">
                  <c:v>May</c:v>
                </c:pt>
                <c:pt idx="1113">
                  <c:v>May</c:v>
                </c:pt>
                <c:pt idx="1114">
                  <c:v>May</c:v>
                </c:pt>
                <c:pt idx="1115">
                  <c:v>May</c:v>
                </c:pt>
                <c:pt idx="1116">
                  <c:v>May</c:v>
                </c:pt>
                <c:pt idx="1117">
                  <c:v>May</c:v>
                </c:pt>
                <c:pt idx="1118">
                  <c:v>May</c:v>
                </c:pt>
                <c:pt idx="1119">
                  <c:v>May</c:v>
                </c:pt>
                <c:pt idx="1120">
                  <c:v>May</c:v>
                </c:pt>
                <c:pt idx="1121">
                  <c:v>May</c:v>
                </c:pt>
                <c:pt idx="1122">
                  <c:v>May</c:v>
                </c:pt>
                <c:pt idx="1123">
                  <c:v>May</c:v>
                </c:pt>
                <c:pt idx="1124">
                  <c:v>May</c:v>
                </c:pt>
                <c:pt idx="1125">
                  <c:v>May</c:v>
                </c:pt>
                <c:pt idx="1126">
                  <c:v>May</c:v>
                </c:pt>
                <c:pt idx="1127">
                  <c:v>May</c:v>
                </c:pt>
                <c:pt idx="1128">
                  <c:v>May</c:v>
                </c:pt>
                <c:pt idx="1129">
                  <c:v>May</c:v>
                </c:pt>
                <c:pt idx="1130">
                  <c:v>May</c:v>
                </c:pt>
                <c:pt idx="1131">
                  <c:v>May</c:v>
                </c:pt>
                <c:pt idx="1132">
                  <c:v>May</c:v>
                </c:pt>
                <c:pt idx="1133">
                  <c:v>May</c:v>
                </c:pt>
                <c:pt idx="1134">
                  <c:v>May</c:v>
                </c:pt>
                <c:pt idx="1135">
                  <c:v>May</c:v>
                </c:pt>
                <c:pt idx="1136">
                  <c:v>May</c:v>
                </c:pt>
                <c:pt idx="1137">
                  <c:v>May</c:v>
                </c:pt>
                <c:pt idx="1138">
                  <c:v>May</c:v>
                </c:pt>
                <c:pt idx="1139">
                  <c:v>May</c:v>
                </c:pt>
                <c:pt idx="1140">
                  <c:v>May</c:v>
                </c:pt>
                <c:pt idx="1141">
                  <c:v>May</c:v>
                </c:pt>
                <c:pt idx="1142">
                  <c:v>May</c:v>
                </c:pt>
                <c:pt idx="1143">
                  <c:v>May</c:v>
                </c:pt>
                <c:pt idx="1144">
                  <c:v>May</c:v>
                </c:pt>
                <c:pt idx="1145">
                  <c:v>May</c:v>
                </c:pt>
                <c:pt idx="1146">
                  <c:v>May</c:v>
                </c:pt>
                <c:pt idx="1147">
                  <c:v>May</c:v>
                </c:pt>
                <c:pt idx="1148">
                  <c:v>May</c:v>
                </c:pt>
                <c:pt idx="1149">
                  <c:v>May</c:v>
                </c:pt>
                <c:pt idx="1150">
                  <c:v>May</c:v>
                </c:pt>
                <c:pt idx="1151">
                  <c:v>May</c:v>
                </c:pt>
                <c:pt idx="1152">
                  <c:v>May</c:v>
                </c:pt>
                <c:pt idx="1153">
                  <c:v>May</c:v>
                </c:pt>
                <c:pt idx="1154">
                  <c:v>May</c:v>
                </c:pt>
                <c:pt idx="1155">
                  <c:v>May</c:v>
                </c:pt>
                <c:pt idx="1156">
                  <c:v>May</c:v>
                </c:pt>
                <c:pt idx="1157">
                  <c:v>May</c:v>
                </c:pt>
                <c:pt idx="1158">
                  <c:v>May</c:v>
                </c:pt>
                <c:pt idx="1159">
                  <c:v>May</c:v>
                </c:pt>
                <c:pt idx="1160">
                  <c:v>May</c:v>
                </c:pt>
                <c:pt idx="1161">
                  <c:v>May</c:v>
                </c:pt>
                <c:pt idx="1162">
                  <c:v>May</c:v>
                </c:pt>
                <c:pt idx="1163">
                  <c:v>May</c:v>
                </c:pt>
                <c:pt idx="1164">
                  <c:v>May</c:v>
                </c:pt>
                <c:pt idx="1165">
                  <c:v>May</c:v>
                </c:pt>
                <c:pt idx="1166">
                  <c:v>May</c:v>
                </c:pt>
                <c:pt idx="1167">
                  <c:v>May</c:v>
                </c:pt>
                <c:pt idx="1168">
                  <c:v>May</c:v>
                </c:pt>
                <c:pt idx="1169">
                  <c:v>May</c:v>
                </c:pt>
                <c:pt idx="1170">
                  <c:v>May</c:v>
                </c:pt>
                <c:pt idx="1171">
                  <c:v>May</c:v>
                </c:pt>
                <c:pt idx="1172">
                  <c:v>May</c:v>
                </c:pt>
                <c:pt idx="1173">
                  <c:v>May</c:v>
                </c:pt>
                <c:pt idx="1174">
                  <c:v>May</c:v>
                </c:pt>
                <c:pt idx="1175">
                  <c:v>May</c:v>
                </c:pt>
                <c:pt idx="1176">
                  <c:v>May</c:v>
                </c:pt>
                <c:pt idx="1177">
                  <c:v>May</c:v>
                </c:pt>
                <c:pt idx="1178">
                  <c:v>May</c:v>
                </c:pt>
                <c:pt idx="1179">
                  <c:v>May</c:v>
                </c:pt>
                <c:pt idx="1180">
                  <c:v>May</c:v>
                </c:pt>
                <c:pt idx="1181">
                  <c:v>May</c:v>
                </c:pt>
                <c:pt idx="1182">
                  <c:v>May</c:v>
                </c:pt>
                <c:pt idx="1183">
                  <c:v>May</c:v>
                </c:pt>
                <c:pt idx="1184">
                  <c:v>May</c:v>
                </c:pt>
                <c:pt idx="1185">
                  <c:v>May</c:v>
                </c:pt>
                <c:pt idx="1186">
                  <c:v>May</c:v>
                </c:pt>
                <c:pt idx="1187">
                  <c:v>May</c:v>
                </c:pt>
                <c:pt idx="1188">
                  <c:v>May</c:v>
                </c:pt>
                <c:pt idx="1189">
                  <c:v>May</c:v>
                </c:pt>
                <c:pt idx="1190">
                  <c:v>May</c:v>
                </c:pt>
                <c:pt idx="1191">
                  <c:v>May</c:v>
                </c:pt>
                <c:pt idx="1192">
                  <c:v>May</c:v>
                </c:pt>
                <c:pt idx="1193">
                  <c:v>May</c:v>
                </c:pt>
                <c:pt idx="1194">
                  <c:v>May</c:v>
                </c:pt>
                <c:pt idx="1195">
                  <c:v>May</c:v>
                </c:pt>
                <c:pt idx="1196">
                  <c:v>May</c:v>
                </c:pt>
                <c:pt idx="1197">
                  <c:v>May</c:v>
                </c:pt>
                <c:pt idx="1198">
                  <c:v>May</c:v>
                </c:pt>
                <c:pt idx="1199">
                  <c:v>May</c:v>
                </c:pt>
                <c:pt idx="1200">
                  <c:v>May</c:v>
                </c:pt>
                <c:pt idx="1201">
                  <c:v>May</c:v>
                </c:pt>
                <c:pt idx="1202">
                  <c:v>May</c:v>
                </c:pt>
                <c:pt idx="1203">
                  <c:v>May</c:v>
                </c:pt>
                <c:pt idx="1204">
                  <c:v>May</c:v>
                </c:pt>
                <c:pt idx="1205">
                  <c:v>May</c:v>
                </c:pt>
                <c:pt idx="1206">
                  <c:v>May</c:v>
                </c:pt>
                <c:pt idx="1207">
                  <c:v>May</c:v>
                </c:pt>
                <c:pt idx="1208">
                  <c:v>May</c:v>
                </c:pt>
                <c:pt idx="1209">
                  <c:v>May</c:v>
                </c:pt>
                <c:pt idx="1210">
                  <c:v>May</c:v>
                </c:pt>
                <c:pt idx="1211">
                  <c:v>May</c:v>
                </c:pt>
                <c:pt idx="1212">
                  <c:v>May</c:v>
                </c:pt>
                <c:pt idx="1213">
                  <c:v>May</c:v>
                </c:pt>
                <c:pt idx="1214">
                  <c:v>May</c:v>
                </c:pt>
                <c:pt idx="1215">
                  <c:v>May</c:v>
                </c:pt>
                <c:pt idx="1216">
                  <c:v>May</c:v>
                </c:pt>
                <c:pt idx="1217">
                  <c:v>May</c:v>
                </c:pt>
                <c:pt idx="1218">
                  <c:v>May</c:v>
                </c:pt>
                <c:pt idx="1219">
                  <c:v>May</c:v>
                </c:pt>
                <c:pt idx="1220">
                  <c:v>May</c:v>
                </c:pt>
                <c:pt idx="1221">
                  <c:v>May</c:v>
                </c:pt>
                <c:pt idx="1222">
                  <c:v>May</c:v>
                </c:pt>
                <c:pt idx="1223">
                  <c:v>May</c:v>
                </c:pt>
                <c:pt idx="1224">
                  <c:v>May</c:v>
                </c:pt>
                <c:pt idx="1225">
                  <c:v>May</c:v>
                </c:pt>
                <c:pt idx="1226">
                  <c:v>May</c:v>
                </c:pt>
                <c:pt idx="1227">
                  <c:v>May</c:v>
                </c:pt>
                <c:pt idx="1228">
                  <c:v>May</c:v>
                </c:pt>
                <c:pt idx="1229">
                  <c:v>May</c:v>
                </c:pt>
                <c:pt idx="1230">
                  <c:v>May</c:v>
                </c:pt>
                <c:pt idx="1231">
                  <c:v>May</c:v>
                </c:pt>
                <c:pt idx="1232">
                  <c:v>May</c:v>
                </c:pt>
                <c:pt idx="1233">
                  <c:v>May</c:v>
                </c:pt>
                <c:pt idx="1234">
                  <c:v>May</c:v>
                </c:pt>
                <c:pt idx="1235">
                  <c:v>May</c:v>
                </c:pt>
                <c:pt idx="1236">
                  <c:v>May</c:v>
                </c:pt>
                <c:pt idx="1237">
                  <c:v>May</c:v>
                </c:pt>
                <c:pt idx="1238">
                  <c:v>May</c:v>
                </c:pt>
                <c:pt idx="1239">
                  <c:v>May</c:v>
                </c:pt>
                <c:pt idx="1240">
                  <c:v>May</c:v>
                </c:pt>
                <c:pt idx="1241">
                  <c:v>May</c:v>
                </c:pt>
                <c:pt idx="1242">
                  <c:v>May</c:v>
                </c:pt>
                <c:pt idx="1243">
                  <c:v>May</c:v>
                </c:pt>
                <c:pt idx="1244">
                  <c:v>May</c:v>
                </c:pt>
                <c:pt idx="1245">
                  <c:v>May</c:v>
                </c:pt>
                <c:pt idx="1246">
                  <c:v>May</c:v>
                </c:pt>
                <c:pt idx="1247">
                  <c:v>May</c:v>
                </c:pt>
                <c:pt idx="1248">
                  <c:v>May</c:v>
                </c:pt>
                <c:pt idx="1249">
                  <c:v>May</c:v>
                </c:pt>
                <c:pt idx="1250">
                  <c:v>May</c:v>
                </c:pt>
                <c:pt idx="1251">
                  <c:v>May</c:v>
                </c:pt>
                <c:pt idx="1252">
                  <c:v>May</c:v>
                </c:pt>
                <c:pt idx="1253">
                  <c:v>May</c:v>
                </c:pt>
                <c:pt idx="1254">
                  <c:v>May</c:v>
                </c:pt>
                <c:pt idx="1255">
                  <c:v>May</c:v>
                </c:pt>
                <c:pt idx="1256">
                  <c:v>May</c:v>
                </c:pt>
                <c:pt idx="1257">
                  <c:v>May</c:v>
                </c:pt>
                <c:pt idx="1258">
                  <c:v>May</c:v>
                </c:pt>
                <c:pt idx="1259">
                  <c:v>May</c:v>
                </c:pt>
                <c:pt idx="1260">
                  <c:v>May</c:v>
                </c:pt>
                <c:pt idx="1261">
                  <c:v>May</c:v>
                </c:pt>
                <c:pt idx="1262">
                  <c:v>May</c:v>
                </c:pt>
                <c:pt idx="1263">
                  <c:v>May</c:v>
                </c:pt>
                <c:pt idx="1264">
                  <c:v>May</c:v>
                </c:pt>
                <c:pt idx="1265">
                  <c:v>May</c:v>
                </c:pt>
                <c:pt idx="1266">
                  <c:v>May</c:v>
                </c:pt>
                <c:pt idx="1267">
                  <c:v>May</c:v>
                </c:pt>
                <c:pt idx="1268">
                  <c:v>May</c:v>
                </c:pt>
                <c:pt idx="1269">
                  <c:v>May</c:v>
                </c:pt>
                <c:pt idx="1270">
                  <c:v>May</c:v>
                </c:pt>
                <c:pt idx="1271">
                  <c:v>May</c:v>
                </c:pt>
                <c:pt idx="1272">
                  <c:v>May</c:v>
                </c:pt>
                <c:pt idx="1273">
                  <c:v>May</c:v>
                </c:pt>
                <c:pt idx="1274">
                  <c:v>May</c:v>
                </c:pt>
                <c:pt idx="1275">
                  <c:v>May</c:v>
                </c:pt>
                <c:pt idx="1276">
                  <c:v>May</c:v>
                </c:pt>
                <c:pt idx="1277">
                  <c:v>May</c:v>
                </c:pt>
                <c:pt idx="1278">
                  <c:v>May</c:v>
                </c:pt>
                <c:pt idx="1279">
                  <c:v>May</c:v>
                </c:pt>
                <c:pt idx="1280">
                  <c:v>May</c:v>
                </c:pt>
                <c:pt idx="1281">
                  <c:v>May</c:v>
                </c:pt>
                <c:pt idx="1282">
                  <c:v>May</c:v>
                </c:pt>
                <c:pt idx="1283">
                  <c:v>May</c:v>
                </c:pt>
                <c:pt idx="1284">
                  <c:v>May</c:v>
                </c:pt>
                <c:pt idx="1285">
                  <c:v>May</c:v>
                </c:pt>
                <c:pt idx="1286">
                  <c:v>May</c:v>
                </c:pt>
                <c:pt idx="1287">
                  <c:v>May</c:v>
                </c:pt>
                <c:pt idx="1288">
                  <c:v>May</c:v>
                </c:pt>
                <c:pt idx="1289">
                  <c:v>May</c:v>
                </c:pt>
                <c:pt idx="1290">
                  <c:v>May</c:v>
                </c:pt>
                <c:pt idx="1291">
                  <c:v>May</c:v>
                </c:pt>
                <c:pt idx="1292">
                  <c:v>May</c:v>
                </c:pt>
                <c:pt idx="1293">
                  <c:v>May</c:v>
                </c:pt>
                <c:pt idx="1294">
                  <c:v>May</c:v>
                </c:pt>
                <c:pt idx="1295">
                  <c:v>May</c:v>
                </c:pt>
                <c:pt idx="1296">
                  <c:v>May</c:v>
                </c:pt>
                <c:pt idx="1297">
                  <c:v>May</c:v>
                </c:pt>
                <c:pt idx="1298">
                  <c:v>May</c:v>
                </c:pt>
                <c:pt idx="1299">
                  <c:v>May</c:v>
                </c:pt>
                <c:pt idx="1300">
                  <c:v>May</c:v>
                </c:pt>
                <c:pt idx="1301">
                  <c:v>May</c:v>
                </c:pt>
                <c:pt idx="1302">
                  <c:v>May</c:v>
                </c:pt>
                <c:pt idx="1303">
                  <c:v>May</c:v>
                </c:pt>
                <c:pt idx="1304">
                  <c:v>May</c:v>
                </c:pt>
                <c:pt idx="1305">
                  <c:v>May</c:v>
                </c:pt>
                <c:pt idx="1306">
                  <c:v>May</c:v>
                </c:pt>
                <c:pt idx="1307">
                  <c:v>May</c:v>
                </c:pt>
                <c:pt idx="1308">
                  <c:v>May</c:v>
                </c:pt>
                <c:pt idx="1309">
                  <c:v>May</c:v>
                </c:pt>
                <c:pt idx="1310">
                  <c:v>May</c:v>
                </c:pt>
                <c:pt idx="1311">
                  <c:v>May</c:v>
                </c:pt>
                <c:pt idx="1312">
                  <c:v>May</c:v>
                </c:pt>
                <c:pt idx="1313">
                  <c:v>May</c:v>
                </c:pt>
                <c:pt idx="1314">
                  <c:v>May</c:v>
                </c:pt>
                <c:pt idx="1315">
                  <c:v>May</c:v>
                </c:pt>
                <c:pt idx="1316">
                  <c:v>May</c:v>
                </c:pt>
                <c:pt idx="1317">
                  <c:v>May</c:v>
                </c:pt>
                <c:pt idx="1318">
                  <c:v>May</c:v>
                </c:pt>
                <c:pt idx="1319">
                  <c:v>May</c:v>
                </c:pt>
                <c:pt idx="1320">
                  <c:v>May</c:v>
                </c:pt>
                <c:pt idx="1321">
                  <c:v>May</c:v>
                </c:pt>
                <c:pt idx="1322">
                  <c:v>May</c:v>
                </c:pt>
                <c:pt idx="1323">
                  <c:v>May</c:v>
                </c:pt>
                <c:pt idx="1324">
                  <c:v>May</c:v>
                </c:pt>
                <c:pt idx="1325">
                  <c:v>May</c:v>
                </c:pt>
                <c:pt idx="1326">
                  <c:v>May</c:v>
                </c:pt>
                <c:pt idx="1327">
                  <c:v>May</c:v>
                </c:pt>
                <c:pt idx="1328">
                  <c:v>May</c:v>
                </c:pt>
                <c:pt idx="1329">
                  <c:v>May</c:v>
                </c:pt>
                <c:pt idx="1330">
                  <c:v>May</c:v>
                </c:pt>
                <c:pt idx="1331">
                  <c:v>May</c:v>
                </c:pt>
                <c:pt idx="1332">
                  <c:v>May</c:v>
                </c:pt>
                <c:pt idx="1333">
                  <c:v>May</c:v>
                </c:pt>
                <c:pt idx="1334">
                  <c:v>May</c:v>
                </c:pt>
                <c:pt idx="1335">
                  <c:v>May</c:v>
                </c:pt>
                <c:pt idx="1336">
                  <c:v>May</c:v>
                </c:pt>
                <c:pt idx="1337">
                  <c:v>May</c:v>
                </c:pt>
                <c:pt idx="1338">
                  <c:v>May</c:v>
                </c:pt>
                <c:pt idx="1339">
                  <c:v>May</c:v>
                </c:pt>
                <c:pt idx="1340">
                  <c:v>May</c:v>
                </c:pt>
                <c:pt idx="1341">
                  <c:v>May</c:v>
                </c:pt>
                <c:pt idx="1342">
                  <c:v>May</c:v>
                </c:pt>
                <c:pt idx="1343">
                  <c:v>May</c:v>
                </c:pt>
                <c:pt idx="1344">
                  <c:v>May</c:v>
                </c:pt>
                <c:pt idx="1345">
                  <c:v>May</c:v>
                </c:pt>
                <c:pt idx="1346">
                  <c:v>May</c:v>
                </c:pt>
                <c:pt idx="1347">
                  <c:v>May</c:v>
                </c:pt>
                <c:pt idx="1348">
                  <c:v>May</c:v>
                </c:pt>
                <c:pt idx="1349">
                  <c:v>May</c:v>
                </c:pt>
                <c:pt idx="1350">
                  <c:v>May</c:v>
                </c:pt>
                <c:pt idx="1351">
                  <c:v>May</c:v>
                </c:pt>
                <c:pt idx="1352">
                  <c:v>May</c:v>
                </c:pt>
                <c:pt idx="1353">
                  <c:v>May</c:v>
                </c:pt>
                <c:pt idx="1354">
                  <c:v>May</c:v>
                </c:pt>
                <c:pt idx="1355">
                  <c:v>May</c:v>
                </c:pt>
                <c:pt idx="1356">
                  <c:v>May</c:v>
                </c:pt>
                <c:pt idx="1357">
                  <c:v>May</c:v>
                </c:pt>
                <c:pt idx="1358">
                  <c:v>May</c:v>
                </c:pt>
                <c:pt idx="1359">
                  <c:v>May</c:v>
                </c:pt>
                <c:pt idx="1360">
                  <c:v>May</c:v>
                </c:pt>
                <c:pt idx="1361">
                  <c:v>May</c:v>
                </c:pt>
                <c:pt idx="1362">
                  <c:v>May</c:v>
                </c:pt>
                <c:pt idx="1363">
                  <c:v>May</c:v>
                </c:pt>
                <c:pt idx="1364">
                  <c:v>May</c:v>
                </c:pt>
                <c:pt idx="1365">
                  <c:v>May</c:v>
                </c:pt>
                <c:pt idx="1366">
                  <c:v>May</c:v>
                </c:pt>
                <c:pt idx="1367">
                  <c:v>May</c:v>
                </c:pt>
                <c:pt idx="1368">
                  <c:v>May</c:v>
                </c:pt>
                <c:pt idx="1369">
                  <c:v>May</c:v>
                </c:pt>
                <c:pt idx="1370">
                  <c:v>May</c:v>
                </c:pt>
                <c:pt idx="1371">
                  <c:v>May</c:v>
                </c:pt>
                <c:pt idx="1372">
                  <c:v>May</c:v>
                </c:pt>
                <c:pt idx="1373">
                  <c:v>May</c:v>
                </c:pt>
                <c:pt idx="1374">
                  <c:v>May</c:v>
                </c:pt>
                <c:pt idx="1375">
                  <c:v>May</c:v>
                </c:pt>
                <c:pt idx="1376">
                  <c:v>May</c:v>
                </c:pt>
                <c:pt idx="1377">
                  <c:v>May</c:v>
                </c:pt>
                <c:pt idx="1378">
                  <c:v>May</c:v>
                </c:pt>
                <c:pt idx="1379">
                  <c:v>May</c:v>
                </c:pt>
                <c:pt idx="1380">
                  <c:v>May</c:v>
                </c:pt>
                <c:pt idx="1381">
                  <c:v>May</c:v>
                </c:pt>
                <c:pt idx="1382">
                  <c:v>May</c:v>
                </c:pt>
                <c:pt idx="1383">
                  <c:v>May</c:v>
                </c:pt>
                <c:pt idx="1384">
                  <c:v>May</c:v>
                </c:pt>
                <c:pt idx="1385">
                  <c:v>May</c:v>
                </c:pt>
                <c:pt idx="1386">
                  <c:v>May</c:v>
                </c:pt>
                <c:pt idx="1387">
                  <c:v>May</c:v>
                </c:pt>
                <c:pt idx="1388">
                  <c:v>May</c:v>
                </c:pt>
                <c:pt idx="1389">
                  <c:v>May</c:v>
                </c:pt>
                <c:pt idx="1390">
                  <c:v>May</c:v>
                </c:pt>
                <c:pt idx="1391">
                  <c:v>May</c:v>
                </c:pt>
                <c:pt idx="1392">
                  <c:v>May</c:v>
                </c:pt>
                <c:pt idx="1393">
                  <c:v>May</c:v>
                </c:pt>
                <c:pt idx="1394">
                  <c:v>May</c:v>
                </c:pt>
                <c:pt idx="1395">
                  <c:v>May</c:v>
                </c:pt>
                <c:pt idx="1396">
                  <c:v>May</c:v>
                </c:pt>
                <c:pt idx="1397">
                  <c:v>May</c:v>
                </c:pt>
                <c:pt idx="1398">
                  <c:v>May</c:v>
                </c:pt>
                <c:pt idx="1399">
                  <c:v>May</c:v>
                </c:pt>
                <c:pt idx="1400">
                  <c:v>May</c:v>
                </c:pt>
                <c:pt idx="1401">
                  <c:v>May</c:v>
                </c:pt>
                <c:pt idx="1402">
                  <c:v>May</c:v>
                </c:pt>
                <c:pt idx="1403">
                  <c:v>May</c:v>
                </c:pt>
                <c:pt idx="1404">
                  <c:v>May</c:v>
                </c:pt>
                <c:pt idx="1405">
                  <c:v>May</c:v>
                </c:pt>
                <c:pt idx="1406">
                  <c:v>May</c:v>
                </c:pt>
                <c:pt idx="1407">
                  <c:v>May</c:v>
                </c:pt>
                <c:pt idx="1408">
                  <c:v>May</c:v>
                </c:pt>
                <c:pt idx="1409">
                  <c:v>May</c:v>
                </c:pt>
                <c:pt idx="1410">
                  <c:v>May</c:v>
                </c:pt>
                <c:pt idx="1411">
                  <c:v>May</c:v>
                </c:pt>
                <c:pt idx="1412">
                  <c:v>May</c:v>
                </c:pt>
                <c:pt idx="1413">
                  <c:v>May</c:v>
                </c:pt>
                <c:pt idx="1414">
                  <c:v>May</c:v>
                </c:pt>
                <c:pt idx="1415">
                  <c:v>May</c:v>
                </c:pt>
                <c:pt idx="1416">
                  <c:v>May</c:v>
                </c:pt>
                <c:pt idx="1417">
                  <c:v>May</c:v>
                </c:pt>
                <c:pt idx="1418">
                  <c:v>May</c:v>
                </c:pt>
                <c:pt idx="1419">
                  <c:v>May</c:v>
                </c:pt>
                <c:pt idx="1420">
                  <c:v>May</c:v>
                </c:pt>
                <c:pt idx="1421">
                  <c:v>May</c:v>
                </c:pt>
                <c:pt idx="1422">
                  <c:v>May</c:v>
                </c:pt>
                <c:pt idx="1423">
                  <c:v>May</c:v>
                </c:pt>
                <c:pt idx="1424">
                  <c:v>May</c:v>
                </c:pt>
                <c:pt idx="1425">
                  <c:v>May</c:v>
                </c:pt>
                <c:pt idx="1426">
                  <c:v>May</c:v>
                </c:pt>
                <c:pt idx="1427">
                  <c:v>May</c:v>
                </c:pt>
                <c:pt idx="1428">
                  <c:v>May</c:v>
                </c:pt>
                <c:pt idx="1429">
                  <c:v>May</c:v>
                </c:pt>
                <c:pt idx="1430">
                  <c:v>May</c:v>
                </c:pt>
                <c:pt idx="1431">
                  <c:v>May</c:v>
                </c:pt>
                <c:pt idx="1432">
                  <c:v>May</c:v>
                </c:pt>
                <c:pt idx="1433">
                  <c:v>May</c:v>
                </c:pt>
                <c:pt idx="1434">
                  <c:v>May</c:v>
                </c:pt>
                <c:pt idx="1435">
                  <c:v>May</c:v>
                </c:pt>
                <c:pt idx="1436">
                  <c:v>May</c:v>
                </c:pt>
                <c:pt idx="1437">
                  <c:v>May</c:v>
                </c:pt>
                <c:pt idx="1438">
                  <c:v>May</c:v>
                </c:pt>
                <c:pt idx="1439">
                  <c:v>May</c:v>
                </c:pt>
                <c:pt idx="1440">
                  <c:v>May</c:v>
                </c:pt>
                <c:pt idx="1441">
                  <c:v>May</c:v>
                </c:pt>
                <c:pt idx="1442">
                  <c:v>May</c:v>
                </c:pt>
                <c:pt idx="1443">
                  <c:v>May</c:v>
                </c:pt>
                <c:pt idx="1444">
                  <c:v>May</c:v>
                </c:pt>
                <c:pt idx="1445">
                  <c:v>May</c:v>
                </c:pt>
                <c:pt idx="1446">
                  <c:v>May</c:v>
                </c:pt>
                <c:pt idx="1447">
                  <c:v>May</c:v>
                </c:pt>
                <c:pt idx="1448">
                  <c:v>May</c:v>
                </c:pt>
                <c:pt idx="1449">
                  <c:v>May</c:v>
                </c:pt>
                <c:pt idx="1450">
                  <c:v>May</c:v>
                </c:pt>
                <c:pt idx="1451">
                  <c:v>May</c:v>
                </c:pt>
                <c:pt idx="1452">
                  <c:v>May</c:v>
                </c:pt>
                <c:pt idx="1453">
                  <c:v>May</c:v>
                </c:pt>
                <c:pt idx="1454">
                  <c:v>May</c:v>
                </c:pt>
                <c:pt idx="1455">
                  <c:v>May</c:v>
                </c:pt>
                <c:pt idx="1456">
                  <c:v>May</c:v>
                </c:pt>
                <c:pt idx="1457">
                  <c:v>May</c:v>
                </c:pt>
                <c:pt idx="1458">
                  <c:v>May</c:v>
                </c:pt>
                <c:pt idx="1459">
                  <c:v>May</c:v>
                </c:pt>
                <c:pt idx="1460">
                  <c:v>May</c:v>
                </c:pt>
                <c:pt idx="1461">
                  <c:v>May</c:v>
                </c:pt>
                <c:pt idx="1462">
                  <c:v>May</c:v>
                </c:pt>
                <c:pt idx="1463">
                  <c:v>May</c:v>
                </c:pt>
                <c:pt idx="1464">
                  <c:v>Jun</c:v>
                </c:pt>
                <c:pt idx="1465">
                  <c:v>Jun</c:v>
                </c:pt>
                <c:pt idx="1466">
                  <c:v>Jun</c:v>
                </c:pt>
                <c:pt idx="1467">
                  <c:v>Jun</c:v>
                </c:pt>
                <c:pt idx="1468">
                  <c:v>Jun</c:v>
                </c:pt>
                <c:pt idx="1469">
                  <c:v>Jun</c:v>
                </c:pt>
                <c:pt idx="1470">
                  <c:v>Jun</c:v>
                </c:pt>
                <c:pt idx="1471">
                  <c:v>Jun</c:v>
                </c:pt>
                <c:pt idx="1472">
                  <c:v>Jun</c:v>
                </c:pt>
                <c:pt idx="1473">
                  <c:v>Jun</c:v>
                </c:pt>
                <c:pt idx="1474">
                  <c:v>Jun</c:v>
                </c:pt>
                <c:pt idx="1475">
                  <c:v>Jun</c:v>
                </c:pt>
                <c:pt idx="1476">
                  <c:v>Jun</c:v>
                </c:pt>
                <c:pt idx="1477">
                  <c:v>Jun</c:v>
                </c:pt>
                <c:pt idx="1478">
                  <c:v>Jun</c:v>
                </c:pt>
                <c:pt idx="1479">
                  <c:v>Jun</c:v>
                </c:pt>
                <c:pt idx="1480">
                  <c:v>Jun</c:v>
                </c:pt>
                <c:pt idx="1481">
                  <c:v>Jun</c:v>
                </c:pt>
                <c:pt idx="1482">
                  <c:v>Jun</c:v>
                </c:pt>
                <c:pt idx="1483">
                  <c:v>Jun</c:v>
                </c:pt>
                <c:pt idx="1484">
                  <c:v>Jun</c:v>
                </c:pt>
                <c:pt idx="1485">
                  <c:v>Jun</c:v>
                </c:pt>
                <c:pt idx="1486">
                  <c:v>Jun</c:v>
                </c:pt>
                <c:pt idx="1487">
                  <c:v>Jun</c:v>
                </c:pt>
                <c:pt idx="1488">
                  <c:v>Jun</c:v>
                </c:pt>
                <c:pt idx="1489">
                  <c:v>Jun</c:v>
                </c:pt>
                <c:pt idx="1490">
                  <c:v>Jun</c:v>
                </c:pt>
                <c:pt idx="1491">
                  <c:v>Jun</c:v>
                </c:pt>
                <c:pt idx="1492">
                  <c:v>Jun</c:v>
                </c:pt>
                <c:pt idx="1493">
                  <c:v>Jun</c:v>
                </c:pt>
                <c:pt idx="1494">
                  <c:v>Jun</c:v>
                </c:pt>
                <c:pt idx="1495">
                  <c:v>Jun</c:v>
                </c:pt>
                <c:pt idx="1496">
                  <c:v>Jun</c:v>
                </c:pt>
                <c:pt idx="1497">
                  <c:v>Jun</c:v>
                </c:pt>
                <c:pt idx="1498">
                  <c:v>Jun</c:v>
                </c:pt>
                <c:pt idx="1499">
                  <c:v>Jun</c:v>
                </c:pt>
                <c:pt idx="1500">
                  <c:v>Jun</c:v>
                </c:pt>
                <c:pt idx="1501">
                  <c:v>Jun</c:v>
                </c:pt>
                <c:pt idx="1502">
                  <c:v>Jun</c:v>
                </c:pt>
                <c:pt idx="1503">
                  <c:v>Jun</c:v>
                </c:pt>
                <c:pt idx="1504">
                  <c:v>Jun</c:v>
                </c:pt>
                <c:pt idx="1505">
                  <c:v>Jun</c:v>
                </c:pt>
                <c:pt idx="1506">
                  <c:v>Jun</c:v>
                </c:pt>
                <c:pt idx="1507">
                  <c:v>Jun</c:v>
                </c:pt>
                <c:pt idx="1508">
                  <c:v>Jun</c:v>
                </c:pt>
                <c:pt idx="1509">
                  <c:v>Jun</c:v>
                </c:pt>
                <c:pt idx="1510">
                  <c:v>Jun</c:v>
                </c:pt>
                <c:pt idx="1511">
                  <c:v>Jun</c:v>
                </c:pt>
                <c:pt idx="1512">
                  <c:v>Jun</c:v>
                </c:pt>
                <c:pt idx="1513">
                  <c:v>Jun</c:v>
                </c:pt>
                <c:pt idx="1514">
                  <c:v>Jun</c:v>
                </c:pt>
                <c:pt idx="1515">
                  <c:v>Jun</c:v>
                </c:pt>
                <c:pt idx="1516">
                  <c:v>Jun</c:v>
                </c:pt>
                <c:pt idx="1517">
                  <c:v>Jun</c:v>
                </c:pt>
                <c:pt idx="1518">
                  <c:v>Jun</c:v>
                </c:pt>
                <c:pt idx="1519">
                  <c:v>Jun</c:v>
                </c:pt>
                <c:pt idx="1520">
                  <c:v>Jun</c:v>
                </c:pt>
                <c:pt idx="1521">
                  <c:v>Jun</c:v>
                </c:pt>
                <c:pt idx="1522">
                  <c:v>Jun</c:v>
                </c:pt>
                <c:pt idx="1523">
                  <c:v>Jun</c:v>
                </c:pt>
                <c:pt idx="1524">
                  <c:v>Jun</c:v>
                </c:pt>
                <c:pt idx="1525">
                  <c:v>Jun</c:v>
                </c:pt>
                <c:pt idx="1526">
                  <c:v>Jun</c:v>
                </c:pt>
                <c:pt idx="1527">
                  <c:v>Jun</c:v>
                </c:pt>
                <c:pt idx="1528">
                  <c:v>Jun</c:v>
                </c:pt>
                <c:pt idx="1529">
                  <c:v>Jun</c:v>
                </c:pt>
                <c:pt idx="1530">
                  <c:v>Jun</c:v>
                </c:pt>
                <c:pt idx="1531">
                  <c:v>Jun</c:v>
                </c:pt>
                <c:pt idx="1532">
                  <c:v>Jun</c:v>
                </c:pt>
                <c:pt idx="1533">
                  <c:v>Jun</c:v>
                </c:pt>
                <c:pt idx="1534">
                  <c:v>Jun</c:v>
                </c:pt>
                <c:pt idx="1535">
                  <c:v>Jun</c:v>
                </c:pt>
                <c:pt idx="1536">
                  <c:v>Jun</c:v>
                </c:pt>
                <c:pt idx="1537">
                  <c:v>Jun</c:v>
                </c:pt>
                <c:pt idx="1538">
                  <c:v>Jun</c:v>
                </c:pt>
                <c:pt idx="1539">
                  <c:v>Jun</c:v>
                </c:pt>
                <c:pt idx="1540">
                  <c:v>Jun</c:v>
                </c:pt>
                <c:pt idx="1541">
                  <c:v>Jun</c:v>
                </c:pt>
                <c:pt idx="1542">
                  <c:v>Jun</c:v>
                </c:pt>
                <c:pt idx="1543">
                  <c:v>Jun</c:v>
                </c:pt>
                <c:pt idx="1544">
                  <c:v>Jun</c:v>
                </c:pt>
                <c:pt idx="1545">
                  <c:v>Jun</c:v>
                </c:pt>
                <c:pt idx="1546">
                  <c:v>Jun</c:v>
                </c:pt>
                <c:pt idx="1547">
                  <c:v>Jun</c:v>
                </c:pt>
                <c:pt idx="1548">
                  <c:v>Jun</c:v>
                </c:pt>
                <c:pt idx="1549">
                  <c:v>Jun</c:v>
                </c:pt>
                <c:pt idx="1550">
                  <c:v>Jun</c:v>
                </c:pt>
                <c:pt idx="1551">
                  <c:v>Jun</c:v>
                </c:pt>
                <c:pt idx="1552">
                  <c:v>Jun</c:v>
                </c:pt>
                <c:pt idx="1553">
                  <c:v>Jun</c:v>
                </c:pt>
                <c:pt idx="1554">
                  <c:v>Jun</c:v>
                </c:pt>
                <c:pt idx="1555">
                  <c:v>Jun</c:v>
                </c:pt>
                <c:pt idx="1556">
                  <c:v>Jun</c:v>
                </c:pt>
                <c:pt idx="1557">
                  <c:v>Jun</c:v>
                </c:pt>
                <c:pt idx="1558">
                  <c:v>Jun</c:v>
                </c:pt>
                <c:pt idx="1559">
                  <c:v>Jun</c:v>
                </c:pt>
                <c:pt idx="1560">
                  <c:v>Jun</c:v>
                </c:pt>
                <c:pt idx="1561">
                  <c:v>Jun</c:v>
                </c:pt>
                <c:pt idx="1562">
                  <c:v>Jun</c:v>
                </c:pt>
                <c:pt idx="1563">
                  <c:v>Jun</c:v>
                </c:pt>
                <c:pt idx="1564">
                  <c:v>Jun</c:v>
                </c:pt>
                <c:pt idx="1565">
                  <c:v>Jun</c:v>
                </c:pt>
                <c:pt idx="1566">
                  <c:v>Jun</c:v>
                </c:pt>
                <c:pt idx="1567">
                  <c:v>Jun</c:v>
                </c:pt>
                <c:pt idx="1568">
                  <c:v>Jun</c:v>
                </c:pt>
                <c:pt idx="1569">
                  <c:v>Jun</c:v>
                </c:pt>
                <c:pt idx="1570">
                  <c:v>Jun</c:v>
                </c:pt>
                <c:pt idx="1571">
                  <c:v>Jun</c:v>
                </c:pt>
                <c:pt idx="1572">
                  <c:v>Jun</c:v>
                </c:pt>
                <c:pt idx="1573">
                  <c:v>Jun</c:v>
                </c:pt>
                <c:pt idx="1574">
                  <c:v>Jun</c:v>
                </c:pt>
                <c:pt idx="1575">
                  <c:v>Jun</c:v>
                </c:pt>
                <c:pt idx="1576">
                  <c:v>Jun</c:v>
                </c:pt>
                <c:pt idx="1577">
                  <c:v>Jun</c:v>
                </c:pt>
                <c:pt idx="1578">
                  <c:v>Jun</c:v>
                </c:pt>
                <c:pt idx="1579">
                  <c:v>Jun</c:v>
                </c:pt>
                <c:pt idx="1580">
                  <c:v>Jun</c:v>
                </c:pt>
                <c:pt idx="1581">
                  <c:v>Jun</c:v>
                </c:pt>
                <c:pt idx="1582">
                  <c:v>Jun</c:v>
                </c:pt>
                <c:pt idx="1583">
                  <c:v>Jun</c:v>
                </c:pt>
                <c:pt idx="1584">
                  <c:v>Jun</c:v>
                </c:pt>
                <c:pt idx="1585">
                  <c:v>Jun</c:v>
                </c:pt>
                <c:pt idx="1586">
                  <c:v>Jun</c:v>
                </c:pt>
                <c:pt idx="1587">
                  <c:v>Jun</c:v>
                </c:pt>
                <c:pt idx="1588">
                  <c:v>Jun</c:v>
                </c:pt>
                <c:pt idx="1589">
                  <c:v>Jun</c:v>
                </c:pt>
                <c:pt idx="1590">
                  <c:v>Jun</c:v>
                </c:pt>
                <c:pt idx="1591">
                  <c:v>Jun</c:v>
                </c:pt>
                <c:pt idx="1592">
                  <c:v>Jun</c:v>
                </c:pt>
                <c:pt idx="1593">
                  <c:v>Jun</c:v>
                </c:pt>
                <c:pt idx="1594">
                  <c:v>Jun</c:v>
                </c:pt>
                <c:pt idx="1595">
                  <c:v>Jun</c:v>
                </c:pt>
                <c:pt idx="1596">
                  <c:v>Jun</c:v>
                </c:pt>
                <c:pt idx="1597">
                  <c:v>Jun</c:v>
                </c:pt>
                <c:pt idx="1598">
                  <c:v>Jun</c:v>
                </c:pt>
                <c:pt idx="1599">
                  <c:v>Jun</c:v>
                </c:pt>
                <c:pt idx="1600">
                  <c:v>Jun</c:v>
                </c:pt>
                <c:pt idx="1601">
                  <c:v>Jun</c:v>
                </c:pt>
                <c:pt idx="1602">
                  <c:v>Jun</c:v>
                </c:pt>
                <c:pt idx="1603">
                  <c:v>Jun</c:v>
                </c:pt>
                <c:pt idx="1604">
                  <c:v>Jun</c:v>
                </c:pt>
                <c:pt idx="1605">
                  <c:v>Jun</c:v>
                </c:pt>
                <c:pt idx="1606">
                  <c:v>Jun</c:v>
                </c:pt>
                <c:pt idx="1607">
                  <c:v>Jun</c:v>
                </c:pt>
                <c:pt idx="1608">
                  <c:v>Jun</c:v>
                </c:pt>
                <c:pt idx="1609">
                  <c:v>Jun</c:v>
                </c:pt>
                <c:pt idx="1610">
                  <c:v>Jun</c:v>
                </c:pt>
                <c:pt idx="1611">
                  <c:v>Jun</c:v>
                </c:pt>
                <c:pt idx="1612">
                  <c:v>Jun</c:v>
                </c:pt>
                <c:pt idx="1613">
                  <c:v>Jun</c:v>
                </c:pt>
                <c:pt idx="1614">
                  <c:v>Jun</c:v>
                </c:pt>
                <c:pt idx="1615">
                  <c:v>Jun</c:v>
                </c:pt>
                <c:pt idx="1616">
                  <c:v>Jun</c:v>
                </c:pt>
                <c:pt idx="1617">
                  <c:v>Jun</c:v>
                </c:pt>
                <c:pt idx="1618">
                  <c:v>Jun</c:v>
                </c:pt>
                <c:pt idx="1619">
                  <c:v>Jun</c:v>
                </c:pt>
                <c:pt idx="1620">
                  <c:v>Jun</c:v>
                </c:pt>
                <c:pt idx="1621">
                  <c:v>Jun</c:v>
                </c:pt>
                <c:pt idx="1622">
                  <c:v>Jun</c:v>
                </c:pt>
                <c:pt idx="1623">
                  <c:v>Jun</c:v>
                </c:pt>
                <c:pt idx="1624">
                  <c:v>Jun</c:v>
                </c:pt>
                <c:pt idx="1625">
                  <c:v>Jun</c:v>
                </c:pt>
                <c:pt idx="1626">
                  <c:v>Jun</c:v>
                </c:pt>
                <c:pt idx="1627">
                  <c:v>Jun</c:v>
                </c:pt>
                <c:pt idx="1628">
                  <c:v>Jun</c:v>
                </c:pt>
                <c:pt idx="1629">
                  <c:v>Jun</c:v>
                </c:pt>
                <c:pt idx="1630">
                  <c:v>Jun</c:v>
                </c:pt>
                <c:pt idx="1631">
                  <c:v>Jun</c:v>
                </c:pt>
                <c:pt idx="1632">
                  <c:v>Jun</c:v>
                </c:pt>
                <c:pt idx="1633">
                  <c:v>Jun</c:v>
                </c:pt>
                <c:pt idx="1634">
                  <c:v>Jun</c:v>
                </c:pt>
                <c:pt idx="1635">
                  <c:v>Jun</c:v>
                </c:pt>
                <c:pt idx="1636">
                  <c:v>Jun</c:v>
                </c:pt>
                <c:pt idx="1637">
                  <c:v>Jun</c:v>
                </c:pt>
                <c:pt idx="1638">
                  <c:v>Jun</c:v>
                </c:pt>
                <c:pt idx="1639">
                  <c:v>Jun</c:v>
                </c:pt>
                <c:pt idx="1640">
                  <c:v>Jun</c:v>
                </c:pt>
                <c:pt idx="1641">
                  <c:v>Jun</c:v>
                </c:pt>
                <c:pt idx="1642">
                  <c:v>Jun</c:v>
                </c:pt>
                <c:pt idx="1643">
                  <c:v>Jun</c:v>
                </c:pt>
                <c:pt idx="1644">
                  <c:v>Jun</c:v>
                </c:pt>
                <c:pt idx="1645">
                  <c:v>Jun</c:v>
                </c:pt>
                <c:pt idx="1646">
                  <c:v>Jun</c:v>
                </c:pt>
                <c:pt idx="1647">
                  <c:v>Jun</c:v>
                </c:pt>
                <c:pt idx="1648">
                  <c:v>Jun</c:v>
                </c:pt>
                <c:pt idx="1649">
                  <c:v>Jun</c:v>
                </c:pt>
                <c:pt idx="1650">
                  <c:v>Jun</c:v>
                </c:pt>
                <c:pt idx="1651">
                  <c:v>Jun</c:v>
                </c:pt>
                <c:pt idx="1652">
                  <c:v>Jun</c:v>
                </c:pt>
                <c:pt idx="1653">
                  <c:v>Jun</c:v>
                </c:pt>
                <c:pt idx="1654">
                  <c:v>Jun</c:v>
                </c:pt>
                <c:pt idx="1655">
                  <c:v>Jun</c:v>
                </c:pt>
                <c:pt idx="1656">
                  <c:v>Jun</c:v>
                </c:pt>
                <c:pt idx="1657">
                  <c:v>Jun</c:v>
                </c:pt>
                <c:pt idx="1658">
                  <c:v>Jun</c:v>
                </c:pt>
                <c:pt idx="1659">
                  <c:v>Jun</c:v>
                </c:pt>
                <c:pt idx="1660">
                  <c:v>Jun</c:v>
                </c:pt>
                <c:pt idx="1661">
                  <c:v>Jun</c:v>
                </c:pt>
                <c:pt idx="1662">
                  <c:v>Jun</c:v>
                </c:pt>
                <c:pt idx="1663">
                  <c:v>Jun</c:v>
                </c:pt>
                <c:pt idx="1664">
                  <c:v>Jun</c:v>
                </c:pt>
                <c:pt idx="1665">
                  <c:v>Jun</c:v>
                </c:pt>
                <c:pt idx="1666">
                  <c:v>Jun</c:v>
                </c:pt>
                <c:pt idx="1667">
                  <c:v>Jun</c:v>
                </c:pt>
                <c:pt idx="1668">
                  <c:v>Jun</c:v>
                </c:pt>
                <c:pt idx="1669">
                  <c:v>Jun</c:v>
                </c:pt>
                <c:pt idx="1670">
                  <c:v>Jun</c:v>
                </c:pt>
                <c:pt idx="1671">
                  <c:v>Jun</c:v>
                </c:pt>
                <c:pt idx="1672">
                  <c:v>Jun</c:v>
                </c:pt>
                <c:pt idx="1673">
                  <c:v>Jun</c:v>
                </c:pt>
                <c:pt idx="1674">
                  <c:v>Jun</c:v>
                </c:pt>
                <c:pt idx="1675">
                  <c:v>Jun</c:v>
                </c:pt>
                <c:pt idx="1676">
                  <c:v>Jun</c:v>
                </c:pt>
                <c:pt idx="1677">
                  <c:v>Jun</c:v>
                </c:pt>
                <c:pt idx="1678">
                  <c:v>Jun</c:v>
                </c:pt>
                <c:pt idx="1679">
                  <c:v>Jun</c:v>
                </c:pt>
                <c:pt idx="1680">
                  <c:v>Jun</c:v>
                </c:pt>
                <c:pt idx="1681">
                  <c:v>Jun</c:v>
                </c:pt>
                <c:pt idx="1682">
                  <c:v>Jun</c:v>
                </c:pt>
                <c:pt idx="1683">
                  <c:v>Jun</c:v>
                </c:pt>
                <c:pt idx="1684">
                  <c:v>Jun</c:v>
                </c:pt>
                <c:pt idx="1685">
                  <c:v>Jun</c:v>
                </c:pt>
                <c:pt idx="1686">
                  <c:v>Jun</c:v>
                </c:pt>
                <c:pt idx="1687">
                  <c:v>Jun</c:v>
                </c:pt>
                <c:pt idx="1688">
                  <c:v>Jun</c:v>
                </c:pt>
                <c:pt idx="1689">
                  <c:v>Jun</c:v>
                </c:pt>
                <c:pt idx="1690">
                  <c:v>Jun</c:v>
                </c:pt>
                <c:pt idx="1691">
                  <c:v>Jun</c:v>
                </c:pt>
                <c:pt idx="1692">
                  <c:v>Jun</c:v>
                </c:pt>
                <c:pt idx="1693">
                  <c:v>Jun</c:v>
                </c:pt>
                <c:pt idx="1694">
                  <c:v>Jun</c:v>
                </c:pt>
                <c:pt idx="1695">
                  <c:v>Jun</c:v>
                </c:pt>
                <c:pt idx="1696">
                  <c:v>Jun</c:v>
                </c:pt>
                <c:pt idx="1697">
                  <c:v>Jun</c:v>
                </c:pt>
                <c:pt idx="1698">
                  <c:v>Jun</c:v>
                </c:pt>
                <c:pt idx="1699">
                  <c:v>Jun</c:v>
                </c:pt>
                <c:pt idx="1700">
                  <c:v>Jun</c:v>
                </c:pt>
                <c:pt idx="1701">
                  <c:v>Jun</c:v>
                </c:pt>
                <c:pt idx="1702">
                  <c:v>Jun</c:v>
                </c:pt>
                <c:pt idx="1703">
                  <c:v>Jun</c:v>
                </c:pt>
                <c:pt idx="1704">
                  <c:v>Jun</c:v>
                </c:pt>
                <c:pt idx="1705">
                  <c:v>Jun</c:v>
                </c:pt>
                <c:pt idx="1706">
                  <c:v>Jun</c:v>
                </c:pt>
                <c:pt idx="1707">
                  <c:v>Jun</c:v>
                </c:pt>
                <c:pt idx="1708">
                  <c:v>Jun</c:v>
                </c:pt>
                <c:pt idx="1709">
                  <c:v>Jun</c:v>
                </c:pt>
                <c:pt idx="1710">
                  <c:v>Jun</c:v>
                </c:pt>
                <c:pt idx="1711">
                  <c:v>Jun</c:v>
                </c:pt>
                <c:pt idx="1712">
                  <c:v>Jun</c:v>
                </c:pt>
                <c:pt idx="1713">
                  <c:v>Jun</c:v>
                </c:pt>
                <c:pt idx="1714">
                  <c:v>Jun</c:v>
                </c:pt>
                <c:pt idx="1715">
                  <c:v>Jun</c:v>
                </c:pt>
                <c:pt idx="1716">
                  <c:v>Jun</c:v>
                </c:pt>
                <c:pt idx="1717">
                  <c:v>Jun</c:v>
                </c:pt>
                <c:pt idx="1718">
                  <c:v>Jun</c:v>
                </c:pt>
                <c:pt idx="1719">
                  <c:v>Jun</c:v>
                </c:pt>
                <c:pt idx="1720">
                  <c:v>Jun</c:v>
                </c:pt>
                <c:pt idx="1721">
                  <c:v>Jun</c:v>
                </c:pt>
                <c:pt idx="1722">
                  <c:v>Jun</c:v>
                </c:pt>
                <c:pt idx="1723">
                  <c:v>Jun</c:v>
                </c:pt>
                <c:pt idx="1724">
                  <c:v>Jun</c:v>
                </c:pt>
                <c:pt idx="1725">
                  <c:v>Jun</c:v>
                </c:pt>
                <c:pt idx="1726">
                  <c:v>Jun</c:v>
                </c:pt>
                <c:pt idx="1727">
                  <c:v>Jun</c:v>
                </c:pt>
                <c:pt idx="1728">
                  <c:v>Jun</c:v>
                </c:pt>
                <c:pt idx="1729">
                  <c:v>Jun</c:v>
                </c:pt>
                <c:pt idx="1730">
                  <c:v>Jun</c:v>
                </c:pt>
                <c:pt idx="1731">
                  <c:v>Jun</c:v>
                </c:pt>
                <c:pt idx="1732">
                  <c:v>Jun</c:v>
                </c:pt>
                <c:pt idx="1733">
                  <c:v>Jun</c:v>
                </c:pt>
                <c:pt idx="1734">
                  <c:v>Jun</c:v>
                </c:pt>
                <c:pt idx="1735">
                  <c:v>Jun</c:v>
                </c:pt>
                <c:pt idx="1736">
                  <c:v>Jun</c:v>
                </c:pt>
                <c:pt idx="1737">
                  <c:v>Jun</c:v>
                </c:pt>
                <c:pt idx="1738">
                  <c:v>Jun</c:v>
                </c:pt>
                <c:pt idx="1739">
                  <c:v>Jun</c:v>
                </c:pt>
                <c:pt idx="1740">
                  <c:v>Jun</c:v>
                </c:pt>
                <c:pt idx="1741">
                  <c:v>Jun</c:v>
                </c:pt>
                <c:pt idx="1742">
                  <c:v>Jun</c:v>
                </c:pt>
                <c:pt idx="1743">
                  <c:v>Jun</c:v>
                </c:pt>
                <c:pt idx="1744">
                  <c:v>Jun</c:v>
                </c:pt>
                <c:pt idx="1745">
                  <c:v>Jun</c:v>
                </c:pt>
                <c:pt idx="1746">
                  <c:v>Jun</c:v>
                </c:pt>
                <c:pt idx="1747">
                  <c:v>Jun</c:v>
                </c:pt>
                <c:pt idx="1748">
                  <c:v>Jun</c:v>
                </c:pt>
                <c:pt idx="1749">
                  <c:v>Jun</c:v>
                </c:pt>
                <c:pt idx="1750">
                  <c:v>Jun</c:v>
                </c:pt>
                <c:pt idx="1751">
                  <c:v>Jun</c:v>
                </c:pt>
                <c:pt idx="1752">
                  <c:v>Jun</c:v>
                </c:pt>
                <c:pt idx="1753">
                  <c:v>Jun</c:v>
                </c:pt>
                <c:pt idx="1754">
                  <c:v>Jun</c:v>
                </c:pt>
                <c:pt idx="1755">
                  <c:v>Jun</c:v>
                </c:pt>
                <c:pt idx="1756">
                  <c:v>Jun</c:v>
                </c:pt>
                <c:pt idx="1757">
                  <c:v>Jun</c:v>
                </c:pt>
                <c:pt idx="1758">
                  <c:v>Jun</c:v>
                </c:pt>
                <c:pt idx="1759">
                  <c:v>Jun</c:v>
                </c:pt>
                <c:pt idx="1760">
                  <c:v>Jun</c:v>
                </c:pt>
                <c:pt idx="1761">
                  <c:v>Jun</c:v>
                </c:pt>
                <c:pt idx="1762">
                  <c:v>Jun</c:v>
                </c:pt>
                <c:pt idx="1763">
                  <c:v>Jun</c:v>
                </c:pt>
                <c:pt idx="1764">
                  <c:v>Jun</c:v>
                </c:pt>
                <c:pt idx="1765">
                  <c:v>Jun</c:v>
                </c:pt>
                <c:pt idx="1766">
                  <c:v>Jun</c:v>
                </c:pt>
                <c:pt idx="1767">
                  <c:v>Jun</c:v>
                </c:pt>
                <c:pt idx="1768">
                  <c:v>Jun</c:v>
                </c:pt>
                <c:pt idx="1769">
                  <c:v>Jun</c:v>
                </c:pt>
                <c:pt idx="1770">
                  <c:v>Jun</c:v>
                </c:pt>
                <c:pt idx="1771">
                  <c:v>Jun</c:v>
                </c:pt>
                <c:pt idx="1772">
                  <c:v>Jun</c:v>
                </c:pt>
                <c:pt idx="1773">
                  <c:v>Jun</c:v>
                </c:pt>
                <c:pt idx="1774">
                  <c:v>Jun</c:v>
                </c:pt>
                <c:pt idx="1775">
                  <c:v>Jun</c:v>
                </c:pt>
                <c:pt idx="1776">
                  <c:v>Jun</c:v>
                </c:pt>
                <c:pt idx="1777">
                  <c:v>Jun</c:v>
                </c:pt>
                <c:pt idx="1778">
                  <c:v>Jun</c:v>
                </c:pt>
                <c:pt idx="1779">
                  <c:v>Jun</c:v>
                </c:pt>
                <c:pt idx="1780">
                  <c:v>Jun</c:v>
                </c:pt>
                <c:pt idx="1781">
                  <c:v>Jun</c:v>
                </c:pt>
                <c:pt idx="1782">
                  <c:v>Jun</c:v>
                </c:pt>
                <c:pt idx="1783">
                  <c:v>Jun</c:v>
                </c:pt>
                <c:pt idx="1784">
                  <c:v>Jun</c:v>
                </c:pt>
                <c:pt idx="1785">
                  <c:v>Jun</c:v>
                </c:pt>
                <c:pt idx="1786">
                  <c:v>Jun</c:v>
                </c:pt>
                <c:pt idx="1787">
                  <c:v>Jun</c:v>
                </c:pt>
                <c:pt idx="1788">
                  <c:v>Jun</c:v>
                </c:pt>
                <c:pt idx="1789">
                  <c:v>Jun</c:v>
                </c:pt>
                <c:pt idx="1790">
                  <c:v>Jun</c:v>
                </c:pt>
                <c:pt idx="1791">
                  <c:v>Jun</c:v>
                </c:pt>
                <c:pt idx="1792">
                  <c:v>Jun</c:v>
                </c:pt>
                <c:pt idx="1793">
                  <c:v>Jun</c:v>
                </c:pt>
                <c:pt idx="1794">
                  <c:v>Jun</c:v>
                </c:pt>
                <c:pt idx="1795">
                  <c:v>Jun</c:v>
                </c:pt>
                <c:pt idx="1796">
                  <c:v>Jun</c:v>
                </c:pt>
                <c:pt idx="1797">
                  <c:v>Jun</c:v>
                </c:pt>
                <c:pt idx="1798">
                  <c:v>Jun</c:v>
                </c:pt>
                <c:pt idx="1799">
                  <c:v>Jun</c:v>
                </c:pt>
                <c:pt idx="1800">
                  <c:v>Jun</c:v>
                </c:pt>
                <c:pt idx="1801">
                  <c:v>Jun</c:v>
                </c:pt>
                <c:pt idx="1802">
                  <c:v>Jun</c:v>
                </c:pt>
                <c:pt idx="1803">
                  <c:v>Jun</c:v>
                </c:pt>
                <c:pt idx="1804">
                  <c:v>Jun</c:v>
                </c:pt>
                <c:pt idx="1805">
                  <c:v>Jun</c:v>
                </c:pt>
                <c:pt idx="1806">
                  <c:v>Jun</c:v>
                </c:pt>
                <c:pt idx="1807">
                  <c:v>Jun</c:v>
                </c:pt>
                <c:pt idx="1808">
                  <c:v>Jun</c:v>
                </c:pt>
                <c:pt idx="1809">
                  <c:v>Jun</c:v>
                </c:pt>
                <c:pt idx="1810">
                  <c:v>Jun</c:v>
                </c:pt>
                <c:pt idx="1811">
                  <c:v>Jun</c:v>
                </c:pt>
                <c:pt idx="1812">
                  <c:v>Jun</c:v>
                </c:pt>
                <c:pt idx="1813">
                  <c:v>Jun</c:v>
                </c:pt>
                <c:pt idx="1814">
                  <c:v>Jun</c:v>
                </c:pt>
                <c:pt idx="1815">
                  <c:v>Jun</c:v>
                </c:pt>
                <c:pt idx="1816">
                  <c:v>Jun</c:v>
                </c:pt>
                <c:pt idx="1817">
                  <c:v>Jun</c:v>
                </c:pt>
                <c:pt idx="1818">
                  <c:v>Jun</c:v>
                </c:pt>
                <c:pt idx="1819">
                  <c:v>Jun</c:v>
                </c:pt>
                <c:pt idx="1820">
                  <c:v>Jun</c:v>
                </c:pt>
                <c:pt idx="1821">
                  <c:v>Jun</c:v>
                </c:pt>
                <c:pt idx="1822">
                  <c:v>Jun</c:v>
                </c:pt>
                <c:pt idx="1823">
                  <c:v>Jun</c:v>
                </c:pt>
                <c:pt idx="1824">
                  <c:v>Jun</c:v>
                </c:pt>
                <c:pt idx="1825">
                  <c:v>Jun</c:v>
                </c:pt>
                <c:pt idx="1826">
                  <c:v>Jun</c:v>
                </c:pt>
                <c:pt idx="1827">
                  <c:v>Jun</c:v>
                </c:pt>
                <c:pt idx="1828">
                  <c:v>Jun</c:v>
                </c:pt>
                <c:pt idx="1829">
                  <c:v>Jun</c:v>
                </c:pt>
                <c:pt idx="1830">
                  <c:v>Jun</c:v>
                </c:pt>
                <c:pt idx="1831">
                  <c:v>Jun</c:v>
                </c:pt>
                <c:pt idx="1832">
                  <c:v>Jun</c:v>
                </c:pt>
                <c:pt idx="1833">
                  <c:v>Jun</c:v>
                </c:pt>
                <c:pt idx="1834">
                  <c:v>Jun</c:v>
                </c:pt>
                <c:pt idx="1835">
                  <c:v>Jun</c:v>
                </c:pt>
                <c:pt idx="1836">
                  <c:v>Jun</c:v>
                </c:pt>
                <c:pt idx="1837">
                  <c:v>Jun</c:v>
                </c:pt>
                <c:pt idx="1838">
                  <c:v>Jun</c:v>
                </c:pt>
                <c:pt idx="1839">
                  <c:v>Jun</c:v>
                </c:pt>
                <c:pt idx="1840">
                  <c:v>Jun</c:v>
                </c:pt>
                <c:pt idx="1841">
                  <c:v>Jun</c:v>
                </c:pt>
                <c:pt idx="1842">
                  <c:v>Jun</c:v>
                </c:pt>
                <c:pt idx="1843">
                  <c:v>Jun</c:v>
                </c:pt>
                <c:pt idx="1844">
                  <c:v>Jun</c:v>
                </c:pt>
                <c:pt idx="1845">
                  <c:v>Jun</c:v>
                </c:pt>
                <c:pt idx="1846">
                  <c:v>Jun</c:v>
                </c:pt>
                <c:pt idx="1847">
                  <c:v>Jun</c:v>
                </c:pt>
                <c:pt idx="1848">
                  <c:v>Jun</c:v>
                </c:pt>
                <c:pt idx="1849">
                  <c:v>Jun</c:v>
                </c:pt>
                <c:pt idx="1850">
                  <c:v>Jun</c:v>
                </c:pt>
                <c:pt idx="1851">
                  <c:v>Jun</c:v>
                </c:pt>
                <c:pt idx="1852">
                  <c:v>Jun</c:v>
                </c:pt>
                <c:pt idx="1853">
                  <c:v>Jun</c:v>
                </c:pt>
                <c:pt idx="1854">
                  <c:v>Jun</c:v>
                </c:pt>
                <c:pt idx="1855">
                  <c:v>Jun</c:v>
                </c:pt>
                <c:pt idx="1856">
                  <c:v>Jun</c:v>
                </c:pt>
                <c:pt idx="1857">
                  <c:v>Jun</c:v>
                </c:pt>
                <c:pt idx="1858">
                  <c:v>Jun</c:v>
                </c:pt>
                <c:pt idx="1859">
                  <c:v>Jun</c:v>
                </c:pt>
                <c:pt idx="1860">
                  <c:v>Jun</c:v>
                </c:pt>
                <c:pt idx="1861">
                  <c:v>Jun</c:v>
                </c:pt>
                <c:pt idx="1862">
                  <c:v>Jun</c:v>
                </c:pt>
                <c:pt idx="1863">
                  <c:v>Jun</c:v>
                </c:pt>
                <c:pt idx="1864">
                  <c:v>Jun</c:v>
                </c:pt>
                <c:pt idx="1865">
                  <c:v>Jun</c:v>
                </c:pt>
                <c:pt idx="1866">
                  <c:v>Jun</c:v>
                </c:pt>
                <c:pt idx="1867">
                  <c:v>Jun</c:v>
                </c:pt>
                <c:pt idx="1868">
                  <c:v>Jun</c:v>
                </c:pt>
                <c:pt idx="1869">
                  <c:v>Jun</c:v>
                </c:pt>
                <c:pt idx="1870">
                  <c:v>Jun</c:v>
                </c:pt>
                <c:pt idx="1871">
                  <c:v>Jun</c:v>
                </c:pt>
                <c:pt idx="1872">
                  <c:v>Jun</c:v>
                </c:pt>
                <c:pt idx="1873">
                  <c:v>Jun</c:v>
                </c:pt>
                <c:pt idx="1874">
                  <c:v>Jun</c:v>
                </c:pt>
                <c:pt idx="1875">
                  <c:v>Jun</c:v>
                </c:pt>
                <c:pt idx="1876">
                  <c:v>Jun</c:v>
                </c:pt>
                <c:pt idx="1877">
                  <c:v>Jun</c:v>
                </c:pt>
                <c:pt idx="1878">
                  <c:v>Jun</c:v>
                </c:pt>
                <c:pt idx="1879">
                  <c:v>Jun</c:v>
                </c:pt>
                <c:pt idx="1880">
                  <c:v>Jun</c:v>
                </c:pt>
                <c:pt idx="1881">
                  <c:v>Jun</c:v>
                </c:pt>
                <c:pt idx="1882">
                  <c:v>Jun</c:v>
                </c:pt>
                <c:pt idx="1883">
                  <c:v>Jun</c:v>
                </c:pt>
                <c:pt idx="1884">
                  <c:v>Jun</c:v>
                </c:pt>
                <c:pt idx="1885">
                  <c:v>Jun</c:v>
                </c:pt>
                <c:pt idx="1886">
                  <c:v>Jun</c:v>
                </c:pt>
                <c:pt idx="1887">
                  <c:v>Jun</c:v>
                </c:pt>
                <c:pt idx="1888">
                  <c:v>Jun</c:v>
                </c:pt>
                <c:pt idx="1889">
                  <c:v>Jun</c:v>
                </c:pt>
                <c:pt idx="1890">
                  <c:v>Jun</c:v>
                </c:pt>
                <c:pt idx="1891">
                  <c:v>Jun</c:v>
                </c:pt>
                <c:pt idx="1892">
                  <c:v>Jun</c:v>
                </c:pt>
                <c:pt idx="1893">
                  <c:v>Jun</c:v>
                </c:pt>
                <c:pt idx="1894">
                  <c:v>Jun</c:v>
                </c:pt>
                <c:pt idx="1895">
                  <c:v>Jun</c:v>
                </c:pt>
                <c:pt idx="1896">
                  <c:v>Jun</c:v>
                </c:pt>
                <c:pt idx="1897">
                  <c:v>Jun</c:v>
                </c:pt>
                <c:pt idx="1898">
                  <c:v>Jun</c:v>
                </c:pt>
                <c:pt idx="1899">
                  <c:v>Jun</c:v>
                </c:pt>
                <c:pt idx="1900">
                  <c:v>Jun</c:v>
                </c:pt>
                <c:pt idx="1901">
                  <c:v>Jun</c:v>
                </c:pt>
                <c:pt idx="1902">
                  <c:v>Jun</c:v>
                </c:pt>
                <c:pt idx="1903">
                  <c:v>Jun</c:v>
                </c:pt>
                <c:pt idx="1904">
                  <c:v>Jun</c:v>
                </c:pt>
                <c:pt idx="1905">
                  <c:v>Jun</c:v>
                </c:pt>
                <c:pt idx="1906">
                  <c:v>Jun</c:v>
                </c:pt>
                <c:pt idx="1907">
                  <c:v>Jun</c:v>
                </c:pt>
                <c:pt idx="1908">
                  <c:v>Jun</c:v>
                </c:pt>
                <c:pt idx="1909">
                  <c:v>Jun</c:v>
                </c:pt>
                <c:pt idx="1910">
                  <c:v>Jun</c:v>
                </c:pt>
                <c:pt idx="1911">
                  <c:v>Jun</c:v>
                </c:pt>
                <c:pt idx="1912">
                  <c:v>Jun</c:v>
                </c:pt>
                <c:pt idx="1913">
                  <c:v>Jun</c:v>
                </c:pt>
                <c:pt idx="1914">
                  <c:v>Jun</c:v>
                </c:pt>
                <c:pt idx="1915">
                  <c:v>Jun</c:v>
                </c:pt>
                <c:pt idx="1916">
                  <c:v>Jun</c:v>
                </c:pt>
                <c:pt idx="1917">
                  <c:v>Jun</c:v>
                </c:pt>
                <c:pt idx="1918">
                  <c:v>Jun</c:v>
                </c:pt>
                <c:pt idx="1919">
                  <c:v>Jun</c:v>
                </c:pt>
                <c:pt idx="1920">
                  <c:v>Jun</c:v>
                </c:pt>
                <c:pt idx="1921">
                  <c:v>Jun</c:v>
                </c:pt>
                <c:pt idx="1922">
                  <c:v>Jun</c:v>
                </c:pt>
                <c:pt idx="1923">
                  <c:v>Jun</c:v>
                </c:pt>
                <c:pt idx="1924">
                  <c:v>Jun</c:v>
                </c:pt>
                <c:pt idx="1925">
                  <c:v>Jun</c:v>
                </c:pt>
                <c:pt idx="1926">
                  <c:v>Jun</c:v>
                </c:pt>
                <c:pt idx="1927">
                  <c:v>Jun</c:v>
                </c:pt>
                <c:pt idx="1928">
                  <c:v>Jun</c:v>
                </c:pt>
                <c:pt idx="1929">
                  <c:v>Jun</c:v>
                </c:pt>
                <c:pt idx="1930">
                  <c:v>Jun</c:v>
                </c:pt>
                <c:pt idx="1931">
                  <c:v>Jun</c:v>
                </c:pt>
                <c:pt idx="1932">
                  <c:v>Jun</c:v>
                </c:pt>
                <c:pt idx="1933">
                  <c:v>Jun</c:v>
                </c:pt>
                <c:pt idx="1934">
                  <c:v>Jun</c:v>
                </c:pt>
                <c:pt idx="1935">
                  <c:v>Jun</c:v>
                </c:pt>
                <c:pt idx="1936">
                  <c:v>Jun</c:v>
                </c:pt>
                <c:pt idx="1937">
                  <c:v>Jun</c:v>
                </c:pt>
                <c:pt idx="1938">
                  <c:v>Jun</c:v>
                </c:pt>
                <c:pt idx="1939">
                  <c:v>Jun</c:v>
                </c:pt>
                <c:pt idx="1940">
                  <c:v>Jun</c:v>
                </c:pt>
                <c:pt idx="1941">
                  <c:v>Jun</c:v>
                </c:pt>
                <c:pt idx="1942">
                  <c:v>Jun</c:v>
                </c:pt>
                <c:pt idx="1943">
                  <c:v>Jun</c:v>
                </c:pt>
                <c:pt idx="1944">
                  <c:v>Jun</c:v>
                </c:pt>
                <c:pt idx="1945">
                  <c:v>Jun</c:v>
                </c:pt>
                <c:pt idx="1946">
                  <c:v>Jun</c:v>
                </c:pt>
                <c:pt idx="1947">
                  <c:v>Jun</c:v>
                </c:pt>
                <c:pt idx="1948">
                  <c:v>Jun</c:v>
                </c:pt>
                <c:pt idx="1949">
                  <c:v>Jun</c:v>
                </c:pt>
                <c:pt idx="1950">
                  <c:v>Jun</c:v>
                </c:pt>
                <c:pt idx="1951">
                  <c:v>Jun</c:v>
                </c:pt>
                <c:pt idx="1952">
                  <c:v>Jun</c:v>
                </c:pt>
                <c:pt idx="1953">
                  <c:v>Jun</c:v>
                </c:pt>
                <c:pt idx="1954">
                  <c:v>Jun</c:v>
                </c:pt>
                <c:pt idx="1955">
                  <c:v>Jun</c:v>
                </c:pt>
                <c:pt idx="1956">
                  <c:v>Jun</c:v>
                </c:pt>
                <c:pt idx="1957">
                  <c:v>Jun</c:v>
                </c:pt>
                <c:pt idx="1958">
                  <c:v>Jun</c:v>
                </c:pt>
                <c:pt idx="1959">
                  <c:v>Jun</c:v>
                </c:pt>
                <c:pt idx="1960">
                  <c:v>Jun</c:v>
                </c:pt>
                <c:pt idx="1961">
                  <c:v>Jun</c:v>
                </c:pt>
                <c:pt idx="1962">
                  <c:v>Jun</c:v>
                </c:pt>
                <c:pt idx="1963">
                  <c:v>Jun</c:v>
                </c:pt>
                <c:pt idx="1964">
                  <c:v>Jun</c:v>
                </c:pt>
                <c:pt idx="1965">
                  <c:v>Jun</c:v>
                </c:pt>
                <c:pt idx="1966">
                  <c:v>Jun</c:v>
                </c:pt>
                <c:pt idx="1967">
                  <c:v>Jun</c:v>
                </c:pt>
                <c:pt idx="1968">
                  <c:v>Jun</c:v>
                </c:pt>
                <c:pt idx="1969">
                  <c:v>Jun</c:v>
                </c:pt>
                <c:pt idx="1970">
                  <c:v>Jun</c:v>
                </c:pt>
                <c:pt idx="1971">
                  <c:v>Jun</c:v>
                </c:pt>
                <c:pt idx="1972">
                  <c:v>Jun</c:v>
                </c:pt>
                <c:pt idx="1973">
                  <c:v>Jun</c:v>
                </c:pt>
                <c:pt idx="1974">
                  <c:v>Jun</c:v>
                </c:pt>
                <c:pt idx="1975">
                  <c:v>Jun</c:v>
                </c:pt>
                <c:pt idx="1976">
                  <c:v>Jun</c:v>
                </c:pt>
                <c:pt idx="1977">
                  <c:v>Jun</c:v>
                </c:pt>
                <c:pt idx="1978">
                  <c:v>Jun</c:v>
                </c:pt>
                <c:pt idx="1979">
                  <c:v>Jun</c:v>
                </c:pt>
                <c:pt idx="1980">
                  <c:v>Jun</c:v>
                </c:pt>
                <c:pt idx="1981">
                  <c:v>Jun</c:v>
                </c:pt>
                <c:pt idx="1982">
                  <c:v>Jun</c:v>
                </c:pt>
                <c:pt idx="1983">
                  <c:v>Jun</c:v>
                </c:pt>
                <c:pt idx="1984">
                  <c:v>Jun</c:v>
                </c:pt>
                <c:pt idx="1985">
                  <c:v>Jun</c:v>
                </c:pt>
                <c:pt idx="1986">
                  <c:v>Jun</c:v>
                </c:pt>
                <c:pt idx="1987">
                  <c:v>Jun</c:v>
                </c:pt>
                <c:pt idx="1988">
                  <c:v>Jun</c:v>
                </c:pt>
                <c:pt idx="1989">
                  <c:v>Jun</c:v>
                </c:pt>
                <c:pt idx="1990">
                  <c:v>Jun</c:v>
                </c:pt>
                <c:pt idx="1991">
                  <c:v>Jun</c:v>
                </c:pt>
                <c:pt idx="1992">
                  <c:v>Jun</c:v>
                </c:pt>
                <c:pt idx="1993">
                  <c:v>Jun</c:v>
                </c:pt>
                <c:pt idx="1994">
                  <c:v>Jun</c:v>
                </c:pt>
                <c:pt idx="1995">
                  <c:v>Jun</c:v>
                </c:pt>
                <c:pt idx="1996">
                  <c:v>Jun</c:v>
                </c:pt>
                <c:pt idx="1997">
                  <c:v>Jun</c:v>
                </c:pt>
                <c:pt idx="1998">
                  <c:v>Jun</c:v>
                </c:pt>
                <c:pt idx="1999">
                  <c:v>Jun</c:v>
                </c:pt>
                <c:pt idx="2000">
                  <c:v>Jun</c:v>
                </c:pt>
                <c:pt idx="2001">
                  <c:v>Jun</c:v>
                </c:pt>
                <c:pt idx="2002">
                  <c:v>Jun</c:v>
                </c:pt>
                <c:pt idx="2003">
                  <c:v>Jun</c:v>
                </c:pt>
                <c:pt idx="2004">
                  <c:v>Jun</c:v>
                </c:pt>
                <c:pt idx="2005">
                  <c:v>Jun</c:v>
                </c:pt>
                <c:pt idx="2006">
                  <c:v>Jun</c:v>
                </c:pt>
                <c:pt idx="2007">
                  <c:v>Jun</c:v>
                </c:pt>
                <c:pt idx="2008">
                  <c:v>Jun</c:v>
                </c:pt>
                <c:pt idx="2009">
                  <c:v>Jun</c:v>
                </c:pt>
                <c:pt idx="2010">
                  <c:v>Jun</c:v>
                </c:pt>
                <c:pt idx="2011">
                  <c:v>Jun</c:v>
                </c:pt>
                <c:pt idx="2012">
                  <c:v>Jun</c:v>
                </c:pt>
                <c:pt idx="2013">
                  <c:v>Jun</c:v>
                </c:pt>
                <c:pt idx="2014">
                  <c:v>Jun</c:v>
                </c:pt>
                <c:pt idx="2015">
                  <c:v>Jun</c:v>
                </c:pt>
                <c:pt idx="2016">
                  <c:v>Jun</c:v>
                </c:pt>
                <c:pt idx="2017">
                  <c:v>Jun</c:v>
                </c:pt>
                <c:pt idx="2018">
                  <c:v>Jun</c:v>
                </c:pt>
                <c:pt idx="2019">
                  <c:v>Jun</c:v>
                </c:pt>
                <c:pt idx="2020">
                  <c:v>Jun</c:v>
                </c:pt>
                <c:pt idx="2021">
                  <c:v>Jun</c:v>
                </c:pt>
                <c:pt idx="2022">
                  <c:v>Jun</c:v>
                </c:pt>
                <c:pt idx="2023">
                  <c:v>Jun</c:v>
                </c:pt>
                <c:pt idx="2024">
                  <c:v>Jun</c:v>
                </c:pt>
                <c:pt idx="2025">
                  <c:v>Jun</c:v>
                </c:pt>
                <c:pt idx="2026">
                  <c:v>Jun</c:v>
                </c:pt>
                <c:pt idx="2027">
                  <c:v>Jun</c:v>
                </c:pt>
                <c:pt idx="2028">
                  <c:v>Jun</c:v>
                </c:pt>
                <c:pt idx="2029">
                  <c:v>Jun</c:v>
                </c:pt>
                <c:pt idx="2030">
                  <c:v>Jun</c:v>
                </c:pt>
                <c:pt idx="2031">
                  <c:v>Jun</c:v>
                </c:pt>
                <c:pt idx="2032">
                  <c:v>Jun</c:v>
                </c:pt>
                <c:pt idx="2033">
                  <c:v>Jun</c:v>
                </c:pt>
                <c:pt idx="2034">
                  <c:v>Jun</c:v>
                </c:pt>
                <c:pt idx="2035">
                  <c:v>Jun</c:v>
                </c:pt>
                <c:pt idx="2036">
                  <c:v>Jun</c:v>
                </c:pt>
                <c:pt idx="2037">
                  <c:v>Jun</c:v>
                </c:pt>
                <c:pt idx="2038">
                  <c:v>Jun</c:v>
                </c:pt>
                <c:pt idx="2039">
                  <c:v>Jun</c:v>
                </c:pt>
                <c:pt idx="2040">
                  <c:v>Jun</c:v>
                </c:pt>
                <c:pt idx="2041">
                  <c:v>Jun</c:v>
                </c:pt>
                <c:pt idx="2042">
                  <c:v>Jun</c:v>
                </c:pt>
                <c:pt idx="2043">
                  <c:v>Jun</c:v>
                </c:pt>
                <c:pt idx="2044">
                  <c:v>Jun</c:v>
                </c:pt>
                <c:pt idx="2045">
                  <c:v>Jun</c:v>
                </c:pt>
                <c:pt idx="2046">
                  <c:v>Jun</c:v>
                </c:pt>
                <c:pt idx="2047">
                  <c:v>Jun</c:v>
                </c:pt>
                <c:pt idx="2048">
                  <c:v>Jun</c:v>
                </c:pt>
                <c:pt idx="2049">
                  <c:v>Jun</c:v>
                </c:pt>
                <c:pt idx="2050">
                  <c:v>Jun</c:v>
                </c:pt>
                <c:pt idx="2051">
                  <c:v>Jun</c:v>
                </c:pt>
                <c:pt idx="2052">
                  <c:v>Jun</c:v>
                </c:pt>
                <c:pt idx="2053">
                  <c:v>Jun</c:v>
                </c:pt>
                <c:pt idx="2054">
                  <c:v>Jun</c:v>
                </c:pt>
                <c:pt idx="2055">
                  <c:v>Jun</c:v>
                </c:pt>
                <c:pt idx="2056">
                  <c:v>Jun</c:v>
                </c:pt>
                <c:pt idx="2057">
                  <c:v>Jun</c:v>
                </c:pt>
                <c:pt idx="2058">
                  <c:v>Jun</c:v>
                </c:pt>
                <c:pt idx="2059">
                  <c:v>Jun</c:v>
                </c:pt>
                <c:pt idx="2060">
                  <c:v>Jun</c:v>
                </c:pt>
                <c:pt idx="2061">
                  <c:v>Jun</c:v>
                </c:pt>
                <c:pt idx="2062">
                  <c:v>Jun</c:v>
                </c:pt>
                <c:pt idx="2063">
                  <c:v>Jun</c:v>
                </c:pt>
                <c:pt idx="2064">
                  <c:v>Jun</c:v>
                </c:pt>
                <c:pt idx="2065">
                  <c:v>Jun</c:v>
                </c:pt>
                <c:pt idx="2066">
                  <c:v>Jun</c:v>
                </c:pt>
                <c:pt idx="2067">
                  <c:v>Jun</c:v>
                </c:pt>
                <c:pt idx="2068">
                  <c:v>Jun</c:v>
                </c:pt>
                <c:pt idx="2069">
                  <c:v>Jun</c:v>
                </c:pt>
                <c:pt idx="2070">
                  <c:v>Jun</c:v>
                </c:pt>
                <c:pt idx="2071">
                  <c:v>Jun</c:v>
                </c:pt>
                <c:pt idx="2072">
                  <c:v>Jun</c:v>
                </c:pt>
                <c:pt idx="2073">
                  <c:v>Jun</c:v>
                </c:pt>
                <c:pt idx="2074">
                  <c:v>Jun</c:v>
                </c:pt>
                <c:pt idx="2075">
                  <c:v>Jun</c:v>
                </c:pt>
                <c:pt idx="2076">
                  <c:v>Jun</c:v>
                </c:pt>
                <c:pt idx="2077">
                  <c:v>Jun</c:v>
                </c:pt>
                <c:pt idx="2078">
                  <c:v>Jun</c:v>
                </c:pt>
                <c:pt idx="2079">
                  <c:v>Jun</c:v>
                </c:pt>
                <c:pt idx="2080">
                  <c:v>Jun</c:v>
                </c:pt>
                <c:pt idx="2081">
                  <c:v>Jun</c:v>
                </c:pt>
                <c:pt idx="2082">
                  <c:v>Jun</c:v>
                </c:pt>
                <c:pt idx="2083">
                  <c:v>Jun</c:v>
                </c:pt>
                <c:pt idx="2084">
                  <c:v>Jun</c:v>
                </c:pt>
                <c:pt idx="2085">
                  <c:v>Jun</c:v>
                </c:pt>
                <c:pt idx="2086">
                  <c:v>Jun</c:v>
                </c:pt>
                <c:pt idx="2087">
                  <c:v>Jun</c:v>
                </c:pt>
                <c:pt idx="2088">
                  <c:v>Jun</c:v>
                </c:pt>
                <c:pt idx="2089">
                  <c:v>Jun</c:v>
                </c:pt>
                <c:pt idx="2090">
                  <c:v>Jun</c:v>
                </c:pt>
                <c:pt idx="2091">
                  <c:v>Jun</c:v>
                </c:pt>
                <c:pt idx="2092">
                  <c:v>Jun</c:v>
                </c:pt>
                <c:pt idx="2093">
                  <c:v>Jun</c:v>
                </c:pt>
                <c:pt idx="2094">
                  <c:v>Jun</c:v>
                </c:pt>
                <c:pt idx="2095">
                  <c:v>Jun</c:v>
                </c:pt>
                <c:pt idx="2096">
                  <c:v>Jun</c:v>
                </c:pt>
                <c:pt idx="2097">
                  <c:v>Jun</c:v>
                </c:pt>
                <c:pt idx="2098">
                  <c:v>Jun</c:v>
                </c:pt>
                <c:pt idx="2099">
                  <c:v>Jun</c:v>
                </c:pt>
                <c:pt idx="2100">
                  <c:v>Jun</c:v>
                </c:pt>
                <c:pt idx="2101">
                  <c:v>Jun</c:v>
                </c:pt>
                <c:pt idx="2102">
                  <c:v>Jun</c:v>
                </c:pt>
                <c:pt idx="2103">
                  <c:v>Jun</c:v>
                </c:pt>
                <c:pt idx="2104">
                  <c:v>Jun</c:v>
                </c:pt>
                <c:pt idx="2105">
                  <c:v>Jun</c:v>
                </c:pt>
                <c:pt idx="2106">
                  <c:v>Jun</c:v>
                </c:pt>
                <c:pt idx="2107">
                  <c:v>Jun</c:v>
                </c:pt>
                <c:pt idx="2108">
                  <c:v>Jun</c:v>
                </c:pt>
                <c:pt idx="2109">
                  <c:v>Jun</c:v>
                </c:pt>
                <c:pt idx="2110">
                  <c:v>Jun</c:v>
                </c:pt>
                <c:pt idx="2111">
                  <c:v>Jun</c:v>
                </c:pt>
                <c:pt idx="2112">
                  <c:v>Jun</c:v>
                </c:pt>
                <c:pt idx="2113">
                  <c:v>Jun</c:v>
                </c:pt>
                <c:pt idx="2114">
                  <c:v>Jun</c:v>
                </c:pt>
                <c:pt idx="2115">
                  <c:v>Jun</c:v>
                </c:pt>
                <c:pt idx="2116">
                  <c:v>Jun</c:v>
                </c:pt>
                <c:pt idx="2117">
                  <c:v>Jun</c:v>
                </c:pt>
                <c:pt idx="2118">
                  <c:v>Jun</c:v>
                </c:pt>
                <c:pt idx="2119">
                  <c:v>Jun</c:v>
                </c:pt>
                <c:pt idx="2120">
                  <c:v>Jun</c:v>
                </c:pt>
                <c:pt idx="2121">
                  <c:v>Jun</c:v>
                </c:pt>
                <c:pt idx="2122">
                  <c:v>Jun</c:v>
                </c:pt>
                <c:pt idx="2123">
                  <c:v>Jun</c:v>
                </c:pt>
                <c:pt idx="2124">
                  <c:v>Jun</c:v>
                </c:pt>
                <c:pt idx="2125">
                  <c:v>Jun</c:v>
                </c:pt>
                <c:pt idx="2126">
                  <c:v>Jun</c:v>
                </c:pt>
                <c:pt idx="2127">
                  <c:v>Jun</c:v>
                </c:pt>
                <c:pt idx="2128">
                  <c:v>Jun</c:v>
                </c:pt>
                <c:pt idx="2129">
                  <c:v>Jun</c:v>
                </c:pt>
                <c:pt idx="2130">
                  <c:v>Jun</c:v>
                </c:pt>
                <c:pt idx="2131">
                  <c:v>Jun</c:v>
                </c:pt>
                <c:pt idx="2132">
                  <c:v>Jun</c:v>
                </c:pt>
                <c:pt idx="2133">
                  <c:v>Jun</c:v>
                </c:pt>
                <c:pt idx="2134">
                  <c:v>Jun</c:v>
                </c:pt>
                <c:pt idx="2135">
                  <c:v>Jun</c:v>
                </c:pt>
                <c:pt idx="2136">
                  <c:v>Jun</c:v>
                </c:pt>
                <c:pt idx="2137">
                  <c:v>Jun</c:v>
                </c:pt>
                <c:pt idx="2138">
                  <c:v>Jun</c:v>
                </c:pt>
                <c:pt idx="2139">
                  <c:v>Jun</c:v>
                </c:pt>
                <c:pt idx="2140">
                  <c:v>Jun</c:v>
                </c:pt>
                <c:pt idx="2141">
                  <c:v>Jun</c:v>
                </c:pt>
                <c:pt idx="2142">
                  <c:v>Jun</c:v>
                </c:pt>
                <c:pt idx="2143">
                  <c:v>Jun</c:v>
                </c:pt>
                <c:pt idx="2144">
                  <c:v>Jun</c:v>
                </c:pt>
                <c:pt idx="2145">
                  <c:v>Jun</c:v>
                </c:pt>
                <c:pt idx="2146">
                  <c:v>Jun</c:v>
                </c:pt>
                <c:pt idx="2147">
                  <c:v>Jun</c:v>
                </c:pt>
                <c:pt idx="2148">
                  <c:v>Jun</c:v>
                </c:pt>
                <c:pt idx="2149">
                  <c:v>Jun</c:v>
                </c:pt>
                <c:pt idx="2150">
                  <c:v>Jun</c:v>
                </c:pt>
                <c:pt idx="2151">
                  <c:v>Jun</c:v>
                </c:pt>
                <c:pt idx="2152">
                  <c:v>Jun</c:v>
                </c:pt>
                <c:pt idx="2153">
                  <c:v>Jun</c:v>
                </c:pt>
                <c:pt idx="2154">
                  <c:v>Jun</c:v>
                </c:pt>
                <c:pt idx="2155">
                  <c:v>Jun</c:v>
                </c:pt>
                <c:pt idx="2156">
                  <c:v>Jun</c:v>
                </c:pt>
                <c:pt idx="2157">
                  <c:v>Jun</c:v>
                </c:pt>
                <c:pt idx="2158">
                  <c:v>Jun</c:v>
                </c:pt>
                <c:pt idx="2159">
                  <c:v>Jun</c:v>
                </c:pt>
                <c:pt idx="2160">
                  <c:v>Jun</c:v>
                </c:pt>
                <c:pt idx="2161">
                  <c:v>Jun</c:v>
                </c:pt>
                <c:pt idx="2162">
                  <c:v>Jun</c:v>
                </c:pt>
                <c:pt idx="2163">
                  <c:v>Jun</c:v>
                </c:pt>
                <c:pt idx="2164">
                  <c:v>Jun</c:v>
                </c:pt>
                <c:pt idx="2165">
                  <c:v>Jun</c:v>
                </c:pt>
                <c:pt idx="2166">
                  <c:v>Jun</c:v>
                </c:pt>
                <c:pt idx="2167">
                  <c:v>Jun</c:v>
                </c:pt>
                <c:pt idx="2168">
                  <c:v>Jun</c:v>
                </c:pt>
                <c:pt idx="2169">
                  <c:v>Jun</c:v>
                </c:pt>
                <c:pt idx="2170">
                  <c:v>Jun</c:v>
                </c:pt>
                <c:pt idx="2171">
                  <c:v>Jun</c:v>
                </c:pt>
                <c:pt idx="2172">
                  <c:v>Jun</c:v>
                </c:pt>
                <c:pt idx="2173">
                  <c:v>Jun</c:v>
                </c:pt>
                <c:pt idx="2174">
                  <c:v>Jun</c:v>
                </c:pt>
                <c:pt idx="2175">
                  <c:v>Jun</c:v>
                </c:pt>
                <c:pt idx="2176">
                  <c:v>Jun</c:v>
                </c:pt>
                <c:pt idx="2177">
                  <c:v>Jun</c:v>
                </c:pt>
                <c:pt idx="2178">
                  <c:v>Jun</c:v>
                </c:pt>
                <c:pt idx="2179">
                  <c:v>Jun</c:v>
                </c:pt>
                <c:pt idx="2180">
                  <c:v>Jun</c:v>
                </c:pt>
                <c:pt idx="2181">
                  <c:v>Jun</c:v>
                </c:pt>
                <c:pt idx="2182">
                  <c:v>Jun</c:v>
                </c:pt>
                <c:pt idx="2183">
                  <c:v>Jun</c:v>
                </c:pt>
                <c:pt idx="2184">
                  <c:v>Jul</c:v>
                </c:pt>
                <c:pt idx="2185">
                  <c:v>Jul</c:v>
                </c:pt>
                <c:pt idx="2186">
                  <c:v>Jul</c:v>
                </c:pt>
                <c:pt idx="2187">
                  <c:v>Jul</c:v>
                </c:pt>
                <c:pt idx="2188">
                  <c:v>Jul</c:v>
                </c:pt>
                <c:pt idx="2189">
                  <c:v>Jul</c:v>
                </c:pt>
                <c:pt idx="2190">
                  <c:v>Jul</c:v>
                </c:pt>
                <c:pt idx="2191">
                  <c:v>Jul</c:v>
                </c:pt>
                <c:pt idx="2192">
                  <c:v>Jul</c:v>
                </c:pt>
                <c:pt idx="2193">
                  <c:v>Jul</c:v>
                </c:pt>
                <c:pt idx="2194">
                  <c:v>Jul</c:v>
                </c:pt>
                <c:pt idx="2195">
                  <c:v>Jul</c:v>
                </c:pt>
                <c:pt idx="2196">
                  <c:v>Jul</c:v>
                </c:pt>
                <c:pt idx="2197">
                  <c:v>Jul</c:v>
                </c:pt>
                <c:pt idx="2198">
                  <c:v>Jul</c:v>
                </c:pt>
                <c:pt idx="2199">
                  <c:v>Jul</c:v>
                </c:pt>
                <c:pt idx="2200">
                  <c:v>Jul</c:v>
                </c:pt>
                <c:pt idx="2201">
                  <c:v>Jul</c:v>
                </c:pt>
                <c:pt idx="2202">
                  <c:v>Jul</c:v>
                </c:pt>
                <c:pt idx="2203">
                  <c:v>Jul</c:v>
                </c:pt>
                <c:pt idx="2204">
                  <c:v>Jul</c:v>
                </c:pt>
                <c:pt idx="2205">
                  <c:v>Jul</c:v>
                </c:pt>
                <c:pt idx="2206">
                  <c:v>Jul</c:v>
                </c:pt>
                <c:pt idx="2207">
                  <c:v>Jul</c:v>
                </c:pt>
                <c:pt idx="2208">
                  <c:v>Jul</c:v>
                </c:pt>
                <c:pt idx="2209">
                  <c:v>Jul</c:v>
                </c:pt>
                <c:pt idx="2210">
                  <c:v>Jul</c:v>
                </c:pt>
                <c:pt idx="2211">
                  <c:v>Jul</c:v>
                </c:pt>
                <c:pt idx="2212">
                  <c:v>Jul</c:v>
                </c:pt>
                <c:pt idx="2213">
                  <c:v>Jul</c:v>
                </c:pt>
                <c:pt idx="2214">
                  <c:v>Jul</c:v>
                </c:pt>
                <c:pt idx="2215">
                  <c:v>Jul</c:v>
                </c:pt>
                <c:pt idx="2216">
                  <c:v>Jul</c:v>
                </c:pt>
                <c:pt idx="2217">
                  <c:v>Jul</c:v>
                </c:pt>
                <c:pt idx="2218">
                  <c:v>Jul</c:v>
                </c:pt>
                <c:pt idx="2219">
                  <c:v>Jul</c:v>
                </c:pt>
                <c:pt idx="2220">
                  <c:v>Jul</c:v>
                </c:pt>
                <c:pt idx="2221">
                  <c:v>Jul</c:v>
                </c:pt>
                <c:pt idx="2222">
                  <c:v>Jul</c:v>
                </c:pt>
                <c:pt idx="2223">
                  <c:v>Jul</c:v>
                </c:pt>
                <c:pt idx="2224">
                  <c:v>Jul</c:v>
                </c:pt>
                <c:pt idx="2225">
                  <c:v>Jul</c:v>
                </c:pt>
                <c:pt idx="2226">
                  <c:v>Jul</c:v>
                </c:pt>
                <c:pt idx="2227">
                  <c:v>Jul</c:v>
                </c:pt>
                <c:pt idx="2228">
                  <c:v>Jul</c:v>
                </c:pt>
                <c:pt idx="2229">
                  <c:v>Jul</c:v>
                </c:pt>
                <c:pt idx="2230">
                  <c:v>Jul</c:v>
                </c:pt>
                <c:pt idx="2231">
                  <c:v>Jul</c:v>
                </c:pt>
                <c:pt idx="2232">
                  <c:v>Jul</c:v>
                </c:pt>
                <c:pt idx="2233">
                  <c:v>Jul</c:v>
                </c:pt>
                <c:pt idx="2234">
                  <c:v>Jul</c:v>
                </c:pt>
                <c:pt idx="2235">
                  <c:v>Jul</c:v>
                </c:pt>
                <c:pt idx="2236">
                  <c:v>Jul</c:v>
                </c:pt>
                <c:pt idx="2237">
                  <c:v>Jul</c:v>
                </c:pt>
                <c:pt idx="2238">
                  <c:v>Jul</c:v>
                </c:pt>
                <c:pt idx="2239">
                  <c:v>Jul</c:v>
                </c:pt>
                <c:pt idx="2240">
                  <c:v>Jul</c:v>
                </c:pt>
                <c:pt idx="2241">
                  <c:v>Jul</c:v>
                </c:pt>
                <c:pt idx="2242">
                  <c:v>Jul</c:v>
                </c:pt>
                <c:pt idx="2243">
                  <c:v>Jul</c:v>
                </c:pt>
                <c:pt idx="2244">
                  <c:v>Jul</c:v>
                </c:pt>
                <c:pt idx="2245">
                  <c:v>Jul</c:v>
                </c:pt>
                <c:pt idx="2246">
                  <c:v>Jul</c:v>
                </c:pt>
                <c:pt idx="2247">
                  <c:v>Jul</c:v>
                </c:pt>
                <c:pt idx="2248">
                  <c:v>Jul</c:v>
                </c:pt>
                <c:pt idx="2249">
                  <c:v>Jul</c:v>
                </c:pt>
                <c:pt idx="2250">
                  <c:v>Jul</c:v>
                </c:pt>
                <c:pt idx="2251">
                  <c:v>Jul</c:v>
                </c:pt>
                <c:pt idx="2252">
                  <c:v>Jul</c:v>
                </c:pt>
                <c:pt idx="2253">
                  <c:v>Jul</c:v>
                </c:pt>
                <c:pt idx="2254">
                  <c:v>Jul</c:v>
                </c:pt>
                <c:pt idx="2255">
                  <c:v>Jul</c:v>
                </c:pt>
                <c:pt idx="2256">
                  <c:v>Jul</c:v>
                </c:pt>
                <c:pt idx="2257">
                  <c:v>Jul</c:v>
                </c:pt>
                <c:pt idx="2258">
                  <c:v>Jul</c:v>
                </c:pt>
                <c:pt idx="2259">
                  <c:v>Jul</c:v>
                </c:pt>
                <c:pt idx="2260">
                  <c:v>Jul</c:v>
                </c:pt>
                <c:pt idx="2261">
                  <c:v>Jul</c:v>
                </c:pt>
                <c:pt idx="2262">
                  <c:v>Jul</c:v>
                </c:pt>
                <c:pt idx="2263">
                  <c:v>Jul</c:v>
                </c:pt>
                <c:pt idx="2264">
                  <c:v>Jul</c:v>
                </c:pt>
                <c:pt idx="2265">
                  <c:v>Jul</c:v>
                </c:pt>
                <c:pt idx="2266">
                  <c:v>Jul</c:v>
                </c:pt>
                <c:pt idx="2267">
                  <c:v>Jul</c:v>
                </c:pt>
                <c:pt idx="2268">
                  <c:v>Jul</c:v>
                </c:pt>
                <c:pt idx="2269">
                  <c:v>Jul</c:v>
                </c:pt>
                <c:pt idx="2270">
                  <c:v>Jul</c:v>
                </c:pt>
                <c:pt idx="2271">
                  <c:v>Jul</c:v>
                </c:pt>
                <c:pt idx="2272">
                  <c:v>Jul</c:v>
                </c:pt>
                <c:pt idx="2273">
                  <c:v>Jul</c:v>
                </c:pt>
                <c:pt idx="2274">
                  <c:v>Jul</c:v>
                </c:pt>
                <c:pt idx="2275">
                  <c:v>Jul</c:v>
                </c:pt>
                <c:pt idx="2276">
                  <c:v>Jul</c:v>
                </c:pt>
                <c:pt idx="2277">
                  <c:v>Jul</c:v>
                </c:pt>
                <c:pt idx="2278">
                  <c:v>Jul</c:v>
                </c:pt>
                <c:pt idx="2279">
                  <c:v>Jul</c:v>
                </c:pt>
                <c:pt idx="2280">
                  <c:v>Jul</c:v>
                </c:pt>
                <c:pt idx="2281">
                  <c:v>Jul</c:v>
                </c:pt>
                <c:pt idx="2282">
                  <c:v>Jul</c:v>
                </c:pt>
                <c:pt idx="2283">
                  <c:v>Jul</c:v>
                </c:pt>
                <c:pt idx="2284">
                  <c:v>Jul</c:v>
                </c:pt>
                <c:pt idx="2285">
                  <c:v>Jul</c:v>
                </c:pt>
                <c:pt idx="2286">
                  <c:v>Jul</c:v>
                </c:pt>
                <c:pt idx="2287">
                  <c:v>Jul</c:v>
                </c:pt>
                <c:pt idx="2288">
                  <c:v>Jul</c:v>
                </c:pt>
                <c:pt idx="2289">
                  <c:v>Jul</c:v>
                </c:pt>
                <c:pt idx="2290">
                  <c:v>Jul</c:v>
                </c:pt>
                <c:pt idx="2291">
                  <c:v>Jul</c:v>
                </c:pt>
                <c:pt idx="2292">
                  <c:v>Jul</c:v>
                </c:pt>
                <c:pt idx="2293">
                  <c:v>Jul</c:v>
                </c:pt>
                <c:pt idx="2294">
                  <c:v>Jul</c:v>
                </c:pt>
                <c:pt idx="2295">
                  <c:v>Jul</c:v>
                </c:pt>
                <c:pt idx="2296">
                  <c:v>Jul</c:v>
                </c:pt>
                <c:pt idx="2297">
                  <c:v>Jul</c:v>
                </c:pt>
                <c:pt idx="2298">
                  <c:v>Jul</c:v>
                </c:pt>
                <c:pt idx="2299">
                  <c:v>Jul</c:v>
                </c:pt>
                <c:pt idx="2300">
                  <c:v>Jul</c:v>
                </c:pt>
                <c:pt idx="2301">
                  <c:v>Jul</c:v>
                </c:pt>
                <c:pt idx="2302">
                  <c:v>Jul</c:v>
                </c:pt>
                <c:pt idx="2303">
                  <c:v>Jul</c:v>
                </c:pt>
                <c:pt idx="2304">
                  <c:v>Jul</c:v>
                </c:pt>
                <c:pt idx="2305">
                  <c:v>Jul</c:v>
                </c:pt>
                <c:pt idx="2306">
                  <c:v>Jul</c:v>
                </c:pt>
                <c:pt idx="2307">
                  <c:v>Jul</c:v>
                </c:pt>
                <c:pt idx="2308">
                  <c:v>Jul</c:v>
                </c:pt>
                <c:pt idx="2309">
                  <c:v>Jul</c:v>
                </c:pt>
                <c:pt idx="2310">
                  <c:v>Jul</c:v>
                </c:pt>
                <c:pt idx="2311">
                  <c:v>Jul</c:v>
                </c:pt>
                <c:pt idx="2312">
                  <c:v>Jul</c:v>
                </c:pt>
                <c:pt idx="2313">
                  <c:v>Jul</c:v>
                </c:pt>
                <c:pt idx="2314">
                  <c:v>Jul</c:v>
                </c:pt>
                <c:pt idx="2315">
                  <c:v>Jul</c:v>
                </c:pt>
                <c:pt idx="2316">
                  <c:v>Jul</c:v>
                </c:pt>
                <c:pt idx="2317">
                  <c:v>Jul</c:v>
                </c:pt>
                <c:pt idx="2318">
                  <c:v>Jul</c:v>
                </c:pt>
                <c:pt idx="2319">
                  <c:v>Jul</c:v>
                </c:pt>
                <c:pt idx="2320">
                  <c:v>Jul</c:v>
                </c:pt>
                <c:pt idx="2321">
                  <c:v>Jul</c:v>
                </c:pt>
                <c:pt idx="2322">
                  <c:v>Jul</c:v>
                </c:pt>
                <c:pt idx="2323">
                  <c:v>Jul</c:v>
                </c:pt>
                <c:pt idx="2324">
                  <c:v>Jul</c:v>
                </c:pt>
                <c:pt idx="2325">
                  <c:v>Jul</c:v>
                </c:pt>
                <c:pt idx="2326">
                  <c:v>Jul</c:v>
                </c:pt>
                <c:pt idx="2327">
                  <c:v>Jul</c:v>
                </c:pt>
                <c:pt idx="2328">
                  <c:v>Jul</c:v>
                </c:pt>
                <c:pt idx="2329">
                  <c:v>Jul</c:v>
                </c:pt>
                <c:pt idx="2330">
                  <c:v>Jul</c:v>
                </c:pt>
                <c:pt idx="2331">
                  <c:v>Jul</c:v>
                </c:pt>
                <c:pt idx="2332">
                  <c:v>Jul</c:v>
                </c:pt>
                <c:pt idx="2333">
                  <c:v>Jul</c:v>
                </c:pt>
                <c:pt idx="2334">
                  <c:v>Jul</c:v>
                </c:pt>
                <c:pt idx="2335">
                  <c:v>Jul</c:v>
                </c:pt>
                <c:pt idx="2336">
                  <c:v>Jul</c:v>
                </c:pt>
                <c:pt idx="2337">
                  <c:v>Jul</c:v>
                </c:pt>
                <c:pt idx="2338">
                  <c:v>Jul</c:v>
                </c:pt>
                <c:pt idx="2339">
                  <c:v>Jul</c:v>
                </c:pt>
                <c:pt idx="2340">
                  <c:v>Jul</c:v>
                </c:pt>
                <c:pt idx="2341">
                  <c:v>Jul</c:v>
                </c:pt>
                <c:pt idx="2342">
                  <c:v>Jul</c:v>
                </c:pt>
                <c:pt idx="2343">
                  <c:v>Jul</c:v>
                </c:pt>
                <c:pt idx="2344">
                  <c:v>Jul</c:v>
                </c:pt>
                <c:pt idx="2345">
                  <c:v>Jul</c:v>
                </c:pt>
                <c:pt idx="2346">
                  <c:v>Jul</c:v>
                </c:pt>
                <c:pt idx="2347">
                  <c:v>Jul</c:v>
                </c:pt>
                <c:pt idx="2348">
                  <c:v>Jul</c:v>
                </c:pt>
                <c:pt idx="2349">
                  <c:v>Jul</c:v>
                </c:pt>
                <c:pt idx="2350">
                  <c:v>Jul</c:v>
                </c:pt>
                <c:pt idx="2351">
                  <c:v>Jul</c:v>
                </c:pt>
                <c:pt idx="2352">
                  <c:v>Jul</c:v>
                </c:pt>
                <c:pt idx="2353">
                  <c:v>Jul</c:v>
                </c:pt>
                <c:pt idx="2354">
                  <c:v>Jul</c:v>
                </c:pt>
                <c:pt idx="2355">
                  <c:v>Jul</c:v>
                </c:pt>
                <c:pt idx="2356">
                  <c:v>Jul</c:v>
                </c:pt>
                <c:pt idx="2357">
                  <c:v>Jul</c:v>
                </c:pt>
                <c:pt idx="2358">
                  <c:v>Jul</c:v>
                </c:pt>
                <c:pt idx="2359">
                  <c:v>Jul</c:v>
                </c:pt>
                <c:pt idx="2360">
                  <c:v>Jul</c:v>
                </c:pt>
                <c:pt idx="2361">
                  <c:v>Jul</c:v>
                </c:pt>
                <c:pt idx="2362">
                  <c:v>Jul</c:v>
                </c:pt>
                <c:pt idx="2363">
                  <c:v>Jul</c:v>
                </c:pt>
                <c:pt idx="2364">
                  <c:v>Jul</c:v>
                </c:pt>
                <c:pt idx="2365">
                  <c:v>Jul</c:v>
                </c:pt>
                <c:pt idx="2366">
                  <c:v>Jul</c:v>
                </c:pt>
                <c:pt idx="2367">
                  <c:v>Jul</c:v>
                </c:pt>
                <c:pt idx="2368">
                  <c:v>Jul</c:v>
                </c:pt>
                <c:pt idx="2369">
                  <c:v>Jul</c:v>
                </c:pt>
                <c:pt idx="2370">
                  <c:v>Jul</c:v>
                </c:pt>
                <c:pt idx="2371">
                  <c:v>Jul</c:v>
                </c:pt>
                <c:pt idx="2372">
                  <c:v>Jul</c:v>
                </c:pt>
                <c:pt idx="2373">
                  <c:v>Jul</c:v>
                </c:pt>
                <c:pt idx="2374">
                  <c:v>Jul</c:v>
                </c:pt>
                <c:pt idx="2375">
                  <c:v>Jul</c:v>
                </c:pt>
                <c:pt idx="2376">
                  <c:v>Jul</c:v>
                </c:pt>
                <c:pt idx="2377">
                  <c:v>Jul</c:v>
                </c:pt>
                <c:pt idx="2378">
                  <c:v>Jul</c:v>
                </c:pt>
                <c:pt idx="2379">
                  <c:v>Jul</c:v>
                </c:pt>
                <c:pt idx="2380">
                  <c:v>Jul</c:v>
                </c:pt>
                <c:pt idx="2381">
                  <c:v>Jul</c:v>
                </c:pt>
                <c:pt idx="2382">
                  <c:v>Jul</c:v>
                </c:pt>
                <c:pt idx="2383">
                  <c:v>Jul</c:v>
                </c:pt>
                <c:pt idx="2384">
                  <c:v>Jul</c:v>
                </c:pt>
                <c:pt idx="2385">
                  <c:v>Jul</c:v>
                </c:pt>
                <c:pt idx="2386">
                  <c:v>Jul</c:v>
                </c:pt>
                <c:pt idx="2387">
                  <c:v>Jul</c:v>
                </c:pt>
                <c:pt idx="2388">
                  <c:v>Jul</c:v>
                </c:pt>
                <c:pt idx="2389">
                  <c:v>Jul</c:v>
                </c:pt>
                <c:pt idx="2390">
                  <c:v>Jul</c:v>
                </c:pt>
                <c:pt idx="2391">
                  <c:v>Jul</c:v>
                </c:pt>
                <c:pt idx="2392">
                  <c:v>Jul</c:v>
                </c:pt>
                <c:pt idx="2393">
                  <c:v>Jul</c:v>
                </c:pt>
                <c:pt idx="2394">
                  <c:v>Jul</c:v>
                </c:pt>
                <c:pt idx="2395">
                  <c:v>Jul</c:v>
                </c:pt>
                <c:pt idx="2396">
                  <c:v>Jul</c:v>
                </c:pt>
                <c:pt idx="2397">
                  <c:v>Jul</c:v>
                </c:pt>
                <c:pt idx="2398">
                  <c:v>Jul</c:v>
                </c:pt>
                <c:pt idx="2399">
                  <c:v>Jul</c:v>
                </c:pt>
                <c:pt idx="2400">
                  <c:v>Jul</c:v>
                </c:pt>
                <c:pt idx="2401">
                  <c:v>Jul</c:v>
                </c:pt>
                <c:pt idx="2402">
                  <c:v>Jul</c:v>
                </c:pt>
                <c:pt idx="2403">
                  <c:v>Jul</c:v>
                </c:pt>
                <c:pt idx="2404">
                  <c:v>Jul</c:v>
                </c:pt>
                <c:pt idx="2405">
                  <c:v>Jul</c:v>
                </c:pt>
                <c:pt idx="2406">
                  <c:v>Jul</c:v>
                </c:pt>
                <c:pt idx="2407">
                  <c:v>Jul</c:v>
                </c:pt>
                <c:pt idx="2408">
                  <c:v>Jul</c:v>
                </c:pt>
                <c:pt idx="2409">
                  <c:v>Jul</c:v>
                </c:pt>
                <c:pt idx="2410">
                  <c:v>Jul</c:v>
                </c:pt>
                <c:pt idx="2411">
                  <c:v>Jul</c:v>
                </c:pt>
                <c:pt idx="2412">
                  <c:v>Jul</c:v>
                </c:pt>
                <c:pt idx="2413">
                  <c:v>Jul</c:v>
                </c:pt>
                <c:pt idx="2414">
                  <c:v>Jul</c:v>
                </c:pt>
                <c:pt idx="2415">
                  <c:v>Jul</c:v>
                </c:pt>
                <c:pt idx="2416">
                  <c:v>Jul</c:v>
                </c:pt>
                <c:pt idx="2417">
                  <c:v>Jul</c:v>
                </c:pt>
                <c:pt idx="2418">
                  <c:v>Jul</c:v>
                </c:pt>
                <c:pt idx="2419">
                  <c:v>Jul</c:v>
                </c:pt>
                <c:pt idx="2420">
                  <c:v>Jul</c:v>
                </c:pt>
                <c:pt idx="2421">
                  <c:v>Jul</c:v>
                </c:pt>
                <c:pt idx="2422">
                  <c:v>Jul</c:v>
                </c:pt>
                <c:pt idx="2423">
                  <c:v>Jul</c:v>
                </c:pt>
                <c:pt idx="2424">
                  <c:v>Jul</c:v>
                </c:pt>
                <c:pt idx="2425">
                  <c:v>Jul</c:v>
                </c:pt>
                <c:pt idx="2426">
                  <c:v>Jul</c:v>
                </c:pt>
                <c:pt idx="2427">
                  <c:v>Jul</c:v>
                </c:pt>
                <c:pt idx="2428">
                  <c:v>Jul</c:v>
                </c:pt>
                <c:pt idx="2429">
                  <c:v>Jul</c:v>
                </c:pt>
                <c:pt idx="2430">
                  <c:v>Jul</c:v>
                </c:pt>
                <c:pt idx="2431">
                  <c:v>Jul</c:v>
                </c:pt>
                <c:pt idx="2432">
                  <c:v>Jul</c:v>
                </c:pt>
                <c:pt idx="2433">
                  <c:v>Jul</c:v>
                </c:pt>
                <c:pt idx="2434">
                  <c:v>Jul</c:v>
                </c:pt>
                <c:pt idx="2435">
                  <c:v>Jul</c:v>
                </c:pt>
                <c:pt idx="2436">
                  <c:v>Jul</c:v>
                </c:pt>
                <c:pt idx="2437">
                  <c:v>Jul</c:v>
                </c:pt>
                <c:pt idx="2438">
                  <c:v>Jul</c:v>
                </c:pt>
                <c:pt idx="2439">
                  <c:v>Jul</c:v>
                </c:pt>
                <c:pt idx="2440">
                  <c:v>Jul</c:v>
                </c:pt>
                <c:pt idx="2441">
                  <c:v>Jul</c:v>
                </c:pt>
                <c:pt idx="2442">
                  <c:v>Jul</c:v>
                </c:pt>
                <c:pt idx="2443">
                  <c:v>Jul</c:v>
                </c:pt>
                <c:pt idx="2444">
                  <c:v>Jul</c:v>
                </c:pt>
                <c:pt idx="2445">
                  <c:v>Jul</c:v>
                </c:pt>
                <c:pt idx="2446">
                  <c:v>Jul</c:v>
                </c:pt>
                <c:pt idx="2447">
                  <c:v>Jul</c:v>
                </c:pt>
                <c:pt idx="2448">
                  <c:v>Jul</c:v>
                </c:pt>
                <c:pt idx="2449">
                  <c:v>Jul</c:v>
                </c:pt>
                <c:pt idx="2450">
                  <c:v>Jul</c:v>
                </c:pt>
                <c:pt idx="2451">
                  <c:v>Jul</c:v>
                </c:pt>
                <c:pt idx="2452">
                  <c:v>Jul</c:v>
                </c:pt>
                <c:pt idx="2453">
                  <c:v>Jul</c:v>
                </c:pt>
                <c:pt idx="2454">
                  <c:v>Jul</c:v>
                </c:pt>
                <c:pt idx="2455">
                  <c:v>Jul</c:v>
                </c:pt>
                <c:pt idx="2456">
                  <c:v>Jul</c:v>
                </c:pt>
                <c:pt idx="2457">
                  <c:v>Jul</c:v>
                </c:pt>
                <c:pt idx="2458">
                  <c:v>Jul</c:v>
                </c:pt>
                <c:pt idx="2459">
                  <c:v>Jul</c:v>
                </c:pt>
                <c:pt idx="2460">
                  <c:v>Jul</c:v>
                </c:pt>
                <c:pt idx="2461">
                  <c:v>Jul</c:v>
                </c:pt>
                <c:pt idx="2462">
                  <c:v>Jul</c:v>
                </c:pt>
                <c:pt idx="2463">
                  <c:v>Jul</c:v>
                </c:pt>
                <c:pt idx="2464">
                  <c:v>Jul</c:v>
                </c:pt>
                <c:pt idx="2465">
                  <c:v>Jul</c:v>
                </c:pt>
                <c:pt idx="2466">
                  <c:v>Jul</c:v>
                </c:pt>
                <c:pt idx="2467">
                  <c:v>Jul</c:v>
                </c:pt>
                <c:pt idx="2468">
                  <c:v>Jul</c:v>
                </c:pt>
                <c:pt idx="2469">
                  <c:v>Jul</c:v>
                </c:pt>
                <c:pt idx="2470">
                  <c:v>Jul</c:v>
                </c:pt>
                <c:pt idx="2471">
                  <c:v>Jul</c:v>
                </c:pt>
                <c:pt idx="2472">
                  <c:v>Jul</c:v>
                </c:pt>
                <c:pt idx="2473">
                  <c:v>Jul</c:v>
                </c:pt>
                <c:pt idx="2474">
                  <c:v>Jul</c:v>
                </c:pt>
                <c:pt idx="2475">
                  <c:v>Jul</c:v>
                </c:pt>
                <c:pt idx="2476">
                  <c:v>Jul</c:v>
                </c:pt>
                <c:pt idx="2477">
                  <c:v>Jul</c:v>
                </c:pt>
                <c:pt idx="2478">
                  <c:v>Jul</c:v>
                </c:pt>
                <c:pt idx="2479">
                  <c:v>Jul</c:v>
                </c:pt>
                <c:pt idx="2480">
                  <c:v>Jul</c:v>
                </c:pt>
                <c:pt idx="2481">
                  <c:v>Jul</c:v>
                </c:pt>
                <c:pt idx="2482">
                  <c:v>Jul</c:v>
                </c:pt>
                <c:pt idx="2483">
                  <c:v>Jul</c:v>
                </c:pt>
                <c:pt idx="2484">
                  <c:v>Jul</c:v>
                </c:pt>
                <c:pt idx="2485">
                  <c:v>Jul</c:v>
                </c:pt>
                <c:pt idx="2486">
                  <c:v>Jul</c:v>
                </c:pt>
                <c:pt idx="2487">
                  <c:v>Jul</c:v>
                </c:pt>
                <c:pt idx="2488">
                  <c:v>Jul</c:v>
                </c:pt>
                <c:pt idx="2489">
                  <c:v>Jul</c:v>
                </c:pt>
                <c:pt idx="2490">
                  <c:v>Jul</c:v>
                </c:pt>
                <c:pt idx="2491">
                  <c:v>Jul</c:v>
                </c:pt>
                <c:pt idx="2492">
                  <c:v>Jul</c:v>
                </c:pt>
                <c:pt idx="2493">
                  <c:v>Jul</c:v>
                </c:pt>
                <c:pt idx="2494">
                  <c:v>Jul</c:v>
                </c:pt>
                <c:pt idx="2495">
                  <c:v>Jul</c:v>
                </c:pt>
                <c:pt idx="2496">
                  <c:v>Jul</c:v>
                </c:pt>
                <c:pt idx="2497">
                  <c:v>Jul</c:v>
                </c:pt>
                <c:pt idx="2498">
                  <c:v>Jul</c:v>
                </c:pt>
                <c:pt idx="2499">
                  <c:v>Jul</c:v>
                </c:pt>
                <c:pt idx="2500">
                  <c:v>Jul</c:v>
                </c:pt>
                <c:pt idx="2501">
                  <c:v>Jul</c:v>
                </c:pt>
                <c:pt idx="2502">
                  <c:v>Jul</c:v>
                </c:pt>
                <c:pt idx="2503">
                  <c:v>Jul</c:v>
                </c:pt>
                <c:pt idx="2504">
                  <c:v>Jul</c:v>
                </c:pt>
                <c:pt idx="2505">
                  <c:v>Jul</c:v>
                </c:pt>
                <c:pt idx="2506">
                  <c:v>Jul</c:v>
                </c:pt>
                <c:pt idx="2507">
                  <c:v>Jul</c:v>
                </c:pt>
                <c:pt idx="2508">
                  <c:v>Jul</c:v>
                </c:pt>
                <c:pt idx="2509">
                  <c:v>Jul</c:v>
                </c:pt>
                <c:pt idx="2510">
                  <c:v>Jul</c:v>
                </c:pt>
                <c:pt idx="2511">
                  <c:v>Jul</c:v>
                </c:pt>
                <c:pt idx="2512">
                  <c:v>Jul</c:v>
                </c:pt>
                <c:pt idx="2513">
                  <c:v>Jul</c:v>
                </c:pt>
                <c:pt idx="2514">
                  <c:v>Jul</c:v>
                </c:pt>
                <c:pt idx="2515">
                  <c:v>Jul</c:v>
                </c:pt>
                <c:pt idx="2516">
                  <c:v>Jul</c:v>
                </c:pt>
                <c:pt idx="2517">
                  <c:v>Jul</c:v>
                </c:pt>
                <c:pt idx="2518">
                  <c:v>Jul</c:v>
                </c:pt>
                <c:pt idx="2519">
                  <c:v>Jul</c:v>
                </c:pt>
                <c:pt idx="2520">
                  <c:v>Jul</c:v>
                </c:pt>
                <c:pt idx="2521">
                  <c:v>Jul</c:v>
                </c:pt>
                <c:pt idx="2522">
                  <c:v>Jul</c:v>
                </c:pt>
                <c:pt idx="2523">
                  <c:v>Jul</c:v>
                </c:pt>
                <c:pt idx="2524">
                  <c:v>Jul</c:v>
                </c:pt>
                <c:pt idx="2525">
                  <c:v>Jul</c:v>
                </c:pt>
                <c:pt idx="2526">
                  <c:v>Jul</c:v>
                </c:pt>
                <c:pt idx="2527">
                  <c:v>Jul</c:v>
                </c:pt>
                <c:pt idx="2528">
                  <c:v>Jul</c:v>
                </c:pt>
                <c:pt idx="2529">
                  <c:v>Jul</c:v>
                </c:pt>
                <c:pt idx="2530">
                  <c:v>Jul</c:v>
                </c:pt>
                <c:pt idx="2531">
                  <c:v>Jul</c:v>
                </c:pt>
                <c:pt idx="2532">
                  <c:v>Jul</c:v>
                </c:pt>
                <c:pt idx="2533">
                  <c:v>Jul</c:v>
                </c:pt>
                <c:pt idx="2534">
                  <c:v>Jul</c:v>
                </c:pt>
                <c:pt idx="2535">
                  <c:v>Jul</c:v>
                </c:pt>
                <c:pt idx="2536">
                  <c:v>Jul</c:v>
                </c:pt>
                <c:pt idx="2537">
                  <c:v>Jul</c:v>
                </c:pt>
                <c:pt idx="2538">
                  <c:v>Jul</c:v>
                </c:pt>
                <c:pt idx="2539">
                  <c:v>Jul</c:v>
                </c:pt>
                <c:pt idx="2540">
                  <c:v>Jul</c:v>
                </c:pt>
                <c:pt idx="2541">
                  <c:v>Jul</c:v>
                </c:pt>
                <c:pt idx="2542">
                  <c:v>Jul</c:v>
                </c:pt>
                <c:pt idx="2543">
                  <c:v>Jul</c:v>
                </c:pt>
                <c:pt idx="2544">
                  <c:v>Jul</c:v>
                </c:pt>
                <c:pt idx="2545">
                  <c:v>Jul</c:v>
                </c:pt>
                <c:pt idx="2546">
                  <c:v>Jul</c:v>
                </c:pt>
                <c:pt idx="2547">
                  <c:v>Jul</c:v>
                </c:pt>
                <c:pt idx="2548">
                  <c:v>Jul</c:v>
                </c:pt>
                <c:pt idx="2549">
                  <c:v>Jul</c:v>
                </c:pt>
                <c:pt idx="2550">
                  <c:v>Jul</c:v>
                </c:pt>
                <c:pt idx="2551">
                  <c:v>Jul</c:v>
                </c:pt>
                <c:pt idx="2552">
                  <c:v>Jul</c:v>
                </c:pt>
                <c:pt idx="2553">
                  <c:v>Jul</c:v>
                </c:pt>
                <c:pt idx="2554">
                  <c:v>Jul</c:v>
                </c:pt>
                <c:pt idx="2555">
                  <c:v>Jul</c:v>
                </c:pt>
                <c:pt idx="2556">
                  <c:v>Jul</c:v>
                </c:pt>
                <c:pt idx="2557">
                  <c:v>Jul</c:v>
                </c:pt>
                <c:pt idx="2558">
                  <c:v>Jul</c:v>
                </c:pt>
                <c:pt idx="2559">
                  <c:v>Jul</c:v>
                </c:pt>
                <c:pt idx="2560">
                  <c:v>Jul</c:v>
                </c:pt>
                <c:pt idx="2561">
                  <c:v>Jul</c:v>
                </c:pt>
                <c:pt idx="2562">
                  <c:v>Jul</c:v>
                </c:pt>
                <c:pt idx="2563">
                  <c:v>Jul</c:v>
                </c:pt>
                <c:pt idx="2564">
                  <c:v>Jul</c:v>
                </c:pt>
                <c:pt idx="2565">
                  <c:v>Jul</c:v>
                </c:pt>
                <c:pt idx="2566">
                  <c:v>Jul</c:v>
                </c:pt>
                <c:pt idx="2567">
                  <c:v>Jul</c:v>
                </c:pt>
                <c:pt idx="2568">
                  <c:v>Jul</c:v>
                </c:pt>
                <c:pt idx="2569">
                  <c:v>Jul</c:v>
                </c:pt>
                <c:pt idx="2570">
                  <c:v>Jul</c:v>
                </c:pt>
                <c:pt idx="2571">
                  <c:v>Jul</c:v>
                </c:pt>
                <c:pt idx="2572">
                  <c:v>Jul</c:v>
                </c:pt>
                <c:pt idx="2573">
                  <c:v>Jul</c:v>
                </c:pt>
                <c:pt idx="2574">
                  <c:v>Jul</c:v>
                </c:pt>
                <c:pt idx="2575">
                  <c:v>Jul</c:v>
                </c:pt>
                <c:pt idx="2576">
                  <c:v>Jul</c:v>
                </c:pt>
                <c:pt idx="2577">
                  <c:v>Jul</c:v>
                </c:pt>
                <c:pt idx="2578">
                  <c:v>Jul</c:v>
                </c:pt>
                <c:pt idx="2579">
                  <c:v>Jul</c:v>
                </c:pt>
                <c:pt idx="2580">
                  <c:v>Jul</c:v>
                </c:pt>
                <c:pt idx="2581">
                  <c:v>Jul</c:v>
                </c:pt>
                <c:pt idx="2582">
                  <c:v>Jul</c:v>
                </c:pt>
                <c:pt idx="2583">
                  <c:v>Jul</c:v>
                </c:pt>
                <c:pt idx="2584">
                  <c:v>Jul</c:v>
                </c:pt>
                <c:pt idx="2585">
                  <c:v>Jul</c:v>
                </c:pt>
                <c:pt idx="2586">
                  <c:v>Jul</c:v>
                </c:pt>
                <c:pt idx="2587">
                  <c:v>Jul</c:v>
                </c:pt>
                <c:pt idx="2588">
                  <c:v>Jul</c:v>
                </c:pt>
                <c:pt idx="2589">
                  <c:v>Jul</c:v>
                </c:pt>
                <c:pt idx="2590">
                  <c:v>Jul</c:v>
                </c:pt>
                <c:pt idx="2591">
                  <c:v>Jul</c:v>
                </c:pt>
                <c:pt idx="2592">
                  <c:v>Jul</c:v>
                </c:pt>
                <c:pt idx="2593">
                  <c:v>Jul</c:v>
                </c:pt>
                <c:pt idx="2594">
                  <c:v>Jul</c:v>
                </c:pt>
                <c:pt idx="2595">
                  <c:v>Jul</c:v>
                </c:pt>
                <c:pt idx="2596">
                  <c:v>Jul</c:v>
                </c:pt>
                <c:pt idx="2597">
                  <c:v>Jul</c:v>
                </c:pt>
                <c:pt idx="2598">
                  <c:v>Jul</c:v>
                </c:pt>
                <c:pt idx="2599">
                  <c:v>Jul</c:v>
                </c:pt>
                <c:pt idx="2600">
                  <c:v>Jul</c:v>
                </c:pt>
                <c:pt idx="2601">
                  <c:v>Jul</c:v>
                </c:pt>
                <c:pt idx="2602">
                  <c:v>Jul</c:v>
                </c:pt>
                <c:pt idx="2603">
                  <c:v>Jul</c:v>
                </c:pt>
                <c:pt idx="2604">
                  <c:v>Jul</c:v>
                </c:pt>
                <c:pt idx="2605">
                  <c:v>Jul</c:v>
                </c:pt>
                <c:pt idx="2606">
                  <c:v>Jul</c:v>
                </c:pt>
                <c:pt idx="2607">
                  <c:v>Jul</c:v>
                </c:pt>
                <c:pt idx="2608">
                  <c:v>Jul</c:v>
                </c:pt>
                <c:pt idx="2609">
                  <c:v>Jul</c:v>
                </c:pt>
                <c:pt idx="2610">
                  <c:v>Jul</c:v>
                </c:pt>
                <c:pt idx="2611">
                  <c:v>Jul</c:v>
                </c:pt>
                <c:pt idx="2612">
                  <c:v>Jul</c:v>
                </c:pt>
                <c:pt idx="2613">
                  <c:v>Jul</c:v>
                </c:pt>
                <c:pt idx="2614">
                  <c:v>Jul</c:v>
                </c:pt>
                <c:pt idx="2615">
                  <c:v>Jul</c:v>
                </c:pt>
                <c:pt idx="2616">
                  <c:v>Jul</c:v>
                </c:pt>
                <c:pt idx="2617">
                  <c:v>Jul</c:v>
                </c:pt>
                <c:pt idx="2618">
                  <c:v>Jul</c:v>
                </c:pt>
                <c:pt idx="2619">
                  <c:v>Jul</c:v>
                </c:pt>
                <c:pt idx="2620">
                  <c:v>Jul</c:v>
                </c:pt>
                <c:pt idx="2621">
                  <c:v>Jul</c:v>
                </c:pt>
                <c:pt idx="2622">
                  <c:v>Jul</c:v>
                </c:pt>
                <c:pt idx="2623">
                  <c:v>Jul</c:v>
                </c:pt>
                <c:pt idx="2624">
                  <c:v>Jul</c:v>
                </c:pt>
                <c:pt idx="2625">
                  <c:v>Jul</c:v>
                </c:pt>
                <c:pt idx="2626">
                  <c:v>Jul</c:v>
                </c:pt>
                <c:pt idx="2627">
                  <c:v>Jul</c:v>
                </c:pt>
                <c:pt idx="2628">
                  <c:v>Jul</c:v>
                </c:pt>
                <c:pt idx="2629">
                  <c:v>Jul</c:v>
                </c:pt>
                <c:pt idx="2630">
                  <c:v>Jul</c:v>
                </c:pt>
                <c:pt idx="2631">
                  <c:v>Jul</c:v>
                </c:pt>
                <c:pt idx="2632">
                  <c:v>Jul</c:v>
                </c:pt>
                <c:pt idx="2633">
                  <c:v>Jul</c:v>
                </c:pt>
                <c:pt idx="2634">
                  <c:v>Jul</c:v>
                </c:pt>
                <c:pt idx="2635">
                  <c:v>Jul</c:v>
                </c:pt>
                <c:pt idx="2636">
                  <c:v>Jul</c:v>
                </c:pt>
                <c:pt idx="2637">
                  <c:v>Jul</c:v>
                </c:pt>
                <c:pt idx="2638">
                  <c:v>Jul</c:v>
                </c:pt>
                <c:pt idx="2639">
                  <c:v>Jul</c:v>
                </c:pt>
                <c:pt idx="2640">
                  <c:v>Jul</c:v>
                </c:pt>
                <c:pt idx="2641">
                  <c:v>Jul</c:v>
                </c:pt>
                <c:pt idx="2642">
                  <c:v>Jul</c:v>
                </c:pt>
                <c:pt idx="2643">
                  <c:v>Jul</c:v>
                </c:pt>
                <c:pt idx="2644">
                  <c:v>Jul</c:v>
                </c:pt>
                <c:pt idx="2645">
                  <c:v>Jul</c:v>
                </c:pt>
                <c:pt idx="2646">
                  <c:v>Jul</c:v>
                </c:pt>
                <c:pt idx="2647">
                  <c:v>Jul</c:v>
                </c:pt>
                <c:pt idx="2648">
                  <c:v>Jul</c:v>
                </c:pt>
                <c:pt idx="2649">
                  <c:v>Jul</c:v>
                </c:pt>
                <c:pt idx="2650">
                  <c:v>Jul</c:v>
                </c:pt>
                <c:pt idx="2651">
                  <c:v>Jul</c:v>
                </c:pt>
                <c:pt idx="2652">
                  <c:v>Jul</c:v>
                </c:pt>
                <c:pt idx="2653">
                  <c:v>Jul</c:v>
                </c:pt>
                <c:pt idx="2654">
                  <c:v>Jul</c:v>
                </c:pt>
                <c:pt idx="2655">
                  <c:v>Jul</c:v>
                </c:pt>
                <c:pt idx="2656">
                  <c:v>Jul</c:v>
                </c:pt>
                <c:pt idx="2657">
                  <c:v>Jul</c:v>
                </c:pt>
                <c:pt idx="2658">
                  <c:v>Jul</c:v>
                </c:pt>
                <c:pt idx="2659">
                  <c:v>Jul</c:v>
                </c:pt>
                <c:pt idx="2660">
                  <c:v>Jul</c:v>
                </c:pt>
                <c:pt idx="2661">
                  <c:v>Jul</c:v>
                </c:pt>
                <c:pt idx="2662">
                  <c:v>Jul</c:v>
                </c:pt>
                <c:pt idx="2663">
                  <c:v>Jul</c:v>
                </c:pt>
                <c:pt idx="2664">
                  <c:v>Jul</c:v>
                </c:pt>
                <c:pt idx="2665">
                  <c:v>Jul</c:v>
                </c:pt>
                <c:pt idx="2666">
                  <c:v>Jul</c:v>
                </c:pt>
                <c:pt idx="2667">
                  <c:v>Jul</c:v>
                </c:pt>
                <c:pt idx="2668">
                  <c:v>Jul</c:v>
                </c:pt>
                <c:pt idx="2669">
                  <c:v>Jul</c:v>
                </c:pt>
                <c:pt idx="2670">
                  <c:v>Jul</c:v>
                </c:pt>
                <c:pt idx="2671">
                  <c:v>Jul</c:v>
                </c:pt>
                <c:pt idx="2672">
                  <c:v>Jul</c:v>
                </c:pt>
                <c:pt idx="2673">
                  <c:v>Jul</c:v>
                </c:pt>
                <c:pt idx="2674">
                  <c:v>Jul</c:v>
                </c:pt>
                <c:pt idx="2675">
                  <c:v>Jul</c:v>
                </c:pt>
                <c:pt idx="2676">
                  <c:v>Jul</c:v>
                </c:pt>
                <c:pt idx="2677">
                  <c:v>Jul</c:v>
                </c:pt>
                <c:pt idx="2678">
                  <c:v>Jul</c:v>
                </c:pt>
                <c:pt idx="2679">
                  <c:v>Jul</c:v>
                </c:pt>
                <c:pt idx="2680">
                  <c:v>Jul</c:v>
                </c:pt>
                <c:pt idx="2681">
                  <c:v>Jul</c:v>
                </c:pt>
                <c:pt idx="2682">
                  <c:v>Jul</c:v>
                </c:pt>
                <c:pt idx="2683">
                  <c:v>Jul</c:v>
                </c:pt>
                <c:pt idx="2684">
                  <c:v>Jul</c:v>
                </c:pt>
                <c:pt idx="2685">
                  <c:v>Jul</c:v>
                </c:pt>
                <c:pt idx="2686">
                  <c:v>Jul</c:v>
                </c:pt>
                <c:pt idx="2687">
                  <c:v>Jul</c:v>
                </c:pt>
                <c:pt idx="2688">
                  <c:v>Jul</c:v>
                </c:pt>
                <c:pt idx="2689">
                  <c:v>Jul</c:v>
                </c:pt>
                <c:pt idx="2690">
                  <c:v>Jul</c:v>
                </c:pt>
                <c:pt idx="2691">
                  <c:v>Jul</c:v>
                </c:pt>
                <c:pt idx="2692">
                  <c:v>Jul</c:v>
                </c:pt>
                <c:pt idx="2693">
                  <c:v>Jul</c:v>
                </c:pt>
                <c:pt idx="2694">
                  <c:v>Jul</c:v>
                </c:pt>
                <c:pt idx="2695">
                  <c:v>Jul</c:v>
                </c:pt>
                <c:pt idx="2696">
                  <c:v>Jul</c:v>
                </c:pt>
                <c:pt idx="2697">
                  <c:v>Jul</c:v>
                </c:pt>
                <c:pt idx="2698">
                  <c:v>Jul</c:v>
                </c:pt>
                <c:pt idx="2699">
                  <c:v>Jul</c:v>
                </c:pt>
                <c:pt idx="2700">
                  <c:v>Jul</c:v>
                </c:pt>
                <c:pt idx="2701">
                  <c:v>Jul</c:v>
                </c:pt>
                <c:pt idx="2702">
                  <c:v>Jul</c:v>
                </c:pt>
                <c:pt idx="2703">
                  <c:v>Jul</c:v>
                </c:pt>
                <c:pt idx="2704">
                  <c:v>Jul</c:v>
                </c:pt>
                <c:pt idx="2705">
                  <c:v>Jul</c:v>
                </c:pt>
                <c:pt idx="2706">
                  <c:v>Jul</c:v>
                </c:pt>
                <c:pt idx="2707">
                  <c:v>Jul</c:v>
                </c:pt>
                <c:pt idx="2708">
                  <c:v>Jul</c:v>
                </c:pt>
                <c:pt idx="2709">
                  <c:v>Jul</c:v>
                </c:pt>
                <c:pt idx="2710">
                  <c:v>Jul</c:v>
                </c:pt>
                <c:pt idx="2711">
                  <c:v>Jul</c:v>
                </c:pt>
                <c:pt idx="2712">
                  <c:v>Jul</c:v>
                </c:pt>
                <c:pt idx="2713">
                  <c:v>Jul</c:v>
                </c:pt>
                <c:pt idx="2714">
                  <c:v>Jul</c:v>
                </c:pt>
                <c:pt idx="2715">
                  <c:v>Jul</c:v>
                </c:pt>
                <c:pt idx="2716">
                  <c:v>Jul</c:v>
                </c:pt>
                <c:pt idx="2717">
                  <c:v>Jul</c:v>
                </c:pt>
                <c:pt idx="2718">
                  <c:v>Jul</c:v>
                </c:pt>
                <c:pt idx="2719">
                  <c:v>Jul</c:v>
                </c:pt>
                <c:pt idx="2720">
                  <c:v>Jul</c:v>
                </c:pt>
                <c:pt idx="2721">
                  <c:v>Jul</c:v>
                </c:pt>
                <c:pt idx="2722">
                  <c:v>Jul</c:v>
                </c:pt>
                <c:pt idx="2723">
                  <c:v>Jul</c:v>
                </c:pt>
                <c:pt idx="2724">
                  <c:v>Jul</c:v>
                </c:pt>
                <c:pt idx="2725">
                  <c:v>Jul</c:v>
                </c:pt>
                <c:pt idx="2726">
                  <c:v>Jul</c:v>
                </c:pt>
                <c:pt idx="2727">
                  <c:v>Jul</c:v>
                </c:pt>
                <c:pt idx="2728">
                  <c:v>Jul</c:v>
                </c:pt>
                <c:pt idx="2729">
                  <c:v>Jul</c:v>
                </c:pt>
                <c:pt idx="2730">
                  <c:v>Jul</c:v>
                </c:pt>
                <c:pt idx="2731">
                  <c:v>Jul</c:v>
                </c:pt>
                <c:pt idx="2732">
                  <c:v>Jul</c:v>
                </c:pt>
                <c:pt idx="2733">
                  <c:v>Jul</c:v>
                </c:pt>
                <c:pt idx="2734">
                  <c:v>Jul</c:v>
                </c:pt>
                <c:pt idx="2735">
                  <c:v>Jul</c:v>
                </c:pt>
                <c:pt idx="2736">
                  <c:v>Jul</c:v>
                </c:pt>
                <c:pt idx="2737">
                  <c:v>Jul</c:v>
                </c:pt>
                <c:pt idx="2738">
                  <c:v>Jul</c:v>
                </c:pt>
                <c:pt idx="2739">
                  <c:v>Jul</c:v>
                </c:pt>
                <c:pt idx="2740">
                  <c:v>Jul</c:v>
                </c:pt>
                <c:pt idx="2741">
                  <c:v>Jul</c:v>
                </c:pt>
                <c:pt idx="2742">
                  <c:v>Jul</c:v>
                </c:pt>
                <c:pt idx="2743">
                  <c:v>Jul</c:v>
                </c:pt>
                <c:pt idx="2744">
                  <c:v>Jul</c:v>
                </c:pt>
                <c:pt idx="2745">
                  <c:v>Jul</c:v>
                </c:pt>
                <c:pt idx="2746">
                  <c:v>Jul</c:v>
                </c:pt>
                <c:pt idx="2747">
                  <c:v>Jul</c:v>
                </c:pt>
                <c:pt idx="2748">
                  <c:v>Jul</c:v>
                </c:pt>
                <c:pt idx="2749">
                  <c:v>Jul</c:v>
                </c:pt>
                <c:pt idx="2750">
                  <c:v>Jul</c:v>
                </c:pt>
                <c:pt idx="2751">
                  <c:v>Jul</c:v>
                </c:pt>
                <c:pt idx="2752">
                  <c:v>Jul</c:v>
                </c:pt>
                <c:pt idx="2753">
                  <c:v>Jul</c:v>
                </c:pt>
                <c:pt idx="2754">
                  <c:v>Jul</c:v>
                </c:pt>
                <c:pt idx="2755">
                  <c:v>Jul</c:v>
                </c:pt>
                <c:pt idx="2756">
                  <c:v>Jul</c:v>
                </c:pt>
                <c:pt idx="2757">
                  <c:v>Jul</c:v>
                </c:pt>
                <c:pt idx="2758">
                  <c:v>Jul</c:v>
                </c:pt>
                <c:pt idx="2759">
                  <c:v>Jul</c:v>
                </c:pt>
                <c:pt idx="2760">
                  <c:v>Jul</c:v>
                </c:pt>
                <c:pt idx="2761">
                  <c:v>Jul</c:v>
                </c:pt>
                <c:pt idx="2762">
                  <c:v>Jul</c:v>
                </c:pt>
                <c:pt idx="2763">
                  <c:v>Jul</c:v>
                </c:pt>
                <c:pt idx="2764">
                  <c:v>Jul</c:v>
                </c:pt>
                <c:pt idx="2765">
                  <c:v>Jul</c:v>
                </c:pt>
                <c:pt idx="2766">
                  <c:v>Jul</c:v>
                </c:pt>
                <c:pt idx="2767">
                  <c:v>Jul</c:v>
                </c:pt>
                <c:pt idx="2768">
                  <c:v>Jul</c:v>
                </c:pt>
                <c:pt idx="2769">
                  <c:v>Jul</c:v>
                </c:pt>
                <c:pt idx="2770">
                  <c:v>Jul</c:v>
                </c:pt>
                <c:pt idx="2771">
                  <c:v>Jul</c:v>
                </c:pt>
                <c:pt idx="2772">
                  <c:v>Jul</c:v>
                </c:pt>
                <c:pt idx="2773">
                  <c:v>Jul</c:v>
                </c:pt>
                <c:pt idx="2774">
                  <c:v>Jul</c:v>
                </c:pt>
                <c:pt idx="2775">
                  <c:v>Jul</c:v>
                </c:pt>
                <c:pt idx="2776">
                  <c:v>Jul</c:v>
                </c:pt>
                <c:pt idx="2777">
                  <c:v>Jul</c:v>
                </c:pt>
                <c:pt idx="2778">
                  <c:v>Jul</c:v>
                </c:pt>
                <c:pt idx="2779">
                  <c:v>Jul</c:v>
                </c:pt>
                <c:pt idx="2780">
                  <c:v>Jul</c:v>
                </c:pt>
                <c:pt idx="2781">
                  <c:v>Jul</c:v>
                </c:pt>
                <c:pt idx="2782">
                  <c:v>Jul</c:v>
                </c:pt>
                <c:pt idx="2783">
                  <c:v>Jul</c:v>
                </c:pt>
                <c:pt idx="2784">
                  <c:v>Jul</c:v>
                </c:pt>
                <c:pt idx="2785">
                  <c:v>Jul</c:v>
                </c:pt>
                <c:pt idx="2786">
                  <c:v>Jul</c:v>
                </c:pt>
                <c:pt idx="2787">
                  <c:v>Jul</c:v>
                </c:pt>
                <c:pt idx="2788">
                  <c:v>Jul</c:v>
                </c:pt>
                <c:pt idx="2789">
                  <c:v>Jul</c:v>
                </c:pt>
                <c:pt idx="2790">
                  <c:v>Jul</c:v>
                </c:pt>
                <c:pt idx="2791">
                  <c:v>Jul</c:v>
                </c:pt>
                <c:pt idx="2792">
                  <c:v>Jul</c:v>
                </c:pt>
                <c:pt idx="2793">
                  <c:v>Jul</c:v>
                </c:pt>
                <c:pt idx="2794">
                  <c:v>Jul</c:v>
                </c:pt>
                <c:pt idx="2795">
                  <c:v>Jul</c:v>
                </c:pt>
                <c:pt idx="2796">
                  <c:v>Jul</c:v>
                </c:pt>
                <c:pt idx="2797">
                  <c:v>Jul</c:v>
                </c:pt>
                <c:pt idx="2798">
                  <c:v>Jul</c:v>
                </c:pt>
                <c:pt idx="2799">
                  <c:v>Jul</c:v>
                </c:pt>
                <c:pt idx="2800">
                  <c:v>Jul</c:v>
                </c:pt>
                <c:pt idx="2801">
                  <c:v>Jul</c:v>
                </c:pt>
                <c:pt idx="2802">
                  <c:v>Jul</c:v>
                </c:pt>
                <c:pt idx="2803">
                  <c:v>Jul</c:v>
                </c:pt>
                <c:pt idx="2804">
                  <c:v>Jul</c:v>
                </c:pt>
                <c:pt idx="2805">
                  <c:v>Jul</c:v>
                </c:pt>
                <c:pt idx="2806">
                  <c:v>Jul</c:v>
                </c:pt>
                <c:pt idx="2807">
                  <c:v>Jul</c:v>
                </c:pt>
                <c:pt idx="2808">
                  <c:v>Jul</c:v>
                </c:pt>
                <c:pt idx="2809">
                  <c:v>Jul</c:v>
                </c:pt>
                <c:pt idx="2810">
                  <c:v>Jul</c:v>
                </c:pt>
                <c:pt idx="2811">
                  <c:v>Jul</c:v>
                </c:pt>
                <c:pt idx="2812">
                  <c:v>Jul</c:v>
                </c:pt>
                <c:pt idx="2813">
                  <c:v>Jul</c:v>
                </c:pt>
                <c:pt idx="2814">
                  <c:v>Jul</c:v>
                </c:pt>
                <c:pt idx="2815">
                  <c:v>Jul</c:v>
                </c:pt>
                <c:pt idx="2816">
                  <c:v>Jul</c:v>
                </c:pt>
                <c:pt idx="2817">
                  <c:v>Jul</c:v>
                </c:pt>
                <c:pt idx="2818">
                  <c:v>Jul</c:v>
                </c:pt>
                <c:pt idx="2819">
                  <c:v>Jul</c:v>
                </c:pt>
                <c:pt idx="2820">
                  <c:v>Jul</c:v>
                </c:pt>
                <c:pt idx="2821">
                  <c:v>Jul</c:v>
                </c:pt>
                <c:pt idx="2822">
                  <c:v>Jul</c:v>
                </c:pt>
                <c:pt idx="2823">
                  <c:v>Jul</c:v>
                </c:pt>
                <c:pt idx="2824">
                  <c:v>Jul</c:v>
                </c:pt>
                <c:pt idx="2825">
                  <c:v>Jul</c:v>
                </c:pt>
                <c:pt idx="2826">
                  <c:v>Jul</c:v>
                </c:pt>
                <c:pt idx="2827">
                  <c:v>Jul</c:v>
                </c:pt>
                <c:pt idx="2828">
                  <c:v>Jul</c:v>
                </c:pt>
                <c:pt idx="2829">
                  <c:v>Jul</c:v>
                </c:pt>
                <c:pt idx="2830">
                  <c:v>Jul</c:v>
                </c:pt>
                <c:pt idx="2831">
                  <c:v>Jul</c:v>
                </c:pt>
                <c:pt idx="2832">
                  <c:v>Jul</c:v>
                </c:pt>
                <c:pt idx="2833">
                  <c:v>Jul</c:v>
                </c:pt>
                <c:pt idx="2834">
                  <c:v>Jul</c:v>
                </c:pt>
                <c:pt idx="2835">
                  <c:v>Jul</c:v>
                </c:pt>
                <c:pt idx="2836">
                  <c:v>Jul</c:v>
                </c:pt>
                <c:pt idx="2837">
                  <c:v>Jul</c:v>
                </c:pt>
                <c:pt idx="2838">
                  <c:v>Jul</c:v>
                </c:pt>
                <c:pt idx="2839">
                  <c:v>Jul</c:v>
                </c:pt>
                <c:pt idx="2840">
                  <c:v>Jul</c:v>
                </c:pt>
                <c:pt idx="2841">
                  <c:v>Jul</c:v>
                </c:pt>
                <c:pt idx="2842">
                  <c:v>Jul</c:v>
                </c:pt>
                <c:pt idx="2843">
                  <c:v>Jul</c:v>
                </c:pt>
                <c:pt idx="2844">
                  <c:v>Jul</c:v>
                </c:pt>
                <c:pt idx="2845">
                  <c:v>Jul</c:v>
                </c:pt>
                <c:pt idx="2846">
                  <c:v>Jul</c:v>
                </c:pt>
                <c:pt idx="2847">
                  <c:v>Jul</c:v>
                </c:pt>
                <c:pt idx="2848">
                  <c:v>Jul</c:v>
                </c:pt>
                <c:pt idx="2849">
                  <c:v>Jul</c:v>
                </c:pt>
                <c:pt idx="2850">
                  <c:v>Jul</c:v>
                </c:pt>
                <c:pt idx="2851">
                  <c:v>Jul</c:v>
                </c:pt>
                <c:pt idx="2852">
                  <c:v>Jul</c:v>
                </c:pt>
                <c:pt idx="2853">
                  <c:v>Jul</c:v>
                </c:pt>
                <c:pt idx="2854">
                  <c:v>Jul</c:v>
                </c:pt>
                <c:pt idx="2855">
                  <c:v>Jul</c:v>
                </c:pt>
                <c:pt idx="2856">
                  <c:v>Jul</c:v>
                </c:pt>
                <c:pt idx="2857">
                  <c:v>Jul</c:v>
                </c:pt>
                <c:pt idx="2858">
                  <c:v>Jul</c:v>
                </c:pt>
                <c:pt idx="2859">
                  <c:v>Jul</c:v>
                </c:pt>
                <c:pt idx="2860">
                  <c:v>Jul</c:v>
                </c:pt>
                <c:pt idx="2861">
                  <c:v>Jul</c:v>
                </c:pt>
                <c:pt idx="2862">
                  <c:v>Jul</c:v>
                </c:pt>
                <c:pt idx="2863">
                  <c:v>Jul</c:v>
                </c:pt>
                <c:pt idx="2864">
                  <c:v>Jul</c:v>
                </c:pt>
                <c:pt idx="2865">
                  <c:v>Jul</c:v>
                </c:pt>
                <c:pt idx="2866">
                  <c:v>Jul</c:v>
                </c:pt>
                <c:pt idx="2867">
                  <c:v>Jul</c:v>
                </c:pt>
                <c:pt idx="2868">
                  <c:v>Jul</c:v>
                </c:pt>
                <c:pt idx="2869">
                  <c:v>Jul</c:v>
                </c:pt>
                <c:pt idx="2870">
                  <c:v>Jul</c:v>
                </c:pt>
                <c:pt idx="2871">
                  <c:v>Jul</c:v>
                </c:pt>
                <c:pt idx="2872">
                  <c:v>Jul</c:v>
                </c:pt>
                <c:pt idx="2873">
                  <c:v>Jul</c:v>
                </c:pt>
                <c:pt idx="2874">
                  <c:v>Jul</c:v>
                </c:pt>
                <c:pt idx="2875">
                  <c:v>Jul</c:v>
                </c:pt>
                <c:pt idx="2876">
                  <c:v>Jul</c:v>
                </c:pt>
                <c:pt idx="2877">
                  <c:v>Jul</c:v>
                </c:pt>
                <c:pt idx="2878">
                  <c:v>Jul</c:v>
                </c:pt>
                <c:pt idx="2879">
                  <c:v>Jul</c:v>
                </c:pt>
                <c:pt idx="2880">
                  <c:v>Jul</c:v>
                </c:pt>
                <c:pt idx="2881">
                  <c:v>Jul</c:v>
                </c:pt>
                <c:pt idx="2882">
                  <c:v>Jul</c:v>
                </c:pt>
                <c:pt idx="2883">
                  <c:v>Jul</c:v>
                </c:pt>
                <c:pt idx="2884">
                  <c:v>Jul</c:v>
                </c:pt>
                <c:pt idx="2885">
                  <c:v>Jul</c:v>
                </c:pt>
                <c:pt idx="2886">
                  <c:v>Jul</c:v>
                </c:pt>
                <c:pt idx="2887">
                  <c:v>Jul</c:v>
                </c:pt>
                <c:pt idx="2888">
                  <c:v>Jul</c:v>
                </c:pt>
                <c:pt idx="2889">
                  <c:v>Jul</c:v>
                </c:pt>
                <c:pt idx="2890">
                  <c:v>Jul</c:v>
                </c:pt>
                <c:pt idx="2891">
                  <c:v>Jul</c:v>
                </c:pt>
                <c:pt idx="2892">
                  <c:v>Jul</c:v>
                </c:pt>
                <c:pt idx="2893">
                  <c:v>Jul</c:v>
                </c:pt>
                <c:pt idx="2894">
                  <c:v>Jul</c:v>
                </c:pt>
                <c:pt idx="2895">
                  <c:v>Jul</c:v>
                </c:pt>
                <c:pt idx="2896">
                  <c:v>Jul</c:v>
                </c:pt>
                <c:pt idx="2897">
                  <c:v>Jul</c:v>
                </c:pt>
                <c:pt idx="2898">
                  <c:v>Jul</c:v>
                </c:pt>
                <c:pt idx="2899">
                  <c:v>Jul</c:v>
                </c:pt>
                <c:pt idx="2900">
                  <c:v>Jul</c:v>
                </c:pt>
                <c:pt idx="2901">
                  <c:v>Jul</c:v>
                </c:pt>
                <c:pt idx="2902">
                  <c:v>Jul</c:v>
                </c:pt>
                <c:pt idx="2903">
                  <c:v>Jul</c:v>
                </c:pt>
                <c:pt idx="2904">
                  <c:v>Jul</c:v>
                </c:pt>
                <c:pt idx="2905">
                  <c:v>Jul</c:v>
                </c:pt>
                <c:pt idx="2906">
                  <c:v>Jul</c:v>
                </c:pt>
                <c:pt idx="2907">
                  <c:v>Jul</c:v>
                </c:pt>
                <c:pt idx="2908">
                  <c:v>Jul</c:v>
                </c:pt>
                <c:pt idx="2909">
                  <c:v>Jul</c:v>
                </c:pt>
                <c:pt idx="2910">
                  <c:v>Jul</c:v>
                </c:pt>
                <c:pt idx="2911">
                  <c:v>Jul</c:v>
                </c:pt>
                <c:pt idx="2912">
                  <c:v>Jul</c:v>
                </c:pt>
                <c:pt idx="2913">
                  <c:v>Jul</c:v>
                </c:pt>
                <c:pt idx="2914">
                  <c:v>Jul</c:v>
                </c:pt>
                <c:pt idx="2915">
                  <c:v>Jul</c:v>
                </c:pt>
                <c:pt idx="2916">
                  <c:v>Jul</c:v>
                </c:pt>
                <c:pt idx="2917">
                  <c:v>Jul</c:v>
                </c:pt>
                <c:pt idx="2918">
                  <c:v>Jul</c:v>
                </c:pt>
                <c:pt idx="2919">
                  <c:v>Jul</c:v>
                </c:pt>
                <c:pt idx="2920">
                  <c:v>Jul</c:v>
                </c:pt>
                <c:pt idx="2921">
                  <c:v>Jul</c:v>
                </c:pt>
                <c:pt idx="2922">
                  <c:v>Jul</c:v>
                </c:pt>
                <c:pt idx="2923">
                  <c:v>Jul</c:v>
                </c:pt>
                <c:pt idx="2924">
                  <c:v>Jul</c:v>
                </c:pt>
                <c:pt idx="2925">
                  <c:v>Jul</c:v>
                </c:pt>
                <c:pt idx="2926">
                  <c:v>Jul</c:v>
                </c:pt>
                <c:pt idx="2927">
                  <c:v>Jul</c:v>
                </c:pt>
                <c:pt idx="2928">
                  <c:v>Aug</c:v>
                </c:pt>
                <c:pt idx="2929">
                  <c:v>Aug</c:v>
                </c:pt>
                <c:pt idx="2930">
                  <c:v>Aug</c:v>
                </c:pt>
                <c:pt idx="2931">
                  <c:v>Aug</c:v>
                </c:pt>
                <c:pt idx="2932">
                  <c:v>Aug</c:v>
                </c:pt>
                <c:pt idx="2933">
                  <c:v>Aug</c:v>
                </c:pt>
                <c:pt idx="2934">
                  <c:v>Aug</c:v>
                </c:pt>
                <c:pt idx="2935">
                  <c:v>Aug</c:v>
                </c:pt>
                <c:pt idx="2936">
                  <c:v>Aug</c:v>
                </c:pt>
                <c:pt idx="2937">
                  <c:v>Aug</c:v>
                </c:pt>
                <c:pt idx="2938">
                  <c:v>Aug</c:v>
                </c:pt>
                <c:pt idx="2939">
                  <c:v>Aug</c:v>
                </c:pt>
                <c:pt idx="2940">
                  <c:v>Aug</c:v>
                </c:pt>
                <c:pt idx="2941">
                  <c:v>Aug</c:v>
                </c:pt>
                <c:pt idx="2942">
                  <c:v>Aug</c:v>
                </c:pt>
                <c:pt idx="2943">
                  <c:v>Aug</c:v>
                </c:pt>
                <c:pt idx="2944">
                  <c:v>Aug</c:v>
                </c:pt>
                <c:pt idx="2945">
                  <c:v>Aug</c:v>
                </c:pt>
                <c:pt idx="2946">
                  <c:v>Aug</c:v>
                </c:pt>
                <c:pt idx="2947">
                  <c:v>Aug</c:v>
                </c:pt>
                <c:pt idx="2948">
                  <c:v>Aug</c:v>
                </c:pt>
                <c:pt idx="2949">
                  <c:v>Aug</c:v>
                </c:pt>
                <c:pt idx="2950">
                  <c:v>Aug</c:v>
                </c:pt>
                <c:pt idx="2951">
                  <c:v>Aug</c:v>
                </c:pt>
                <c:pt idx="2952">
                  <c:v>Aug</c:v>
                </c:pt>
                <c:pt idx="2953">
                  <c:v>Aug</c:v>
                </c:pt>
                <c:pt idx="2954">
                  <c:v>Aug</c:v>
                </c:pt>
                <c:pt idx="2955">
                  <c:v>Aug</c:v>
                </c:pt>
                <c:pt idx="2956">
                  <c:v>Aug</c:v>
                </c:pt>
                <c:pt idx="2957">
                  <c:v>Aug</c:v>
                </c:pt>
                <c:pt idx="2958">
                  <c:v>Aug</c:v>
                </c:pt>
                <c:pt idx="2959">
                  <c:v>Aug</c:v>
                </c:pt>
                <c:pt idx="2960">
                  <c:v>Aug</c:v>
                </c:pt>
                <c:pt idx="2961">
                  <c:v>Aug</c:v>
                </c:pt>
                <c:pt idx="2962">
                  <c:v>Aug</c:v>
                </c:pt>
                <c:pt idx="2963">
                  <c:v>Aug</c:v>
                </c:pt>
                <c:pt idx="2964">
                  <c:v>Aug</c:v>
                </c:pt>
                <c:pt idx="2965">
                  <c:v>Aug</c:v>
                </c:pt>
                <c:pt idx="2966">
                  <c:v>Aug</c:v>
                </c:pt>
                <c:pt idx="2967">
                  <c:v>Aug</c:v>
                </c:pt>
                <c:pt idx="2968">
                  <c:v>Aug</c:v>
                </c:pt>
                <c:pt idx="2969">
                  <c:v>Aug</c:v>
                </c:pt>
                <c:pt idx="2970">
                  <c:v>Aug</c:v>
                </c:pt>
                <c:pt idx="2971">
                  <c:v>Aug</c:v>
                </c:pt>
                <c:pt idx="2972">
                  <c:v>Aug</c:v>
                </c:pt>
                <c:pt idx="2973">
                  <c:v>Aug</c:v>
                </c:pt>
                <c:pt idx="2974">
                  <c:v>Aug</c:v>
                </c:pt>
                <c:pt idx="2975">
                  <c:v>Aug</c:v>
                </c:pt>
                <c:pt idx="2976">
                  <c:v>Aug</c:v>
                </c:pt>
                <c:pt idx="2977">
                  <c:v>Aug</c:v>
                </c:pt>
                <c:pt idx="2978">
                  <c:v>Aug</c:v>
                </c:pt>
                <c:pt idx="2979">
                  <c:v>Aug</c:v>
                </c:pt>
                <c:pt idx="2980">
                  <c:v>Aug</c:v>
                </c:pt>
                <c:pt idx="2981">
                  <c:v>Aug</c:v>
                </c:pt>
                <c:pt idx="2982">
                  <c:v>Aug</c:v>
                </c:pt>
                <c:pt idx="2983">
                  <c:v>Aug</c:v>
                </c:pt>
                <c:pt idx="2984">
                  <c:v>Aug</c:v>
                </c:pt>
                <c:pt idx="2985">
                  <c:v>Aug</c:v>
                </c:pt>
                <c:pt idx="2986">
                  <c:v>Aug</c:v>
                </c:pt>
                <c:pt idx="2987">
                  <c:v>Aug</c:v>
                </c:pt>
                <c:pt idx="2988">
                  <c:v>Aug</c:v>
                </c:pt>
                <c:pt idx="2989">
                  <c:v>Aug</c:v>
                </c:pt>
                <c:pt idx="2990">
                  <c:v>Aug</c:v>
                </c:pt>
                <c:pt idx="2991">
                  <c:v>Aug</c:v>
                </c:pt>
                <c:pt idx="2992">
                  <c:v>Aug</c:v>
                </c:pt>
                <c:pt idx="2993">
                  <c:v>Aug</c:v>
                </c:pt>
                <c:pt idx="2994">
                  <c:v>Aug</c:v>
                </c:pt>
                <c:pt idx="2995">
                  <c:v>Aug</c:v>
                </c:pt>
                <c:pt idx="2996">
                  <c:v>Aug</c:v>
                </c:pt>
                <c:pt idx="2997">
                  <c:v>Aug</c:v>
                </c:pt>
                <c:pt idx="2998">
                  <c:v>Aug</c:v>
                </c:pt>
                <c:pt idx="2999">
                  <c:v>Aug</c:v>
                </c:pt>
                <c:pt idx="3000">
                  <c:v>Aug</c:v>
                </c:pt>
                <c:pt idx="3001">
                  <c:v>Aug</c:v>
                </c:pt>
                <c:pt idx="3002">
                  <c:v>Aug</c:v>
                </c:pt>
                <c:pt idx="3003">
                  <c:v>Aug</c:v>
                </c:pt>
                <c:pt idx="3004">
                  <c:v>Aug</c:v>
                </c:pt>
                <c:pt idx="3005">
                  <c:v>Aug</c:v>
                </c:pt>
                <c:pt idx="3006">
                  <c:v>Aug</c:v>
                </c:pt>
                <c:pt idx="3007">
                  <c:v>Aug</c:v>
                </c:pt>
                <c:pt idx="3008">
                  <c:v>Aug</c:v>
                </c:pt>
                <c:pt idx="3009">
                  <c:v>Aug</c:v>
                </c:pt>
                <c:pt idx="3010">
                  <c:v>Aug</c:v>
                </c:pt>
                <c:pt idx="3011">
                  <c:v>Aug</c:v>
                </c:pt>
                <c:pt idx="3012">
                  <c:v>Aug</c:v>
                </c:pt>
                <c:pt idx="3013">
                  <c:v>Aug</c:v>
                </c:pt>
                <c:pt idx="3014">
                  <c:v>Aug</c:v>
                </c:pt>
                <c:pt idx="3015">
                  <c:v>Aug</c:v>
                </c:pt>
                <c:pt idx="3016">
                  <c:v>Aug</c:v>
                </c:pt>
                <c:pt idx="3017">
                  <c:v>Aug</c:v>
                </c:pt>
                <c:pt idx="3018">
                  <c:v>Aug</c:v>
                </c:pt>
                <c:pt idx="3019">
                  <c:v>Aug</c:v>
                </c:pt>
                <c:pt idx="3020">
                  <c:v>Aug</c:v>
                </c:pt>
                <c:pt idx="3021">
                  <c:v>Aug</c:v>
                </c:pt>
                <c:pt idx="3022">
                  <c:v>Aug</c:v>
                </c:pt>
                <c:pt idx="3023">
                  <c:v>Aug</c:v>
                </c:pt>
                <c:pt idx="3024">
                  <c:v>Aug</c:v>
                </c:pt>
                <c:pt idx="3025">
                  <c:v>Aug</c:v>
                </c:pt>
                <c:pt idx="3026">
                  <c:v>Aug</c:v>
                </c:pt>
                <c:pt idx="3027">
                  <c:v>Aug</c:v>
                </c:pt>
                <c:pt idx="3028">
                  <c:v>Aug</c:v>
                </c:pt>
                <c:pt idx="3029">
                  <c:v>Aug</c:v>
                </c:pt>
                <c:pt idx="3030">
                  <c:v>Aug</c:v>
                </c:pt>
                <c:pt idx="3031">
                  <c:v>Aug</c:v>
                </c:pt>
                <c:pt idx="3032">
                  <c:v>Aug</c:v>
                </c:pt>
                <c:pt idx="3033">
                  <c:v>Aug</c:v>
                </c:pt>
                <c:pt idx="3034">
                  <c:v>Aug</c:v>
                </c:pt>
                <c:pt idx="3035">
                  <c:v>Aug</c:v>
                </c:pt>
                <c:pt idx="3036">
                  <c:v>Aug</c:v>
                </c:pt>
                <c:pt idx="3037">
                  <c:v>Aug</c:v>
                </c:pt>
                <c:pt idx="3038">
                  <c:v>Aug</c:v>
                </c:pt>
                <c:pt idx="3039">
                  <c:v>Aug</c:v>
                </c:pt>
                <c:pt idx="3040">
                  <c:v>Aug</c:v>
                </c:pt>
                <c:pt idx="3041">
                  <c:v>Aug</c:v>
                </c:pt>
                <c:pt idx="3042">
                  <c:v>Aug</c:v>
                </c:pt>
                <c:pt idx="3043">
                  <c:v>Aug</c:v>
                </c:pt>
                <c:pt idx="3044">
                  <c:v>Aug</c:v>
                </c:pt>
                <c:pt idx="3045">
                  <c:v>Aug</c:v>
                </c:pt>
                <c:pt idx="3046">
                  <c:v>Aug</c:v>
                </c:pt>
                <c:pt idx="3047">
                  <c:v>Aug</c:v>
                </c:pt>
                <c:pt idx="3048">
                  <c:v>Aug</c:v>
                </c:pt>
                <c:pt idx="3049">
                  <c:v>Aug</c:v>
                </c:pt>
                <c:pt idx="3050">
                  <c:v>Aug</c:v>
                </c:pt>
                <c:pt idx="3051">
                  <c:v>Aug</c:v>
                </c:pt>
                <c:pt idx="3052">
                  <c:v>Aug</c:v>
                </c:pt>
                <c:pt idx="3053">
                  <c:v>Aug</c:v>
                </c:pt>
                <c:pt idx="3054">
                  <c:v>Aug</c:v>
                </c:pt>
                <c:pt idx="3055">
                  <c:v>Aug</c:v>
                </c:pt>
                <c:pt idx="3056">
                  <c:v>Aug</c:v>
                </c:pt>
                <c:pt idx="3057">
                  <c:v>Aug</c:v>
                </c:pt>
                <c:pt idx="3058">
                  <c:v>Aug</c:v>
                </c:pt>
                <c:pt idx="3059">
                  <c:v>Aug</c:v>
                </c:pt>
                <c:pt idx="3060">
                  <c:v>Aug</c:v>
                </c:pt>
                <c:pt idx="3061">
                  <c:v>Aug</c:v>
                </c:pt>
                <c:pt idx="3062">
                  <c:v>Aug</c:v>
                </c:pt>
                <c:pt idx="3063">
                  <c:v>Aug</c:v>
                </c:pt>
                <c:pt idx="3064">
                  <c:v>Aug</c:v>
                </c:pt>
                <c:pt idx="3065">
                  <c:v>Aug</c:v>
                </c:pt>
                <c:pt idx="3066">
                  <c:v>Aug</c:v>
                </c:pt>
                <c:pt idx="3067">
                  <c:v>Aug</c:v>
                </c:pt>
                <c:pt idx="3068">
                  <c:v>Aug</c:v>
                </c:pt>
                <c:pt idx="3069">
                  <c:v>Aug</c:v>
                </c:pt>
                <c:pt idx="3070">
                  <c:v>Aug</c:v>
                </c:pt>
                <c:pt idx="3071">
                  <c:v>Aug</c:v>
                </c:pt>
                <c:pt idx="3072">
                  <c:v>Aug</c:v>
                </c:pt>
                <c:pt idx="3073">
                  <c:v>Aug</c:v>
                </c:pt>
                <c:pt idx="3074">
                  <c:v>Aug</c:v>
                </c:pt>
                <c:pt idx="3075">
                  <c:v>Aug</c:v>
                </c:pt>
                <c:pt idx="3076">
                  <c:v>Aug</c:v>
                </c:pt>
                <c:pt idx="3077">
                  <c:v>Aug</c:v>
                </c:pt>
                <c:pt idx="3078">
                  <c:v>Aug</c:v>
                </c:pt>
                <c:pt idx="3079">
                  <c:v>Aug</c:v>
                </c:pt>
                <c:pt idx="3080">
                  <c:v>Aug</c:v>
                </c:pt>
                <c:pt idx="3081">
                  <c:v>Aug</c:v>
                </c:pt>
                <c:pt idx="3082">
                  <c:v>Aug</c:v>
                </c:pt>
                <c:pt idx="3083">
                  <c:v>Aug</c:v>
                </c:pt>
                <c:pt idx="3084">
                  <c:v>Aug</c:v>
                </c:pt>
                <c:pt idx="3085">
                  <c:v>Aug</c:v>
                </c:pt>
                <c:pt idx="3086">
                  <c:v>Aug</c:v>
                </c:pt>
                <c:pt idx="3087">
                  <c:v>Aug</c:v>
                </c:pt>
                <c:pt idx="3088">
                  <c:v>Aug</c:v>
                </c:pt>
                <c:pt idx="3089">
                  <c:v>Aug</c:v>
                </c:pt>
                <c:pt idx="3090">
                  <c:v>Aug</c:v>
                </c:pt>
                <c:pt idx="3091">
                  <c:v>Aug</c:v>
                </c:pt>
                <c:pt idx="3092">
                  <c:v>Aug</c:v>
                </c:pt>
                <c:pt idx="3093">
                  <c:v>Aug</c:v>
                </c:pt>
                <c:pt idx="3094">
                  <c:v>Aug</c:v>
                </c:pt>
                <c:pt idx="3095">
                  <c:v>Aug</c:v>
                </c:pt>
                <c:pt idx="3096">
                  <c:v>Aug</c:v>
                </c:pt>
                <c:pt idx="3097">
                  <c:v>Aug</c:v>
                </c:pt>
                <c:pt idx="3098">
                  <c:v>Aug</c:v>
                </c:pt>
                <c:pt idx="3099">
                  <c:v>Aug</c:v>
                </c:pt>
                <c:pt idx="3100">
                  <c:v>Aug</c:v>
                </c:pt>
                <c:pt idx="3101">
                  <c:v>Aug</c:v>
                </c:pt>
                <c:pt idx="3102">
                  <c:v>Aug</c:v>
                </c:pt>
                <c:pt idx="3103">
                  <c:v>Aug</c:v>
                </c:pt>
                <c:pt idx="3104">
                  <c:v>Aug</c:v>
                </c:pt>
                <c:pt idx="3105">
                  <c:v>Aug</c:v>
                </c:pt>
                <c:pt idx="3106">
                  <c:v>Aug</c:v>
                </c:pt>
                <c:pt idx="3107">
                  <c:v>Aug</c:v>
                </c:pt>
                <c:pt idx="3108">
                  <c:v>Aug</c:v>
                </c:pt>
                <c:pt idx="3109">
                  <c:v>Aug</c:v>
                </c:pt>
                <c:pt idx="3110">
                  <c:v>Aug</c:v>
                </c:pt>
                <c:pt idx="3111">
                  <c:v>Aug</c:v>
                </c:pt>
                <c:pt idx="3112">
                  <c:v>Aug</c:v>
                </c:pt>
                <c:pt idx="3113">
                  <c:v>Aug</c:v>
                </c:pt>
                <c:pt idx="3114">
                  <c:v>Aug</c:v>
                </c:pt>
                <c:pt idx="3115">
                  <c:v>Aug</c:v>
                </c:pt>
                <c:pt idx="3116">
                  <c:v>Aug</c:v>
                </c:pt>
                <c:pt idx="3117">
                  <c:v>Aug</c:v>
                </c:pt>
                <c:pt idx="3118">
                  <c:v>Aug</c:v>
                </c:pt>
                <c:pt idx="3119">
                  <c:v>Aug</c:v>
                </c:pt>
                <c:pt idx="3120">
                  <c:v>Aug</c:v>
                </c:pt>
                <c:pt idx="3121">
                  <c:v>Aug</c:v>
                </c:pt>
                <c:pt idx="3122">
                  <c:v>Aug</c:v>
                </c:pt>
                <c:pt idx="3123">
                  <c:v>Aug</c:v>
                </c:pt>
                <c:pt idx="3124">
                  <c:v>Aug</c:v>
                </c:pt>
                <c:pt idx="3125">
                  <c:v>Aug</c:v>
                </c:pt>
                <c:pt idx="3126">
                  <c:v>Aug</c:v>
                </c:pt>
                <c:pt idx="3127">
                  <c:v>Aug</c:v>
                </c:pt>
                <c:pt idx="3128">
                  <c:v>Aug</c:v>
                </c:pt>
                <c:pt idx="3129">
                  <c:v>Aug</c:v>
                </c:pt>
                <c:pt idx="3130">
                  <c:v>Aug</c:v>
                </c:pt>
                <c:pt idx="3131">
                  <c:v>Aug</c:v>
                </c:pt>
                <c:pt idx="3132">
                  <c:v>Aug</c:v>
                </c:pt>
                <c:pt idx="3133">
                  <c:v>Aug</c:v>
                </c:pt>
                <c:pt idx="3134">
                  <c:v>Aug</c:v>
                </c:pt>
                <c:pt idx="3135">
                  <c:v>Aug</c:v>
                </c:pt>
                <c:pt idx="3136">
                  <c:v>Aug</c:v>
                </c:pt>
                <c:pt idx="3137">
                  <c:v>Aug</c:v>
                </c:pt>
                <c:pt idx="3138">
                  <c:v>Aug</c:v>
                </c:pt>
                <c:pt idx="3139">
                  <c:v>Aug</c:v>
                </c:pt>
                <c:pt idx="3140">
                  <c:v>Aug</c:v>
                </c:pt>
                <c:pt idx="3141">
                  <c:v>Aug</c:v>
                </c:pt>
                <c:pt idx="3142">
                  <c:v>Aug</c:v>
                </c:pt>
                <c:pt idx="3143">
                  <c:v>Aug</c:v>
                </c:pt>
                <c:pt idx="3144">
                  <c:v>Aug</c:v>
                </c:pt>
                <c:pt idx="3145">
                  <c:v>Aug</c:v>
                </c:pt>
                <c:pt idx="3146">
                  <c:v>Aug</c:v>
                </c:pt>
                <c:pt idx="3147">
                  <c:v>Aug</c:v>
                </c:pt>
                <c:pt idx="3148">
                  <c:v>Aug</c:v>
                </c:pt>
                <c:pt idx="3149">
                  <c:v>Aug</c:v>
                </c:pt>
                <c:pt idx="3150">
                  <c:v>Aug</c:v>
                </c:pt>
                <c:pt idx="3151">
                  <c:v>Aug</c:v>
                </c:pt>
                <c:pt idx="3152">
                  <c:v>Aug</c:v>
                </c:pt>
                <c:pt idx="3153">
                  <c:v>Aug</c:v>
                </c:pt>
                <c:pt idx="3154">
                  <c:v>Aug</c:v>
                </c:pt>
                <c:pt idx="3155">
                  <c:v>Aug</c:v>
                </c:pt>
                <c:pt idx="3156">
                  <c:v>Aug</c:v>
                </c:pt>
                <c:pt idx="3157">
                  <c:v>Aug</c:v>
                </c:pt>
                <c:pt idx="3158">
                  <c:v>Aug</c:v>
                </c:pt>
                <c:pt idx="3159">
                  <c:v>Aug</c:v>
                </c:pt>
                <c:pt idx="3160">
                  <c:v>Aug</c:v>
                </c:pt>
                <c:pt idx="3161">
                  <c:v>Aug</c:v>
                </c:pt>
                <c:pt idx="3162">
                  <c:v>Aug</c:v>
                </c:pt>
                <c:pt idx="3163">
                  <c:v>Aug</c:v>
                </c:pt>
                <c:pt idx="3164">
                  <c:v>Aug</c:v>
                </c:pt>
                <c:pt idx="3165">
                  <c:v>Aug</c:v>
                </c:pt>
                <c:pt idx="3166">
                  <c:v>Aug</c:v>
                </c:pt>
                <c:pt idx="3167">
                  <c:v>Aug</c:v>
                </c:pt>
                <c:pt idx="3168">
                  <c:v>Aug</c:v>
                </c:pt>
                <c:pt idx="3169">
                  <c:v>Aug</c:v>
                </c:pt>
                <c:pt idx="3170">
                  <c:v>Aug</c:v>
                </c:pt>
                <c:pt idx="3171">
                  <c:v>Aug</c:v>
                </c:pt>
                <c:pt idx="3172">
                  <c:v>Aug</c:v>
                </c:pt>
                <c:pt idx="3173">
                  <c:v>Aug</c:v>
                </c:pt>
                <c:pt idx="3174">
                  <c:v>Aug</c:v>
                </c:pt>
                <c:pt idx="3175">
                  <c:v>Aug</c:v>
                </c:pt>
                <c:pt idx="3176">
                  <c:v>Aug</c:v>
                </c:pt>
                <c:pt idx="3177">
                  <c:v>Aug</c:v>
                </c:pt>
                <c:pt idx="3178">
                  <c:v>Aug</c:v>
                </c:pt>
                <c:pt idx="3179">
                  <c:v>Aug</c:v>
                </c:pt>
                <c:pt idx="3180">
                  <c:v>Aug</c:v>
                </c:pt>
                <c:pt idx="3181">
                  <c:v>Aug</c:v>
                </c:pt>
                <c:pt idx="3182">
                  <c:v>Aug</c:v>
                </c:pt>
                <c:pt idx="3183">
                  <c:v>Aug</c:v>
                </c:pt>
                <c:pt idx="3184">
                  <c:v>Aug</c:v>
                </c:pt>
                <c:pt idx="3185">
                  <c:v>Aug</c:v>
                </c:pt>
                <c:pt idx="3186">
                  <c:v>Aug</c:v>
                </c:pt>
                <c:pt idx="3187">
                  <c:v>Aug</c:v>
                </c:pt>
                <c:pt idx="3188">
                  <c:v>Aug</c:v>
                </c:pt>
                <c:pt idx="3189">
                  <c:v>Aug</c:v>
                </c:pt>
                <c:pt idx="3190">
                  <c:v>Aug</c:v>
                </c:pt>
                <c:pt idx="3191">
                  <c:v>Aug</c:v>
                </c:pt>
                <c:pt idx="3192">
                  <c:v>Aug</c:v>
                </c:pt>
                <c:pt idx="3193">
                  <c:v>Aug</c:v>
                </c:pt>
                <c:pt idx="3194">
                  <c:v>Aug</c:v>
                </c:pt>
                <c:pt idx="3195">
                  <c:v>Aug</c:v>
                </c:pt>
                <c:pt idx="3196">
                  <c:v>Aug</c:v>
                </c:pt>
                <c:pt idx="3197">
                  <c:v>Aug</c:v>
                </c:pt>
                <c:pt idx="3198">
                  <c:v>Aug</c:v>
                </c:pt>
                <c:pt idx="3199">
                  <c:v>Aug</c:v>
                </c:pt>
                <c:pt idx="3200">
                  <c:v>Aug</c:v>
                </c:pt>
                <c:pt idx="3201">
                  <c:v>Aug</c:v>
                </c:pt>
                <c:pt idx="3202">
                  <c:v>Aug</c:v>
                </c:pt>
                <c:pt idx="3203">
                  <c:v>Aug</c:v>
                </c:pt>
                <c:pt idx="3204">
                  <c:v>Aug</c:v>
                </c:pt>
                <c:pt idx="3205">
                  <c:v>Aug</c:v>
                </c:pt>
                <c:pt idx="3206">
                  <c:v>Aug</c:v>
                </c:pt>
                <c:pt idx="3207">
                  <c:v>Aug</c:v>
                </c:pt>
                <c:pt idx="3208">
                  <c:v>Aug</c:v>
                </c:pt>
                <c:pt idx="3209">
                  <c:v>Aug</c:v>
                </c:pt>
                <c:pt idx="3210">
                  <c:v>Aug</c:v>
                </c:pt>
                <c:pt idx="3211">
                  <c:v>Aug</c:v>
                </c:pt>
                <c:pt idx="3212">
                  <c:v>Aug</c:v>
                </c:pt>
                <c:pt idx="3213">
                  <c:v>Aug</c:v>
                </c:pt>
                <c:pt idx="3214">
                  <c:v>Aug</c:v>
                </c:pt>
                <c:pt idx="3215">
                  <c:v>Aug</c:v>
                </c:pt>
                <c:pt idx="3216">
                  <c:v>Aug</c:v>
                </c:pt>
                <c:pt idx="3217">
                  <c:v>Aug</c:v>
                </c:pt>
                <c:pt idx="3218">
                  <c:v>Aug</c:v>
                </c:pt>
                <c:pt idx="3219">
                  <c:v>Aug</c:v>
                </c:pt>
                <c:pt idx="3220">
                  <c:v>Aug</c:v>
                </c:pt>
                <c:pt idx="3221">
                  <c:v>Aug</c:v>
                </c:pt>
                <c:pt idx="3222">
                  <c:v>Aug</c:v>
                </c:pt>
                <c:pt idx="3223">
                  <c:v>Aug</c:v>
                </c:pt>
                <c:pt idx="3224">
                  <c:v>Aug</c:v>
                </c:pt>
                <c:pt idx="3225">
                  <c:v>Aug</c:v>
                </c:pt>
                <c:pt idx="3226">
                  <c:v>Aug</c:v>
                </c:pt>
                <c:pt idx="3227">
                  <c:v>Aug</c:v>
                </c:pt>
                <c:pt idx="3228">
                  <c:v>Aug</c:v>
                </c:pt>
                <c:pt idx="3229">
                  <c:v>Aug</c:v>
                </c:pt>
                <c:pt idx="3230">
                  <c:v>Aug</c:v>
                </c:pt>
                <c:pt idx="3231">
                  <c:v>Aug</c:v>
                </c:pt>
                <c:pt idx="3232">
                  <c:v>Aug</c:v>
                </c:pt>
                <c:pt idx="3233">
                  <c:v>Aug</c:v>
                </c:pt>
                <c:pt idx="3234">
                  <c:v>Aug</c:v>
                </c:pt>
                <c:pt idx="3235">
                  <c:v>Aug</c:v>
                </c:pt>
                <c:pt idx="3236">
                  <c:v>Aug</c:v>
                </c:pt>
                <c:pt idx="3237">
                  <c:v>Aug</c:v>
                </c:pt>
                <c:pt idx="3238">
                  <c:v>Aug</c:v>
                </c:pt>
                <c:pt idx="3239">
                  <c:v>Aug</c:v>
                </c:pt>
                <c:pt idx="3240">
                  <c:v>Aug</c:v>
                </c:pt>
                <c:pt idx="3241">
                  <c:v>Aug</c:v>
                </c:pt>
                <c:pt idx="3242">
                  <c:v>Aug</c:v>
                </c:pt>
                <c:pt idx="3243">
                  <c:v>Aug</c:v>
                </c:pt>
                <c:pt idx="3244">
                  <c:v>Aug</c:v>
                </c:pt>
                <c:pt idx="3245">
                  <c:v>Aug</c:v>
                </c:pt>
                <c:pt idx="3246">
                  <c:v>Aug</c:v>
                </c:pt>
                <c:pt idx="3247">
                  <c:v>Aug</c:v>
                </c:pt>
                <c:pt idx="3248">
                  <c:v>Aug</c:v>
                </c:pt>
                <c:pt idx="3249">
                  <c:v>Aug</c:v>
                </c:pt>
                <c:pt idx="3250">
                  <c:v>Aug</c:v>
                </c:pt>
                <c:pt idx="3251">
                  <c:v>Aug</c:v>
                </c:pt>
                <c:pt idx="3252">
                  <c:v>Aug</c:v>
                </c:pt>
                <c:pt idx="3253">
                  <c:v>Aug</c:v>
                </c:pt>
                <c:pt idx="3254">
                  <c:v>Aug</c:v>
                </c:pt>
                <c:pt idx="3255">
                  <c:v>Aug</c:v>
                </c:pt>
                <c:pt idx="3256">
                  <c:v>Aug</c:v>
                </c:pt>
                <c:pt idx="3257">
                  <c:v>Aug</c:v>
                </c:pt>
                <c:pt idx="3258">
                  <c:v>Aug</c:v>
                </c:pt>
                <c:pt idx="3259">
                  <c:v>Aug</c:v>
                </c:pt>
                <c:pt idx="3260">
                  <c:v>Aug</c:v>
                </c:pt>
                <c:pt idx="3261">
                  <c:v>Aug</c:v>
                </c:pt>
                <c:pt idx="3262">
                  <c:v>Aug</c:v>
                </c:pt>
                <c:pt idx="3263">
                  <c:v>Aug</c:v>
                </c:pt>
                <c:pt idx="3264">
                  <c:v>Aug</c:v>
                </c:pt>
                <c:pt idx="3265">
                  <c:v>Aug</c:v>
                </c:pt>
                <c:pt idx="3266">
                  <c:v>Aug</c:v>
                </c:pt>
                <c:pt idx="3267">
                  <c:v>Aug</c:v>
                </c:pt>
                <c:pt idx="3268">
                  <c:v>Aug</c:v>
                </c:pt>
                <c:pt idx="3269">
                  <c:v>Aug</c:v>
                </c:pt>
                <c:pt idx="3270">
                  <c:v>Aug</c:v>
                </c:pt>
                <c:pt idx="3271">
                  <c:v>Aug</c:v>
                </c:pt>
                <c:pt idx="3272">
                  <c:v>Aug</c:v>
                </c:pt>
                <c:pt idx="3273">
                  <c:v>Aug</c:v>
                </c:pt>
                <c:pt idx="3274">
                  <c:v>Aug</c:v>
                </c:pt>
                <c:pt idx="3275">
                  <c:v>Aug</c:v>
                </c:pt>
                <c:pt idx="3276">
                  <c:v>Aug</c:v>
                </c:pt>
                <c:pt idx="3277">
                  <c:v>Aug</c:v>
                </c:pt>
                <c:pt idx="3278">
                  <c:v>Aug</c:v>
                </c:pt>
                <c:pt idx="3279">
                  <c:v>Aug</c:v>
                </c:pt>
                <c:pt idx="3280">
                  <c:v>Aug</c:v>
                </c:pt>
                <c:pt idx="3281">
                  <c:v>Aug</c:v>
                </c:pt>
                <c:pt idx="3282">
                  <c:v>Aug</c:v>
                </c:pt>
                <c:pt idx="3283">
                  <c:v>Aug</c:v>
                </c:pt>
                <c:pt idx="3284">
                  <c:v>Aug</c:v>
                </c:pt>
                <c:pt idx="3285">
                  <c:v>Aug</c:v>
                </c:pt>
                <c:pt idx="3286">
                  <c:v>Aug</c:v>
                </c:pt>
                <c:pt idx="3287">
                  <c:v>Aug</c:v>
                </c:pt>
                <c:pt idx="3288">
                  <c:v>Aug</c:v>
                </c:pt>
                <c:pt idx="3289">
                  <c:v>Aug</c:v>
                </c:pt>
                <c:pt idx="3290">
                  <c:v>Aug</c:v>
                </c:pt>
                <c:pt idx="3291">
                  <c:v>Aug</c:v>
                </c:pt>
                <c:pt idx="3292">
                  <c:v>Aug</c:v>
                </c:pt>
                <c:pt idx="3293">
                  <c:v>Aug</c:v>
                </c:pt>
                <c:pt idx="3294">
                  <c:v>Aug</c:v>
                </c:pt>
                <c:pt idx="3295">
                  <c:v>Aug</c:v>
                </c:pt>
                <c:pt idx="3296">
                  <c:v>Aug</c:v>
                </c:pt>
                <c:pt idx="3297">
                  <c:v>Aug</c:v>
                </c:pt>
                <c:pt idx="3298">
                  <c:v>Aug</c:v>
                </c:pt>
                <c:pt idx="3299">
                  <c:v>Aug</c:v>
                </c:pt>
                <c:pt idx="3300">
                  <c:v>Aug</c:v>
                </c:pt>
                <c:pt idx="3301">
                  <c:v>Aug</c:v>
                </c:pt>
                <c:pt idx="3302">
                  <c:v>Aug</c:v>
                </c:pt>
                <c:pt idx="3303">
                  <c:v>Aug</c:v>
                </c:pt>
                <c:pt idx="3304">
                  <c:v>Aug</c:v>
                </c:pt>
                <c:pt idx="3305">
                  <c:v>Aug</c:v>
                </c:pt>
                <c:pt idx="3306">
                  <c:v>Aug</c:v>
                </c:pt>
                <c:pt idx="3307">
                  <c:v>Aug</c:v>
                </c:pt>
                <c:pt idx="3308">
                  <c:v>Aug</c:v>
                </c:pt>
                <c:pt idx="3309">
                  <c:v>Aug</c:v>
                </c:pt>
                <c:pt idx="3310">
                  <c:v>Aug</c:v>
                </c:pt>
                <c:pt idx="3311">
                  <c:v>Aug</c:v>
                </c:pt>
                <c:pt idx="3312">
                  <c:v>Aug</c:v>
                </c:pt>
                <c:pt idx="3313">
                  <c:v>Aug</c:v>
                </c:pt>
                <c:pt idx="3314">
                  <c:v>Aug</c:v>
                </c:pt>
                <c:pt idx="3315">
                  <c:v>Aug</c:v>
                </c:pt>
                <c:pt idx="3316">
                  <c:v>Aug</c:v>
                </c:pt>
                <c:pt idx="3317">
                  <c:v>Aug</c:v>
                </c:pt>
                <c:pt idx="3318">
                  <c:v>Aug</c:v>
                </c:pt>
                <c:pt idx="3319">
                  <c:v>Aug</c:v>
                </c:pt>
                <c:pt idx="3320">
                  <c:v>Aug</c:v>
                </c:pt>
                <c:pt idx="3321">
                  <c:v>Aug</c:v>
                </c:pt>
                <c:pt idx="3322">
                  <c:v>Aug</c:v>
                </c:pt>
                <c:pt idx="3323">
                  <c:v>Aug</c:v>
                </c:pt>
                <c:pt idx="3324">
                  <c:v>Aug</c:v>
                </c:pt>
                <c:pt idx="3325">
                  <c:v>Aug</c:v>
                </c:pt>
                <c:pt idx="3326">
                  <c:v>Aug</c:v>
                </c:pt>
                <c:pt idx="3327">
                  <c:v>Aug</c:v>
                </c:pt>
                <c:pt idx="3328">
                  <c:v>Aug</c:v>
                </c:pt>
                <c:pt idx="3329">
                  <c:v>Aug</c:v>
                </c:pt>
                <c:pt idx="3330">
                  <c:v>Aug</c:v>
                </c:pt>
                <c:pt idx="3331">
                  <c:v>Aug</c:v>
                </c:pt>
                <c:pt idx="3332">
                  <c:v>Aug</c:v>
                </c:pt>
                <c:pt idx="3333">
                  <c:v>Aug</c:v>
                </c:pt>
                <c:pt idx="3334">
                  <c:v>Aug</c:v>
                </c:pt>
                <c:pt idx="3335">
                  <c:v>Aug</c:v>
                </c:pt>
                <c:pt idx="3336">
                  <c:v>Aug</c:v>
                </c:pt>
                <c:pt idx="3337">
                  <c:v>Aug</c:v>
                </c:pt>
                <c:pt idx="3338">
                  <c:v>Aug</c:v>
                </c:pt>
                <c:pt idx="3339">
                  <c:v>Aug</c:v>
                </c:pt>
                <c:pt idx="3340">
                  <c:v>Aug</c:v>
                </c:pt>
                <c:pt idx="3341">
                  <c:v>Aug</c:v>
                </c:pt>
                <c:pt idx="3342">
                  <c:v>Aug</c:v>
                </c:pt>
                <c:pt idx="3343">
                  <c:v>Aug</c:v>
                </c:pt>
                <c:pt idx="3344">
                  <c:v>Aug</c:v>
                </c:pt>
                <c:pt idx="3345">
                  <c:v>Aug</c:v>
                </c:pt>
                <c:pt idx="3346">
                  <c:v>Aug</c:v>
                </c:pt>
                <c:pt idx="3347">
                  <c:v>Aug</c:v>
                </c:pt>
                <c:pt idx="3348">
                  <c:v>Aug</c:v>
                </c:pt>
                <c:pt idx="3349">
                  <c:v>Aug</c:v>
                </c:pt>
                <c:pt idx="3350">
                  <c:v>Aug</c:v>
                </c:pt>
                <c:pt idx="3351">
                  <c:v>Aug</c:v>
                </c:pt>
                <c:pt idx="3352">
                  <c:v>Aug</c:v>
                </c:pt>
                <c:pt idx="3353">
                  <c:v>Aug</c:v>
                </c:pt>
                <c:pt idx="3354">
                  <c:v>Aug</c:v>
                </c:pt>
                <c:pt idx="3355">
                  <c:v>Aug</c:v>
                </c:pt>
                <c:pt idx="3356">
                  <c:v>Aug</c:v>
                </c:pt>
                <c:pt idx="3357">
                  <c:v>Aug</c:v>
                </c:pt>
                <c:pt idx="3358">
                  <c:v>Aug</c:v>
                </c:pt>
                <c:pt idx="3359">
                  <c:v>Aug</c:v>
                </c:pt>
                <c:pt idx="3360">
                  <c:v>Aug</c:v>
                </c:pt>
                <c:pt idx="3361">
                  <c:v>Aug</c:v>
                </c:pt>
                <c:pt idx="3362">
                  <c:v>Aug</c:v>
                </c:pt>
                <c:pt idx="3363">
                  <c:v>Aug</c:v>
                </c:pt>
                <c:pt idx="3364">
                  <c:v>Aug</c:v>
                </c:pt>
                <c:pt idx="3365">
                  <c:v>Aug</c:v>
                </c:pt>
                <c:pt idx="3366">
                  <c:v>Aug</c:v>
                </c:pt>
                <c:pt idx="3367">
                  <c:v>Aug</c:v>
                </c:pt>
                <c:pt idx="3368">
                  <c:v>Aug</c:v>
                </c:pt>
                <c:pt idx="3369">
                  <c:v>Aug</c:v>
                </c:pt>
                <c:pt idx="3370">
                  <c:v>Aug</c:v>
                </c:pt>
                <c:pt idx="3371">
                  <c:v>Aug</c:v>
                </c:pt>
                <c:pt idx="3372">
                  <c:v>Aug</c:v>
                </c:pt>
                <c:pt idx="3373">
                  <c:v>Aug</c:v>
                </c:pt>
                <c:pt idx="3374">
                  <c:v>Aug</c:v>
                </c:pt>
                <c:pt idx="3375">
                  <c:v>Aug</c:v>
                </c:pt>
                <c:pt idx="3376">
                  <c:v>Aug</c:v>
                </c:pt>
                <c:pt idx="3377">
                  <c:v>Aug</c:v>
                </c:pt>
                <c:pt idx="3378">
                  <c:v>Aug</c:v>
                </c:pt>
                <c:pt idx="3379">
                  <c:v>Aug</c:v>
                </c:pt>
                <c:pt idx="3380">
                  <c:v>Aug</c:v>
                </c:pt>
                <c:pt idx="3381">
                  <c:v>Aug</c:v>
                </c:pt>
                <c:pt idx="3382">
                  <c:v>Aug</c:v>
                </c:pt>
                <c:pt idx="3383">
                  <c:v>Aug</c:v>
                </c:pt>
                <c:pt idx="3384">
                  <c:v>Aug</c:v>
                </c:pt>
                <c:pt idx="3385">
                  <c:v>Aug</c:v>
                </c:pt>
                <c:pt idx="3386">
                  <c:v>Aug</c:v>
                </c:pt>
                <c:pt idx="3387">
                  <c:v>Aug</c:v>
                </c:pt>
                <c:pt idx="3388">
                  <c:v>Aug</c:v>
                </c:pt>
                <c:pt idx="3389">
                  <c:v>Aug</c:v>
                </c:pt>
                <c:pt idx="3390">
                  <c:v>Aug</c:v>
                </c:pt>
                <c:pt idx="3391">
                  <c:v>Aug</c:v>
                </c:pt>
                <c:pt idx="3392">
                  <c:v>Aug</c:v>
                </c:pt>
                <c:pt idx="3393">
                  <c:v>Aug</c:v>
                </c:pt>
                <c:pt idx="3394">
                  <c:v>Aug</c:v>
                </c:pt>
                <c:pt idx="3395">
                  <c:v>Aug</c:v>
                </c:pt>
                <c:pt idx="3396">
                  <c:v>Aug</c:v>
                </c:pt>
                <c:pt idx="3397">
                  <c:v>Aug</c:v>
                </c:pt>
                <c:pt idx="3398">
                  <c:v>Aug</c:v>
                </c:pt>
                <c:pt idx="3399">
                  <c:v>Aug</c:v>
                </c:pt>
                <c:pt idx="3400">
                  <c:v>Aug</c:v>
                </c:pt>
                <c:pt idx="3401">
                  <c:v>Aug</c:v>
                </c:pt>
                <c:pt idx="3402">
                  <c:v>Aug</c:v>
                </c:pt>
                <c:pt idx="3403">
                  <c:v>Aug</c:v>
                </c:pt>
                <c:pt idx="3404">
                  <c:v>Aug</c:v>
                </c:pt>
                <c:pt idx="3405">
                  <c:v>Aug</c:v>
                </c:pt>
                <c:pt idx="3406">
                  <c:v>Aug</c:v>
                </c:pt>
                <c:pt idx="3407">
                  <c:v>Aug</c:v>
                </c:pt>
                <c:pt idx="3408">
                  <c:v>Aug</c:v>
                </c:pt>
                <c:pt idx="3409">
                  <c:v>Aug</c:v>
                </c:pt>
                <c:pt idx="3410">
                  <c:v>Aug</c:v>
                </c:pt>
                <c:pt idx="3411">
                  <c:v>Aug</c:v>
                </c:pt>
                <c:pt idx="3412">
                  <c:v>Aug</c:v>
                </c:pt>
                <c:pt idx="3413">
                  <c:v>Aug</c:v>
                </c:pt>
                <c:pt idx="3414">
                  <c:v>Aug</c:v>
                </c:pt>
                <c:pt idx="3415">
                  <c:v>Aug</c:v>
                </c:pt>
                <c:pt idx="3416">
                  <c:v>Aug</c:v>
                </c:pt>
                <c:pt idx="3417">
                  <c:v>Aug</c:v>
                </c:pt>
                <c:pt idx="3418">
                  <c:v>Aug</c:v>
                </c:pt>
                <c:pt idx="3419">
                  <c:v>Aug</c:v>
                </c:pt>
                <c:pt idx="3420">
                  <c:v>Aug</c:v>
                </c:pt>
                <c:pt idx="3421">
                  <c:v>Aug</c:v>
                </c:pt>
                <c:pt idx="3422">
                  <c:v>Aug</c:v>
                </c:pt>
                <c:pt idx="3423">
                  <c:v>Aug</c:v>
                </c:pt>
                <c:pt idx="3424">
                  <c:v>Aug</c:v>
                </c:pt>
                <c:pt idx="3425">
                  <c:v>Aug</c:v>
                </c:pt>
                <c:pt idx="3426">
                  <c:v>Aug</c:v>
                </c:pt>
                <c:pt idx="3427">
                  <c:v>Aug</c:v>
                </c:pt>
                <c:pt idx="3428">
                  <c:v>Aug</c:v>
                </c:pt>
                <c:pt idx="3429">
                  <c:v>Aug</c:v>
                </c:pt>
                <c:pt idx="3430">
                  <c:v>Aug</c:v>
                </c:pt>
                <c:pt idx="3431">
                  <c:v>Aug</c:v>
                </c:pt>
                <c:pt idx="3432">
                  <c:v>Aug</c:v>
                </c:pt>
                <c:pt idx="3433">
                  <c:v>Aug</c:v>
                </c:pt>
                <c:pt idx="3434">
                  <c:v>Aug</c:v>
                </c:pt>
                <c:pt idx="3435">
                  <c:v>Aug</c:v>
                </c:pt>
                <c:pt idx="3436">
                  <c:v>Aug</c:v>
                </c:pt>
                <c:pt idx="3437">
                  <c:v>Aug</c:v>
                </c:pt>
                <c:pt idx="3438">
                  <c:v>Aug</c:v>
                </c:pt>
                <c:pt idx="3439">
                  <c:v>Aug</c:v>
                </c:pt>
                <c:pt idx="3440">
                  <c:v>Aug</c:v>
                </c:pt>
                <c:pt idx="3441">
                  <c:v>Aug</c:v>
                </c:pt>
                <c:pt idx="3442">
                  <c:v>Aug</c:v>
                </c:pt>
                <c:pt idx="3443">
                  <c:v>Aug</c:v>
                </c:pt>
                <c:pt idx="3444">
                  <c:v>Aug</c:v>
                </c:pt>
                <c:pt idx="3445">
                  <c:v>Aug</c:v>
                </c:pt>
                <c:pt idx="3446">
                  <c:v>Aug</c:v>
                </c:pt>
                <c:pt idx="3447">
                  <c:v>Aug</c:v>
                </c:pt>
                <c:pt idx="3448">
                  <c:v>Aug</c:v>
                </c:pt>
                <c:pt idx="3449">
                  <c:v>Aug</c:v>
                </c:pt>
                <c:pt idx="3450">
                  <c:v>Aug</c:v>
                </c:pt>
                <c:pt idx="3451">
                  <c:v>Aug</c:v>
                </c:pt>
                <c:pt idx="3452">
                  <c:v>Aug</c:v>
                </c:pt>
                <c:pt idx="3453">
                  <c:v>Aug</c:v>
                </c:pt>
                <c:pt idx="3454">
                  <c:v>Aug</c:v>
                </c:pt>
                <c:pt idx="3455">
                  <c:v>Aug</c:v>
                </c:pt>
                <c:pt idx="3456">
                  <c:v>Aug</c:v>
                </c:pt>
                <c:pt idx="3457">
                  <c:v>Aug</c:v>
                </c:pt>
                <c:pt idx="3458">
                  <c:v>Aug</c:v>
                </c:pt>
                <c:pt idx="3459">
                  <c:v>Aug</c:v>
                </c:pt>
                <c:pt idx="3460">
                  <c:v>Aug</c:v>
                </c:pt>
                <c:pt idx="3461">
                  <c:v>Aug</c:v>
                </c:pt>
                <c:pt idx="3462">
                  <c:v>Aug</c:v>
                </c:pt>
                <c:pt idx="3463">
                  <c:v>Aug</c:v>
                </c:pt>
                <c:pt idx="3464">
                  <c:v>Aug</c:v>
                </c:pt>
                <c:pt idx="3465">
                  <c:v>Aug</c:v>
                </c:pt>
                <c:pt idx="3466">
                  <c:v>Aug</c:v>
                </c:pt>
                <c:pt idx="3467">
                  <c:v>Aug</c:v>
                </c:pt>
                <c:pt idx="3468">
                  <c:v>Aug</c:v>
                </c:pt>
                <c:pt idx="3469">
                  <c:v>Aug</c:v>
                </c:pt>
                <c:pt idx="3470">
                  <c:v>Aug</c:v>
                </c:pt>
                <c:pt idx="3471">
                  <c:v>Aug</c:v>
                </c:pt>
                <c:pt idx="3472">
                  <c:v>Aug</c:v>
                </c:pt>
                <c:pt idx="3473">
                  <c:v>Aug</c:v>
                </c:pt>
                <c:pt idx="3474">
                  <c:v>Aug</c:v>
                </c:pt>
                <c:pt idx="3475">
                  <c:v>Aug</c:v>
                </c:pt>
                <c:pt idx="3476">
                  <c:v>Aug</c:v>
                </c:pt>
                <c:pt idx="3477">
                  <c:v>Aug</c:v>
                </c:pt>
                <c:pt idx="3478">
                  <c:v>Aug</c:v>
                </c:pt>
                <c:pt idx="3479">
                  <c:v>Aug</c:v>
                </c:pt>
                <c:pt idx="3480">
                  <c:v>Aug</c:v>
                </c:pt>
                <c:pt idx="3481">
                  <c:v>Aug</c:v>
                </c:pt>
                <c:pt idx="3482">
                  <c:v>Aug</c:v>
                </c:pt>
                <c:pt idx="3483">
                  <c:v>Aug</c:v>
                </c:pt>
                <c:pt idx="3484">
                  <c:v>Aug</c:v>
                </c:pt>
                <c:pt idx="3485">
                  <c:v>Aug</c:v>
                </c:pt>
                <c:pt idx="3486">
                  <c:v>Aug</c:v>
                </c:pt>
                <c:pt idx="3487">
                  <c:v>Aug</c:v>
                </c:pt>
                <c:pt idx="3488">
                  <c:v>Aug</c:v>
                </c:pt>
                <c:pt idx="3489">
                  <c:v>Aug</c:v>
                </c:pt>
                <c:pt idx="3490">
                  <c:v>Aug</c:v>
                </c:pt>
                <c:pt idx="3491">
                  <c:v>Aug</c:v>
                </c:pt>
                <c:pt idx="3492">
                  <c:v>Aug</c:v>
                </c:pt>
                <c:pt idx="3493">
                  <c:v>Aug</c:v>
                </c:pt>
                <c:pt idx="3494">
                  <c:v>Aug</c:v>
                </c:pt>
                <c:pt idx="3495">
                  <c:v>Aug</c:v>
                </c:pt>
                <c:pt idx="3496">
                  <c:v>Aug</c:v>
                </c:pt>
                <c:pt idx="3497">
                  <c:v>Aug</c:v>
                </c:pt>
                <c:pt idx="3498">
                  <c:v>Aug</c:v>
                </c:pt>
                <c:pt idx="3499">
                  <c:v>Aug</c:v>
                </c:pt>
                <c:pt idx="3500">
                  <c:v>Aug</c:v>
                </c:pt>
                <c:pt idx="3501">
                  <c:v>Aug</c:v>
                </c:pt>
                <c:pt idx="3502">
                  <c:v>Aug</c:v>
                </c:pt>
                <c:pt idx="3503">
                  <c:v>Aug</c:v>
                </c:pt>
                <c:pt idx="3504">
                  <c:v>Aug</c:v>
                </c:pt>
                <c:pt idx="3505">
                  <c:v>Aug</c:v>
                </c:pt>
                <c:pt idx="3506">
                  <c:v>Aug</c:v>
                </c:pt>
                <c:pt idx="3507">
                  <c:v>Aug</c:v>
                </c:pt>
                <c:pt idx="3508">
                  <c:v>Aug</c:v>
                </c:pt>
                <c:pt idx="3509">
                  <c:v>Aug</c:v>
                </c:pt>
                <c:pt idx="3510">
                  <c:v>Aug</c:v>
                </c:pt>
                <c:pt idx="3511">
                  <c:v>Aug</c:v>
                </c:pt>
                <c:pt idx="3512">
                  <c:v>Aug</c:v>
                </c:pt>
                <c:pt idx="3513">
                  <c:v>Aug</c:v>
                </c:pt>
                <c:pt idx="3514">
                  <c:v>Aug</c:v>
                </c:pt>
                <c:pt idx="3515">
                  <c:v>Aug</c:v>
                </c:pt>
                <c:pt idx="3516">
                  <c:v>Aug</c:v>
                </c:pt>
                <c:pt idx="3517">
                  <c:v>Aug</c:v>
                </c:pt>
                <c:pt idx="3518">
                  <c:v>Aug</c:v>
                </c:pt>
                <c:pt idx="3519">
                  <c:v>Aug</c:v>
                </c:pt>
                <c:pt idx="3520">
                  <c:v>Aug</c:v>
                </c:pt>
                <c:pt idx="3521">
                  <c:v>Aug</c:v>
                </c:pt>
                <c:pt idx="3522">
                  <c:v>Aug</c:v>
                </c:pt>
                <c:pt idx="3523">
                  <c:v>Aug</c:v>
                </c:pt>
                <c:pt idx="3524">
                  <c:v>Aug</c:v>
                </c:pt>
                <c:pt idx="3525">
                  <c:v>Aug</c:v>
                </c:pt>
                <c:pt idx="3526">
                  <c:v>Aug</c:v>
                </c:pt>
                <c:pt idx="3527">
                  <c:v>Aug</c:v>
                </c:pt>
                <c:pt idx="3528">
                  <c:v>Aug</c:v>
                </c:pt>
                <c:pt idx="3529">
                  <c:v>Aug</c:v>
                </c:pt>
                <c:pt idx="3530">
                  <c:v>Aug</c:v>
                </c:pt>
                <c:pt idx="3531">
                  <c:v>Aug</c:v>
                </c:pt>
                <c:pt idx="3532">
                  <c:v>Aug</c:v>
                </c:pt>
                <c:pt idx="3533">
                  <c:v>Aug</c:v>
                </c:pt>
                <c:pt idx="3534">
                  <c:v>Aug</c:v>
                </c:pt>
                <c:pt idx="3535">
                  <c:v>Aug</c:v>
                </c:pt>
                <c:pt idx="3536">
                  <c:v>Aug</c:v>
                </c:pt>
                <c:pt idx="3537">
                  <c:v>Aug</c:v>
                </c:pt>
                <c:pt idx="3538">
                  <c:v>Aug</c:v>
                </c:pt>
                <c:pt idx="3539">
                  <c:v>Aug</c:v>
                </c:pt>
                <c:pt idx="3540">
                  <c:v>Aug</c:v>
                </c:pt>
                <c:pt idx="3541">
                  <c:v>Aug</c:v>
                </c:pt>
                <c:pt idx="3542">
                  <c:v>Aug</c:v>
                </c:pt>
                <c:pt idx="3543">
                  <c:v>Aug</c:v>
                </c:pt>
                <c:pt idx="3544">
                  <c:v>Aug</c:v>
                </c:pt>
                <c:pt idx="3545">
                  <c:v>Aug</c:v>
                </c:pt>
                <c:pt idx="3546">
                  <c:v>Aug</c:v>
                </c:pt>
                <c:pt idx="3547">
                  <c:v>Aug</c:v>
                </c:pt>
                <c:pt idx="3548">
                  <c:v>Aug</c:v>
                </c:pt>
                <c:pt idx="3549">
                  <c:v>Aug</c:v>
                </c:pt>
                <c:pt idx="3550">
                  <c:v>Aug</c:v>
                </c:pt>
                <c:pt idx="3551">
                  <c:v>Aug</c:v>
                </c:pt>
                <c:pt idx="3552">
                  <c:v>Aug</c:v>
                </c:pt>
                <c:pt idx="3553">
                  <c:v>Aug</c:v>
                </c:pt>
                <c:pt idx="3554">
                  <c:v>Aug</c:v>
                </c:pt>
                <c:pt idx="3555">
                  <c:v>Aug</c:v>
                </c:pt>
                <c:pt idx="3556">
                  <c:v>Aug</c:v>
                </c:pt>
                <c:pt idx="3557">
                  <c:v>Aug</c:v>
                </c:pt>
                <c:pt idx="3558">
                  <c:v>Aug</c:v>
                </c:pt>
                <c:pt idx="3559">
                  <c:v>Aug</c:v>
                </c:pt>
                <c:pt idx="3560">
                  <c:v>Aug</c:v>
                </c:pt>
                <c:pt idx="3561">
                  <c:v>Aug</c:v>
                </c:pt>
                <c:pt idx="3562">
                  <c:v>Aug</c:v>
                </c:pt>
                <c:pt idx="3563">
                  <c:v>Aug</c:v>
                </c:pt>
                <c:pt idx="3564">
                  <c:v>Aug</c:v>
                </c:pt>
                <c:pt idx="3565">
                  <c:v>Aug</c:v>
                </c:pt>
                <c:pt idx="3566">
                  <c:v>Aug</c:v>
                </c:pt>
                <c:pt idx="3567">
                  <c:v>Aug</c:v>
                </c:pt>
                <c:pt idx="3568">
                  <c:v>Aug</c:v>
                </c:pt>
                <c:pt idx="3569">
                  <c:v>Aug</c:v>
                </c:pt>
                <c:pt idx="3570">
                  <c:v>Aug</c:v>
                </c:pt>
                <c:pt idx="3571">
                  <c:v>Aug</c:v>
                </c:pt>
                <c:pt idx="3572">
                  <c:v>Aug</c:v>
                </c:pt>
                <c:pt idx="3573">
                  <c:v>Aug</c:v>
                </c:pt>
                <c:pt idx="3574">
                  <c:v>Aug</c:v>
                </c:pt>
                <c:pt idx="3575">
                  <c:v>Aug</c:v>
                </c:pt>
                <c:pt idx="3576">
                  <c:v>Aug</c:v>
                </c:pt>
                <c:pt idx="3577">
                  <c:v>Aug</c:v>
                </c:pt>
                <c:pt idx="3578">
                  <c:v>Aug</c:v>
                </c:pt>
                <c:pt idx="3579">
                  <c:v>Aug</c:v>
                </c:pt>
                <c:pt idx="3580">
                  <c:v>Aug</c:v>
                </c:pt>
                <c:pt idx="3581">
                  <c:v>Aug</c:v>
                </c:pt>
                <c:pt idx="3582">
                  <c:v>Aug</c:v>
                </c:pt>
                <c:pt idx="3583">
                  <c:v>Aug</c:v>
                </c:pt>
                <c:pt idx="3584">
                  <c:v>Aug</c:v>
                </c:pt>
                <c:pt idx="3585">
                  <c:v>Aug</c:v>
                </c:pt>
                <c:pt idx="3586">
                  <c:v>Aug</c:v>
                </c:pt>
                <c:pt idx="3587">
                  <c:v>Aug</c:v>
                </c:pt>
                <c:pt idx="3588">
                  <c:v>Aug</c:v>
                </c:pt>
                <c:pt idx="3589">
                  <c:v>Aug</c:v>
                </c:pt>
                <c:pt idx="3590">
                  <c:v>Aug</c:v>
                </c:pt>
                <c:pt idx="3591">
                  <c:v>Aug</c:v>
                </c:pt>
                <c:pt idx="3592">
                  <c:v>Aug</c:v>
                </c:pt>
                <c:pt idx="3593">
                  <c:v>Aug</c:v>
                </c:pt>
                <c:pt idx="3594">
                  <c:v>Aug</c:v>
                </c:pt>
                <c:pt idx="3595">
                  <c:v>Aug</c:v>
                </c:pt>
                <c:pt idx="3596">
                  <c:v>Aug</c:v>
                </c:pt>
                <c:pt idx="3597">
                  <c:v>Aug</c:v>
                </c:pt>
                <c:pt idx="3598">
                  <c:v>Aug</c:v>
                </c:pt>
                <c:pt idx="3599">
                  <c:v>Aug</c:v>
                </c:pt>
                <c:pt idx="3600">
                  <c:v>Aug</c:v>
                </c:pt>
                <c:pt idx="3601">
                  <c:v>Aug</c:v>
                </c:pt>
                <c:pt idx="3602">
                  <c:v>Aug</c:v>
                </c:pt>
                <c:pt idx="3603">
                  <c:v>Aug</c:v>
                </c:pt>
                <c:pt idx="3604">
                  <c:v>Aug</c:v>
                </c:pt>
                <c:pt idx="3605">
                  <c:v>Aug</c:v>
                </c:pt>
                <c:pt idx="3606">
                  <c:v>Aug</c:v>
                </c:pt>
                <c:pt idx="3607">
                  <c:v>Aug</c:v>
                </c:pt>
                <c:pt idx="3608">
                  <c:v>Aug</c:v>
                </c:pt>
                <c:pt idx="3609">
                  <c:v>Aug</c:v>
                </c:pt>
                <c:pt idx="3610">
                  <c:v>Aug</c:v>
                </c:pt>
                <c:pt idx="3611">
                  <c:v>Aug</c:v>
                </c:pt>
                <c:pt idx="3612">
                  <c:v>Aug</c:v>
                </c:pt>
                <c:pt idx="3613">
                  <c:v>Aug</c:v>
                </c:pt>
                <c:pt idx="3614">
                  <c:v>Aug</c:v>
                </c:pt>
                <c:pt idx="3615">
                  <c:v>Aug</c:v>
                </c:pt>
                <c:pt idx="3616">
                  <c:v>Aug</c:v>
                </c:pt>
                <c:pt idx="3617">
                  <c:v>Aug</c:v>
                </c:pt>
                <c:pt idx="3618">
                  <c:v>Aug</c:v>
                </c:pt>
                <c:pt idx="3619">
                  <c:v>Aug</c:v>
                </c:pt>
                <c:pt idx="3620">
                  <c:v>Aug</c:v>
                </c:pt>
                <c:pt idx="3621">
                  <c:v>Aug</c:v>
                </c:pt>
                <c:pt idx="3622">
                  <c:v>Aug</c:v>
                </c:pt>
                <c:pt idx="3623">
                  <c:v>Aug</c:v>
                </c:pt>
                <c:pt idx="3624">
                  <c:v>Aug</c:v>
                </c:pt>
                <c:pt idx="3625">
                  <c:v>Aug</c:v>
                </c:pt>
                <c:pt idx="3626">
                  <c:v>Aug</c:v>
                </c:pt>
                <c:pt idx="3627">
                  <c:v>Aug</c:v>
                </c:pt>
                <c:pt idx="3628">
                  <c:v>Aug</c:v>
                </c:pt>
                <c:pt idx="3629">
                  <c:v>Aug</c:v>
                </c:pt>
                <c:pt idx="3630">
                  <c:v>Aug</c:v>
                </c:pt>
                <c:pt idx="3631">
                  <c:v>Aug</c:v>
                </c:pt>
                <c:pt idx="3632">
                  <c:v>Aug</c:v>
                </c:pt>
                <c:pt idx="3633">
                  <c:v>Aug</c:v>
                </c:pt>
                <c:pt idx="3634">
                  <c:v>Aug</c:v>
                </c:pt>
                <c:pt idx="3635">
                  <c:v>Aug</c:v>
                </c:pt>
                <c:pt idx="3636">
                  <c:v>Aug</c:v>
                </c:pt>
                <c:pt idx="3637">
                  <c:v>Aug</c:v>
                </c:pt>
                <c:pt idx="3638">
                  <c:v>Aug</c:v>
                </c:pt>
                <c:pt idx="3639">
                  <c:v>Aug</c:v>
                </c:pt>
                <c:pt idx="3640">
                  <c:v>Aug</c:v>
                </c:pt>
                <c:pt idx="3641">
                  <c:v>Aug</c:v>
                </c:pt>
                <c:pt idx="3642">
                  <c:v>Aug</c:v>
                </c:pt>
                <c:pt idx="3643">
                  <c:v>Aug</c:v>
                </c:pt>
                <c:pt idx="3644">
                  <c:v>Aug</c:v>
                </c:pt>
                <c:pt idx="3645">
                  <c:v>Aug</c:v>
                </c:pt>
                <c:pt idx="3646">
                  <c:v>Aug</c:v>
                </c:pt>
                <c:pt idx="3647">
                  <c:v>Aug</c:v>
                </c:pt>
                <c:pt idx="3648">
                  <c:v>Aug</c:v>
                </c:pt>
                <c:pt idx="3649">
                  <c:v>Aug</c:v>
                </c:pt>
                <c:pt idx="3650">
                  <c:v>Aug</c:v>
                </c:pt>
                <c:pt idx="3651">
                  <c:v>Aug</c:v>
                </c:pt>
                <c:pt idx="3652">
                  <c:v>Aug</c:v>
                </c:pt>
                <c:pt idx="3653">
                  <c:v>Aug</c:v>
                </c:pt>
                <c:pt idx="3654">
                  <c:v>Aug</c:v>
                </c:pt>
                <c:pt idx="3655">
                  <c:v>Aug</c:v>
                </c:pt>
                <c:pt idx="3656">
                  <c:v>Aug</c:v>
                </c:pt>
                <c:pt idx="3657">
                  <c:v>Aug</c:v>
                </c:pt>
                <c:pt idx="3658">
                  <c:v>Aug</c:v>
                </c:pt>
                <c:pt idx="3659">
                  <c:v>Aug</c:v>
                </c:pt>
                <c:pt idx="3660">
                  <c:v>Aug</c:v>
                </c:pt>
                <c:pt idx="3661">
                  <c:v>Aug</c:v>
                </c:pt>
                <c:pt idx="3662">
                  <c:v>Aug</c:v>
                </c:pt>
                <c:pt idx="3663">
                  <c:v>Aug</c:v>
                </c:pt>
                <c:pt idx="3664">
                  <c:v>Aug</c:v>
                </c:pt>
                <c:pt idx="3665">
                  <c:v>Aug</c:v>
                </c:pt>
                <c:pt idx="3666">
                  <c:v>Aug</c:v>
                </c:pt>
                <c:pt idx="3667">
                  <c:v>Aug</c:v>
                </c:pt>
                <c:pt idx="3668">
                  <c:v>Aug</c:v>
                </c:pt>
                <c:pt idx="3669">
                  <c:v>Aug</c:v>
                </c:pt>
                <c:pt idx="3670">
                  <c:v>Aug</c:v>
                </c:pt>
                <c:pt idx="3671">
                  <c:v>Aug</c:v>
                </c:pt>
                <c:pt idx="3672">
                  <c:v>Sep</c:v>
                </c:pt>
                <c:pt idx="3673">
                  <c:v>Sep</c:v>
                </c:pt>
                <c:pt idx="3674">
                  <c:v>Sep</c:v>
                </c:pt>
                <c:pt idx="3675">
                  <c:v>Sep</c:v>
                </c:pt>
                <c:pt idx="3676">
                  <c:v>Sep</c:v>
                </c:pt>
                <c:pt idx="3677">
                  <c:v>Sep</c:v>
                </c:pt>
                <c:pt idx="3678">
                  <c:v>Sep</c:v>
                </c:pt>
                <c:pt idx="3679">
                  <c:v>Sep</c:v>
                </c:pt>
                <c:pt idx="3680">
                  <c:v>Sep</c:v>
                </c:pt>
                <c:pt idx="3681">
                  <c:v>Sep</c:v>
                </c:pt>
                <c:pt idx="3682">
                  <c:v>Sep</c:v>
                </c:pt>
                <c:pt idx="3683">
                  <c:v>Sep</c:v>
                </c:pt>
                <c:pt idx="3684">
                  <c:v>Sep</c:v>
                </c:pt>
                <c:pt idx="3685">
                  <c:v>Sep</c:v>
                </c:pt>
                <c:pt idx="3686">
                  <c:v>Sep</c:v>
                </c:pt>
                <c:pt idx="3687">
                  <c:v>Sep</c:v>
                </c:pt>
                <c:pt idx="3688">
                  <c:v>Sep</c:v>
                </c:pt>
                <c:pt idx="3689">
                  <c:v>Sep</c:v>
                </c:pt>
                <c:pt idx="3690">
                  <c:v>Sep</c:v>
                </c:pt>
                <c:pt idx="3691">
                  <c:v>Sep</c:v>
                </c:pt>
                <c:pt idx="3692">
                  <c:v>Sep</c:v>
                </c:pt>
                <c:pt idx="3693">
                  <c:v>Sep</c:v>
                </c:pt>
                <c:pt idx="3694">
                  <c:v>Sep</c:v>
                </c:pt>
                <c:pt idx="3695">
                  <c:v>Sep</c:v>
                </c:pt>
                <c:pt idx="3696">
                  <c:v>Sep</c:v>
                </c:pt>
                <c:pt idx="3697">
                  <c:v>Sep</c:v>
                </c:pt>
                <c:pt idx="3698">
                  <c:v>Sep</c:v>
                </c:pt>
                <c:pt idx="3699">
                  <c:v>Sep</c:v>
                </c:pt>
                <c:pt idx="3700">
                  <c:v>Sep</c:v>
                </c:pt>
                <c:pt idx="3701">
                  <c:v>Sep</c:v>
                </c:pt>
                <c:pt idx="3702">
                  <c:v>Sep</c:v>
                </c:pt>
                <c:pt idx="3703">
                  <c:v>Sep</c:v>
                </c:pt>
                <c:pt idx="3704">
                  <c:v>Sep</c:v>
                </c:pt>
                <c:pt idx="3705">
                  <c:v>Sep</c:v>
                </c:pt>
                <c:pt idx="3706">
                  <c:v>Sep</c:v>
                </c:pt>
                <c:pt idx="3707">
                  <c:v>Sep</c:v>
                </c:pt>
                <c:pt idx="3708">
                  <c:v>Sep</c:v>
                </c:pt>
                <c:pt idx="3709">
                  <c:v>Sep</c:v>
                </c:pt>
                <c:pt idx="3710">
                  <c:v>Sep</c:v>
                </c:pt>
                <c:pt idx="3711">
                  <c:v>Sep</c:v>
                </c:pt>
                <c:pt idx="3712">
                  <c:v>Sep</c:v>
                </c:pt>
                <c:pt idx="3713">
                  <c:v>Sep</c:v>
                </c:pt>
                <c:pt idx="3714">
                  <c:v>Sep</c:v>
                </c:pt>
                <c:pt idx="3715">
                  <c:v>Sep</c:v>
                </c:pt>
                <c:pt idx="3716">
                  <c:v>Sep</c:v>
                </c:pt>
                <c:pt idx="3717">
                  <c:v>Sep</c:v>
                </c:pt>
                <c:pt idx="3718">
                  <c:v>Sep</c:v>
                </c:pt>
                <c:pt idx="3719">
                  <c:v>Sep</c:v>
                </c:pt>
                <c:pt idx="3720">
                  <c:v>Sep</c:v>
                </c:pt>
                <c:pt idx="3721">
                  <c:v>Sep</c:v>
                </c:pt>
                <c:pt idx="3722">
                  <c:v>Sep</c:v>
                </c:pt>
                <c:pt idx="3723">
                  <c:v>Sep</c:v>
                </c:pt>
                <c:pt idx="3724">
                  <c:v>Sep</c:v>
                </c:pt>
                <c:pt idx="3725">
                  <c:v>Sep</c:v>
                </c:pt>
                <c:pt idx="3726">
                  <c:v>Sep</c:v>
                </c:pt>
                <c:pt idx="3727">
                  <c:v>Sep</c:v>
                </c:pt>
                <c:pt idx="3728">
                  <c:v>Sep</c:v>
                </c:pt>
                <c:pt idx="3729">
                  <c:v>Sep</c:v>
                </c:pt>
                <c:pt idx="3730">
                  <c:v>Sep</c:v>
                </c:pt>
                <c:pt idx="3731">
                  <c:v>Sep</c:v>
                </c:pt>
                <c:pt idx="3732">
                  <c:v>Sep</c:v>
                </c:pt>
                <c:pt idx="3733">
                  <c:v>Sep</c:v>
                </c:pt>
                <c:pt idx="3734">
                  <c:v>Sep</c:v>
                </c:pt>
                <c:pt idx="3735">
                  <c:v>Sep</c:v>
                </c:pt>
                <c:pt idx="3736">
                  <c:v>Sep</c:v>
                </c:pt>
                <c:pt idx="3737">
                  <c:v>Sep</c:v>
                </c:pt>
                <c:pt idx="3738">
                  <c:v>Sep</c:v>
                </c:pt>
                <c:pt idx="3739">
                  <c:v>Sep</c:v>
                </c:pt>
                <c:pt idx="3740">
                  <c:v>Sep</c:v>
                </c:pt>
                <c:pt idx="3741">
                  <c:v>Sep</c:v>
                </c:pt>
                <c:pt idx="3742">
                  <c:v>Sep</c:v>
                </c:pt>
                <c:pt idx="3743">
                  <c:v>Sep</c:v>
                </c:pt>
                <c:pt idx="3744">
                  <c:v>Sep</c:v>
                </c:pt>
                <c:pt idx="3745">
                  <c:v>Sep</c:v>
                </c:pt>
                <c:pt idx="3746">
                  <c:v>Sep</c:v>
                </c:pt>
                <c:pt idx="3747">
                  <c:v>Sep</c:v>
                </c:pt>
                <c:pt idx="3748">
                  <c:v>Sep</c:v>
                </c:pt>
                <c:pt idx="3749">
                  <c:v>Sep</c:v>
                </c:pt>
                <c:pt idx="3750">
                  <c:v>Sep</c:v>
                </c:pt>
                <c:pt idx="3751">
                  <c:v>Sep</c:v>
                </c:pt>
                <c:pt idx="3752">
                  <c:v>Sep</c:v>
                </c:pt>
                <c:pt idx="3753">
                  <c:v>Sep</c:v>
                </c:pt>
                <c:pt idx="3754">
                  <c:v>Sep</c:v>
                </c:pt>
                <c:pt idx="3755">
                  <c:v>Sep</c:v>
                </c:pt>
                <c:pt idx="3756">
                  <c:v>Sep</c:v>
                </c:pt>
                <c:pt idx="3757">
                  <c:v>Sep</c:v>
                </c:pt>
                <c:pt idx="3758">
                  <c:v>Sep</c:v>
                </c:pt>
                <c:pt idx="3759">
                  <c:v>Sep</c:v>
                </c:pt>
                <c:pt idx="3760">
                  <c:v>Sep</c:v>
                </c:pt>
                <c:pt idx="3761">
                  <c:v>Sep</c:v>
                </c:pt>
                <c:pt idx="3762">
                  <c:v>Sep</c:v>
                </c:pt>
                <c:pt idx="3763">
                  <c:v>Sep</c:v>
                </c:pt>
                <c:pt idx="3764">
                  <c:v>Sep</c:v>
                </c:pt>
                <c:pt idx="3765">
                  <c:v>Sep</c:v>
                </c:pt>
                <c:pt idx="3766">
                  <c:v>Sep</c:v>
                </c:pt>
                <c:pt idx="3767">
                  <c:v>Sep</c:v>
                </c:pt>
                <c:pt idx="3768">
                  <c:v>Sep</c:v>
                </c:pt>
                <c:pt idx="3769">
                  <c:v>Sep</c:v>
                </c:pt>
                <c:pt idx="3770">
                  <c:v>Sep</c:v>
                </c:pt>
                <c:pt idx="3771">
                  <c:v>Sep</c:v>
                </c:pt>
                <c:pt idx="3772">
                  <c:v>Sep</c:v>
                </c:pt>
                <c:pt idx="3773">
                  <c:v>Sep</c:v>
                </c:pt>
                <c:pt idx="3774">
                  <c:v>Sep</c:v>
                </c:pt>
                <c:pt idx="3775">
                  <c:v>Sep</c:v>
                </c:pt>
                <c:pt idx="3776">
                  <c:v>Sep</c:v>
                </c:pt>
                <c:pt idx="3777">
                  <c:v>Sep</c:v>
                </c:pt>
                <c:pt idx="3778">
                  <c:v>Sep</c:v>
                </c:pt>
                <c:pt idx="3779">
                  <c:v>Sep</c:v>
                </c:pt>
                <c:pt idx="3780">
                  <c:v>Sep</c:v>
                </c:pt>
                <c:pt idx="3781">
                  <c:v>Sep</c:v>
                </c:pt>
                <c:pt idx="3782">
                  <c:v>Sep</c:v>
                </c:pt>
                <c:pt idx="3783">
                  <c:v>Sep</c:v>
                </c:pt>
                <c:pt idx="3784">
                  <c:v>Sep</c:v>
                </c:pt>
                <c:pt idx="3785">
                  <c:v>Sep</c:v>
                </c:pt>
                <c:pt idx="3786">
                  <c:v>Sep</c:v>
                </c:pt>
                <c:pt idx="3787">
                  <c:v>Sep</c:v>
                </c:pt>
                <c:pt idx="3788">
                  <c:v>Sep</c:v>
                </c:pt>
                <c:pt idx="3789">
                  <c:v>Sep</c:v>
                </c:pt>
                <c:pt idx="3790">
                  <c:v>Sep</c:v>
                </c:pt>
                <c:pt idx="3791">
                  <c:v>Sep</c:v>
                </c:pt>
                <c:pt idx="3792">
                  <c:v>Sep</c:v>
                </c:pt>
                <c:pt idx="3793">
                  <c:v>Sep</c:v>
                </c:pt>
                <c:pt idx="3794">
                  <c:v>Sep</c:v>
                </c:pt>
                <c:pt idx="3795">
                  <c:v>Sep</c:v>
                </c:pt>
                <c:pt idx="3796">
                  <c:v>Sep</c:v>
                </c:pt>
                <c:pt idx="3797">
                  <c:v>Sep</c:v>
                </c:pt>
                <c:pt idx="3798">
                  <c:v>Sep</c:v>
                </c:pt>
                <c:pt idx="3799">
                  <c:v>Sep</c:v>
                </c:pt>
                <c:pt idx="3800">
                  <c:v>Sep</c:v>
                </c:pt>
                <c:pt idx="3801">
                  <c:v>Sep</c:v>
                </c:pt>
                <c:pt idx="3802">
                  <c:v>Sep</c:v>
                </c:pt>
                <c:pt idx="3803">
                  <c:v>Sep</c:v>
                </c:pt>
                <c:pt idx="3804">
                  <c:v>Sep</c:v>
                </c:pt>
                <c:pt idx="3805">
                  <c:v>Sep</c:v>
                </c:pt>
                <c:pt idx="3806">
                  <c:v>Sep</c:v>
                </c:pt>
                <c:pt idx="3807">
                  <c:v>Sep</c:v>
                </c:pt>
                <c:pt idx="3808">
                  <c:v>Sep</c:v>
                </c:pt>
                <c:pt idx="3809">
                  <c:v>Sep</c:v>
                </c:pt>
                <c:pt idx="3810">
                  <c:v>Sep</c:v>
                </c:pt>
                <c:pt idx="3811">
                  <c:v>Sep</c:v>
                </c:pt>
                <c:pt idx="3812">
                  <c:v>Sep</c:v>
                </c:pt>
                <c:pt idx="3813">
                  <c:v>Sep</c:v>
                </c:pt>
                <c:pt idx="3814">
                  <c:v>Sep</c:v>
                </c:pt>
                <c:pt idx="3815">
                  <c:v>Sep</c:v>
                </c:pt>
                <c:pt idx="3816">
                  <c:v>Sep</c:v>
                </c:pt>
                <c:pt idx="3817">
                  <c:v>Sep</c:v>
                </c:pt>
                <c:pt idx="3818">
                  <c:v>Sep</c:v>
                </c:pt>
                <c:pt idx="3819">
                  <c:v>Sep</c:v>
                </c:pt>
                <c:pt idx="3820">
                  <c:v>Sep</c:v>
                </c:pt>
                <c:pt idx="3821">
                  <c:v>Sep</c:v>
                </c:pt>
                <c:pt idx="3822">
                  <c:v>Sep</c:v>
                </c:pt>
                <c:pt idx="3823">
                  <c:v>Sep</c:v>
                </c:pt>
                <c:pt idx="3824">
                  <c:v>Sep</c:v>
                </c:pt>
                <c:pt idx="3825">
                  <c:v>Sep</c:v>
                </c:pt>
                <c:pt idx="3826">
                  <c:v>Sep</c:v>
                </c:pt>
                <c:pt idx="3827">
                  <c:v>Sep</c:v>
                </c:pt>
                <c:pt idx="3828">
                  <c:v>Sep</c:v>
                </c:pt>
                <c:pt idx="3829">
                  <c:v>Sep</c:v>
                </c:pt>
                <c:pt idx="3830">
                  <c:v>Sep</c:v>
                </c:pt>
                <c:pt idx="3831">
                  <c:v>Sep</c:v>
                </c:pt>
                <c:pt idx="3832">
                  <c:v>Sep</c:v>
                </c:pt>
                <c:pt idx="3833">
                  <c:v>Sep</c:v>
                </c:pt>
                <c:pt idx="3834">
                  <c:v>Sep</c:v>
                </c:pt>
                <c:pt idx="3835">
                  <c:v>Sep</c:v>
                </c:pt>
                <c:pt idx="3836">
                  <c:v>Sep</c:v>
                </c:pt>
                <c:pt idx="3837">
                  <c:v>Sep</c:v>
                </c:pt>
                <c:pt idx="3838">
                  <c:v>Sep</c:v>
                </c:pt>
                <c:pt idx="3839">
                  <c:v>Sep</c:v>
                </c:pt>
                <c:pt idx="3840">
                  <c:v>Sep</c:v>
                </c:pt>
                <c:pt idx="3841">
                  <c:v>Sep</c:v>
                </c:pt>
                <c:pt idx="3842">
                  <c:v>Sep</c:v>
                </c:pt>
                <c:pt idx="3843">
                  <c:v>Sep</c:v>
                </c:pt>
                <c:pt idx="3844">
                  <c:v>Sep</c:v>
                </c:pt>
                <c:pt idx="3845">
                  <c:v>Sep</c:v>
                </c:pt>
                <c:pt idx="3846">
                  <c:v>Sep</c:v>
                </c:pt>
                <c:pt idx="3847">
                  <c:v>Sep</c:v>
                </c:pt>
                <c:pt idx="3848">
                  <c:v>Sep</c:v>
                </c:pt>
                <c:pt idx="3849">
                  <c:v>Sep</c:v>
                </c:pt>
                <c:pt idx="3850">
                  <c:v>Sep</c:v>
                </c:pt>
                <c:pt idx="3851">
                  <c:v>Sep</c:v>
                </c:pt>
                <c:pt idx="3852">
                  <c:v>Sep</c:v>
                </c:pt>
                <c:pt idx="3853">
                  <c:v>Sep</c:v>
                </c:pt>
                <c:pt idx="3854">
                  <c:v>Sep</c:v>
                </c:pt>
                <c:pt idx="3855">
                  <c:v>Sep</c:v>
                </c:pt>
                <c:pt idx="3856">
                  <c:v>Sep</c:v>
                </c:pt>
                <c:pt idx="3857">
                  <c:v>Sep</c:v>
                </c:pt>
                <c:pt idx="3858">
                  <c:v>Sep</c:v>
                </c:pt>
                <c:pt idx="3859">
                  <c:v>Sep</c:v>
                </c:pt>
                <c:pt idx="3860">
                  <c:v>Sep</c:v>
                </c:pt>
                <c:pt idx="3861">
                  <c:v>Sep</c:v>
                </c:pt>
                <c:pt idx="3862">
                  <c:v>Sep</c:v>
                </c:pt>
                <c:pt idx="3863">
                  <c:v>Sep</c:v>
                </c:pt>
                <c:pt idx="3864">
                  <c:v>Sep</c:v>
                </c:pt>
                <c:pt idx="3865">
                  <c:v>Sep</c:v>
                </c:pt>
                <c:pt idx="3866">
                  <c:v>Sep</c:v>
                </c:pt>
                <c:pt idx="3867">
                  <c:v>Sep</c:v>
                </c:pt>
                <c:pt idx="3868">
                  <c:v>Sep</c:v>
                </c:pt>
                <c:pt idx="3869">
                  <c:v>Sep</c:v>
                </c:pt>
                <c:pt idx="3870">
                  <c:v>Sep</c:v>
                </c:pt>
                <c:pt idx="3871">
                  <c:v>Sep</c:v>
                </c:pt>
                <c:pt idx="3872">
                  <c:v>Sep</c:v>
                </c:pt>
                <c:pt idx="3873">
                  <c:v>Sep</c:v>
                </c:pt>
                <c:pt idx="3874">
                  <c:v>Sep</c:v>
                </c:pt>
                <c:pt idx="3875">
                  <c:v>Sep</c:v>
                </c:pt>
                <c:pt idx="3876">
                  <c:v>Sep</c:v>
                </c:pt>
                <c:pt idx="3877">
                  <c:v>Sep</c:v>
                </c:pt>
                <c:pt idx="3878">
                  <c:v>Sep</c:v>
                </c:pt>
                <c:pt idx="3879">
                  <c:v>Sep</c:v>
                </c:pt>
                <c:pt idx="3880">
                  <c:v>Sep</c:v>
                </c:pt>
                <c:pt idx="3881">
                  <c:v>Sep</c:v>
                </c:pt>
                <c:pt idx="3882">
                  <c:v>Sep</c:v>
                </c:pt>
                <c:pt idx="3883">
                  <c:v>Sep</c:v>
                </c:pt>
                <c:pt idx="3884">
                  <c:v>Sep</c:v>
                </c:pt>
                <c:pt idx="3885">
                  <c:v>Sep</c:v>
                </c:pt>
                <c:pt idx="3886">
                  <c:v>Sep</c:v>
                </c:pt>
                <c:pt idx="3887">
                  <c:v>Sep</c:v>
                </c:pt>
                <c:pt idx="3888">
                  <c:v>Sep</c:v>
                </c:pt>
                <c:pt idx="3889">
                  <c:v>Sep</c:v>
                </c:pt>
                <c:pt idx="3890">
                  <c:v>Sep</c:v>
                </c:pt>
                <c:pt idx="3891">
                  <c:v>Sep</c:v>
                </c:pt>
                <c:pt idx="3892">
                  <c:v>Sep</c:v>
                </c:pt>
                <c:pt idx="3893">
                  <c:v>Sep</c:v>
                </c:pt>
                <c:pt idx="3894">
                  <c:v>Sep</c:v>
                </c:pt>
                <c:pt idx="3895">
                  <c:v>Sep</c:v>
                </c:pt>
                <c:pt idx="3896">
                  <c:v>Sep</c:v>
                </c:pt>
                <c:pt idx="3897">
                  <c:v>Sep</c:v>
                </c:pt>
                <c:pt idx="3898">
                  <c:v>Sep</c:v>
                </c:pt>
                <c:pt idx="3899">
                  <c:v>Sep</c:v>
                </c:pt>
                <c:pt idx="3900">
                  <c:v>Sep</c:v>
                </c:pt>
                <c:pt idx="3901">
                  <c:v>Sep</c:v>
                </c:pt>
                <c:pt idx="3902">
                  <c:v>Sep</c:v>
                </c:pt>
                <c:pt idx="3903">
                  <c:v>Sep</c:v>
                </c:pt>
                <c:pt idx="3904">
                  <c:v>Sep</c:v>
                </c:pt>
                <c:pt idx="3905">
                  <c:v>Sep</c:v>
                </c:pt>
                <c:pt idx="3906">
                  <c:v>Sep</c:v>
                </c:pt>
                <c:pt idx="3907">
                  <c:v>Sep</c:v>
                </c:pt>
                <c:pt idx="3908">
                  <c:v>Sep</c:v>
                </c:pt>
                <c:pt idx="3909">
                  <c:v>Sep</c:v>
                </c:pt>
                <c:pt idx="3910">
                  <c:v>Sep</c:v>
                </c:pt>
                <c:pt idx="3911">
                  <c:v>Sep</c:v>
                </c:pt>
                <c:pt idx="3912">
                  <c:v>Sep</c:v>
                </c:pt>
                <c:pt idx="3913">
                  <c:v>Sep</c:v>
                </c:pt>
                <c:pt idx="3914">
                  <c:v>Sep</c:v>
                </c:pt>
                <c:pt idx="3915">
                  <c:v>Sep</c:v>
                </c:pt>
                <c:pt idx="3916">
                  <c:v>Sep</c:v>
                </c:pt>
                <c:pt idx="3917">
                  <c:v>Sep</c:v>
                </c:pt>
                <c:pt idx="3918">
                  <c:v>Sep</c:v>
                </c:pt>
                <c:pt idx="3919">
                  <c:v>Sep</c:v>
                </c:pt>
                <c:pt idx="3920">
                  <c:v>Sep</c:v>
                </c:pt>
                <c:pt idx="3921">
                  <c:v>Sep</c:v>
                </c:pt>
                <c:pt idx="3922">
                  <c:v>Sep</c:v>
                </c:pt>
                <c:pt idx="3923">
                  <c:v>Sep</c:v>
                </c:pt>
                <c:pt idx="3924">
                  <c:v>Sep</c:v>
                </c:pt>
                <c:pt idx="3925">
                  <c:v>Sep</c:v>
                </c:pt>
                <c:pt idx="3926">
                  <c:v>Sep</c:v>
                </c:pt>
                <c:pt idx="3927">
                  <c:v>Sep</c:v>
                </c:pt>
                <c:pt idx="3928">
                  <c:v>Sep</c:v>
                </c:pt>
                <c:pt idx="3929">
                  <c:v>Sep</c:v>
                </c:pt>
                <c:pt idx="3930">
                  <c:v>Sep</c:v>
                </c:pt>
                <c:pt idx="3931">
                  <c:v>Sep</c:v>
                </c:pt>
                <c:pt idx="3932">
                  <c:v>Sep</c:v>
                </c:pt>
                <c:pt idx="3933">
                  <c:v>Sep</c:v>
                </c:pt>
                <c:pt idx="3934">
                  <c:v>Sep</c:v>
                </c:pt>
                <c:pt idx="3935">
                  <c:v>Sep</c:v>
                </c:pt>
                <c:pt idx="3936">
                  <c:v>Sep</c:v>
                </c:pt>
                <c:pt idx="3937">
                  <c:v>Sep</c:v>
                </c:pt>
                <c:pt idx="3938">
                  <c:v>Sep</c:v>
                </c:pt>
                <c:pt idx="3939">
                  <c:v>Sep</c:v>
                </c:pt>
                <c:pt idx="3940">
                  <c:v>Sep</c:v>
                </c:pt>
                <c:pt idx="3941">
                  <c:v>Sep</c:v>
                </c:pt>
                <c:pt idx="3942">
                  <c:v>Sep</c:v>
                </c:pt>
                <c:pt idx="3943">
                  <c:v>Sep</c:v>
                </c:pt>
                <c:pt idx="3944">
                  <c:v>Sep</c:v>
                </c:pt>
                <c:pt idx="3945">
                  <c:v>Sep</c:v>
                </c:pt>
                <c:pt idx="3946">
                  <c:v>Sep</c:v>
                </c:pt>
                <c:pt idx="3947">
                  <c:v>Sep</c:v>
                </c:pt>
                <c:pt idx="3948">
                  <c:v>Sep</c:v>
                </c:pt>
                <c:pt idx="3949">
                  <c:v>Sep</c:v>
                </c:pt>
                <c:pt idx="3950">
                  <c:v>Sep</c:v>
                </c:pt>
                <c:pt idx="3951">
                  <c:v>Sep</c:v>
                </c:pt>
                <c:pt idx="3952">
                  <c:v>Sep</c:v>
                </c:pt>
                <c:pt idx="3953">
                  <c:v>Sep</c:v>
                </c:pt>
                <c:pt idx="3954">
                  <c:v>Sep</c:v>
                </c:pt>
                <c:pt idx="3955">
                  <c:v>Sep</c:v>
                </c:pt>
                <c:pt idx="3956">
                  <c:v>Sep</c:v>
                </c:pt>
                <c:pt idx="3957">
                  <c:v>Sep</c:v>
                </c:pt>
                <c:pt idx="3958">
                  <c:v>Sep</c:v>
                </c:pt>
                <c:pt idx="3959">
                  <c:v>Sep</c:v>
                </c:pt>
                <c:pt idx="3960">
                  <c:v>Sep</c:v>
                </c:pt>
                <c:pt idx="3961">
                  <c:v>Sep</c:v>
                </c:pt>
                <c:pt idx="3962">
                  <c:v>Sep</c:v>
                </c:pt>
                <c:pt idx="3963">
                  <c:v>Sep</c:v>
                </c:pt>
                <c:pt idx="3964">
                  <c:v>Sep</c:v>
                </c:pt>
                <c:pt idx="3965">
                  <c:v>Sep</c:v>
                </c:pt>
                <c:pt idx="3966">
                  <c:v>Sep</c:v>
                </c:pt>
                <c:pt idx="3967">
                  <c:v>Sep</c:v>
                </c:pt>
                <c:pt idx="3968">
                  <c:v>Sep</c:v>
                </c:pt>
                <c:pt idx="3969">
                  <c:v>Sep</c:v>
                </c:pt>
                <c:pt idx="3970">
                  <c:v>Sep</c:v>
                </c:pt>
                <c:pt idx="3971">
                  <c:v>Sep</c:v>
                </c:pt>
                <c:pt idx="3972">
                  <c:v>Sep</c:v>
                </c:pt>
                <c:pt idx="3973">
                  <c:v>Sep</c:v>
                </c:pt>
                <c:pt idx="3974">
                  <c:v>Sep</c:v>
                </c:pt>
                <c:pt idx="3975">
                  <c:v>Sep</c:v>
                </c:pt>
                <c:pt idx="3976">
                  <c:v>Sep</c:v>
                </c:pt>
                <c:pt idx="3977">
                  <c:v>Sep</c:v>
                </c:pt>
                <c:pt idx="3978">
                  <c:v>Sep</c:v>
                </c:pt>
                <c:pt idx="3979">
                  <c:v>Sep</c:v>
                </c:pt>
                <c:pt idx="3980">
                  <c:v>Sep</c:v>
                </c:pt>
                <c:pt idx="3981">
                  <c:v>Sep</c:v>
                </c:pt>
                <c:pt idx="3982">
                  <c:v>Sep</c:v>
                </c:pt>
                <c:pt idx="3983">
                  <c:v>Sep</c:v>
                </c:pt>
                <c:pt idx="3984">
                  <c:v>Sep</c:v>
                </c:pt>
                <c:pt idx="3985">
                  <c:v>Sep</c:v>
                </c:pt>
                <c:pt idx="3986">
                  <c:v>Sep</c:v>
                </c:pt>
                <c:pt idx="3987">
                  <c:v>Sep</c:v>
                </c:pt>
                <c:pt idx="3988">
                  <c:v>Sep</c:v>
                </c:pt>
                <c:pt idx="3989">
                  <c:v>Sep</c:v>
                </c:pt>
                <c:pt idx="3990">
                  <c:v>Sep</c:v>
                </c:pt>
                <c:pt idx="3991">
                  <c:v>Sep</c:v>
                </c:pt>
                <c:pt idx="3992">
                  <c:v>Sep</c:v>
                </c:pt>
                <c:pt idx="3993">
                  <c:v>Sep</c:v>
                </c:pt>
                <c:pt idx="3994">
                  <c:v>Sep</c:v>
                </c:pt>
                <c:pt idx="3995">
                  <c:v>Sep</c:v>
                </c:pt>
                <c:pt idx="3996">
                  <c:v>Sep</c:v>
                </c:pt>
                <c:pt idx="3997">
                  <c:v>Sep</c:v>
                </c:pt>
                <c:pt idx="3998">
                  <c:v>Sep</c:v>
                </c:pt>
                <c:pt idx="3999">
                  <c:v>Sep</c:v>
                </c:pt>
                <c:pt idx="4000">
                  <c:v>Sep</c:v>
                </c:pt>
                <c:pt idx="4001">
                  <c:v>Sep</c:v>
                </c:pt>
                <c:pt idx="4002">
                  <c:v>Sep</c:v>
                </c:pt>
                <c:pt idx="4003">
                  <c:v>Sep</c:v>
                </c:pt>
                <c:pt idx="4004">
                  <c:v>Sep</c:v>
                </c:pt>
                <c:pt idx="4005">
                  <c:v>Sep</c:v>
                </c:pt>
                <c:pt idx="4006">
                  <c:v>Sep</c:v>
                </c:pt>
                <c:pt idx="4007">
                  <c:v>Sep</c:v>
                </c:pt>
                <c:pt idx="4008">
                  <c:v>Sep</c:v>
                </c:pt>
                <c:pt idx="4009">
                  <c:v>Sep</c:v>
                </c:pt>
                <c:pt idx="4010">
                  <c:v>Sep</c:v>
                </c:pt>
                <c:pt idx="4011">
                  <c:v>Sep</c:v>
                </c:pt>
                <c:pt idx="4012">
                  <c:v>Sep</c:v>
                </c:pt>
                <c:pt idx="4013">
                  <c:v>Sep</c:v>
                </c:pt>
                <c:pt idx="4014">
                  <c:v>Sep</c:v>
                </c:pt>
                <c:pt idx="4015">
                  <c:v>Sep</c:v>
                </c:pt>
                <c:pt idx="4016">
                  <c:v>Sep</c:v>
                </c:pt>
                <c:pt idx="4017">
                  <c:v>Sep</c:v>
                </c:pt>
                <c:pt idx="4018">
                  <c:v>Sep</c:v>
                </c:pt>
                <c:pt idx="4019">
                  <c:v>Sep</c:v>
                </c:pt>
                <c:pt idx="4020">
                  <c:v>Sep</c:v>
                </c:pt>
                <c:pt idx="4021">
                  <c:v>Sep</c:v>
                </c:pt>
                <c:pt idx="4022">
                  <c:v>Sep</c:v>
                </c:pt>
                <c:pt idx="4023">
                  <c:v>Sep</c:v>
                </c:pt>
                <c:pt idx="4024">
                  <c:v>Sep</c:v>
                </c:pt>
                <c:pt idx="4025">
                  <c:v>Sep</c:v>
                </c:pt>
                <c:pt idx="4026">
                  <c:v>Sep</c:v>
                </c:pt>
                <c:pt idx="4027">
                  <c:v>Sep</c:v>
                </c:pt>
                <c:pt idx="4028">
                  <c:v>Sep</c:v>
                </c:pt>
                <c:pt idx="4029">
                  <c:v>Sep</c:v>
                </c:pt>
                <c:pt idx="4030">
                  <c:v>Sep</c:v>
                </c:pt>
                <c:pt idx="4031">
                  <c:v>Sep</c:v>
                </c:pt>
                <c:pt idx="4032">
                  <c:v>Sep</c:v>
                </c:pt>
                <c:pt idx="4033">
                  <c:v>Sep</c:v>
                </c:pt>
                <c:pt idx="4034">
                  <c:v>Sep</c:v>
                </c:pt>
                <c:pt idx="4035">
                  <c:v>Sep</c:v>
                </c:pt>
                <c:pt idx="4036">
                  <c:v>Sep</c:v>
                </c:pt>
                <c:pt idx="4037">
                  <c:v>Sep</c:v>
                </c:pt>
                <c:pt idx="4038">
                  <c:v>Sep</c:v>
                </c:pt>
                <c:pt idx="4039">
                  <c:v>Sep</c:v>
                </c:pt>
                <c:pt idx="4040">
                  <c:v>Sep</c:v>
                </c:pt>
                <c:pt idx="4041">
                  <c:v>Sep</c:v>
                </c:pt>
                <c:pt idx="4042">
                  <c:v>Sep</c:v>
                </c:pt>
                <c:pt idx="4043">
                  <c:v>Sep</c:v>
                </c:pt>
                <c:pt idx="4044">
                  <c:v>Sep</c:v>
                </c:pt>
                <c:pt idx="4045">
                  <c:v>Sep</c:v>
                </c:pt>
                <c:pt idx="4046">
                  <c:v>Sep</c:v>
                </c:pt>
                <c:pt idx="4047">
                  <c:v>Sep</c:v>
                </c:pt>
                <c:pt idx="4048">
                  <c:v>Sep</c:v>
                </c:pt>
                <c:pt idx="4049">
                  <c:v>Sep</c:v>
                </c:pt>
                <c:pt idx="4050">
                  <c:v>Sep</c:v>
                </c:pt>
                <c:pt idx="4051">
                  <c:v>Sep</c:v>
                </c:pt>
                <c:pt idx="4052">
                  <c:v>Sep</c:v>
                </c:pt>
                <c:pt idx="4053">
                  <c:v>Sep</c:v>
                </c:pt>
                <c:pt idx="4054">
                  <c:v>Sep</c:v>
                </c:pt>
                <c:pt idx="4055">
                  <c:v>Sep</c:v>
                </c:pt>
                <c:pt idx="4056">
                  <c:v>Sep</c:v>
                </c:pt>
                <c:pt idx="4057">
                  <c:v>Sep</c:v>
                </c:pt>
                <c:pt idx="4058">
                  <c:v>Sep</c:v>
                </c:pt>
                <c:pt idx="4059">
                  <c:v>Sep</c:v>
                </c:pt>
                <c:pt idx="4060">
                  <c:v>Sep</c:v>
                </c:pt>
                <c:pt idx="4061">
                  <c:v>Sep</c:v>
                </c:pt>
                <c:pt idx="4062">
                  <c:v>Sep</c:v>
                </c:pt>
                <c:pt idx="4063">
                  <c:v>Sep</c:v>
                </c:pt>
                <c:pt idx="4064">
                  <c:v>Sep</c:v>
                </c:pt>
                <c:pt idx="4065">
                  <c:v>Sep</c:v>
                </c:pt>
                <c:pt idx="4066">
                  <c:v>Sep</c:v>
                </c:pt>
                <c:pt idx="4067">
                  <c:v>Sep</c:v>
                </c:pt>
                <c:pt idx="4068">
                  <c:v>Sep</c:v>
                </c:pt>
                <c:pt idx="4069">
                  <c:v>Sep</c:v>
                </c:pt>
                <c:pt idx="4070">
                  <c:v>Sep</c:v>
                </c:pt>
                <c:pt idx="4071">
                  <c:v>Sep</c:v>
                </c:pt>
                <c:pt idx="4072">
                  <c:v>Sep</c:v>
                </c:pt>
                <c:pt idx="4073">
                  <c:v>Sep</c:v>
                </c:pt>
                <c:pt idx="4074">
                  <c:v>Sep</c:v>
                </c:pt>
                <c:pt idx="4075">
                  <c:v>Sep</c:v>
                </c:pt>
                <c:pt idx="4076">
                  <c:v>Sep</c:v>
                </c:pt>
                <c:pt idx="4077">
                  <c:v>Sep</c:v>
                </c:pt>
                <c:pt idx="4078">
                  <c:v>Sep</c:v>
                </c:pt>
                <c:pt idx="4079">
                  <c:v>Sep</c:v>
                </c:pt>
                <c:pt idx="4080">
                  <c:v>Sep</c:v>
                </c:pt>
                <c:pt idx="4081">
                  <c:v>Sep</c:v>
                </c:pt>
                <c:pt idx="4082">
                  <c:v>Sep</c:v>
                </c:pt>
                <c:pt idx="4083">
                  <c:v>Sep</c:v>
                </c:pt>
                <c:pt idx="4084">
                  <c:v>Sep</c:v>
                </c:pt>
                <c:pt idx="4085">
                  <c:v>Sep</c:v>
                </c:pt>
                <c:pt idx="4086">
                  <c:v>Sep</c:v>
                </c:pt>
                <c:pt idx="4087">
                  <c:v>Sep</c:v>
                </c:pt>
                <c:pt idx="4088">
                  <c:v>Sep</c:v>
                </c:pt>
                <c:pt idx="4089">
                  <c:v>Sep</c:v>
                </c:pt>
                <c:pt idx="4090">
                  <c:v>Sep</c:v>
                </c:pt>
                <c:pt idx="4091">
                  <c:v>Sep</c:v>
                </c:pt>
                <c:pt idx="4092">
                  <c:v>Sep</c:v>
                </c:pt>
                <c:pt idx="4093">
                  <c:v>Sep</c:v>
                </c:pt>
                <c:pt idx="4094">
                  <c:v>Sep</c:v>
                </c:pt>
                <c:pt idx="4095">
                  <c:v>Sep</c:v>
                </c:pt>
                <c:pt idx="4096">
                  <c:v>Sep</c:v>
                </c:pt>
                <c:pt idx="4097">
                  <c:v>Sep</c:v>
                </c:pt>
                <c:pt idx="4098">
                  <c:v>Sep</c:v>
                </c:pt>
                <c:pt idx="4099">
                  <c:v>Sep</c:v>
                </c:pt>
                <c:pt idx="4100">
                  <c:v>Sep</c:v>
                </c:pt>
                <c:pt idx="4101">
                  <c:v>Sep</c:v>
                </c:pt>
                <c:pt idx="4102">
                  <c:v>Sep</c:v>
                </c:pt>
                <c:pt idx="4103">
                  <c:v>Sep</c:v>
                </c:pt>
                <c:pt idx="4104">
                  <c:v>Sep</c:v>
                </c:pt>
                <c:pt idx="4105">
                  <c:v>Sep</c:v>
                </c:pt>
                <c:pt idx="4106">
                  <c:v>Sep</c:v>
                </c:pt>
                <c:pt idx="4107">
                  <c:v>Sep</c:v>
                </c:pt>
                <c:pt idx="4108">
                  <c:v>Sep</c:v>
                </c:pt>
                <c:pt idx="4109">
                  <c:v>Sep</c:v>
                </c:pt>
                <c:pt idx="4110">
                  <c:v>Sep</c:v>
                </c:pt>
                <c:pt idx="4111">
                  <c:v>Sep</c:v>
                </c:pt>
                <c:pt idx="4112">
                  <c:v>Sep</c:v>
                </c:pt>
                <c:pt idx="4113">
                  <c:v>Sep</c:v>
                </c:pt>
                <c:pt idx="4114">
                  <c:v>Sep</c:v>
                </c:pt>
                <c:pt idx="4115">
                  <c:v>Sep</c:v>
                </c:pt>
                <c:pt idx="4116">
                  <c:v>Sep</c:v>
                </c:pt>
                <c:pt idx="4117">
                  <c:v>Sep</c:v>
                </c:pt>
                <c:pt idx="4118">
                  <c:v>Sep</c:v>
                </c:pt>
                <c:pt idx="4119">
                  <c:v>Sep</c:v>
                </c:pt>
                <c:pt idx="4120">
                  <c:v>Sep</c:v>
                </c:pt>
                <c:pt idx="4121">
                  <c:v>Sep</c:v>
                </c:pt>
                <c:pt idx="4122">
                  <c:v>Sep</c:v>
                </c:pt>
                <c:pt idx="4123">
                  <c:v>Sep</c:v>
                </c:pt>
                <c:pt idx="4124">
                  <c:v>Sep</c:v>
                </c:pt>
                <c:pt idx="4125">
                  <c:v>Sep</c:v>
                </c:pt>
                <c:pt idx="4126">
                  <c:v>Sep</c:v>
                </c:pt>
                <c:pt idx="4127">
                  <c:v>Sep</c:v>
                </c:pt>
                <c:pt idx="4128">
                  <c:v>Sep</c:v>
                </c:pt>
                <c:pt idx="4129">
                  <c:v>Sep</c:v>
                </c:pt>
                <c:pt idx="4130">
                  <c:v>Sep</c:v>
                </c:pt>
                <c:pt idx="4131">
                  <c:v>Sep</c:v>
                </c:pt>
                <c:pt idx="4132">
                  <c:v>Sep</c:v>
                </c:pt>
                <c:pt idx="4133">
                  <c:v>Sep</c:v>
                </c:pt>
                <c:pt idx="4134">
                  <c:v>Sep</c:v>
                </c:pt>
                <c:pt idx="4135">
                  <c:v>Sep</c:v>
                </c:pt>
                <c:pt idx="4136">
                  <c:v>Sep</c:v>
                </c:pt>
                <c:pt idx="4137">
                  <c:v>Sep</c:v>
                </c:pt>
                <c:pt idx="4138">
                  <c:v>Sep</c:v>
                </c:pt>
                <c:pt idx="4139">
                  <c:v>Sep</c:v>
                </c:pt>
                <c:pt idx="4140">
                  <c:v>Sep</c:v>
                </c:pt>
                <c:pt idx="4141">
                  <c:v>Sep</c:v>
                </c:pt>
                <c:pt idx="4142">
                  <c:v>Sep</c:v>
                </c:pt>
                <c:pt idx="4143">
                  <c:v>Sep</c:v>
                </c:pt>
                <c:pt idx="4144">
                  <c:v>Sep</c:v>
                </c:pt>
                <c:pt idx="4145">
                  <c:v>Sep</c:v>
                </c:pt>
                <c:pt idx="4146">
                  <c:v>Sep</c:v>
                </c:pt>
                <c:pt idx="4147">
                  <c:v>Sep</c:v>
                </c:pt>
                <c:pt idx="4148">
                  <c:v>Sep</c:v>
                </c:pt>
                <c:pt idx="4149">
                  <c:v>Sep</c:v>
                </c:pt>
                <c:pt idx="4150">
                  <c:v>Sep</c:v>
                </c:pt>
                <c:pt idx="4151">
                  <c:v>Sep</c:v>
                </c:pt>
                <c:pt idx="4152">
                  <c:v>Sep</c:v>
                </c:pt>
                <c:pt idx="4153">
                  <c:v>Sep</c:v>
                </c:pt>
                <c:pt idx="4154">
                  <c:v>Sep</c:v>
                </c:pt>
                <c:pt idx="4155">
                  <c:v>Sep</c:v>
                </c:pt>
                <c:pt idx="4156">
                  <c:v>Sep</c:v>
                </c:pt>
                <c:pt idx="4157">
                  <c:v>Sep</c:v>
                </c:pt>
                <c:pt idx="4158">
                  <c:v>Sep</c:v>
                </c:pt>
                <c:pt idx="4159">
                  <c:v>Sep</c:v>
                </c:pt>
                <c:pt idx="4160">
                  <c:v>Sep</c:v>
                </c:pt>
                <c:pt idx="4161">
                  <c:v>Sep</c:v>
                </c:pt>
                <c:pt idx="4162">
                  <c:v>Sep</c:v>
                </c:pt>
                <c:pt idx="4163">
                  <c:v>Sep</c:v>
                </c:pt>
                <c:pt idx="4164">
                  <c:v>Sep</c:v>
                </c:pt>
                <c:pt idx="4165">
                  <c:v>Sep</c:v>
                </c:pt>
                <c:pt idx="4166">
                  <c:v>Sep</c:v>
                </c:pt>
                <c:pt idx="4167">
                  <c:v>Sep</c:v>
                </c:pt>
                <c:pt idx="4168">
                  <c:v>Sep</c:v>
                </c:pt>
                <c:pt idx="4169">
                  <c:v>Sep</c:v>
                </c:pt>
                <c:pt idx="4170">
                  <c:v>Sep</c:v>
                </c:pt>
                <c:pt idx="4171">
                  <c:v>Sep</c:v>
                </c:pt>
                <c:pt idx="4172">
                  <c:v>Sep</c:v>
                </c:pt>
                <c:pt idx="4173">
                  <c:v>Sep</c:v>
                </c:pt>
                <c:pt idx="4174">
                  <c:v>Sep</c:v>
                </c:pt>
                <c:pt idx="4175">
                  <c:v>Sep</c:v>
                </c:pt>
                <c:pt idx="4176">
                  <c:v>Sep</c:v>
                </c:pt>
                <c:pt idx="4177">
                  <c:v>Sep</c:v>
                </c:pt>
                <c:pt idx="4178">
                  <c:v>Sep</c:v>
                </c:pt>
                <c:pt idx="4179">
                  <c:v>Sep</c:v>
                </c:pt>
                <c:pt idx="4180">
                  <c:v>Sep</c:v>
                </c:pt>
                <c:pt idx="4181">
                  <c:v>Sep</c:v>
                </c:pt>
                <c:pt idx="4182">
                  <c:v>Sep</c:v>
                </c:pt>
                <c:pt idx="4183">
                  <c:v>Sep</c:v>
                </c:pt>
                <c:pt idx="4184">
                  <c:v>Sep</c:v>
                </c:pt>
                <c:pt idx="4185">
                  <c:v>Sep</c:v>
                </c:pt>
                <c:pt idx="4186">
                  <c:v>Sep</c:v>
                </c:pt>
                <c:pt idx="4187">
                  <c:v>Sep</c:v>
                </c:pt>
                <c:pt idx="4188">
                  <c:v>Sep</c:v>
                </c:pt>
                <c:pt idx="4189">
                  <c:v>Sep</c:v>
                </c:pt>
                <c:pt idx="4190">
                  <c:v>Sep</c:v>
                </c:pt>
                <c:pt idx="4191">
                  <c:v>Sep</c:v>
                </c:pt>
                <c:pt idx="4192">
                  <c:v>Sep</c:v>
                </c:pt>
                <c:pt idx="4193">
                  <c:v>Sep</c:v>
                </c:pt>
                <c:pt idx="4194">
                  <c:v>Sep</c:v>
                </c:pt>
                <c:pt idx="4195">
                  <c:v>Sep</c:v>
                </c:pt>
                <c:pt idx="4196">
                  <c:v>Sep</c:v>
                </c:pt>
                <c:pt idx="4197">
                  <c:v>Sep</c:v>
                </c:pt>
                <c:pt idx="4198">
                  <c:v>Sep</c:v>
                </c:pt>
                <c:pt idx="4199">
                  <c:v>Sep</c:v>
                </c:pt>
                <c:pt idx="4200">
                  <c:v>Sep</c:v>
                </c:pt>
                <c:pt idx="4201">
                  <c:v>Sep</c:v>
                </c:pt>
                <c:pt idx="4202">
                  <c:v>Sep</c:v>
                </c:pt>
                <c:pt idx="4203">
                  <c:v>Sep</c:v>
                </c:pt>
                <c:pt idx="4204">
                  <c:v>Sep</c:v>
                </c:pt>
                <c:pt idx="4205">
                  <c:v>Sep</c:v>
                </c:pt>
                <c:pt idx="4206">
                  <c:v>Sep</c:v>
                </c:pt>
                <c:pt idx="4207">
                  <c:v>Sep</c:v>
                </c:pt>
                <c:pt idx="4208">
                  <c:v>Sep</c:v>
                </c:pt>
                <c:pt idx="4209">
                  <c:v>Sep</c:v>
                </c:pt>
                <c:pt idx="4210">
                  <c:v>Sep</c:v>
                </c:pt>
                <c:pt idx="4211">
                  <c:v>Sep</c:v>
                </c:pt>
                <c:pt idx="4212">
                  <c:v>Sep</c:v>
                </c:pt>
                <c:pt idx="4213">
                  <c:v>Sep</c:v>
                </c:pt>
                <c:pt idx="4214">
                  <c:v>Sep</c:v>
                </c:pt>
                <c:pt idx="4215">
                  <c:v>Sep</c:v>
                </c:pt>
                <c:pt idx="4216">
                  <c:v>Sep</c:v>
                </c:pt>
                <c:pt idx="4217">
                  <c:v>Sep</c:v>
                </c:pt>
                <c:pt idx="4218">
                  <c:v>Sep</c:v>
                </c:pt>
                <c:pt idx="4219">
                  <c:v>Sep</c:v>
                </c:pt>
                <c:pt idx="4220">
                  <c:v>Sep</c:v>
                </c:pt>
                <c:pt idx="4221">
                  <c:v>Sep</c:v>
                </c:pt>
                <c:pt idx="4222">
                  <c:v>Sep</c:v>
                </c:pt>
                <c:pt idx="4223">
                  <c:v>Sep</c:v>
                </c:pt>
                <c:pt idx="4224">
                  <c:v>Sep</c:v>
                </c:pt>
                <c:pt idx="4225">
                  <c:v>Sep</c:v>
                </c:pt>
                <c:pt idx="4226">
                  <c:v>Sep</c:v>
                </c:pt>
                <c:pt idx="4227">
                  <c:v>Sep</c:v>
                </c:pt>
                <c:pt idx="4228">
                  <c:v>Sep</c:v>
                </c:pt>
                <c:pt idx="4229">
                  <c:v>Sep</c:v>
                </c:pt>
                <c:pt idx="4230">
                  <c:v>Sep</c:v>
                </c:pt>
                <c:pt idx="4231">
                  <c:v>Sep</c:v>
                </c:pt>
                <c:pt idx="4232">
                  <c:v>Sep</c:v>
                </c:pt>
                <c:pt idx="4233">
                  <c:v>Sep</c:v>
                </c:pt>
                <c:pt idx="4234">
                  <c:v>Sep</c:v>
                </c:pt>
                <c:pt idx="4235">
                  <c:v>Sep</c:v>
                </c:pt>
                <c:pt idx="4236">
                  <c:v>Sep</c:v>
                </c:pt>
                <c:pt idx="4237">
                  <c:v>Sep</c:v>
                </c:pt>
                <c:pt idx="4238">
                  <c:v>Sep</c:v>
                </c:pt>
                <c:pt idx="4239">
                  <c:v>Sep</c:v>
                </c:pt>
                <c:pt idx="4240">
                  <c:v>Sep</c:v>
                </c:pt>
                <c:pt idx="4241">
                  <c:v>Sep</c:v>
                </c:pt>
                <c:pt idx="4242">
                  <c:v>Sep</c:v>
                </c:pt>
                <c:pt idx="4243">
                  <c:v>Sep</c:v>
                </c:pt>
                <c:pt idx="4244">
                  <c:v>Sep</c:v>
                </c:pt>
                <c:pt idx="4245">
                  <c:v>Sep</c:v>
                </c:pt>
                <c:pt idx="4246">
                  <c:v>Sep</c:v>
                </c:pt>
                <c:pt idx="4247">
                  <c:v>Sep</c:v>
                </c:pt>
                <c:pt idx="4248">
                  <c:v>Sep</c:v>
                </c:pt>
                <c:pt idx="4249">
                  <c:v>Sep</c:v>
                </c:pt>
                <c:pt idx="4250">
                  <c:v>Sep</c:v>
                </c:pt>
                <c:pt idx="4251">
                  <c:v>Sep</c:v>
                </c:pt>
                <c:pt idx="4252">
                  <c:v>Sep</c:v>
                </c:pt>
                <c:pt idx="4253">
                  <c:v>Sep</c:v>
                </c:pt>
                <c:pt idx="4254">
                  <c:v>Sep</c:v>
                </c:pt>
                <c:pt idx="4255">
                  <c:v>Sep</c:v>
                </c:pt>
                <c:pt idx="4256">
                  <c:v>Sep</c:v>
                </c:pt>
                <c:pt idx="4257">
                  <c:v>Sep</c:v>
                </c:pt>
                <c:pt idx="4258">
                  <c:v>Sep</c:v>
                </c:pt>
                <c:pt idx="4259">
                  <c:v>Sep</c:v>
                </c:pt>
                <c:pt idx="4260">
                  <c:v>Sep</c:v>
                </c:pt>
                <c:pt idx="4261">
                  <c:v>Sep</c:v>
                </c:pt>
                <c:pt idx="4262">
                  <c:v>Sep</c:v>
                </c:pt>
                <c:pt idx="4263">
                  <c:v>Sep</c:v>
                </c:pt>
                <c:pt idx="4264">
                  <c:v>Sep</c:v>
                </c:pt>
                <c:pt idx="4265">
                  <c:v>Sep</c:v>
                </c:pt>
                <c:pt idx="4266">
                  <c:v>Sep</c:v>
                </c:pt>
                <c:pt idx="4267">
                  <c:v>Sep</c:v>
                </c:pt>
                <c:pt idx="4268">
                  <c:v>Sep</c:v>
                </c:pt>
                <c:pt idx="4269">
                  <c:v>Sep</c:v>
                </c:pt>
                <c:pt idx="4270">
                  <c:v>Sep</c:v>
                </c:pt>
                <c:pt idx="4271">
                  <c:v>Sep</c:v>
                </c:pt>
                <c:pt idx="4272">
                  <c:v>Sep</c:v>
                </c:pt>
                <c:pt idx="4273">
                  <c:v>Sep</c:v>
                </c:pt>
                <c:pt idx="4274">
                  <c:v>Sep</c:v>
                </c:pt>
                <c:pt idx="4275">
                  <c:v>Sep</c:v>
                </c:pt>
                <c:pt idx="4276">
                  <c:v>Sep</c:v>
                </c:pt>
                <c:pt idx="4277">
                  <c:v>Sep</c:v>
                </c:pt>
                <c:pt idx="4278">
                  <c:v>Sep</c:v>
                </c:pt>
                <c:pt idx="4279">
                  <c:v>Sep</c:v>
                </c:pt>
                <c:pt idx="4280">
                  <c:v>Sep</c:v>
                </c:pt>
                <c:pt idx="4281">
                  <c:v>Sep</c:v>
                </c:pt>
                <c:pt idx="4282">
                  <c:v>Sep</c:v>
                </c:pt>
                <c:pt idx="4283">
                  <c:v>Sep</c:v>
                </c:pt>
                <c:pt idx="4284">
                  <c:v>Sep</c:v>
                </c:pt>
                <c:pt idx="4285">
                  <c:v>Sep</c:v>
                </c:pt>
                <c:pt idx="4286">
                  <c:v>Sep</c:v>
                </c:pt>
                <c:pt idx="4287">
                  <c:v>Sep</c:v>
                </c:pt>
                <c:pt idx="4288">
                  <c:v>Sep</c:v>
                </c:pt>
                <c:pt idx="4289">
                  <c:v>Sep</c:v>
                </c:pt>
                <c:pt idx="4290">
                  <c:v>Sep</c:v>
                </c:pt>
                <c:pt idx="4291">
                  <c:v>Sep</c:v>
                </c:pt>
                <c:pt idx="4292">
                  <c:v>Sep</c:v>
                </c:pt>
                <c:pt idx="4293">
                  <c:v>Sep</c:v>
                </c:pt>
                <c:pt idx="4294">
                  <c:v>Sep</c:v>
                </c:pt>
                <c:pt idx="4295">
                  <c:v>Sep</c:v>
                </c:pt>
                <c:pt idx="4296">
                  <c:v>Sep</c:v>
                </c:pt>
                <c:pt idx="4297">
                  <c:v>Sep</c:v>
                </c:pt>
                <c:pt idx="4298">
                  <c:v>Sep</c:v>
                </c:pt>
                <c:pt idx="4299">
                  <c:v>Sep</c:v>
                </c:pt>
                <c:pt idx="4300">
                  <c:v>Sep</c:v>
                </c:pt>
                <c:pt idx="4301">
                  <c:v>Sep</c:v>
                </c:pt>
                <c:pt idx="4302">
                  <c:v>Sep</c:v>
                </c:pt>
                <c:pt idx="4303">
                  <c:v>Sep</c:v>
                </c:pt>
                <c:pt idx="4304">
                  <c:v>Sep</c:v>
                </c:pt>
                <c:pt idx="4305">
                  <c:v>Sep</c:v>
                </c:pt>
                <c:pt idx="4306">
                  <c:v>Sep</c:v>
                </c:pt>
                <c:pt idx="4307">
                  <c:v>Sep</c:v>
                </c:pt>
                <c:pt idx="4308">
                  <c:v>Sep</c:v>
                </c:pt>
                <c:pt idx="4309">
                  <c:v>Sep</c:v>
                </c:pt>
                <c:pt idx="4310">
                  <c:v>Sep</c:v>
                </c:pt>
                <c:pt idx="4311">
                  <c:v>Sep</c:v>
                </c:pt>
                <c:pt idx="4312">
                  <c:v>Sep</c:v>
                </c:pt>
                <c:pt idx="4313">
                  <c:v>Sep</c:v>
                </c:pt>
                <c:pt idx="4314">
                  <c:v>Sep</c:v>
                </c:pt>
                <c:pt idx="4315">
                  <c:v>Sep</c:v>
                </c:pt>
                <c:pt idx="4316">
                  <c:v>Sep</c:v>
                </c:pt>
                <c:pt idx="4317">
                  <c:v>Sep</c:v>
                </c:pt>
                <c:pt idx="4318">
                  <c:v>Sep</c:v>
                </c:pt>
                <c:pt idx="4319">
                  <c:v>Sep</c:v>
                </c:pt>
                <c:pt idx="4320">
                  <c:v>Sep</c:v>
                </c:pt>
                <c:pt idx="4321">
                  <c:v>Sep</c:v>
                </c:pt>
                <c:pt idx="4322">
                  <c:v>Sep</c:v>
                </c:pt>
                <c:pt idx="4323">
                  <c:v>Sep</c:v>
                </c:pt>
                <c:pt idx="4324">
                  <c:v>Sep</c:v>
                </c:pt>
                <c:pt idx="4325">
                  <c:v>Sep</c:v>
                </c:pt>
                <c:pt idx="4326">
                  <c:v>Sep</c:v>
                </c:pt>
                <c:pt idx="4327">
                  <c:v>Sep</c:v>
                </c:pt>
                <c:pt idx="4328">
                  <c:v>Sep</c:v>
                </c:pt>
                <c:pt idx="4329">
                  <c:v>Sep</c:v>
                </c:pt>
                <c:pt idx="4330">
                  <c:v>Sep</c:v>
                </c:pt>
                <c:pt idx="4331">
                  <c:v>Sep</c:v>
                </c:pt>
                <c:pt idx="4332">
                  <c:v>Sep</c:v>
                </c:pt>
                <c:pt idx="4333">
                  <c:v>Sep</c:v>
                </c:pt>
                <c:pt idx="4334">
                  <c:v>Sep</c:v>
                </c:pt>
                <c:pt idx="4335">
                  <c:v>Sep</c:v>
                </c:pt>
                <c:pt idx="4336">
                  <c:v>Sep</c:v>
                </c:pt>
                <c:pt idx="4337">
                  <c:v>Sep</c:v>
                </c:pt>
                <c:pt idx="4338">
                  <c:v>Sep</c:v>
                </c:pt>
                <c:pt idx="4339">
                  <c:v>Sep</c:v>
                </c:pt>
                <c:pt idx="4340">
                  <c:v>Sep</c:v>
                </c:pt>
                <c:pt idx="4341">
                  <c:v>Sep</c:v>
                </c:pt>
                <c:pt idx="4342">
                  <c:v>Sep</c:v>
                </c:pt>
                <c:pt idx="4343">
                  <c:v>Sep</c:v>
                </c:pt>
                <c:pt idx="4344">
                  <c:v>Sep</c:v>
                </c:pt>
                <c:pt idx="4345">
                  <c:v>Sep</c:v>
                </c:pt>
                <c:pt idx="4346">
                  <c:v>Sep</c:v>
                </c:pt>
                <c:pt idx="4347">
                  <c:v>Sep</c:v>
                </c:pt>
                <c:pt idx="4348">
                  <c:v>Sep</c:v>
                </c:pt>
                <c:pt idx="4349">
                  <c:v>Sep</c:v>
                </c:pt>
                <c:pt idx="4350">
                  <c:v>Sep</c:v>
                </c:pt>
                <c:pt idx="4351">
                  <c:v>Sep</c:v>
                </c:pt>
                <c:pt idx="4352">
                  <c:v>Sep</c:v>
                </c:pt>
                <c:pt idx="4353">
                  <c:v>Sep</c:v>
                </c:pt>
                <c:pt idx="4354">
                  <c:v>Sep</c:v>
                </c:pt>
                <c:pt idx="4355">
                  <c:v>Sep</c:v>
                </c:pt>
                <c:pt idx="4356">
                  <c:v>Sep</c:v>
                </c:pt>
                <c:pt idx="4357">
                  <c:v>Sep</c:v>
                </c:pt>
                <c:pt idx="4358">
                  <c:v>Sep</c:v>
                </c:pt>
                <c:pt idx="4359">
                  <c:v>Sep</c:v>
                </c:pt>
                <c:pt idx="4360">
                  <c:v>Sep</c:v>
                </c:pt>
                <c:pt idx="4361">
                  <c:v>Sep</c:v>
                </c:pt>
                <c:pt idx="4362">
                  <c:v>Sep</c:v>
                </c:pt>
                <c:pt idx="4363">
                  <c:v>Sep</c:v>
                </c:pt>
                <c:pt idx="4364">
                  <c:v>Sep</c:v>
                </c:pt>
                <c:pt idx="4365">
                  <c:v>Sep</c:v>
                </c:pt>
                <c:pt idx="4366">
                  <c:v>Sep</c:v>
                </c:pt>
                <c:pt idx="4367">
                  <c:v>Sep</c:v>
                </c:pt>
                <c:pt idx="4368">
                  <c:v>Sep</c:v>
                </c:pt>
                <c:pt idx="4369">
                  <c:v>Sep</c:v>
                </c:pt>
                <c:pt idx="4370">
                  <c:v>Sep</c:v>
                </c:pt>
                <c:pt idx="4371">
                  <c:v>Sep</c:v>
                </c:pt>
                <c:pt idx="4372">
                  <c:v>Sep</c:v>
                </c:pt>
                <c:pt idx="4373">
                  <c:v>Sep</c:v>
                </c:pt>
                <c:pt idx="4374">
                  <c:v>Sep</c:v>
                </c:pt>
                <c:pt idx="4375">
                  <c:v>Sep</c:v>
                </c:pt>
                <c:pt idx="4376">
                  <c:v>Sep</c:v>
                </c:pt>
                <c:pt idx="4377">
                  <c:v>Sep</c:v>
                </c:pt>
                <c:pt idx="4378">
                  <c:v>Sep</c:v>
                </c:pt>
                <c:pt idx="4379">
                  <c:v>Sep</c:v>
                </c:pt>
                <c:pt idx="4380">
                  <c:v>Sep</c:v>
                </c:pt>
                <c:pt idx="4381">
                  <c:v>Sep</c:v>
                </c:pt>
                <c:pt idx="4382">
                  <c:v>Sep</c:v>
                </c:pt>
                <c:pt idx="4383">
                  <c:v>Sep</c:v>
                </c:pt>
                <c:pt idx="4384">
                  <c:v>Sep</c:v>
                </c:pt>
                <c:pt idx="4385">
                  <c:v>Sep</c:v>
                </c:pt>
                <c:pt idx="4386">
                  <c:v>Sep</c:v>
                </c:pt>
                <c:pt idx="4387">
                  <c:v>Sep</c:v>
                </c:pt>
                <c:pt idx="4388">
                  <c:v>Sep</c:v>
                </c:pt>
                <c:pt idx="4389">
                  <c:v>Sep</c:v>
                </c:pt>
                <c:pt idx="4390">
                  <c:v>Sep</c:v>
                </c:pt>
                <c:pt idx="4391">
                  <c:v>Sep</c:v>
                </c:pt>
                <c:pt idx="4392">
                  <c:v>Oct</c:v>
                </c:pt>
                <c:pt idx="4393">
                  <c:v>Oct</c:v>
                </c:pt>
                <c:pt idx="4394">
                  <c:v>Oct</c:v>
                </c:pt>
                <c:pt idx="4395">
                  <c:v>Oct</c:v>
                </c:pt>
                <c:pt idx="4396">
                  <c:v>Oct</c:v>
                </c:pt>
                <c:pt idx="4397">
                  <c:v>Oct</c:v>
                </c:pt>
                <c:pt idx="4398">
                  <c:v>Oct</c:v>
                </c:pt>
                <c:pt idx="4399">
                  <c:v>Oct</c:v>
                </c:pt>
                <c:pt idx="4400">
                  <c:v>Oct</c:v>
                </c:pt>
                <c:pt idx="4401">
                  <c:v>Oct</c:v>
                </c:pt>
                <c:pt idx="4402">
                  <c:v>Oct</c:v>
                </c:pt>
                <c:pt idx="4403">
                  <c:v>Oct</c:v>
                </c:pt>
                <c:pt idx="4404">
                  <c:v>Oct</c:v>
                </c:pt>
                <c:pt idx="4405">
                  <c:v>Oct</c:v>
                </c:pt>
                <c:pt idx="4406">
                  <c:v>Oct</c:v>
                </c:pt>
                <c:pt idx="4407">
                  <c:v>Oct</c:v>
                </c:pt>
                <c:pt idx="4408">
                  <c:v>Oct</c:v>
                </c:pt>
                <c:pt idx="4409">
                  <c:v>Oct</c:v>
                </c:pt>
                <c:pt idx="4410">
                  <c:v>Oct</c:v>
                </c:pt>
                <c:pt idx="4411">
                  <c:v>Oct</c:v>
                </c:pt>
                <c:pt idx="4412">
                  <c:v>Oct</c:v>
                </c:pt>
                <c:pt idx="4413">
                  <c:v>Oct</c:v>
                </c:pt>
                <c:pt idx="4414">
                  <c:v>Oct</c:v>
                </c:pt>
                <c:pt idx="4415">
                  <c:v>Oct</c:v>
                </c:pt>
                <c:pt idx="4416">
                  <c:v>Oct</c:v>
                </c:pt>
                <c:pt idx="4417">
                  <c:v>Oct</c:v>
                </c:pt>
                <c:pt idx="4418">
                  <c:v>Oct</c:v>
                </c:pt>
                <c:pt idx="4419">
                  <c:v>Oct</c:v>
                </c:pt>
                <c:pt idx="4420">
                  <c:v>Oct</c:v>
                </c:pt>
                <c:pt idx="4421">
                  <c:v>Oct</c:v>
                </c:pt>
                <c:pt idx="4422">
                  <c:v>Oct</c:v>
                </c:pt>
                <c:pt idx="4423">
                  <c:v>Oct</c:v>
                </c:pt>
                <c:pt idx="4424">
                  <c:v>Oct</c:v>
                </c:pt>
                <c:pt idx="4425">
                  <c:v>Oct</c:v>
                </c:pt>
                <c:pt idx="4426">
                  <c:v>Oct</c:v>
                </c:pt>
                <c:pt idx="4427">
                  <c:v>Oct</c:v>
                </c:pt>
                <c:pt idx="4428">
                  <c:v>Oct</c:v>
                </c:pt>
                <c:pt idx="4429">
                  <c:v>Oct</c:v>
                </c:pt>
                <c:pt idx="4430">
                  <c:v>Oct</c:v>
                </c:pt>
                <c:pt idx="4431">
                  <c:v>Oct</c:v>
                </c:pt>
                <c:pt idx="4432">
                  <c:v>Oct</c:v>
                </c:pt>
                <c:pt idx="4433">
                  <c:v>Oct</c:v>
                </c:pt>
                <c:pt idx="4434">
                  <c:v>Oct</c:v>
                </c:pt>
                <c:pt idx="4435">
                  <c:v>Oct</c:v>
                </c:pt>
                <c:pt idx="4436">
                  <c:v>Oct</c:v>
                </c:pt>
                <c:pt idx="4437">
                  <c:v>Oct</c:v>
                </c:pt>
                <c:pt idx="4438">
                  <c:v>Oct</c:v>
                </c:pt>
                <c:pt idx="4439">
                  <c:v>Oct</c:v>
                </c:pt>
                <c:pt idx="4440">
                  <c:v>Oct</c:v>
                </c:pt>
                <c:pt idx="4441">
                  <c:v>Oct</c:v>
                </c:pt>
                <c:pt idx="4442">
                  <c:v>Oct</c:v>
                </c:pt>
                <c:pt idx="4443">
                  <c:v>Oct</c:v>
                </c:pt>
                <c:pt idx="4444">
                  <c:v>Oct</c:v>
                </c:pt>
                <c:pt idx="4445">
                  <c:v>Oct</c:v>
                </c:pt>
                <c:pt idx="4446">
                  <c:v>Oct</c:v>
                </c:pt>
                <c:pt idx="4447">
                  <c:v>Oct</c:v>
                </c:pt>
                <c:pt idx="4448">
                  <c:v>Oct</c:v>
                </c:pt>
                <c:pt idx="4449">
                  <c:v>Oct</c:v>
                </c:pt>
                <c:pt idx="4450">
                  <c:v>Oct</c:v>
                </c:pt>
                <c:pt idx="4451">
                  <c:v>Oct</c:v>
                </c:pt>
                <c:pt idx="4452">
                  <c:v>Oct</c:v>
                </c:pt>
                <c:pt idx="4453">
                  <c:v>Oct</c:v>
                </c:pt>
                <c:pt idx="4454">
                  <c:v>Oct</c:v>
                </c:pt>
                <c:pt idx="4455">
                  <c:v>Oct</c:v>
                </c:pt>
                <c:pt idx="4456">
                  <c:v>Oct</c:v>
                </c:pt>
                <c:pt idx="4457">
                  <c:v>Oct</c:v>
                </c:pt>
                <c:pt idx="4458">
                  <c:v>Oct</c:v>
                </c:pt>
                <c:pt idx="4459">
                  <c:v>Oct</c:v>
                </c:pt>
                <c:pt idx="4460">
                  <c:v>Oct</c:v>
                </c:pt>
                <c:pt idx="4461">
                  <c:v>Oct</c:v>
                </c:pt>
                <c:pt idx="4462">
                  <c:v>Oct</c:v>
                </c:pt>
                <c:pt idx="4463">
                  <c:v>Oct</c:v>
                </c:pt>
                <c:pt idx="4464">
                  <c:v>Oct</c:v>
                </c:pt>
                <c:pt idx="4465">
                  <c:v>Oct</c:v>
                </c:pt>
                <c:pt idx="4466">
                  <c:v>Oct</c:v>
                </c:pt>
                <c:pt idx="4467">
                  <c:v>Oct</c:v>
                </c:pt>
                <c:pt idx="4468">
                  <c:v>Oct</c:v>
                </c:pt>
                <c:pt idx="4469">
                  <c:v>Oct</c:v>
                </c:pt>
                <c:pt idx="4470">
                  <c:v>Oct</c:v>
                </c:pt>
                <c:pt idx="4471">
                  <c:v>Oct</c:v>
                </c:pt>
                <c:pt idx="4472">
                  <c:v>Oct</c:v>
                </c:pt>
                <c:pt idx="4473">
                  <c:v>Oct</c:v>
                </c:pt>
                <c:pt idx="4474">
                  <c:v>Oct</c:v>
                </c:pt>
                <c:pt idx="4475">
                  <c:v>Oct</c:v>
                </c:pt>
                <c:pt idx="4476">
                  <c:v>Oct</c:v>
                </c:pt>
                <c:pt idx="4477">
                  <c:v>Oct</c:v>
                </c:pt>
                <c:pt idx="4478">
                  <c:v>Oct</c:v>
                </c:pt>
                <c:pt idx="4479">
                  <c:v>Oct</c:v>
                </c:pt>
                <c:pt idx="4480">
                  <c:v>Oct</c:v>
                </c:pt>
                <c:pt idx="4481">
                  <c:v>Oct</c:v>
                </c:pt>
                <c:pt idx="4482">
                  <c:v>Oct</c:v>
                </c:pt>
                <c:pt idx="4483">
                  <c:v>Oct</c:v>
                </c:pt>
                <c:pt idx="4484">
                  <c:v>Oct</c:v>
                </c:pt>
                <c:pt idx="4485">
                  <c:v>Oct</c:v>
                </c:pt>
                <c:pt idx="4486">
                  <c:v>Oct</c:v>
                </c:pt>
                <c:pt idx="4487">
                  <c:v>Oct</c:v>
                </c:pt>
                <c:pt idx="4488">
                  <c:v>Oct</c:v>
                </c:pt>
                <c:pt idx="4489">
                  <c:v>Oct</c:v>
                </c:pt>
                <c:pt idx="4490">
                  <c:v>Oct</c:v>
                </c:pt>
                <c:pt idx="4491">
                  <c:v>Oct</c:v>
                </c:pt>
                <c:pt idx="4492">
                  <c:v>Oct</c:v>
                </c:pt>
                <c:pt idx="4493">
                  <c:v>Oct</c:v>
                </c:pt>
                <c:pt idx="4494">
                  <c:v>Oct</c:v>
                </c:pt>
                <c:pt idx="4495">
                  <c:v>Oct</c:v>
                </c:pt>
                <c:pt idx="4496">
                  <c:v>Oct</c:v>
                </c:pt>
                <c:pt idx="4497">
                  <c:v>Oct</c:v>
                </c:pt>
                <c:pt idx="4498">
                  <c:v>Oct</c:v>
                </c:pt>
                <c:pt idx="4499">
                  <c:v>Oct</c:v>
                </c:pt>
                <c:pt idx="4500">
                  <c:v>Oct</c:v>
                </c:pt>
                <c:pt idx="4501">
                  <c:v>Oct</c:v>
                </c:pt>
                <c:pt idx="4502">
                  <c:v>Oct</c:v>
                </c:pt>
                <c:pt idx="4503">
                  <c:v>Oct</c:v>
                </c:pt>
                <c:pt idx="4504">
                  <c:v>Oct</c:v>
                </c:pt>
                <c:pt idx="4505">
                  <c:v>Oct</c:v>
                </c:pt>
                <c:pt idx="4506">
                  <c:v>Oct</c:v>
                </c:pt>
                <c:pt idx="4507">
                  <c:v>Oct</c:v>
                </c:pt>
                <c:pt idx="4508">
                  <c:v>Oct</c:v>
                </c:pt>
                <c:pt idx="4509">
                  <c:v>Oct</c:v>
                </c:pt>
                <c:pt idx="4510">
                  <c:v>Oct</c:v>
                </c:pt>
                <c:pt idx="4511">
                  <c:v>Oct</c:v>
                </c:pt>
                <c:pt idx="4512">
                  <c:v>Oct</c:v>
                </c:pt>
                <c:pt idx="4513">
                  <c:v>Oct</c:v>
                </c:pt>
                <c:pt idx="4514">
                  <c:v>Oct</c:v>
                </c:pt>
                <c:pt idx="4515">
                  <c:v>Oct</c:v>
                </c:pt>
                <c:pt idx="4516">
                  <c:v>Oct</c:v>
                </c:pt>
                <c:pt idx="4517">
                  <c:v>Oct</c:v>
                </c:pt>
                <c:pt idx="4518">
                  <c:v>Oct</c:v>
                </c:pt>
                <c:pt idx="4519">
                  <c:v>Oct</c:v>
                </c:pt>
                <c:pt idx="4520">
                  <c:v>Oct</c:v>
                </c:pt>
                <c:pt idx="4521">
                  <c:v>Oct</c:v>
                </c:pt>
                <c:pt idx="4522">
                  <c:v>Oct</c:v>
                </c:pt>
                <c:pt idx="4523">
                  <c:v>Oct</c:v>
                </c:pt>
                <c:pt idx="4524">
                  <c:v>Oct</c:v>
                </c:pt>
                <c:pt idx="4525">
                  <c:v>Oct</c:v>
                </c:pt>
                <c:pt idx="4526">
                  <c:v>Oct</c:v>
                </c:pt>
                <c:pt idx="4527">
                  <c:v>Oct</c:v>
                </c:pt>
                <c:pt idx="4528">
                  <c:v>Oct</c:v>
                </c:pt>
                <c:pt idx="4529">
                  <c:v>Oct</c:v>
                </c:pt>
                <c:pt idx="4530">
                  <c:v>Oct</c:v>
                </c:pt>
                <c:pt idx="4531">
                  <c:v>Oct</c:v>
                </c:pt>
                <c:pt idx="4532">
                  <c:v>Oct</c:v>
                </c:pt>
                <c:pt idx="4533">
                  <c:v>Oct</c:v>
                </c:pt>
                <c:pt idx="4534">
                  <c:v>Oct</c:v>
                </c:pt>
                <c:pt idx="4535">
                  <c:v>Oct</c:v>
                </c:pt>
                <c:pt idx="4536">
                  <c:v>Oct</c:v>
                </c:pt>
                <c:pt idx="4537">
                  <c:v>Oct</c:v>
                </c:pt>
                <c:pt idx="4538">
                  <c:v>Oct</c:v>
                </c:pt>
                <c:pt idx="4539">
                  <c:v>Oct</c:v>
                </c:pt>
                <c:pt idx="4540">
                  <c:v>Oct</c:v>
                </c:pt>
                <c:pt idx="4541">
                  <c:v>Oct</c:v>
                </c:pt>
                <c:pt idx="4542">
                  <c:v>Oct</c:v>
                </c:pt>
                <c:pt idx="4543">
                  <c:v>Oct</c:v>
                </c:pt>
                <c:pt idx="4544">
                  <c:v>Oct</c:v>
                </c:pt>
                <c:pt idx="4545">
                  <c:v>Oct</c:v>
                </c:pt>
                <c:pt idx="4546">
                  <c:v>Oct</c:v>
                </c:pt>
                <c:pt idx="4547">
                  <c:v>Oct</c:v>
                </c:pt>
                <c:pt idx="4548">
                  <c:v>Oct</c:v>
                </c:pt>
                <c:pt idx="4549">
                  <c:v>Oct</c:v>
                </c:pt>
                <c:pt idx="4550">
                  <c:v>Oct</c:v>
                </c:pt>
                <c:pt idx="4551">
                  <c:v>Oct</c:v>
                </c:pt>
                <c:pt idx="4552">
                  <c:v>Oct</c:v>
                </c:pt>
                <c:pt idx="4553">
                  <c:v>Oct</c:v>
                </c:pt>
                <c:pt idx="4554">
                  <c:v>Oct</c:v>
                </c:pt>
                <c:pt idx="4555">
                  <c:v>Oct</c:v>
                </c:pt>
                <c:pt idx="4556">
                  <c:v>Oct</c:v>
                </c:pt>
                <c:pt idx="4557">
                  <c:v>Oct</c:v>
                </c:pt>
                <c:pt idx="4558">
                  <c:v>Oct</c:v>
                </c:pt>
                <c:pt idx="4559">
                  <c:v>Oct</c:v>
                </c:pt>
                <c:pt idx="4560">
                  <c:v>Oct</c:v>
                </c:pt>
                <c:pt idx="4561">
                  <c:v>Oct</c:v>
                </c:pt>
                <c:pt idx="4562">
                  <c:v>Oct</c:v>
                </c:pt>
                <c:pt idx="4563">
                  <c:v>Oct</c:v>
                </c:pt>
                <c:pt idx="4564">
                  <c:v>Oct</c:v>
                </c:pt>
                <c:pt idx="4565">
                  <c:v>Oct</c:v>
                </c:pt>
                <c:pt idx="4566">
                  <c:v>Oct</c:v>
                </c:pt>
                <c:pt idx="4567">
                  <c:v>Oct</c:v>
                </c:pt>
                <c:pt idx="4568">
                  <c:v>Oct</c:v>
                </c:pt>
                <c:pt idx="4569">
                  <c:v>Oct</c:v>
                </c:pt>
                <c:pt idx="4570">
                  <c:v>Oct</c:v>
                </c:pt>
                <c:pt idx="4571">
                  <c:v>Oct</c:v>
                </c:pt>
                <c:pt idx="4572">
                  <c:v>Oct</c:v>
                </c:pt>
                <c:pt idx="4573">
                  <c:v>Oct</c:v>
                </c:pt>
                <c:pt idx="4574">
                  <c:v>Oct</c:v>
                </c:pt>
                <c:pt idx="4575">
                  <c:v>Oct</c:v>
                </c:pt>
                <c:pt idx="4576">
                  <c:v>Oct</c:v>
                </c:pt>
                <c:pt idx="4577">
                  <c:v>Oct</c:v>
                </c:pt>
                <c:pt idx="4578">
                  <c:v>Oct</c:v>
                </c:pt>
                <c:pt idx="4579">
                  <c:v>Oct</c:v>
                </c:pt>
                <c:pt idx="4580">
                  <c:v>Oct</c:v>
                </c:pt>
                <c:pt idx="4581">
                  <c:v>Oct</c:v>
                </c:pt>
                <c:pt idx="4582">
                  <c:v>Oct</c:v>
                </c:pt>
                <c:pt idx="4583">
                  <c:v>Oct</c:v>
                </c:pt>
                <c:pt idx="4584">
                  <c:v>Oct</c:v>
                </c:pt>
                <c:pt idx="4585">
                  <c:v>Oct</c:v>
                </c:pt>
                <c:pt idx="4586">
                  <c:v>Oct</c:v>
                </c:pt>
                <c:pt idx="4587">
                  <c:v>Oct</c:v>
                </c:pt>
                <c:pt idx="4588">
                  <c:v>Oct</c:v>
                </c:pt>
                <c:pt idx="4589">
                  <c:v>Oct</c:v>
                </c:pt>
                <c:pt idx="4590">
                  <c:v>Oct</c:v>
                </c:pt>
                <c:pt idx="4591">
                  <c:v>Oct</c:v>
                </c:pt>
                <c:pt idx="4592">
                  <c:v>Oct</c:v>
                </c:pt>
                <c:pt idx="4593">
                  <c:v>Oct</c:v>
                </c:pt>
                <c:pt idx="4594">
                  <c:v>Oct</c:v>
                </c:pt>
                <c:pt idx="4595">
                  <c:v>Oct</c:v>
                </c:pt>
                <c:pt idx="4596">
                  <c:v>Oct</c:v>
                </c:pt>
                <c:pt idx="4597">
                  <c:v>Oct</c:v>
                </c:pt>
                <c:pt idx="4598">
                  <c:v>Oct</c:v>
                </c:pt>
                <c:pt idx="4599">
                  <c:v>Oct</c:v>
                </c:pt>
                <c:pt idx="4600">
                  <c:v>Oct</c:v>
                </c:pt>
                <c:pt idx="4601">
                  <c:v>Oct</c:v>
                </c:pt>
                <c:pt idx="4602">
                  <c:v>Oct</c:v>
                </c:pt>
                <c:pt idx="4603">
                  <c:v>Oct</c:v>
                </c:pt>
                <c:pt idx="4604">
                  <c:v>Oct</c:v>
                </c:pt>
                <c:pt idx="4605">
                  <c:v>Oct</c:v>
                </c:pt>
                <c:pt idx="4606">
                  <c:v>Oct</c:v>
                </c:pt>
                <c:pt idx="4607">
                  <c:v>Oct</c:v>
                </c:pt>
                <c:pt idx="4608">
                  <c:v>Oct</c:v>
                </c:pt>
                <c:pt idx="4609">
                  <c:v>Oct</c:v>
                </c:pt>
                <c:pt idx="4610">
                  <c:v>Oct</c:v>
                </c:pt>
                <c:pt idx="4611">
                  <c:v>Oct</c:v>
                </c:pt>
                <c:pt idx="4612">
                  <c:v>Oct</c:v>
                </c:pt>
                <c:pt idx="4613">
                  <c:v>Oct</c:v>
                </c:pt>
                <c:pt idx="4614">
                  <c:v>Oct</c:v>
                </c:pt>
                <c:pt idx="4615">
                  <c:v>Oct</c:v>
                </c:pt>
                <c:pt idx="4616">
                  <c:v>Oct</c:v>
                </c:pt>
                <c:pt idx="4617">
                  <c:v>Oct</c:v>
                </c:pt>
                <c:pt idx="4618">
                  <c:v>Oct</c:v>
                </c:pt>
                <c:pt idx="4619">
                  <c:v>Oct</c:v>
                </c:pt>
                <c:pt idx="4620">
                  <c:v>Oct</c:v>
                </c:pt>
                <c:pt idx="4621">
                  <c:v>Oct</c:v>
                </c:pt>
                <c:pt idx="4622">
                  <c:v>Oct</c:v>
                </c:pt>
                <c:pt idx="4623">
                  <c:v>Oct</c:v>
                </c:pt>
                <c:pt idx="4624">
                  <c:v>Oct</c:v>
                </c:pt>
                <c:pt idx="4625">
                  <c:v>Oct</c:v>
                </c:pt>
                <c:pt idx="4626">
                  <c:v>Oct</c:v>
                </c:pt>
                <c:pt idx="4627">
                  <c:v>Oct</c:v>
                </c:pt>
                <c:pt idx="4628">
                  <c:v>Oct</c:v>
                </c:pt>
                <c:pt idx="4629">
                  <c:v>Oct</c:v>
                </c:pt>
                <c:pt idx="4630">
                  <c:v>Oct</c:v>
                </c:pt>
                <c:pt idx="4631">
                  <c:v>Oct</c:v>
                </c:pt>
                <c:pt idx="4632">
                  <c:v>Oct</c:v>
                </c:pt>
                <c:pt idx="4633">
                  <c:v>Oct</c:v>
                </c:pt>
                <c:pt idx="4634">
                  <c:v>Oct</c:v>
                </c:pt>
                <c:pt idx="4635">
                  <c:v>Oct</c:v>
                </c:pt>
                <c:pt idx="4636">
                  <c:v>Oct</c:v>
                </c:pt>
                <c:pt idx="4637">
                  <c:v>Oct</c:v>
                </c:pt>
                <c:pt idx="4638">
                  <c:v>Oct</c:v>
                </c:pt>
                <c:pt idx="4639">
                  <c:v>Oct</c:v>
                </c:pt>
                <c:pt idx="4640">
                  <c:v>Oct</c:v>
                </c:pt>
                <c:pt idx="4641">
                  <c:v>Oct</c:v>
                </c:pt>
                <c:pt idx="4642">
                  <c:v>Oct</c:v>
                </c:pt>
                <c:pt idx="4643">
                  <c:v>Oct</c:v>
                </c:pt>
                <c:pt idx="4644">
                  <c:v>Oct</c:v>
                </c:pt>
                <c:pt idx="4645">
                  <c:v>Oct</c:v>
                </c:pt>
                <c:pt idx="4646">
                  <c:v>Oct</c:v>
                </c:pt>
                <c:pt idx="4647">
                  <c:v>Oct</c:v>
                </c:pt>
                <c:pt idx="4648">
                  <c:v>Oct</c:v>
                </c:pt>
                <c:pt idx="4649">
                  <c:v>Oct</c:v>
                </c:pt>
                <c:pt idx="4650">
                  <c:v>Oct</c:v>
                </c:pt>
                <c:pt idx="4651">
                  <c:v>Oct</c:v>
                </c:pt>
                <c:pt idx="4652">
                  <c:v>Oct</c:v>
                </c:pt>
                <c:pt idx="4653">
                  <c:v>Oct</c:v>
                </c:pt>
                <c:pt idx="4654">
                  <c:v>Oct</c:v>
                </c:pt>
                <c:pt idx="4655">
                  <c:v>Oct</c:v>
                </c:pt>
                <c:pt idx="4656">
                  <c:v>Oct</c:v>
                </c:pt>
                <c:pt idx="4657">
                  <c:v>Oct</c:v>
                </c:pt>
                <c:pt idx="4658">
                  <c:v>Oct</c:v>
                </c:pt>
                <c:pt idx="4659">
                  <c:v>Oct</c:v>
                </c:pt>
                <c:pt idx="4660">
                  <c:v>Oct</c:v>
                </c:pt>
                <c:pt idx="4661">
                  <c:v>Oct</c:v>
                </c:pt>
                <c:pt idx="4662">
                  <c:v>Oct</c:v>
                </c:pt>
                <c:pt idx="4663">
                  <c:v>Oct</c:v>
                </c:pt>
                <c:pt idx="4664">
                  <c:v>Oct</c:v>
                </c:pt>
                <c:pt idx="4665">
                  <c:v>Oct</c:v>
                </c:pt>
                <c:pt idx="4666">
                  <c:v>Oct</c:v>
                </c:pt>
                <c:pt idx="4667">
                  <c:v>Oct</c:v>
                </c:pt>
                <c:pt idx="4668">
                  <c:v>Oct</c:v>
                </c:pt>
                <c:pt idx="4669">
                  <c:v>Oct</c:v>
                </c:pt>
                <c:pt idx="4670">
                  <c:v>Oct</c:v>
                </c:pt>
                <c:pt idx="4671">
                  <c:v>Oct</c:v>
                </c:pt>
                <c:pt idx="4672">
                  <c:v>Oct</c:v>
                </c:pt>
                <c:pt idx="4673">
                  <c:v>Oct</c:v>
                </c:pt>
                <c:pt idx="4674">
                  <c:v>Oct</c:v>
                </c:pt>
                <c:pt idx="4675">
                  <c:v>Oct</c:v>
                </c:pt>
                <c:pt idx="4676">
                  <c:v>Oct</c:v>
                </c:pt>
                <c:pt idx="4677">
                  <c:v>Oct</c:v>
                </c:pt>
                <c:pt idx="4678">
                  <c:v>Oct</c:v>
                </c:pt>
                <c:pt idx="4679">
                  <c:v>Oct</c:v>
                </c:pt>
                <c:pt idx="4680">
                  <c:v>Oct</c:v>
                </c:pt>
                <c:pt idx="4681">
                  <c:v>Oct</c:v>
                </c:pt>
                <c:pt idx="4682">
                  <c:v>Oct</c:v>
                </c:pt>
                <c:pt idx="4683">
                  <c:v>Oct</c:v>
                </c:pt>
                <c:pt idx="4684">
                  <c:v>Oct</c:v>
                </c:pt>
                <c:pt idx="4685">
                  <c:v>Oct</c:v>
                </c:pt>
                <c:pt idx="4686">
                  <c:v>Oct</c:v>
                </c:pt>
                <c:pt idx="4687">
                  <c:v>Oct</c:v>
                </c:pt>
                <c:pt idx="4688">
                  <c:v>Oct</c:v>
                </c:pt>
                <c:pt idx="4689">
                  <c:v>Oct</c:v>
                </c:pt>
                <c:pt idx="4690">
                  <c:v>Oct</c:v>
                </c:pt>
                <c:pt idx="4691">
                  <c:v>Oct</c:v>
                </c:pt>
                <c:pt idx="4692">
                  <c:v>Oct</c:v>
                </c:pt>
                <c:pt idx="4693">
                  <c:v>Oct</c:v>
                </c:pt>
                <c:pt idx="4694">
                  <c:v>Oct</c:v>
                </c:pt>
                <c:pt idx="4695">
                  <c:v>Oct</c:v>
                </c:pt>
                <c:pt idx="4696">
                  <c:v>Oct</c:v>
                </c:pt>
                <c:pt idx="4697">
                  <c:v>Oct</c:v>
                </c:pt>
                <c:pt idx="4698">
                  <c:v>Oct</c:v>
                </c:pt>
                <c:pt idx="4699">
                  <c:v>Oct</c:v>
                </c:pt>
                <c:pt idx="4700">
                  <c:v>Oct</c:v>
                </c:pt>
                <c:pt idx="4701">
                  <c:v>Oct</c:v>
                </c:pt>
                <c:pt idx="4702">
                  <c:v>Oct</c:v>
                </c:pt>
                <c:pt idx="4703">
                  <c:v>Oct</c:v>
                </c:pt>
                <c:pt idx="4704">
                  <c:v>Oct</c:v>
                </c:pt>
                <c:pt idx="4705">
                  <c:v>Oct</c:v>
                </c:pt>
                <c:pt idx="4706">
                  <c:v>Oct</c:v>
                </c:pt>
                <c:pt idx="4707">
                  <c:v>Oct</c:v>
                </c:pt>
                <c:pt idx="4708">
                  <c:v>Oct</c:v>
                </c:pt>
                <c:pt idx="4709">
                  <c:v>Oct</c:v>
                </c:pt>
                <c:pt idx="4710">
                  <c:v>Oct</c:v>
                </c:pt>
                <c:pt idx="4711">
                  <c:v>Oct</c:v>
                </c:pt>
                <c:pt idx="4712">
                  <c:v>Oct</c:v>
                </c:pt>
                <c:pt idx="4713">
                  <c:v>Oct</c:v>
                </c:pt>
                <c:pt idx="4714">
                  <c:v>Oct</c:v>
                </c:pt>
                <c:pt idx="4715">
                  <c:v>Oct</c:v>
                </c:pt>
                <c:pt idx="4716">
                  <c:v>Oct</c:v>
                </c:pt>
                <c:pt idx="4717">
                  <c:v>Oct</c:v>
                </c:pt>
                <c:pt idx="4718">
                  <c:v>Oct</c:v>
                </c:pt>
                <c:pt idx="4719">
                  <c:v>Oct</c:v>
                </c:pt>
                <c:pt idx="4720">
                  <c:v>Oct</c:v>
                </c:pt>
                <c:pt idx="4721">
                  <c:v>Oct</c:v>
                </c:pt>
                <c:pt idx="4722">
                  <c:v>Oct</c:v>
                </c:pt>
                <c:pt idx="4723">
                  <c:v>Oct</c:v>
                </c:pt>
                <c:pt idx="4724">
                  <c:v>Oct</c:v>
                </c:pt>
                <c:pt idx="4725">
                  <c:v>Oct</c:v>
                </c:pt>
                <c:pt idx="4726">
                  <c:v>Oct</c:v>
                </c:pt>
                <c:pt idx="4727">
                  <c:v>Oct</c:v>
                </c:pt>
                <c:pt idx="4728">
                  <c:v>Oct</c:v>
                </c:pt>
                <c:pt idx="4729">
                  <c:v>Oct</c:v>
                </c:pt>
                <c:pt idx="4730">
                  <c:v>Oct</c:v>
                </c:pt>
                <c:pt idx="4731">
                  <c:v>Oct</c:v>
                </c:pt>
                <c:pt idx="4732">
                  <c:v>Oct</c:v>
                </c:pt>
                <c:pt idx="4733">
                  <c:v>Oct</c:v>
                </c:pt>
                <c:pt idx="4734">
                  <c:v>Oct</c:v>
                </c:pt>
                <c:pt idx="4735">
                  <c:v>Oct</c:v>
                </c:pt>
                <c:pt idx="4736">
                  <c:v>Oct</c:v>
                </c:pt>
                <c:pt idx="4737">
                  <c:v>Oct</c:v>
                </c:pt>
                <c:pt idx="4738">
                  <c:v>Oct</c:v>
                </c:pt>
                <c:pt idx="4739">
                  <c:v>Oct</c:v>
                </c:pt>
                <c:pt idx="4740">
                  <c:v>Oct</c:v>
                </c:pt>
                <c:pt idx="4741">
                  <c:v>Oct</c:v>
                </c:pt>
                <c:pt idx="4742">
                  <c:v>Oct</c:v>
                </c:pt>
                <c:pt idx="4743">
                  <c:v>Oct</c:v>
                </c:pt>
                <c:pt idx="4744">
                  <c:v>Oct</c:v>
                </c:pt>
                <c:pt idx="4745">
                  <c:v>Oct</c:v>
                </c:pt>
                <c:pt idx="4746">
                  <c:v>Oct</c:v>
                </c:pt>
                <c:pt idx="4747">
                  <c:v>Oct</c:v>
                </c:pt>
                <c:pt idx="4748">
                  <c:v>Oct</c:v>
                </c:pt>
                <c:pt idx="4749">
                  <c:v>Oct</c:v>
                </c:pt>
                <c:pt idx="4750">
                  <c:v>Oct</c:v>
                </c:pt>
                <c:pt idx="4751">
                  <c:v>Oct</c:v>
                </c:pt>
                <c:pt idx="4752">
                  <c:v>Oct</c:v>
                </c:pt>
                <c:pt idx="4753">
                  <c:v>Oct</c:v>
                </c:pt>
                <c:pt idx="4754">
                  <c:v>Oct</c:v>
                </c:pt>
                <c:pt idx="4755">
                  <c:v>Oct</c:v>
                </c:pt>
                <c:pt idx="4756">
                  <c:v>Oct</c:v>
                </c:pt>
                <c:pt idx="4757">
                  <c:v>Oct</c:v>
                </c:pt>
                <c:pt idx="4758">
                  <c:v>Oct</c:v>
                </c:pt>
                <c:pt idx="4759">
                  <c:v>Oct</c:v>
                </c:pt>
                <c:pt idx="4760">
                  <c:v>Oct</c:v>
                </c:pt>
                <c:pt idx="4761">
                  <c:v>Oct</c:v>
                </c:pt>
                <c:pt idx="4762">
                  <c:v>Oct</c:v>
                </c:pt>
                <c:pt idx="4763">
                  <c:v>Oct</c:v>
                </c:pt>
                <c:pt idx="4764">
                  <c:v>Oct</c:v>
                </c:pt>
                <c:pt idx="4765">
                  <c:v>Oct</c:v>
                </c:pt>
                <c:pt idx="4766">
                  <c:v>Oct</c:v>
                </c:pt>
                <c:pt idx="4767">
                  <c:v>Oct</c:v>
                </c:pt>
                <c:pt idx="4768">
                  <c:v>Oct</c:v>
                </c:pt>
                <c:pt idx="4769">
                  <c:v>Oct</c:v>
                </c:pt>
                <c:pt idx="4770">
                  <c:v>Oct</c:v>
                </c:pt>
                <c:pt idx="4771">
                  <c:v>Oct</c:v>
                </c:pt>
                <c:pt idx="4772">
                  <c:v>Oct</c:v>
                </c:pt>
                <c:pt idx="4773">
                  <c:v>Oct</c:v>
                </c:pt>
                <c:pt idx="4774">
                  <c:v>Oct</c:v>
                </c:pt>
                <c:pt idx="4775">
                  <c:v>Oct</c:v>
                </c:pt>
                <c:pt idx="4776">
                  <c:v>Oct</c:v>
                </c:pt>
                <c:pt idx="4777">
                  <c:v>Oct</c:v>
                </c:pt>
                <c:pt idx="4778">
                  <c:v>Oct</c:v>
                </c:pt>
                <c:pt idx="4779">
                  <c:v>Oct</c:v>
                </c:pt>
                <c:pt idx="4780">
                  <c:v>Oct</c:v>
                </c:pt>
                <c:pt idx="4781">
                  <c:v>Oct</c:v>
                </c:pt>
                <c:pt idx="4782">
                  <c:v>Oct</c:v>
                </c:pt>
                <c:pt idx="4783">
                  <c:v>Oct</c:v>
                </c:pt>
                <c:pt idx="4784">
                  <c:v>Oct</c:v>
                </c:pt>
                <c:pt idx="4785">
                  <c:v>Oct</c:v>
                </c:pt>
                <c:pt idx="4786">
                  <c:v>Oct</c:v>
                </c:pt>
                <c:pt idx="4787">
                  <c:v>Oct</c:v>
                </c:pt>
                <c:pt idx="4788">
                  <c:v>Oct</c:v>
                </c:pt>
                <c:pt idx="4789">
                  <c:v>Oct</c:v>
                </c:pt>
                <c:pt idx="4790">
                  <c:v>Oct</c:v>
                </c:pt>
                <c:pt idx="4791">
                  <c:v>Oct</c:v>
                </c:pt>
                <c:pt idx="4792">
                  <c:v>Oct</c:v>
                </c:pt>
                <c:pt idx="4793">
                  <c:v>Oct</c:v>
                </c:pt>
                <c:pt idx="4794">
                  <c:v>Oct</c:v>
                </c:pt>
                <c:pt idx="4795">
                  <c:v>Oct</c:v>
                </c:pt>
                <c:pt idx="4796">
                  <c:v>Oct</c:v>
                </c:pt>
                <c:pt idx="4797">
                  <c:v>Oct</c:v>
                </c:pt>
                <c:pt idx="4798">
                  <c:v>Oct</c:v>
                </c:pt>
                <c:pt idx="4799">
                  <c:v>Oct</c:v>
                </c:pt>
                <c:pt idx="4800">
                  <c:v>Oct</c:v>
                </c:pt>
                <c:pt idx="4801">
                  <c:v>Oct</c:v>
                </c:pt>
                <c:pt idx="4802">
                  <c:v>Oct</c:v>
                </c:pt>
                <c:pt idx="4803">
                  <c:v>Oct</c:v>
                </c:pt>
                <c:pt idx="4804">
                  <c:v>Oct</c:v>
                </c:pt>
                <c:pt idx="4805">
                  <c:v>Oct</c:v>
                </c:pt>
                <c:pt idx="4806">
                  <c:v>Oct</c:v>
                </c:pt>
                <c:pt idx="4807">
                  <c:v>Oct</c:v>
                </c:pt>
                <c:pt idx="4808">
                  <c:v>Oct</c:v>
                </c:pt>
                <c:pt idx="4809">
                  <c:v>Oct</c:v>
                </c:pt>
                <c:pt idx="4810">
                  <c:v>Oct</c:v>
                </c:pt>
                <c:pt idx="4811">
                  <c:v>Oct</c:v>
                </c:pt>
                <c:pt idx="4812">
                  <c:v>Oct</c:v>
                </c:pt>
                <c:pt idx="4813">
                  <c:v>Oct</c:v>
                </c:pt>
                <c:pt idx="4814">
                  <c:v>Oct</c:v>
                </c:pt>
                <c:pt idx="4815">
                  <c:v>Oct</c:v>
                </c:pt>
                <c:pt idx="4816">
                  <c:v>Oct</c:v>
                </c:pt>
                <c:pt idx="4817">
                  <c:v>Oct</c:v>
                </c:pt>
                <c:pt idx="4818">
                  <c:v>Oct</c:v>
                </c:pt>
                <c:pt idx="4819">
                  <c:v>Oct</c:v>
                </c:pt>
                <c:pt idx="4820">
                  <c:v>Oct</c:v>
                </c:pt>
                <c:pt idx="4821">
                  <c:v>Oct</c:v>
                </c:pt>
                <c:pt idx="4822">
                  <c:v>Oct</c:v>
                </c:pt>
                <c:pt idx="4823">
                  <c:v>Oct</c:v>
                </c:pt>
                <c:pt idx="4824">
                  <c:v>Oct</c:v>
                </c:pt>
                <c:pt idx="4825">
                  <c:v>Oct</c:v>
                </c:pt>
                <c:pt idx="4826">
                  <c:v>Oct</c:v>
                </c:pt>
                <c:pt idx="4827">
                  <c:v>Oct</c:v>
                </c:pt>
                <c:pt idx="4828">
                  <c:v>Oct</c:v>
                </c:pt>
                <c:pt idx="4829">
                  <c:v>Oct</c:v>
                </c:pt>
                <c:pt idx="4830">
                  <c:v>Oct</c:v>
                </c:pt>
                <c:pt idx="4831">
                  <c:v>Oct</c:v>
                </c:pt>
                <c:pt idx="4832">
                  <c:v>Oct</c:v>
                </c:pt>
                <c:pt idx="4833">
                  <c:v>Oct</c:v>
                </c:pt>
                <c:pt idx="4834">
                  <c:v>Oct</c:v>
                </c:pt>
                <c:pt idx="4835">
                  <c:v>Oct</c:v>
                </c:pt>
                <c:pt idx="4836">
                  <c:v>Oct</c:v>
                </c:pt>
                <c:pt idx="4837">
                  <c:v>Oct</c:v>
                </c:pt>
                <c:pt idx="4838">
                  <c:v>Oct</c:v>
                </c:pt>
                <c:pt idx="4839">
                  <c:v>Oct</c:v>
                </c:pt>
                <c:pt idx="4840">
                  <c:v>Oct</c:v>
                </c:pt>
                <c:pt idx="4841">
                  <c:v>Oct</c:v>
                </c:pt>
                <c:pt idx="4842">
                  <c:v>Oct</c:v>
                </c:pt>
                <c:pt idx="4843">
                  <c:v>Oct</c:v>
                </c:pt>
                <c:pt idx="4844">
                  <c:v>Oct</c:v>
                </c:pt>
                <c:pt idx="4845">
                  <c:v>Oct</c:v>
                </c:pt>
                <c:pt idx="4846">
                  <c:v>Oct</c:v>
                </c:pt>
                <c:pt idx="4847">
                  <c:v>Oct</c:v>
                </c:pt>
                <c:pt idx="4848">
                  <c:v>Oct</c:v>
                </c:pt>
                <c:pt idx="4849">
                  <c:v>Oct</c:v>
                </c:pt>
                <c:pt idx="4850">
                  <c:v>Oct</c:v>
                </c:pt>
                <c:pt idx="4851">
                  <c:v>Oct</c:v>
                </c:pt>
                <c:pt idx="4852">
                  <c:v>Oct</c:v>
                </c:pt>
                <c:pt idx="4853">
                  <c:v>Oct</c:v>
                </c:pt>
                <c:pt idx="4854">
                  <c:v>Oct</c:v>
                </c:pt>
                <c:pt idx="4855">
                  <c:v>Oct</c:v>
                </c:pt>
                <c:pt idx="4856">
                  <c:v>Oct</c:v>
                </c:pt>
                <c:pt idx="4857">
                  <c:v>Oct</c:v>
                </c:pt>
                <c:pt idx="4858">
                  <c:v>Oct</c:v>
                </c:pt>
                <c:pt idx="4859">
                  <c:v>Oct</c:v>
                </c:pt>
                <c:pt idx="4860">
                  <c:v>Oct</c:v>
                </c:pt>
                <c:pt idx="4861">
                  <c:v>Oct</c:v>
                </c:pt>
                <c:pt idx="4862">
                  <c:v>Oct</c:v>
                </c:pt>
                <c:pt idx="4863">
                  <c:v>Oct</c:v>
                </c:pt>
                <c:pt idx="4864">
                  <c:v>Oct</c:v>
                </c:pt>
                <c:pt idx="4865">
                  <c:v>Oct</c:v>
                </c:pt>
                <c:pt idx="4866">
                  <c:v>Oct</c:v>
                </c:pt>
                <c:pt idx="4867">
                  <c:v>Oct</c:v>
                </c:pt>
                <c:pt idx="4868">
                  <c:v>Oct</c:v>
                </c:pt>
                <c:pt idx="4869">
                  <c:v>Oct</c:v>
                </c:pt>
                <c:pt idx="4870">
                  <c:v>Oct</c:v>
                </c:pt>
                <c:pt idx="4871">
                  <c:v>Oct</c:v>
                </c:pt>
                <c:pt idx="4872">
                  <c:v>Oct</c:v>
                </c:pt>
                <c:pt idx="4873">
                  <c:v>Oct</c:v>
                </c:pt>
                <c:pt idx="4874">
                  <c:v>Oct</c:v>
                </c:pt>
                <c:pt idx="4875">
                  <c:v>Oct</c:v>
                </c:pt>
                <c:pt idx="4876">
                  <c:v>Oct</c:v>
                </c:pt>
                <c:pt idx="4877">
                  <c:v>Oct</c:v>
                </c:pt>
                <c:pt idx="4878">
                  <c:v>Oct</c:v>
                </c:pt>
                <c:pt idx="4879">
                  <c:v>Oct</c:v>
                </c:pt>
                <c:pt idx="4880">
                  <c:v>Oct</c:v>
                </c:pt>
                <c:pt idx="4881">
                  <c:v>Oct</c:v>
                </c:pt>
                <c:pt idx="4882">
                  <c:v>Oct</c:v>
                </c:pt>
                <c:pt idx="4883">
                  <c:v>Oct</c:v>
                </c:pt>
                <c:pt idx="4884">
                  <c:v>Oct</c:v>
                </c:pt>
                <c:pt idx="4885">
                  <c:v>Oct</c:v>
                </c:pt>
                <c:pt idx="4886">
                  <c:v>Oct</c:v>
                </c:pt>
                <c:pt idx="4887">
                  <c:v>Oct</c:v>
                </c:pt>
                <c:pt idx="4888">
                  <c:v>Oct</c:v>
                </c:pt>
                <c:pt idx="4889">
                  <c:v>Oct</c:v>
                </c:pt>
                <c:pt idx="4890">
                  <c:v>Oct</c:v>
                </c:pt>
                <c:pt idx="4891">
                  <c:v>Oct</c:v>
                </c:pt>
                <c:pt idx="4892">
                  <c:v>Oct</c:v>
                </c:pt>
                <c:pt idx="4893">
                  <c:v>Oct</c:v>
                </c:pt>
                <c:pt idx="4894">
                  <c:v>Oct</c:v>
                </c:pt>
                <c:pt idx="4895">
                  <c:v>Oct</c:v>
                </c:pt>
                <c:pt idx="4896">
                  <c:v>Oct</c:v>
                </c:pt>
                <c:pt idx="4897">
                  <c:v>Oct</c:v>
                </c:pt>
                <c:pt idx="4898">
                  <c:v>Oct</c:v>
                </c:pt>
                <c:pt idx="4899">
                  <c:v>Oct</c:v>
                </c:pt>
                <c:pt idx="4900">
                  <c:v>Oct</c:v>
                </c:pt>
                <c:pt idx="4901">
                  <c:v>Oct</c:v>
                </c:pt>
                <c:pt idx="4902">
                  <c:v>Oct</c:v>
                </c:pt>
                <c:pt idx="4903">
                  <c:v>Oct</c:v>
                </c:pt>
                <c:pt idx="4904">
                  <c:v>Oct</c:v>
                </c:pt>
                <c:pt idx="4905">
                  <c:v>Oct</c:v>
                </c:pt>
                <c:pt idx="4906">
                  <c:v>Oct</c:v>
                </c:pt>
                <c:pt idx="4907">
                  <c:v>Oct</c:v>
                </c:pt>
                <c:pt idx="4908">
                  <c:v>Oct</c:v>
                </c:pt>
                <c:pt idx="4909">
                  <c:v>Oct</c:v>
                </c:pt>
                <c:pt idx="4910">
                  <c:v>Oct</c:v>
                </c:pt>
                <c:pt idx="4911">
                  <c:v>Oct</c:v>
                </c:pt>
                <c:pt idx="4912">
                  <c:v>Oct</c:v>
                </c:pt>
                <c:pt idx="4913">
                  <c:v>Oct</c:v>
                </c:pt>
                <c:pt idx="4914">
                  <c:v>Oct</c:v>
                </c:pt>
                <c:pt idx="4915">
                  <c:v>Oct</c:v>
                </c:pt>
                <c:pt idx="4916">
                  <c:v>Oct</c:v>
                </c:pt>
                <c:pt idx="4917">
                  <c:v>Oct</c:v>
                </c:pt>
                <c:pt idx="4918">
                  <c:v>Oct</c:v>
                </c:pt>
                <c:pt idx="4919">
                  <c:v>Oct</c:v>
                </c:pt>
                <c:pt idx="4920">
                  <c:v>Oct</c:v>
                </c:pt>
                <c:pt idx="4921">
                  <c:v>Oct</c:v>
                </c:pt>
                <c:pt idx="4922">
                  <c:v>Oct</c:v>
                </c:pt>
                <c:pt idx="4923">
                  <c:v>Oct</c:v>
                </c:pt>
                <c:pt idx="4924">
                  <c:v>Oct</c:v>
                </c:pt>
                <c:pt idx="4925">
                  <c:v>Oct</c:v>
                </c:pt>
                <c:pt idx="4926">
                  <c:v>Oct</c:v>
                </c:pt>
                <c:pt idx="4927">
                  <c:v>Oct</c:v>
                </c:pt>
                <c:pt idx="4928">
                  <c:v>Oct</c:v>
                </c:pt>
                <c:pt idx="4929">
                  <c:v>Oct</c:v>
                </c:pt>
                <c:pt idx="4930">
                  <c:v>Oct</c:v>
                </c:pt>
                <c:pt idx="4931">
                  <c:v>Oct</c:v>
                </c:pt>
                <c:pt idx="4932">
                  <c:v>Oct</c:v>
                </c:pt>
                <c:pt idx="4933">
                  <c:v>Oct</c:v>
                </c:pt>
                <c:pt idx="4934">
                  <c:v>Oct</c:v>
                </c:pt>
                <c:pt idx="4935">
                  <c:v>Oct</c:v>
                </c:pt>
                <c:pt idx="4936">
                  <c:v>Oct</c:v>
                </c:pt>
                <c:pt idx="4937">
                  <c:v>Oct</c:v>
                </c:pt>
                <c:pt idx="4938">
                  <c:v>Oct</c:v>
                </c:pt>
                <c:pt idx="4939">
                  <c:v>Oct</c:v>
                </c:pt>
                <c:pt idx="4940">
                  <c:v>Oct</c:v>
                </c:pt>
                <c:pt idx="4941">
                  <c:v>Oct</c:v>
                </c:pt>
                <c:pt idx="4942">
                  <c:v>Oct</c:v>
                </c:pt>
                <c:pt idx="4943">
                  <c:v>Oct</c:v>
                </c:pt>
                <c:pt idx="4944">
                  <c:v>Oct</c:v>
                </c:pt>
                <c:pt idx="4945">
                  <c:v>Oct</c:v>
                </c:pt>
                <c:pt idx="4946">
                  <c:v>Oct</c:v>
                </c:pt>
                <c:pt idx="4947">
                  <c:v>Oct</c:v>
                </c:pt>
                <c:pt idx="4948">
                  <c:v>Oct</c:v>
                </c:pt>
                <c:pt idx="4949">
                  <c:v>Oct</c:v>
                </c:pt>
                <c:pt idx="4950">
                  <c:v>Oct</c:v>
                </c:pt>
                <c:pt idx="4951">
                  <c:v>Oct</c:v>
                </c:pt>
                <c:pt idx="4952">
                  <c:v>Oct</c:v>
                </c:pt>
                <c:pt idx="4953">
                  <c:v>Oct</c:v>
                </c:pt>
                <c:pt idx="4954">
                  <c:v>Oct</c:v>
                </c:pt>
                <c:pt idx="4955">
                  <c:v>Oct</c:v>
                </c:pt>
                <c:pt idx="4956">
                  <c:v>Oct</c:v>
                </c:pt>
                <c:pt idx="4957">
                  <c:v>Oct</c:v>
                </c:pt>
                <c:pt idx="4958">
                  <c:v>Oct</c:v>
                </c:pt>
                <c:pt idx="4959">
                  <c:v>Oct</c:v>
                </c:pt>
                <c:pt idx="4960">
                  <c:v>Oct</c:v>
                </c:pt>
                <c:pt idx="4961">
                  <c:v>Oct</c:v>
                </c:pt>
                <c:pt idx="4962">
                  <c:v>Oct</c:v>
                </c:pt>
                <c:pt idx="4963">
                  <c:v>Oct</c:v>
                </c:pt>
                <c:pt idx="4964">
                  <c:v>Oct</c:v>
                </c:pt>
                <c:pt idx="4965">
                  <c:v>Oct</c:v>
                </c:pt>
                <c:pt idx="4966">
                  <c:v>Oct</c:v>
                </c:pt>
                <c:pt idx="4967">
                  <c:v>Oct</c:v>
                </c:pt>
                <c:pt idx="4968">
                  <c:v>Oct</c:v>
                </c:pt>
                <c:pt idx="4969">
                  <c:v>Oct</c:v>
                </c:pt>
                <c:pt idx="4970">
                  <c:v>Oct</c:v>
                </c:pt>
                <c:pt idx="4971">
                  <c:v>Oct</c:v>
                </c:pt>
                <c:pt idx="4972">
                  <c:v>Oct</c:v>
                </c:pt>
                <c:pt idx="4973">
                  <c:v>Oct</c:v>
                </c:pt>
                <c:pt idx="4974">
                  <c:v>Oct</c:v>
                </c:pt>
                <c:pt idx="4975">
                  <c:v>Oct</c:v>
                </c:pt>
                <c:pt idx="4976">
                  <c:v>Oct</c:v>
                </c:pt>
                <c:pt idx="4977">
                  <c:v>Oct</c:v>
                </c:pt>
                <c:pt idx="4978">
                  <c:v>Oct</c:v>
                </c:pt>
                <c:pt idx="4979">
                  <c:v>Oct</c:v>
                </c:pt>
                <c:pt idx="4980">
                  <c:v>Oct</c:v>
                </c:pt>
                <c:pt idx="4981">
                  <c:v>Oct</c:v>
                </c:pt>
                <c:pt idx="4982">
                  <c:v>Oct</c:v>
                </c:pt>
                <c:pt idx="4983">
                  <c:v>Oct</c:v>
                </c:pt>
                <c:pt idx="4984">
                  <c:v>Oct</c:v>
                </c:pt>
                <c:pt idx="4985">
                  <c:v>Oct</c:v>
                </c:pt>
                <c:pt idx="4986">
                  <c:v>Oct</c:v>
                </c:pt>
                <c:pt idx="4987">
                  <c:v>Oct</c:v>
                </c:pt>
                <c:pt idx="4988">
                  <c:v>Oct</c:v>
                </c:pt>
                <c:pt idx="4989">
                  <c:v>Oct</c:v>
                </c:pt>
                <c:pt idx="4990">
                  <c:v>Oct</c:v>
                </c:pt>
                <c:pt idx="4991">
                  <c:v>Oct</c:v>
                </c:pt>
                <c:pt idx="4992">
                  <c:v>Oct</c:v>
                </c:pt>
                <c:pt idx="4993">
                  <c:v>Oct</c:v>
                </c:pt>
                <c:pt idx="4994">
                  <c:v>Oct</c:v>
                </c:pt>
                <c:pt idx="4995">
                  <c:v>Oct</c:v>
                </c:pt>
                <c:pt idx="4996">
                  <c:v>Oct</c:v>
                </c:pt>
                <c:pt idx="4997">
                  <c:v>Oct</c:v>
                </c:pt>
                <c:pt idx="4998">
                  <c:v>Oct</c:v>
                </c:pt>
                <c:pt idx="4999">
                  <c:v>Oct</c:v>
                </c:pt>
                <c:pt idx="5000">
                  <c:v>Oct</c:v>
                </c:pt>
                <c:pt idx="5001">
                  <c:v>Oct</c:v>
                </c:pt>
                <c:pt idx="5002">
                  <c:v>Oct</c:v>
                </c:pt>
                <c:pt idx="5003">
                  <c:v>Oct</c:v>
                </c:pt>
                <c:pt idx="5004">
                  <c:v>Oct</c:v>
                </c:pt>
                <c:pt idx="5005">
                  <c:v>Oct</c:v>
                </c:pt>
                <c:pt idx="5006">
                  <c:v>Oct</c:v>
                </c:pt>
                <c:pt idx="5007">
                  <c:v>Oct</c:v>
                </c:pt>
                <c:pt idx="5008">
                  <c:v>Oct</c:v>
                </c:pt>
                <c:pt idx="5009">
                  <c:v>Oct</c:v>
                </c:pt>
                <c:pt idx="5010">
                  <c:v>Oct</c:v>
                </c:pt>
                <c:pt idx="5011">
                  <c:v>Oct</c:v>
                </c:pt>
                <c:pt idx="5012">
                  <c:v>Oct</c:v>
                </c:pt>
                <c:pt idx="5013">
                  <c:v>Oct</c:v>
                </c:pt>
                <c:pt idx="5014">
                  <c:v>Oct</c:v>
                </c:pt>
                <c:pt idx="5015">
                  <c:v>Oct</c:v>
                </c:pt>
                <c:pt idx="5016">
                  <c:v>Oct</c:v>
                </c:pt>
                <c:pt idx="5017">
                  <c:v>Oct</c:v>
                </c:pt>
                <c:pt idx="5018">
                  <c:v>Oct</c:v>
                </c:pt>
                <c:pt idx="5019">
                  <c:v>Oct</c:v>
                </c:pt>
                <c:pt idx="5020">
                  <c:v>Oct</c:v>
                </c:pt>
                <c:pt idx="5021">
                  <c:v>Oct</c:v>
                </c:pt>
                <c:pt idx="5022">
                  <c:v>Oct</c:v>
                </c:pt>
                <c:pt idx="5023">
                  <c:v>Oct</c:v>
                </c:pt>
                <c:pt idx="5024">
                  <c:v>Oct</c:v>
                </c:pt>
                <c:pt idx="5025">
                  <c:v>Oct</c:v>
                </c:pt>
                <c:pt idx="5026">
                  <c:v>Oct</c:v>
                </c:pt>
                <c:pt idx="5027">
                  <c:v>Oct</c:v>
                </c:pt>
                <c:pt idx="5028">
                  <c:v>Oct</c:v>
                </c:pt>
                <c:pt idx="5029">
                  <c:v>Oct</c:v>
                </c:pt>
                <c:pt idx="5030">
                  <c:v>Oct</c:v>
                </c:pt>
                <c:pt idx="5031">
                  <c:v>Oct</c:v>
                </c:pt>
                <c:pt idx="5032">
                  <c:v>Oct</c:v>
                </c:pt>
                <c:pt idx="5033">
                  <c:v>Oct</c:v>
                </c:pt>
                <c:pt idx="5034">
                  <c:v>Oct</c:v>
                </c:pt>
                <c:pt idx="5035">
                  <c:v>Oct</c:v>
                </c:pt>
                <c:pt idx="5036">
                  <c:v>Oct</c:v>
                </c:pt>
                <c:pt idx="5037">
                  <c:v>Oct</c:v>
                </c:pt>
                <c:pt idx="5038">
                  <c:v>Oct</c:v>
                </c:pt>
                <c:pt idx="5039">
                  <c:v>Oct</c:v>
                </c:pt>
                <c:pt idx="5040">
                  <c:v>Oct</c:v>
                </c:pt>
                <c:pt idx="5041">
                  <c:v>Oct</c:v>
                </c:pt>
                <c:pt idx="5042">
                  <c:v>Oct</c:v>
                </c:pt>
                <c:pt idx="5043">
                  <c:v>Oct</c:v>
                </c:pt>
                <c:pt idx="5044">
                  <c:v>Oct</c:v>
                </c:pt>
                <c:pt idx="5045">
                  <c:v>Oct</c:v>
                </c:pt>
                <c:pt idx="5046">
                  <c:v>Oct</c:v>
                </c:pt>
                <c:pt idx="5047">
                  <c:v>Oct</c:v>
                </c:pt>
                <c:pt idx="5048">
                  <c:v>Oct</c:v>
                </c:pt>
                <c:pt idx="5049">
                  <c:v>Oct</c:v>
                </c:pt>
                <c:pt idx="5050">
                  <c:v>Oct</c:v>
                </c:pt>
                <c:pt idx="5051">
                  <c:v>Oct</c:v>
                </c:pt>
                <c:pt idx="5052">
                  <c:v>Oct</c:v>
                </c:pt>
                <c:pt idx="5053">
                  <c:v>Oct</c:v>
                </c:pt>
                <c:pt idx="5054">
                  <c:v>Oct</c:v>
                </c:pt>
                <c:pt idx="5055">
                  <c:v>Oct</c:v>
                </c:pt>
                <c:pt idx="5056">
                  <c:v>Oct</c:v>
                </c:pt>
                <c:pt idx="5057">
                  <c:v>Oct</c:v>
                </c:pt>
                <c:pt idx="5058">
                  <c:v>Oct</c:v>
                </c:pt>
                <c:pt idx="5059">
                  <c:v>Oct</c:v>
                </c:pt>
                <c:pt idx="5060">
                  <c:v>Oct</c:v>
                </c:pt>
                <c:pt idx="5061">
                  <c:v>Oct</c:v>
                </c:pt>
                <c:pt idx="5062">
                  <c:v>Oct</c:v>
                </c:pt>
                <c:pt idx="5063">
                  <c:v>Oct</c:v>
                </c:pt>
                <c:pt idx="5064">
                  <c:v>Oct</c:v>
                </c:pt>
                <c:pt idx="5065">
                  <c:v>Oct</c:v>
                </c:pt>
                <c:pt idx="5066">
                  <c:v>Oct</c:v>
                </c:pt>
                <c:pt idx="5067">
                  <c:v>Oct</c:v>
                </c:pt>
                <c:pt idx="5068">
                  <c:v>Oct</c:v>
                </c:pt>
                <c:pt idx="5069">
                  <c:v>Oct</c:v>
                </c:pt>
                <c:pt idx="5070">
                  <c:v>Oct</c:v>
                </c:pt>
                <c:pt idx="5071">
                  <c:v>Oct</c:v>
                </c:pt>
                <c:pt idx="5072">
                  <c:v>Oct</c:v>
                </c:pt>
                <c:pt idx="5073">
                  <c:v>Oct</c:v>
                </c:pt>
                <c:pt idx="5074">
                  <c:v>Oct</c:v>
                </c:pt>
                <c:pt idx="5075">
                  <c:v>Oct</c:v>
                </c:pt>
                <c:pt idx="5076">
                  <c:v>Oct</c:v>
                </c:pt>
                <c:pt idx="5077">
                  <c:v>Oct</c:v>
                </c:pt>
                <c:pt idx="5078">
                  <c:v>Oct</c:v>
                </c:pt>
                <c:pt idx="5079">
                  <c:v>Oct</c:v>
                </c:pt>
                <c:pt idx="5080">
                  <c:v>Oct</c:v>
                </c:pt>
                <c:pt idx="5081">
                  <c:v>Oct</c:v>
                </c:pt>
                <c:pt idx="5082">
                  <c:v>Oct</c:v>
                </c:pt>
                <c:pt idx="5083">
                  <c:v>Oct</c:v>
                </c:pt>
                <c:pt idx="5084">
                  <c:v>Oct</c:v>
                </c:pt>
                <c:pt idx="5085">
                  <c:v>Oct</c:v>
                </c:pt>
                <c:pt idx="5086">
                  <c:v>Oct</c:v>
                </c:pt>
                <c:pt idx="5087">
                  <c:v>Oct</c:v>
                </c:pt>
                <c:pt idx="5088">
                  <c:v>Oct</c:v>
                </c:pt>
                <c:pt idx="5089">
                  <c:v>Oct</c:v>
                </c:pt>
                <c:pt idx="5090">
                  <c:v>Oct</c:v>
                </c:pt>
                <c:pt idx="5091">
                  <c:v>Oct</c:v>
                </c:pt>
                <c:pt idx="5092">
                  <c:v>Oct</c:v>
                </c:pt>
                <c:pt idx="5093">
                  <c:v>Oct</c:v>
                </c:pt>
                <c:pt idx="5094">
                  <c:v>Oct</c:v>
                </c:pt>
                <c:pt idx="5095">
                  <c:v>Oct</c:v>
                </c:pt>
                <c:pt idx="5096">
                  <c:v>Oct</c:v>
                </c:pt>
                <c:pt idx="5097">
                  <c:v>Oct</c:v>
                </c:pt>
                <c:pt idx="5098">
                  <c:v>Oct</c:v>
                </c:pt>
                <c:pt idx="5099">
                  <c:v>Oct</c:v>
                </c:pt>
                <c:pt idx="5100">
                  <c:v>Oct</c:v>
                </c:pt>
                <c:pt idx="5101">
                  <c:v>Oct</c:v>
                </c:pt>
                <c:pt idx="5102">
                  <c:v>Oct</c:v>
                </c:pt>
                <c:pt idx="5103">
                  <c:v>Oct</c:v>
                </c:pt>
                <c:pt idx="5104">
                  <c:v>Oct</c:v>
                </c:pt>
                <c:pt idx="5105">
                  <c:v>Oct</c:v>
                </c:pt>
                <c:pt idx="5106">
                  <c:v>Oct</c:v>
                </c:pt>
                <c:pt idx="5107">
                  <c:v>Oct</c:v>
                </c:pt>
                <c:pt idx="5108">
                  <c:v>Oct</c:v>
                </c:pt>
                <c:pt idx="5109">
                  <c:v>Oct</c:v>
                </c:pt>
                <c:pt idx="5110">
                  <c:v>Oct</c:v>
                </c:pt>
                <c:pt idx="5111">
                  <c:v>Oct</c:v>
                </c:pt>
                <c:pt idx="5112">
                  <c:v>Oct</c:v>
                </c:pt>
                <c:pt idx="5113">
                  <c:v>Oct</c:v>
                </c:pt>
                <c:pt idx="5114">
                  <c:v>Oct</c:v>
                </c:pt>
                <c:pt idx="5115">
                  <c:v>Oct</c:v>
                </c:pt>
                <c:pt idx="5116">
                  <c:v>Oct</c:v>
                </c:pt>
                <c:pt idx="5117">
                  <c:v>Oct</c:v>
                </c:pt>
                <c:pt idx="5118">
                  <c:v>Oct</c:v>
                </c:pt>
                <c:pt idx="5119">
                  <c:v>Oct</c:v>
                </c:pt>
                <c:pt idx="5120">
                  <c:v>Oct</c:v>
                </c:pt>
                <c:pt idx="5121">
                  <c:v>Oct</c:v>
                </c:pt>
                <c:pt idx="5122">
                  <c:v>Oct</c:v>
                </c:pt>
                <c:pt idx="5123">
                  <c:v>Oct</c:v>
                </c:pt>
                <c:pt idx="5124">
                  <c:v>Oct</c:v>
                </c:pt>
                <c:pt idx="5125">
                  <c:v>Oct</c:v>
                </c:pt>
                <c:pt idx="5126">
                  <c:v>Oct</c:v>
                </c:pt>
                <c:pt idx="5127">
                  <c:v>Oct</c:v>
                </c:pt>
                <c:pt idx="5128">
                  <c:v>Oct</c:v>
                </c:pt>
                <c:pt idx="5129">
                  <c:v>Oct</c:v>
                </c:pt>
                <c:pt idx="5130">
                  <c:v>Oct</c:v>
                </c:pt>
                <c:pt idx="5131">
                  <c:v>Oct</c:v>
                </c:pt>
                <c:pt idx="5132">
                  <c:v>Oct</c:v>
                </c:pt>
                <c:pt idx="5133">
                  <c:v>Oct</c:v>
                </c:pt>
                <c:pt idx="5134">
                  <c:v>Oct</c:v>
                </c:pt>
                <c:pt idx="5135">
                  <c:v>Oct</c:v>
                </c:pt>
                <c:pt idx="5136">
                  <c:v>Nov</c:v>
                </c:pt>
                <c:pt idx="5137">
                  <c:v>Nov</c:v>
                </c:pt>
                <c:pt idx="5138">
                  <c:v>Nov</c:v>
                </c:pt>
                <c:pt idx="5139">
                  <c:v>Nov</c:v>
                </c:pt>
                <c:pt idx="5140">
                  <c:v>Nov</c:v>
                </c:pt>
                <c:pt idx="5141">
                  <c:v>Nov</c:v>
                </c:pt>
                <c:pt idx="5142">
                  <c:v>Nov</c:v>
                </c:pt>
                <c:pt idx="5143">
                  <c:v>Nov</c:v>
                </c:pt>
                <c:pt idx="5144">
                  <c:v>Nov</c:v>
                </c:pt>
                <c:pt idx="5145">
                  <c:v>Nov</c:v>
                </c:pt>
                <c:pt idx="5146">
                  <c:v>Nov</c:v>
                </c:pt>
                <c:pt idx="5147">
                  <c:v>Nov</c:v>
                </c:pt>
                <c:pt idx="5148">
                  <c:v>Nov</c:v>
                </c:pt>
                <c:pt idx="5149">
                  <c:v>Nov</c:v>
                </c:pt>
                <c:pt idx="5150">
                  <c:v>Nov</c:v>
                </c:pt>
                <c:pt idx="5151">
                  <c:v>Nov</c:v>
                </c:pt>
                <c:pt idx="5152">
                  <c:v>Nov</c:v>
                </c:pt>
                <c:pt idx="5153">
                  <c:v>Nov</c:v>
                </c:pt>
                <c:pt idx="5154">
                  <c:v>Nov</c:v>
                </c:pt>
                <c:pt idx="5155">
                  <c:v>Nov</c:v>
                </c:pt>
                <c:pt idx="5156">
                  <c:v>Nov</c:v>
                </c:pt>
                <c:pt idx="5157">
                  <c:v>Nov</c:v>
                </c:pt>
                <c:pt idx="5158">
                  <c:v>Nov</c:v>
                </c:pt>
                <c:pt idx="5159">
                  <c:v>Nov</c:v>
                </c:pt>
                <c:pt idx="5160">
                  <c:v>Nov</c:v>
                </c:pt>
                <c:pt idx="5161">
                  <c:v>Nov</c:v>
                </c:pt>
                <c:pt idx="5162">
                  <c:v>Nov</c:v>
                </c:pt>
                <c:pt idx="5163">
                  <c:v>Nov</c:v>
                </c:pt>
                <c:pt idx="5164">
                  <c:v>Nov</c:v>
                </c:pt>
                <c:pt idx="5165">
                  <c:v>Nov</c:v>
                </c:pt>
                <c:pt idx="5166">
                  <c:v>Nov</c:v>
                </c:pt>
                <c:pt idx="5167">
                  <c:v>Nov</c:v>
                </c:pt>
                <c:pt idx="5168">
                  <c:v>Nov</c:v>
                </c:pt>
                <c:pt idx="5169">
                  <c:v>Nov</c:v>
                </c:pt>
                <c:pt idx="5170">
                  <c:v>Nov</c:v>
                </c:pt>
                <c:pt idx="5171">
                  <c:v>Nov</c:v>
                </c:pt>
                <c:pt idx="5172">
                  <c:v>Nov</c:v>
                </c:pt>
                <c:pt idx="5173">
                  <c:v>Nov</c:v>
                </c:pt>
                <c:pt idx="5174">
                  <c:v>Nov</c:v>
                </c:pt>
                <c:pt idx="5175">
                  <c:v>Nov</c:v>
                </c:pt>
                <c:pt idx="5176">
                  <c:v>Nov</c:v>
                </c:pt>
                <c:pt idx="5177">
                  <c:v>Nov</c:v>
                </c:pt>
                <c:pt idx="5178">
                  <c:v>Nov</c:v>
                </c:pt>
                <c:pt idx="5179">
                  <c:v>Nov</c:v>
                </c:pt>
                <c:pt idx="5180">
                  <c:v>Nov</c:v>
                </c:pt>
                <c:pt idx="5181">
                  <c:v>Nov</c:v>
                </c:pt>
                <c:pt idx="5182">
                  <c:v>Nov</c:v>
                </c:pt>
                <c:pt idx="5183">
                  <c:v>Nov</c:v>
                </c:pt>
                <c:pt idx="5184">
                  <c:v>Nov</c:v>
                </c:pt>
                <c:pt idx="5185">
                  <c:v>Nov</c:v>
                </c:pt>
                <c:pt idx="5186">
                  <c:v>Nov</c:v>
                </c:pt>
                <c:pt idx="5187">
                  <c:v>Nov</c:v>
                </c:pt>
                <c:pt idx="5188">
                  <c:v>Nov</c:v>
                </c:pt>
                <c:pt idx="5189">
                  <c:v>Nov</c:v>
                </c:pt>
                <c:pt idx="5190">
                  <c:v>Nov</c:v>
                </c:pt>
                <c:pt idx="5191">
                  <c:v>Nov</c:v>
                </c:pt>
                <c:pt idx="5192">
                  <c:v>Nov</c:v>
                </c:pt>
                <c:pt idx="5193">
                  <c:v>Nov</c:v>
                </c:pt>
                <c:pt idx="5194">
                  <c:v>Nov</c:v>
                </c:pt>
                <c:pt idx="5195">
                  <c:v>Nov</c:v>
                </c:pt>
                <c:pt idx="5196">
                  <c:v>Nov</c:v>
                </c:pt>
                <c:pt idx="5197">
                  <c:v>Nov</c:v>
                </c:pt>
                <c:pt idx="5198">
                  <c:v>Nov</c:v>
                </c:pt>
                <c:pt idx="5199">
                  <c:v>Nov</c:v>
                </c:pt>
                <c:pt idx="5200">
                  <c:v>Nov</c:v>
                </c:pt>
                <c:pt idx="5201">
                  <c:v>Nov</c:v>
                </c:pt>
                <c:pt idx="5202">
                  <c:v>Nov</c:v>
                </c:pt>
                <c:pt idx="5203">
                  <c:v>Nov</c:v>
                </c:pt>
                <c:pt idx="5204">
                  <c:v>Nov</c:v>
                </c:pt>
                <c:pt idx="5205">
                  <c:v>Nov</c:v>
                </c:pt>
                <c:pt idx="5206">
                  <c:v>Nov</c:v>
                </c:pt>
                <c:pt idx="5207">
                  <c:v>Nov</c:v>
                </c:pt>
                <c:pt idx="5208">
                  <c:v>Nov</c:v>
                </c:pt>
                <c:pt idx="5209">
                  <c:v>Nov</c:v>
                </c:pt>
                <c:pt idx="5210">
                  <c:v>Nov</c:v>
                </c:pt>
                <c:pt idx="5211">
                  <c:v>Nov</c:v>
                </c:pt>
                <c:pt idx="5212">
                  <c:v>Nov</c:v>
                </c:pt>
                <c:pt idx="5213">
                  <c:v>Nov</c:v>
                </c:pt>
                <c:pt idx="5214">
                  <c:v>Nov</c:v>
                </c:pt>
                <c:pt idx="5215">
                  <c:v>Nov</c:v>
                </c:pt>
                <c:pt idx="5216">
                  <c:v>Nov</c:v>
                </c:pt>
                <c:pt idx="5217">
                  <c:v>Nov</c:v>
                </c:pt>
                <c:pt idx="5218">
                  <c:v>Nov</c:v>
                </c:pt>
                <c:pt idx="5219">
                  <c:v>Nov</c:v>
                </c:pt>
                <c:pt idx="5220">
                  <c:v>Nov</c:v>
                </c:pt>
                <c:pt idx="5221">
                  <c:v>Nov</c:v>
                </c:pt>
                <c:pt idx="5222">
                  <c:v>Nov</c:v>
                </c:pt>
                <c:pt idx="5223">
                  <c:v>Nov</c:v>
                </c:pt>
                <c:pt idx="5224">
                  <c:v>Nov</c:v>
                </c:pt>
                <c:pt idx="5225">
                  <c:v>Nov</c:v>
                </c:pt>
                <c:pt idx="5226">
                  <c:v>Nov</c:v>
                </c:pt>
                <c:pt idx="5227">
                  <c:v>Nov</c:v>
                </c:pt>
                <c:pt idx="5228">
                  <c:v>Nov</c:v>
                </c:pt>
                <c:pt idx="5229">
                  <c:v>Nov</c:v>
                </c:pt>
                <c:pt idx="5230">
                  <c:v>Nov</c:v>
                </c:pt>
                <c:pt idx="5231">
                  <c:v>Nov</c:v>
                </c:pt>
                <c:pt idx="5232">
                  <c:v>Nov</c:v>
                </c:pt>
                <c:pt idx="5233">
                  <c:v>Nov</c:v>
                </c:pt>
                <c:pt idx="5234">
                  <c:v>Nov</c:v>
                </c:pt>
                <c:pt idx="5235">
                  <c:v>Nov</c:v>
                </c:pt>
                <c:pt idx="5236">
                  <c:v>Nov</c:v>
                </c:pt>
                <c:pt idx="5237">
                  <c:v>Nov</c:v>
                </c:pt>
                <c:pt idx="5238">
                  <c:v>Nov</c:v>
                </c:pt>
                <c:pt idx="5239">
                  <c:v>Nov</c:v>
                </c:pt>
                <c:pt idx="5240">
                  <c:v>Nov</c:v>
                </c:pt>
                <c:pt idx="5241">
                  <c:v>Nov</c:v>
                </c:pt>
                <c:pt idx="5242">
                  <c:v>Nov</c:v>
                </c:pt>
                <c:pt idx="5243">
                  <c:v>Nov</c:v>
                </c:pt>
                <c:pt idx="5244">
                  <c:v>Nov</c:v>
                </c:pt>
                <c:pt idx="5245">
                  <c:v>Nov</c:v>
                </c:pt>
                <c:pt idx="5246">
                  <c:v>Nov</c:v>
                </c:pt>
                <c:pt idx="5247">
                  <c:v>Nov</c:v>
                </c:pt>
                <c:pt idx="5248">
                  <c:v>Nov</c:v>
                </c:pt>
                <c:pt idx="5249">
                  <c:v>Nov</c:v>
                </c:pt>
                <c:pt idx="5250">
                  <c:v>Nov</c:v>
                </c:pt>
                <c:pt idx="5251">
                  <c:v>Nov</c:v>
                </c:pt>
                <c:pt idx="5252">
                  <c:v>Nov</c:v>
                </c:pt>
                <c:pt idx="5253">
                  <c:v>Nov</c:v>
                </c:pt>
                <c:pt idx="5254">
                  <c:v>Nov</c:v>
                </c:pt>
                <c:pt idx="5255">
                  <c:v>Nov</c:v>
                </c:pt>
                <c:pt idx="5256">
                  <c:v>Nov</c:v>
                </c:pt>
                <c:pt idx="5257">
                  <c:v>Nov</c:v>
                </c:pt>
                <c:pt idx="5258">
                  <c:v>Nov</c:v>
                </c:pt>
                <c:pt idx="5259">
                  <c:v>Nov</c:v>
                </c:pt>
                <c:pt idx="5260">
                  <c:v>Nov</c:v>
                </c:pt>
                <c:pt idx="5261">
                  <c:v>Nov</c:v>
                </c:pt>
                <c:pt idx="5262">
                  <c:v>Nov</c:v>
                </c:pt>
                <c:pt idx="5263">
                  <c:v>Nov</c:v>
                </c:pt>
                <c:pt idx="5264">
                  <c:v>Nov</c:v>
                </c:pt>
                <c:pt idx="5265">
                  <c:v>Nov</c:v>
                </c:pt>
                <c:pt idx="5266">
                  <c:v>Nov</c:v>
                </c:pt>
                <c:pt idx="5267">
                  <c:v>Nov</c:v>
                </c:pt>
                <c:pt idx="5268">
                  <c:v>Nov</c:v>
                </c:pt>
                <c:pt idx="5269">
                  <c:v>Nov</c:v>
                </c:pt>
                <c:pt idx="5270">
                  <c:v>Nov</c:v>
                </c:pt>
                <c:pt idx="5271">
                  <c:v>Nov</c:v>
                </c:pt>
                <c:pt idx="5272">
                  <c:v>Nov</c:v>
                </c:pt>
                <c:pt idx="5273">
                  <c:v>Nov</c:v>
                </c:pt>
                <c:pt idx="5274">
                  <c:v>Nov</c:v>
                </c:pt>
                <c:pt idx="5275">
                  <c:v>Nov</c:v>
                </c:pt>
                <c:pt idx="5276">
                  <c:v>Nov</c:v>
                </c:pt>
                <c:pt idx="5277">
                  <c:v>Nov</c:v>
                </c:pt>
                <c:pt idx="5278">
                  <c:v>Nov</c:v>
                </c:pt>
                <c:pt idx="5279">
                  <c:v>Nov</c:v>
                </c:pt>
                <c:pt idx="5280">
                  <c:v>Nov</c:v>
                </c:pt>
                <c:pt idx="5281">
                  <c:v>Nov</c:v>
                </c:pt>
                <c:pt idx="5282">
                  <c:v>Nov</c:v>
                </c:pt>
                <c:pt idx="5283">
                  <c:v>Nov</c:v>
                </c:pt>
                <c:pt idx="5284">
                  <c:v>Nov</c:v>
                </c:pt>
                <c:pt idx="5285">
                  <c:v>Nov</c:v>
                </c:pt>
                <c:pt idx="5286">
                  <c:v>Nov</c:v>
                </c:pt>
                <c:pt idx="5287">
                  <c:v>Nov</c:v>
                </c:pt>
                <c:pt idx="5288">
                  <c:v>Nov</c:v>
                </c:pt>
                <c:pt idx="5289">
                  <c:v>Nov</c:v>
                </c:pt>
                <c:pt idx="5290">
                  <c:v>Nov</c:v>
                </c:pt>
                <c:pt idx="5291">
                  <c:v>Nov</c:v>
                </c:pt>
                <c:pt idx="5292">
                  <c:v>Nov</c:v>
                </c:pt>
                <c:pt idx="5293">
                  <c:v>Nov</c:v>
                </c:pt>
                <c:pt idx="5294">
                  <c:v>Nov</c:v>
                </c:pt>
                <c:pt idx="5295">
                  <c:v>Nov</c:v>
                </c:pt>
                <c:pt idx="5296">
                  <c:v>Nov</c:v>
                </c:pt>
                <c:pt idx="5297">
                  <c:v>Nov</c:v>
                </c:pt>
                <c:pt idx="5298">
                  <c:v>Nov</c:v>
                </c:pt>
                <c:pt idx="5299">
                  <c:v>Nov</c:v>
                </c:pt>
                <c:pt idx="5300">
                  <c:v>Nov</c:v>
                </c:pt>
                <c:pt idx="5301">
                  <c:v>Nov</c:v>
                </c:pt>
                <c:pt idx="5302">
                  <c:v>Nov</c:v>
                </c:pt>
                <c:pt idx="5303">
                  <c:v>Nov</c:v>
                </c:pt>
                <c:pt idx="5304">
                  <c:v>Nov</c:v>
                </c:pt>
                <c:pt idx="5305">
                  <c:v>Nov</c:v>
                </c:pt>
                <c:pt idx="5306">
                  <c:v>Nov</c:v>
                </c:pt>
                <c:pt idx="5307">
                  <c:v>Nov</c:v>
                </c:pt>
                <c:pt idx="5308">
                  <c:v>Nov</c:v>
                </c:pt>
                <c:pt idx="5309">
                  <c:v>Nov</c:v>
                </c:pt>
                <c:pt idx="5310">
                  <c:v>Nov</c:v>
                </c:pt>
                <c:pt idx="5311">
                  <c:v>Nov</c:v>
                </c:pt>
                <c:pt idx="5312">
                  <c:v>Nov</c:v>
                </c:pt>
                <c:pt idx="5313">
                  <c:v>Nov</c:v>
                </c:pt>
                <c:pt idx="5314">
                  <c:v>Nov</c:v>
                </c:pt>
                <c:pt idx="5315">
                  <c:v>Nov</c:v>
                </c:pt>
                <c:pt idx="5316">
                  <c:v>Nov</c:v>
                </c:pt>
                <c:pt idx="5317">
                  <c:v>Nov</c:v>
                </c:pt>
                <c:pt idx="5318">
                  <c:v>Nov</c:v>
                </c:pt>
                <c:pt idx="5319">
                  <c:v>Nov</c:v>
                </c:pt>
                <c:pt idx="5320">
                  <c:v>Nov</c:v>
                </c:pt>
                <c:pt idx="5321">
                  <c:v>Nov</c:v>
                </c:pt>
                <c:pt idx="5322">
                  <c:v>Nov</c:v>
                </c:pt>
                <c:pt idx="5323">
                  <c:v>Nov</c:v>
                </c:pt>
                <c:pt idx="5324">
                  <c:v>Nov</c:v>
                </c:pt>
                <c:pt idx="5325">
                  <c:v>Nov</c:v>
                </c:pt>
                <c:pt idx="5326">
                  <c:v>Nov</c:v>
                </c:pt>
                <c:pt idx="5327">
                  <c:v>Nov</c:v>
                </c:pt>
                <c:pt idx="5328">
                  <c:v>Nov</c:v>
                </c:pt>
                <c:pt idx="5329">
                  <c:v>Nov</c:v>
                </c:pt>
                <c:pt idx="5330">
                  <c:v>Nov</c:v>
                </c:pt>
                <c:pt idx="5331">
                  <c:v>Nov</c:v>
                </c:pt>
                <c:pt idx="5332">
                  <c:v>Nov</c:v>
                </c:pt>
                <c:pt idx="5333">
                  <c:v>Nov</c:v>
                </c:pt>
                <c:pt idx="5334">
                  <c:v>Nov</c:v>
                </c:pt>
                <c:pt idx="5335">
                  <c:v>Nov</c:v>
                </c:pt>
                <c:pt idx="5336">
                  <c:v>Nov</c:v>
                </c:pt>
                <c:pt idx="5337">
                  <c:v>Nov</c:v>
                </c:pt>
                <c:pt idx="5338">
                  <c:v>Nov</c:v>
                </c:pt>
                <c:pt idx="5339">
                  <c:v>Nov</c:v>
                </c:pt>
                <c:pt idx="5340">
                  <c:v>Nov</c:v>
                </c:pt>
                <c:pt idx="5341">
                  <c:v>Nov</c:v>
                </c:pt>
                <c:pt idx="5342">
                  <c:v>Nov</c:v>
                </c:pt>
                <c:pt idx="5343">
                  <c:v>Nov</c:v>
                </c:pt>
                <c:pt idx="5344">
                  <c:v>Nov</c:v>
                </c:pt>
                <c:pt idx="5345">
                  <c:v>Nov</c:v>
                </c:pt>
                <c:pt idx="5346">
                  <c:v>Nov</c:v>
                </c:pt>
                <c:pt idx="5347">
                  <c:v>Nov</c:v>
                </c:pt>
                <c:pt idx="5348">
                  <c:v>Nov</c:v>
                </c:pt>
                <c:pt idx="5349">
                  <c:v>Nov</c:v>
                </c:pt>
                <c:pt idx="5350">
                  <c:v>Nov</c:v>
                </c:pt>
                <c:pt idx="5351">
                  <c:v>Nov</c:v>
                </c:pt>
                <c:pt idx="5352">
                  <c:v>Nov</c:v>
                </c:pt>
                <c:pt idx="5353">
                  <c:v>Nov</c:v>
                </c:pt>
                <c:pt idx="5354">
                  <c:v>Nov</c:v>
                </c:pt>
                <c:pt idx="5355">
                  <c:v>Nov</c:v>
                </c:pt>
                <c:pt idx="5356">
                  <c:v>Nov</c:v>
                </c:pt>
                <c:pt idx="5357">
                  <c:v>Nov</c:v>
                </c:pt>
                <c:pt idx="5358">
                  <c:v>Nov</c:v>
                </c:pt>
                <c:pt idx="5359">
                  <c:v>Nov</c:v>
                </c:pt>
                <c:pt idx="5360">
                  <c:v>Nov</c:v>
                </c:pt>
                <c:pt idx="5361">
                  <c:v>Nov</c:v>
                </c:pt>
                <c:pt idx="5362">
                  <c:v>Nov</c:v>
                </c:pt>
                <c:pt idx="5363">
                  <c:v>Nov</c:v>
                </c:pt>
                <c:pt idx="5364">
                  <c:v>Nov</c:v>
                </c:pt>
                <c:pt idx="5365">
                  <c:v>Nov</c:v>
                </c:pt>
                <c:pt idx="5366">
                  <c:v>Nov</c:v>
                </c:pt>
                <c:pt idx="5367">
                  <c:v>Nov</c:v>
                </c:pt>
                <c:pt idx="5368">
                  <c:v>Nov</c:v>
                </c:pt>
                <c:pt idx="5369">
                  <c:v>Nov</c:v>
                </c:pt>
                <c:pt idx="5370">
                  <c:v>Nov</c:v>
                </c:pt>
                <c:pt idx="5371">
                  <c:v>Nov</c:v>
                </c:pt>
                <c:pt idx="5372">
                  <c:v>Nov</c:v>
                </c:pt>
                <c:pt idx="5373">
                  <c:v>Nov</c:v>
                </c:pt>
                <c:pt idx="5374">
                  <c:v>Nov</c:v>
                </c:pt>
                <c:pt idx="5375">
                  <c:v>Nov</c:v>
                </c:pt>
                <c:pt idx="5376">
                  <c:v>Nov</c:v>
                </c:pt>
                <c:pt idx="5377">
                  <c:v>Nov</c:v>
                </c:pt>
                <c:pt idx="5378">
                  <c:v>Nov</c:v>
                </c:pt>
                <c:pt idx="5379">
                  <c:v>Nov</c:v>
                </c:pt>
                <c:pt idx="5380">
                  <c:v>Nov</c:v>
                </c:pt>
                <c:pt idx="5381">
                  <c:v>Nov</c:v>
                </c:pt>
                <c:pt idx="5382">
                  <c:v>Nov</c:v>
                </c:pt>
                <c:pt idx="5383">
                  <c:v>Nov</c:v>
                </c:pt>
                <c:pt idx="5384">
                  <c:v>Nov</c:v>
                </c:pt>
                <c:pt idx="5385">
                  <c:v>Nov</c:v>
                </c:pt>
                <c:pt idx="5386">
                  <c:v>Nov</c:v>
                </c:pt>
                <c:pt idx="5387">
                  <c:v>Nov</c:v>
                </c:pt>
                <c:pt idx="5388">
                  <c:v>Nov</c:v>
                </c:pt>
                <c:pt idx="5389">
                  <c:v>Nov</c:v>
                </c:pt>
                <c:pt idx="5390">
                  <c:v>Nov</c:v>
                </c:pt>
                <c:pt idx="5391">
                  <c:v>Nov</c:v>
                </c:pt>
                <c:pt idx="5392">
                  <c:v>Nov</c:v>
                </c:pt>
                <c:pt idx="5393">
                  <c:v>Nov</c:v>
                </c:pt>
                <c:pt idx="5394">
                  <c:v>Nov</c:v>
                </c:pt>
                <c:pt idx="5395">
                  <c:v>Nov</c:v>
                </c:pt>
                <c:pt idx="5396">
                  <c:v>Nov</c:v>
                </c:pt>
                <c:pt idx="5397">
                  <c:v>Nov</c:v>
                </c:pt>
                <c:pt idx="5398">
                  <c:v>Nov</c:v>
                </c:pt>
                <c:pt idx="5399">
                  <c:v>Nov</c:v>
                </c:pt>
                <c:pt idx="5400">
                  <c:v>Nov</c:v>
                </c:pt>
                <c:pt idx="5401">
                  <c:v>Nov</c:v>
                </c:pt>
                <c:pt idx="5402">
                  <c:v>Nov</c:v>
                </c:pt>
                <c:pt idx="5403">
                  <c:v>Nov</c:v>
                </c:pt>
                <c:pt idx="5404">
                  <c:v>Nov</c:v>
                </c:pt>
                <c:pt idx="5405">
                  <c:v>Nov</c:v>
                </c:pt>
                <c:pt idx="5406">
                  <c:v>Nov</c:v>
                </c:pt>
                <c:pt idx="5407">
                  <c:v>Nov</c:v>
                </c:pt>
                <c:pt idx="5408">
                  <c:v>Nov</c:v>
                </c:pt>
                <c:pt idx="5409">
                  <c:v>Nov</c:v>
                </c:pt>
                <c:pt idx="5410">
                  <c:v>Nov</c:v>
                </c:pt>
                <c:pt idx="5411">
                  <c:v>Nov</c:v>
                </c:pt>
                <c:pt idx="5412">
                  <c:v>Nov</c:v>
                </c:pt>
                <c:pt idx="5413">
                  <c:v>Nov</c:v>
                </c:pt>
                <c:pt idx="5414">
                  <c:v>Nov</c:v>
                </c:pt>
                <c:pt idx="5415">
                  <c:v>Nov</c:v>
                </c:pt>
                <c:pt idx="5416">
                  <c:v>Nov</c:v>
                </c:pt>
                <c:pt idx="5417">
                  <c:v>Nov</c:v>
                </c:pt>
                <c:pt idx="5418">
                  <c:v>Nov</c:v>
                </c:pt>
                <c:pt idx="5419">
                  <c:v>Nov</c:v>
                </c:pt>
                <c:pt idx="5420">
                  <c:v>Nov</c:v>
                </c:pt>
                <c:pt idx="5421">
                  <c:v>Nov</c:v>
                </c:pt>
                <c:pt idx="5422">
                  <c:v>Nov</c:v>
                </c:pt>
                <c:pt idx="5423">
                  <c:v>Nov</c:v>
                </c:pt>
                <c:pt idx="5424">
                  <c:v>Nov</c:v>
                </c:pt>
                <c:pt idx="5425">
                  <c:v>Nov</c:v>
                </c:pt>
                <c:pt idx="5426">
                  <c:v>Nov</c:v>
                </c:pt>
                <c:pt idx="5427">
                  <c:v>Nov</c:v>
                </c:pt>
                <c:pt idx="5428">
                  <c:v>Nov</c:v>
                </c:pt>
                <c:pt idx="5429">
                  <c:v>Nov</c:v>
                </c:pt>
                <c:pt idx="5430">
                  <c:v>Nov</c:v>
                </c:pt>
                <c:pt idx="5431">
                  <c:v>Nov</c:v>
                </c:pt>
                <c:pt idx="5432">
                  <c:v>Nov</c:v>
                </c:pt>
                <c:pt idx="5433">
                  <c:v>Nov</c:v>
                </c:pt>
                <c:pt idx="5434">
                  <c:v>Nov</c:v>
                </c:pt>
                <c:pt idx="5435">
                  <c:v>Nov</c:v>
                </c:pt>
                <c:pt idx="5436">
                  <c:v>Nov</c:v>
                </c:pt>
                <c:pt idx="5437">
                  <c:v>Nov</c:v>
                </c:pt>
                <c:pt idx="5438">
                  <c:v>Nov</c:v>
                </c:pt>
                <c:pt idx="5439">
                  <c:v>Nov</c:v>
                </c:pt>
                <c:pt idx="5440">
                  <c:v>Nov</c:v>
                </c:pt>
                <c:pt idx="5441">
                  <c:v>Nov</c:v>
                </c:pt>
                <c:pt idx="5442">
                  <c:v>Nov</c:v>
                </c:pt>
                <c:pt idx="5443">
                  <c:v>Nov</c:v>
                </c:pt>
                <c:pt idx="5444">
                  <c:v>Nov</c:v>
                </c:pt>
                <c:pt idx="5445">
                  <c:v>Nov</c:v>
                </c:pt>
                <c:pt idx="5446">
                  <c:v>Nov</c:v>
                </c:pt>
                <c:pt idx="5447">
                  <c:v>Nov</c:v>
                </c:pt>
                <c:pt idx="5448">
                  <c:v>Nov</c:v>
                </c:pt>
                <c:pt idx="5449">
                  <c:v>Nov</c:v>
                </c:pt>
                <c:pt idx="5450">
                  <c:v>Nov</c:v>
                </c:pt>
                <c:pt idx="5451">
                  <c:v>Nov</c:v>
                </c:pt>
                <c:pt idx="5452">
                  <c:v>Nov</c:v>
                </c:pt>
                <c:pt idx="5453">
                  <c:v>Nov</c:v>
                </c:pt>
                <c:pt idx="5454">
                  <c:v>Nov</c:v>
                </c:pt>
                <c:pt idx="5455">
                  <c:v>Nov</c:v>
                </c:pt>
                <c:pt idx="5456">
                  <c:v>Nov</c:v>
                </c:pt>
                <c:pt idx="5457">
                  <c:v>Nov</c:v>
                </c:pt>
                <c:pt idx="5458">
                  <c:v>Nov</c:v>
                </c:pt>
                <c:pt idx="5459">
                  <c:v>Nov</c:v>
                </c:pt>
                <c:pt idx="5460">
                  <c:v>Nov</c:v>
                </c:pt>
                <c:pt idx="5461">
                  <c:v>Nov</c:v>
                </c:pt>
                <c:pt idx="5462">
                  <c:v>Nov</c:v>
                </c:pt>
                <c:pt idx="5463">
                  <c:v>Nov</c:v>
                </c:pt>
                <c:pt idx="5464">
                  <c:v>Nov</c:v>
                </c:pt>
                <c:pt idx="5465">
                  <c:v>Nov</c:v>
                </c:pt>
                <c:pt idx="5466">
                  <c:v>Nov</c:v>
                </c:pt>
                <c:pt idx="5467">
                  <c:v>Nov</c:v>
                </c:pt>
                <c:pt idx="5468">
                  <c:v>Nov</c:v>
                </c:pt>
                <c:pt idx="5469">
                  <c:v>Nov</c:v>
                </c:pt>
                <c:pt idx="5470">
                  <c:v>Nov</c:v>
                </c:pt>
                <c:pt idx="5471">
                  <c:v>Nov</c:v>
                </c:pt>
                <c:pt idx="5472">
                  <c:v>Nov</c:v>
                </c:pt>
                <c:pt idx="5473">
                  <c:v>Nov</c:v>
                </c:pt>
                <c:pt idx="5474">
                  <c:v>Nov</c:v>
                </c:pt>
                <c:pt idx="5475">
                  <c:v>Nov</c:v>
                </c:pt>
                <c:pt idx="5476">
                  <c:v>Nov</c:v>
                </c:pt>
                <c:pt idx="5477">
                  <c:v>Nov</c:v>
                </c:pt>
                <c:pt idx="5478">
                  <c:v>Nov</c:v>
                </c:pt>
                <c:pt idx="5479">
                  <c:v>Nov</c:v>
                </c:pt>
                <c:pt idx="5480">
                  <c:v>Nov</c:v>
                </c:pt>
                <c:pt idx="5481">
                  <c:v>Nov</c:v>
                </c:pt>
                <c:pt idx="5482">
                  <c:v>Nov</c:v>
                </c:pt>
                <c:pt idx="5483">
                  <c:v>Nov</c:v>
                </c:pt>
                <c:pt idx="5484">
                  <c:v>Nov</c:v>
                </c:pt>
                <c:pt idx="5485">
                  <c:v>Nov</c:v>
                </c:pt>
                <c:pt idx="5486">
                  <c:v>Nov</c:v>
                </c:pt>
                <c:pt idx="5487">
                  <c:v>Nov</c:v>
                </c:pt>
                <c:pt idx="5488">
                  <c:v>Nov</c:v>
                </c:pt>
                <c:pt idx="5489">
                  <c:v>Nov</c:v>
                </c:pt>
                <c:pt idx="5490">
                  <c:v>Nov</c:v>
                </c:pt>
                <c:pt idx="5491">
                  <c:v>Nov</c:v>
                </c:pt>
                <c:pt idx="5492">
                  <c:v>Nov</c:v>
                </c:pt>
                <c:pt idx="5493">
                  <c:v>Nov</c:v>
                </c:pt>
                <c:pt idx="5494">
                  <c:v>Nov</c:v>
                </c:pt>
                <c:pt idx="5495">
                  <c:v>Nov</c:v>
                </c:pt>
                <c:pt idx="5496">
                  <c:v>Nov</c:v>
                </c:pt>
                <c:pt idx="5497">
                  <c:v>Nov</c:v>
                </c:pt>
                <c:pt idx="5498">
                  <c:v>Nov</c:v>
                </c:pt>
                <c:pt idx="5499">
                  <c:v>Nov</c:v>
                </c:pt>
                <c:pt idx="5500">
                  <c:v>Nov</c:v>
                </c:pt>
                <c:pt idx="5501">
                  <c:v>Nov</c:v>
                </c:pt>
                <c:pt idx="5502">
                  <c:v>Nov</c:v>
                </c:pt>
                <c:pt idx="5503">
                  <c:v>Nov</c:v>
                </c:pt>
                <c:pt idx="5504">
                  <c:v>Nov</c:v>
                </c:pt>
                <c:pt idx="5505">
                  <c:v>Nov</c:v>
                </c:pt>
                <c:pt idx="5506">
                  <c:v>Nov</c:v>
                </c:pt>
                <c:pt idx="5507">
                  <c:v>Nov</c:v>
                </c:pt>
                <c:pt idx="5508">
                  <c:v>Nov</c:v>
                </c:pt>
                <c:pt idx="5509">
                  <c:v>Nov</c:v>
                </c:pt>
                <c:pt idx="5510">
                  <c:v>Nov</c:v>
                </c:pt>
                <c:pt idx="5511">
                  <c:v>Nov</c:v>
                </c:pt>
                <c:pt idx="5512">
                  <c:v>Nov</c:v>
                </c:pt>
                <c:pt idx="5513">
                  <c:v>Nov</c:v>
                </c:pt>
                <c:pt idx="5514">
                  <c:v>Nov</c:v>
                </c:pt>
                <c:pt idx="5515">
                  <c:v>Nov</c:v>
                </c:pt>
                <c:pt idx="5516">
                  <c:v>Nov</c:v>
                </c:pt>
                <c:pt idx="5517">
                  <c:v>Nov</c:v>
                </c:pt>
                <c:pt idx="5518">
                  <c:v>Nov</c:v>
                </c:pt>
                <c:pt idx="5519">
                  <c:v>Nov</c:v>
                </c:pt>
                <c:pt idx="5520">
                  <c:v>Nov</c:v>
                </c:pt>
                <c:pt idx="5521">
                  <c:v>Nov</c:v>
                </c:pt>
                <c:pt idx="5522">
                  <c:v>Nov</c:v>
                </c:pt>
                <c:pt idx="5523">
                  <c:v>Nov</c:v>
                </c:pt>
                <c:pt idx="5524">
                  <c:v>Nov</c:v>
                </c:pt>
                <c:pt idx="5525">
                  <c:v>Nov</c:v>
                </c:pt>
                <c:pt idx="5526">
                  <c:v>Nov</c:v>
                </c:pt>
                <c:pt idx="5527">
                  <c:v>Nov</c:v>
                </c:pt>
                <c:pt idx="5528">
                  <c:v>Nov</c:v>
                </c:pt>
                <c:pt idx="5529">
                  <c:v>Nov</c:v>
                </c:pt>
                <c:pt idx="5530">
                  <c:v>Nov</c:v>
                </c:pt>
                <c:pt idx="5531">
                  <c:v>Nov</c:v>
                </c:pt>
                <c:pt idx="5532">
                  <c:v>Nov</c:v>
                </c:pt>
                <c:pt idx="5533">
                  <c:v>Nov</c:v>
                </c:pt>
                <c:pt idx="5534">
                  <c:v>Nov</c:v>
                </c:pt>
                <c:pt idx="5535">
                  <c:v>Nov</c:v>
                </c:pt>
                <c:pt idx="5536">
                  <c:v>Nov</c:v>
                </c:pt>
                <c:pt idx="5537">
                  <c:v>Nov</c:v>
                </c:pt>
                <c:pt idx="5538">
                  <c:v>Nov</c:v>
                </c:pt>
                <c:pt idx="5539">
                  <c:v>Nov</c:v>
                </c:pt>
                <c:pt idx="5540">
                  <c:v>Nov</c:v>
                </c:pt>
                <c:pt idx="5541">
                  <c:v>Nov</c:v>
                </c:pt>
                <c:pt idx="5542">
                  <c:v>Nov</c:v>
                </c:pt>
                <c:pt idx="5543">
                  <c:v>Nov</c:v>
                </c:pt>
                <c:pt idx="5544">
                  <c:v>Nov</c:v>
                </c:pt>
                <c:pt idx="5545">
                  <c:v>Nov</c:v>
                </c:pt>
                <c:pt idx="5546">
                  <c:v>Nov</c:v>
                </c:pt>
                <c:pt idx="5547">
                  <c:v>Nov</c:v>
                </c:pt>
                <c:pt idx="5548">
                  <c:v>Nov</c:v>
                </c:pt>
                <c:pt idx="5549">
                  <c:v>Nov</c:v>
                </c:pt>
                <c:pt idx="5550">
                  <c:v>Nov</c:v>
                </c:pt>
                <c:pt idx="5551">
                  <c:v>Nov</c:v>
                </c:pt>
                <c:pt idx="5552">
                  <c:v>Nov</c:v>
                </c:pt>
                <c:pt idx="5553">
                  <c:v>Nov</c:v>
                </c:pt>
                <c:pt idx="5554">
                  <c:v>Nov</c:v>
                </c:pt>
                <c:pt idx="5555">
                  <c:v>Nov</c:v>
                </c:pt>
                <c:pt idx="5556">
                  <c:v>Nov</c:v>
                </c:pt>
                <c:pt idx="5557">
                  <c:v>Nov</c:v>
                </c:pt>
                <c:pt idx="5558">
                  <c:v>Nov</c:v>
                </c:pt>
                <c:pt idx="5559">
                  <c:v>Nov</c:v>
                </c:pt>
                <c:pt idx="5560">
                  <c:v>Nov</c:v>
                </c:pt>
                <c:pt idx="5561">
                  <c:v>Nov</c:v>
                </c:pt>
                <c:pt idx="5562">
                  <c:v>Nov</c:v>
                </c:pt>
                <c:pt idx="5563">
                  <c:v>Nov</c:v>
                </c:pt>
                <c:pt idx="5564">
                  <c:v>Nov</c:v>
                </c:pt>
                <c:pt idx="5565">
                  <c:v>Nov</c:v>
                </c:pt>
                <c:pt idx="5566">
                  <c:v>Nov</c:v>
                </c:pt>
                <c:pt idx="5567">
                  <c:v>Nov</c:v>
                </c:pt>
                <c:pt idx="5568">
                  <c:v>Nov</c:v>
                </c:pt>
                <c:pt idx="5569">
                  <c:v>Nov</c:v>
                </c:pt>
                <c:pt idx="5570">
                  <c:v>Nov</c:v>
                </c:pt>
                <c:pt idx="5571">
                  <c:v>Nov</c:v>
                </c:pt>
                <c:pt idx="5572">
                  <c:v>Nov</c:v>
                </c:pt>
                <c:pt idx="5573">
                  <c:v>Nov</c:v>
                </c:pt>
                <c:pt idx="5574">
                  <c:v>Nov</c:v>
                </c:pt>
                <c:pt idx="5575">
                  <c:v>Nov</c:v>
                </c:pt>
                <c:pt idx="5576">
                  <c:v>Nov</c:v>
                </c:pt>
                <c:pt idx="5577">
                  <c:v>Nov</c:v>
                </c:pt>
                <c:pt idx="5578">
                  <c:v>Nov</c:v>
                </c:pt>
                <c:pt idx="5579">
                  <c:v>Nov</c:v>
                </c:pt>
                <c:pt idx="5580">
                  <c:v>Nov</c:v>
                </c:pt>
                <c:pt idx="5581">
                  <c:v>Nov</c:v>
                </c:pt>
                <c:pt idx="5582">
                  <c:v>Nov</c:v>
                </c:pt>
                <c:pt idx="5583">
                  <c:v>Nov</c:v>
                </c:pt>
                <c:pt idx="5584">
                  <c:v>Nov</c:v>
                </c:pt>
                <c:pt idx="5585">
                  <c:v>Nov</c:v>
                </c:pt>
                <c:pt idx="5586">
                  <c:v>Nov</c:v>
                </c:pt>
                <c:pt idx="5587">
                  <c:v>Nov</c:v>
                </c:pt>
                <c:pt idx="5588">
                  <c:v>Nov</c:v>
                </c:pt>
                <c:pt idx="5589">
                  <c:v>Nov</c:v>
                </c:pt>
                <c:pt idx="5590">
                  <c:v>Nov</c:v>
                </c:pt>
                <c:pt idx="5591">
                  <c:v>Nov</c:v>
                </c:pt>
                <c:pt idx="5592">
                  <c:v>Nov</c:v>
                </c:pt>
                <c:pt idx="5593">
                  <c:v>Nov</c:v>
                </c:pt>
                <c:pt idx="5594">
                  <c:v>Nov</c:v>
                </c:pt>
                <c:pt idx="5595">
                  <c:v>Nov</c:v>
                </c:pt>
                <c:pt idx="5596">
                  <c:v>Nov</c:v>
                </c:pt>
                <c:pt idx="5597">
                  <c:v>Nov</c:v>
                </c:pt>
                <c:pt idx="5598">
                  <c:v>Nov</c:v>
                </c:pt>
                <c:pt idx="5599">
                  <c:v>Nov</c:v>
                </c:pt>
                <c:pt idx="5600">
                  <c:v>Nov</c:v>
                </c:pt>
                <c:pt idx="5601">
                  <c:v>Nov</c:v>
                </c:pt>
                <c:pt idx="5602">
                  <c:v>Nov</c:v>
                </c:pt>
                <c:pt idx="5603">
                  <c:v>Nov</c:v>
                </c:pt>
                <c:pt idx="5604">
                  <c:v>Nov</c:v>
                </c:pt>
                <c:pt idx="5605">
                  <c:v>Nov</c:v>
                </c:pt>
                <c:pt idx="5606">
                  <c:v>Nov</c:v>
                </c:pt>
                <c:pt idx="5607">
                  <c:v>Nov</c:v>
                </c:pt>
                <c:pt idx="5608">
                  <c:v>Nov</c:v>
                </c:pt>
                <c:pt idx="5609">
                  <c:v>Nov</c:v>
                </c:pt>
                <c:pt idx="5610">
                  <c:v>Nov</c:v>
                </c:pt>
                <c:pt idx="5611">
                  <c:v>Nov</c:v>
                </c:pt>
                <c:pt idx="5612">
                  <c:v>Nov</c:v>
                </c:pt>
                <c:pt idx="5613">
                  <c:v>Nov</c:v>
                </c:pt>
                <c:pt idx="5614">
                  <c:v>Nov</c:v>
                </c:pt>
                <c:pt idx="5615">
                  <c:v>Nov</c:v>
                </c:pt>
                <c:pt idx="5616">
                  <c:v>Nov</c:v>
                </c:pt>
                <c:pt idx="5617">
                  <c:v>Nov</c:v>
                </c:pt>
                <c:pt idx="5618">
                  <c:v>Nov</c:v>
                </c:pt>
                <c:pt idx="5619">
                  <c:v>Nov</c:v>
                </c:pt>
                <c:pt idx="5620">
                  <c:v>Nov</c:v>
                </c:pt>
                <c:pt idx="5621">
                  <c:v>Nov</c:v>
                </c:pt>
                <c:pt idx="5622">
                  <c:v>Nov</c:v>
                </c:pt>
                <c:pt idx="5623">
                  <c:v>Nov</c:v>
                </c:pt>
                <c:pt idx="5624">
                  <c:v>Nov</c:v>
                </c:pt>
                <c:pt idx="5625">
                  <c:v>Nov</c:v>
                </c:pt>
                <c:pt idx="5626">
                  <c:v>Nov</c:v>
                </c:pt>
                <c:pt idx="5627">
                  <c:v>Nov</c:v>
                </c:pt>
                <c:pt idx="5628">
                  <c:v>Nov</c:v>
                </c:pt>
                <c:pt idx="5629">
                  <c:v>Nov</c:v>
                </c:pt>
                <c:pt idx="5630">
                  <c:v>Nov</c:v>
                </c:pt>
                <c:pt idx="5631">
                  <c:v>Nov</c:v>
                </c:pt>
                <c:pt idx="5632">
                  <c:v>Nov</c:v>
                </c:pt>
                <c:pt idx="5633">
                  <c:v>Nov</c:v>
                </c:pt>
                <c:pt idx="5634">
                  <c:v>Nov</c:v>
                </c:pt>
                <c:pt idx="5635">
                  <c:v>Nov</c:v>
                </c:pt>
                <c:pt idx="5636">
                  <c:v>Nov</c:v>
                </c:pt>
                <c:pt idx="5637">
                  <c:v>Nov</c:v>
                </c:pt>
                <c:pt idx="5638">
                  <c:v>Nov</c:v>
                </c:pt>
                <c:pt idx="5639">
                  <c:v>Nov</c:v>
                </c:pt>
                <c:pt idx="5640">
                  <c:v>Nov</c:v>
                </c:pt>
                <c:pt idx="5641">
                  <c:v>Nov</c:v>
                </c:pt>
                <c:pt idx="5642">
                  <c:v>Nov</c:v>
                </c:pt>
                <c:pt idx="5643">
                  <c:v>Nov</c:v>
                </c:pt>
                <c:pt idx="5644">
                  <c:v>Nov</c:v>
                </c:pt>
                <c:pt idx="5645">
                  <c:v>Nov</c:v>
                </c:pt>
                <c:pt idx="5646">
                  <c:v>Nov</c:v>
                </c:pt>
                <c:pt idx="5647">
                  <c:v>Nov</c:v>
                </c:pt>
                <c:pt idx="5648">
                  <c:v>Nov</c:v>
                </c:pt>
                <c:pt idx="5649">
                  <c:v>Nov</c:v>
                </c:pt>
                <c:pt idx="5650">
                  <c:v>Nov</c:v>
                </c:pt>
                <c:pt idx="5651">
                  <c:v>Nov</c:v>
                </c:pt>
                <c:pt idx="5652">
                  <c:v>Nov</c:v>
                </c:pt>
                <c:pt idx="5653">
                  <c:v>Nov</c:v>
                </c:pt>
                <c:pt idx="5654">
                  <c:v>Nov</c:v>
                </c:pt>
                <c:pt idx="5655">
                  <c:v>Nov</c:v>
                </c:pt>
                <c:pt idx="5656">
                  <c:v>Nov</c:v>
                </c:pt>
                <c:pt idx="5657">
                  <c:v>Nov</c:v>
                </c:pt>
                <c:pt idx="5658">
                  <c:v>Nov</c:v>
                </c:pt>
                <c:pt idx="5659">
                  <c:v>Nov</c:v>
                </c:pt>
                <c:pt idx="5660">
                  <c:v>Nov</c:v>
                </c:pt>
                <c:pt idx="5661">
                  <c:v>Nov</c:v>
                </c:pt>
                <c:pt idx="5662">
                  <c:v>Nov</c:v>
                </c:pt>
                <c:pt idx="5663">
                  <c:v>Nov</c:v>
                </c:pt>
                <c:pt idx="5664">
                  <c:v>Nov</c:v>
                </c:pt>
                <c:pt idx="5665">
                  <c:v>Nov</c:v>
                </c:pt>
                <c:pt idx="5666">
                  <c:v>Nov</c:v>
                </c:pt>
                <c:pt idx="5667">
                  <c:v>Nov</c:v>
                </c:pt>
                <c:pt idx="5668">
                  <c:v>Nov</c:v>
                </c:pt>
                <c:pt idx="5669">
                  <c:v>Nov</c:v>
                </c:pt>
                <c:pt idx="5670">
                  <c:v>Nov</c:v>
                </c:pt>
                <c:pt idx="5671">
                  <c:v>Nov</c:v>
                </c:pt>
                <c:pt idx="5672">
                  <c:v>Nov</c:v>
                </c:pt>
                <c:pt idx="5673">
                  <c:v>Nov</c:v>
                </c:pt>
                <c:pt idx="5674">
                  <c:v>Nov</c:v>
                </c:pt>
                <c:pt idx="5675">
                  <c:v>Nov</c:v>
                </c:pt>
                <c:pt idx="5676">
                  <c:v>Nov</c:v>
                </c:pt>
                <c:pt idx="5677">
                  <c:v>Nov</c:v>
                </c:pt>
                <c:pt idx="5678">
                  <c:v>Nov</c:v>
                </c:pt>
                <c:pt idx="5679">
                  <c:v>Nov</c:v>
                </c:pt>
                <c:pt idx="5680">
                  <c:v>Nov</c:v>
                </c:pt>
                <c:pt idx="5681">
                  <c:v>Nov</c:v>
                </c:pt>
                <c:pt idx="5682">
                  <c:v>Nov</c:v>
                </c:pt>
                <c:pt idx="5683">
                  <c:v>Nov</c:v>
                </c:pt>
                <c:pt idx="5684">
                  <c:v>Nov</c:v>
                </c:pt>
                <c:pt idx="5685">
                  <c:v>Nov</c:v>
                </c:pt>
                <c:pt idx="5686">
                  <c:v>Nov</c:v>
                </c:pt>
                <c:pt idx="5687">
                  <c:v>Nov</c:v>
                </c:pt>
                <c:pt idx="5688">
                  <c:v>Nov</c:v>
                </c:pt>
                <c:pt idx="5689">
                  <c:v>Nov</c:v>
                </c:pt>
                <c:pt idx="5690">
                  <c:v>Nov</c:v>
                </c:pt>
                <c:pt idx="5691">
                  <c:v>Nov</c:v>
                </c:pt>
                <c:pt idx="5692">
                  <c:v>Nov</c:v>
                </c:pt>
                <c:pt idx="5693">
                  <c:v>Nov</c:v>
                </c:pt>
                <c:pt idx="5694">
                  <c:v>Nov</c:v>
                </c:pt>
                <c:pt idx="5695">
                  <c:v>Nov</c:v>
                </c:pt>
                <c:pt idx="5696">
                  <c:v>Nov</c:v>
                </c:pt>
                <c:pt idx="5697">
                  <c:v>Nov</c:v>
                </c:pt>
                <c:pt idx="5698">
                  <c:v>Nov</c:v>
                </c:pt>
                <c:pt idx="5699">
                  <c:v>Nov</c:v>
                </c:pt>
                <c:pt idx="5700">
                  <c:v>Nov</c:v>
                </c:pt>
                <c:pt idx="5701">
                  <c:v>Nov</c:v>
                </c:pt>
                <c:pt idx="5702">
                  <c:v>Nov</c:v>
                </c:pt>
                <c:pt idx="5703">
                  <c:v>Nov</c:v>
                </c:pt>
                <c:pt idx="5704">
                  <c:v>Nov</c:v>
                </c:pt>
                <c:pt idx="5705">
                  <c:v>Nov</c:v>
                </c:pt>
                <c:pt idx="5706">
                  <c:v>Nov</c:v>
                </c:pt>
                <c:pt idx="5707">
                  <c:v>Nov</c:v>
                </c:pt>
                <c:pt idx="5708">
                  <c:v>Nov</c:v>
                </c:pt>
                <c:pt idx="5709">
                  <c:v>Nov</c:v>
                </c:pt>
                <c:pt idx="5710">
                  <c:v>Nov</c:v>
                </c:pt>
                <c:pt idx="5711">
                  <c:v>Nov</c:v>
                </c:pt>
                <c:pt idx="5712">
                  <c:v>Nov</c:v>
                </c:pt>
                <c:pt idx="5713">
                  <c:v>Nov</c:v>
                </c:pt>
                <c:pt idx="5714">
                  <c:v>Nov</c:v>
                </c:pt>
                <c:pt idx="5715">
                  <c:v>Nov</c:v>
                </c:pt>
                <c:pt idx="5716">
                  <c:v>Nov</c:v>
                </c:pt>
                <c:pt idx="5717">
                  <c:v>Nov</c:v>
                </c:pt>
                <c:pt idx="5718">
                  <c:v>Nov</c:v>
                </c:pt>
                <c:pt idx="5719">
                  <c:v>Nov</c:v>
                </c:pt>
                <c:pt idx="5720">
                  <c:v>Nov</c:v>
                </c:pt>
                <c:pt idx="5721">
                  <c:v>Nov</c:v>
                </c:pt>
                <c:pt idx="5722">
                  <c:v>Nov</c:v>
                </c:pt>
                <c:pt idx="5723">
                  <c:v>Nov</c:v>
                </c:pt>
                <c:pt idx="5724">
                  <c:v>Nov</c:v>
                </c:pt>
                <c:pt idx="5725">
                  <c:v>Nov</c:v>
                </c:pt>
                <c:pt idx="5726">
                  <c:v>Nov</c:v>
                </c:pt>
                <c:pt idx="5727">
                  <c:v>Nov</c:v>
                </c:pt>
                <c:pt idx="5728">
                  <c:v>Nov</c:v>
                </c:pt>
                <c:pt idx="5729">
                  <c:v>Nov</c:v>
                </c:pt>
                <c:pt idx="5730">
                  <c:v>Nov</c:v>
                </c:pt>
                <c:pt idx="5731">
                  <c:v>Nov</c:v>
                </c:pt>
                <c:pt idx="5732">
                  <c:v>Nov</c:v>
                </c:pt>
                <c:pt idx="5733">
                  <c:v>Nov</c:v>
                </c:pt>
                <c:pt idx="5734">
                  <c:v>Nov</c:v>
                </c:pt>
                <c:pt idx="5735">
                  <c:v>Nov</c:v>
                </c:pt>
                <c:pt idx="5736">
                  <c:v>Nov</c:v>
                </c:pt>
                <c:pt idx="5737">
                  <c:v>Nov</c:v>
                </c:pt>
                <c:pt idx="5738">
                  <c:v>Nov</c:v>
                </c:pt>
                <c:pt idx="5739">
                  <c:v>Nov</c:v>
                </c:pt>
                <c:pt idx="5740">
                  <c:v>Nov</c:v>
                </c:pt>
                <c:pt idx="5741">
                  <c:v>Nov</c:v>
                </c:pt>
                <c:pt idx="5742">
                  <c:v>Nov</c:v>
                </c:pt>
                <c:pt idx="5743">
                  <c:v>Nov</c:v>
                </c:pt>
                <c:pt idx="5744">
                  <c:v>Nov</c:v>
                </c:pt>
                <c:pt idx="5745">
                  <c:v>Nov</c:v>
                </c:pt>
                <c:pt idx="5746">
                  <c:v>Nov</c:v>
                </c:pt>
                <c:pt idx="5747">
                  <c:v>Nov</c:v>
                </c:pt>
                <c:pt idx="5748">
                  <c:v>Nov</c:v>
                </c:pt>
                <c:pt idx="5749">
                  <c:v>Nov</c:v>
                </c:pt>
                <c:pt idx="5750">
                  <c:v>Nov</c:v>
                </c:pt>
                <c:pt idx="5751">
                  <c:v>Nov</c:v>
                </c:pt>
                <c:pt idx="5752">
                  <c:v>Nov</c:v>
                </c:pt>
                <c:pt idx="5753">
                  <c:v>Nov</c:v>
                </c:pt>
                <c:pt idx="5754">
                  <c:v>Nov</c:v>
                </c:pt>
                <c:pt idx="5755">
                  <c:v>Nov</c:v>
                </c:pt>
                <c:pt idx="5756">
                  <c:v>Nov</c:v>
                </c:pt>
                <c:pt idx="5757">
                  <c:v>Nov</c:v>
                </c:pt>
                <c:pt idx="5758">
                  <c:v>Nov</c:v>
                </c:pt>
                <c:pt idx="5759">
                  <c:v>Nov</c:v>
                </c:pt>
                <c:pt idx="5760">
                  <c:v>Nov</c:v>
                </c:pt>
                <c:pt idx="5761">
                  <c:v>Nov</c:v>
                </c:pt>
                <c:pt idx="5762">
                  <c:v>Nov</c:v>
                </c:pt>
                <c:pt idx="5763">
                  <c:v>Nov</c:v>
                </c:pt>
                <c:pt idx="5764">
                  <c:v>Nov</c:v>
                </c:pt>
                <c:pt idx="5765">
                  <c:v>Nov</c:v>
                </c:pt>
                <c:pt idx="5766">
                  <c:v>Nov</c:v>
                </c:pt>
                <c:pt idx="5767">
                  <c:v>Nov</c:v>
                </c:pt>
                <c:pt idx="5768">
                  <c:v>Nov</c:v>
                </c:pt>
                <c:pt idx="5769">
                  <c:v>Nov</c:v>
                </c:pt>
                <c:pt idx="5770">
                  <c:v>Nov</c:v>
                </c:pt>
                <c:pt idx="5771">
                  <c:v>Nov</c:v>
                </c:pt>
                <c:pt idx="5772">
                  <c:v>Nov</c:v>
                </c:pt>
                <c:pt idx="5773">
                  <c:v>Nov</c:v>
                </c:pt>
                <c:pt idx="5774">
                  <c:v>Nov</c:v>
                </c:pt>
                <c:pt idx="5775">
                  <c:v>Nov</c:v>
                </c:pt>
                <c:pt idx="5776">
                  <c:v>Nov</c:v>
                </c:pt>
                <c:pt idx="5777">
                  <c:v>Nov</c:v>
                </c:pt>
                <c:pt idx="5778">
                  <c:v>Nov</c:v>
                </c:pt>
                <c:pt idx="5779">
                  <c:v>Nov</c:v>
                </c:pt>
                <c:pt idx="5780">
                  <c:v>Nov</c:v>
                </c:pt>
                <c:pt idx="5781">
                  <c:v>Nov</c:v>
                </c:pt>
                <c:pt idx="5782">
                  <c:v>Nov</c:v>
                </c:pt>
                <c:pt idx="5783">
                  <c:v>Nov</c:v>
                </c:pt>
                <c:pt idx="5784">
                  <c:v>Nov</c:v>
                </c:pt>
                <c:pt idx="5785">
                  <c:v>Nov</c:v>
                </c:pt>
                <c:pt idx="5786">
                  <c:v>Nov</c:v>
                </c:pt>
                <c:pt idx="5787">
                  <c:v>Nov</c:v>
                </c:pt>
                <c:pt idx="5788">
                  <c:v>Nov</c:v>
                </c:pt>
                <c:pt idx="5789">
                  <c:v>Nov</c:v>
                </c:pt>
                <c:pt idx="5790">
                  <c:v>Nov</c:v>
                </c:pt>
                <c:pt idx="5791">
                  <c:v>Nov</c:v>
                </c:pt>
                <c:pt idx="5792">
                  <c:v>Nov</c:v>
                </c:pt>
                <c:pt idx="5793">
                  <c:v>Nov</c:v>
                </c:pt>
                <c:pt idx="5794">
                  <c:v>Nov</c:v>
                </c:pt>
                <c:pt idx="5795">
                  <c:v>Nov</c:v>
                </c:pt>
                <c:pt idx="5796">
                  <c:v>Nov</c:v>
                </c:pt>
                <c:pt idx="5797">
                  <c:v>Nov</c:v>
                </c:pt>
                <c:pt idx="5798">
                  <c:v>Nov</c:v>
                </c:pt>
                <c:pt idx="5799">
                  <c:v>Nov</c:v>
                </c:pt>
                <c:pt idx="5800">
                  <c:v>Nov</c:v>
                </c:pt>
                <c:pt idx="5801">
                  <c:v>Nov</c:v>
                </c:pt>
                <c:pt idx="5802">
                  <c:v>Nov</c:v>
                </c:pt>
                <c:pt idx="5803">
                  <c:v>Nov</c:v>
                </c:pt>
                <c:pt idx="5804">
                  <c:v>Nov</c:v>
                </c:pt>
                <c:pt idx="5805">
                  <c:v>Nov</c:v>
                </c:pt>
                <c:pt idx="5806">
                  <c:v>Nov</c:v>
                </c:pt>
                <c:pt idx="5807">
                  <c:v>Nov</c:v>
                </c:pt>
                <c:pt idx="5808">
                  <c:v>Nov</c:v>
                </c:pt>
                <c:pt idx="5809">
                  <c:v>Nov</c:v>
                </c:pt>
                <c:pt idx="5810">
                  <c:v>Nov</c:v>
                </c:pt>
                <c:pt idx="5811">
                  <c:v>Nov</c:v>
                </c:pt>
                <c:pt idx="5812">
                  <c:v>Nov</c:v>
                </c:pt>
                <c:pt idx="5813">
                  <c:v>Nov</c:v>
                </c:pt>
                <c:pt idx="5814">
                  <c:v>Nov</c:v>
                </c:pt>
                <c:pt idx="5815">
                  <c:v>Nov</c:v>
                </c:pt>
                <c:pt idx="5816">
                  <c:v>Nov</c:v>
                </c:pt>
                <c:pt idx="5817">
                  <c:v>Nov</c:v>
                </c:pt>
                <c:pt idx="5818">
                  <c:v>Nov</c:v>
                </c:pt>
                <c:pt idx="5819">
                  <c:v>Nov</c:v>
                </c:pt>
                <c:pt idx="5820">
                  <c:v>Nov</c:v>
                </c:pt>
                <c:pt idx="5821">
                  <c:v>Nov</c:v>
                </c:pt>
                <c:pt idx="5822">
                  <c:v>Nov</c:v>
                </c:pt>
                <c:pt idx="5823">
                  <c:v>Nov</c:v>
                </c:pt>
                <c:pt idx="5824">
                  <c:v>Nov</c:v>
                </c:pt>
                <c:pt idx="5825">
                  <c:v>Nov</c:v>
                </c:pt>
                <c:pt idx="5826">
                  <c:v>Nov</c:v>
                </c:pt>
                <c:pt idx="5827">
                  <c:v>Nov</c:v>
                </c:pt>
                <c:pt idx="5828">
                  <c:v>Nov</c:v>
                </c:pt>
                <c:pt idx="5829">
                  <c:v>Nov</c:v>
                </c:pt>
                <c:pt idx="5830">
                  <c:v>Nov</c:v>
                </c:pt>
                <c:pt idx="5831">
                  <c:v>Nov</c:v>
                </c:pt>
                <c:pt idx="5832">
                  <c:v>Nov</c:v>
                </c:pt>
                <c:pt idx="5833">
                  <c:v>Nov</c:v>
                </c:pt>
                <c:pt idx="5834">
                  <c:v>Nov</c:v>
                </c:pt>
                <c:pt idx="5835">
                  <c:v>Nov</c:v>
                </c:pt>
                <c:pt idx="5836">
                  <c:v>Nov</c:v>
                </c:pt>
                <c:pt idx="5837">
                  <c:v>Nov</c:v>
                </c:pt>
                <c:pt idx="5838">
                  <c:v>Nov</c:v>
                </c:pt>
                <c:pt idx="5839">
                  <c:v>Nov</c:v>
                </c:pt>
                <c:pt idx="5840">
                  <c:v>Nov</c:v>
                </c:pt>
                <c:pt idx="5841">
                  <c:v>Nov</c:v>
                </c:pt>
                <c:pt idx="5842">
                  <c:v>Nov</c:v>
                </c:pt>
                <c:pt idx="5843">
                  <c:v>Nov</c:v>
                </c:pt>
                <c:pt idx="5844">
                  <c:v>Nov</c:v>
                </c:pt>
                <c:pt idx="5845">
                  <c:v>Nov</c:v>
                </c:pt>
                <c:pt idx="5846">
                  <c:v>Nov</c:v>
                </c:pt>
                <c:pt idx="5847">
                  <c:v>Nov</c:v>
                </c:pt>
                <c:pt idx="5848">
                  <c:v>Nov</c:v>
                </c:pt>
                <c:pt idx="5849">
                  <c:v>Nov</c:v>
                </c:pt>
                <c:pt idx="5850">
                  <c:v>Nov</c:v>
                </c:pt>
                <c:pt idx="5851">
                  <c:v>Nov</c:v>
                </c:pt>
                <c:pt idx="5852">
                  <c:v>Nov</c:v>
                </c:pt>
                <c:pt idx="5853">
                  <c:v>Nov</c:v>
                </c:pt>
                <c:pt idx="5854">
                  <c:v>Nov</c:v>
                </c:pt>
                <c:pt idx="5855">
                  <c:v>Nov</c:v>
                </c:pt>
                <c:pt idx="5856">
                  <c:v>Dec</c:v>
                </c:pt>
                <c:pt idx="5857">
                  <c:v>Dec</c:v>
                </c:pt>
                <c:pt idx="5858">
                  <c:v>Dec</c:v>
                </c:pt>
                <c:pt idx="5859">
                  <c:v>Dec</c:v>
                </c:pt>
                <c:pt idx="5860">
                  <c:v>Dec</c:v>
                </c:pt>
                <c:pt idx="5861">
                  <c:v>Dec</c:v>
                </c:pt>
                <c:pt idx="5862">
                  <c:v>Dec</c:v>
                </c:pt>
                <c:pt idx="5863">
                  <c:v>Dec</c:v>
                </c:pt>
                <c:pt idx="5864">
                  <c:v>Dec</c:v>
                </c:pt>
                <c:pt idx="5865">
                  <c:v>Dec</c:v>
                </c:pt>
                <c:pt idx="5866">
                  <c:v>Dec</c:v>
                </c:pt>
                <c:pt idx="5867">
                  <c:v>Dec</c:v>
                </c:pt>
                <c:pt idx="5868">
                  <c:v>Dec</c:v>
                </c:pt>
                <c:pt idx="5869">
                  <c:v>Dec</c:v>
                </c:pt>
                <c:pt idx="5870">
                  <c:v>Dec</c:v>
                </c:pt>
                <c:pt idx="5871">
                  <c:v>Dec</c:v>
                </c:pt>
                <c:pt idx="5872">
                  <c:v>Dec</c:v>
                </c:pt>
                <c:pt idx="5873">
                  <c:v>Dec</c:v>
                </c:pt>
                <c:pt idx="5874">
                  <c:v>Dec</c:v>
                </c:pt>
                <c:pt idx="5875">
                  <c:v>Dec</c:v>
                </c:pt>
                <c:pt idx="5876">
                  <c:v>Dec</c:v>
                </c:pt>
                <c:pt idx="5877">
                  <c:v>Dec</c:v>
                </c:pt>
                <c:pt idx="5878">
                  <c:v>Dec</c:v>
                </c:pt>
                <c:pt idx="5879">
                  <c:v>Dec</c:v>
                </c:pt>
                <c:pt idx="5880">
                  <c:v>Dec</c:v>
                </c:pt>
                <c:pt idx="5881">
                  <c:v>Dec</c:v>
                </c:pt>
                <c:pt idx="5882">
                  <c:v>Dec</c:v>
                </c:pt>
                <c:pt idx="5883">
                  <c:v>Dec</c:v>
                </c:pt>
                <c:pt idx="5884">
                  <c:v>Dec</c:v>
                </c:pt>
                <c:pt idx="5885">
                  <c:v>Dec</c:v>
                </c:pt>
                <c:pt idx="5886">
                  <c:v>Dec</c:v>
                </c:pt>
                <c:pt idx="5887">
                  <c:v>Dec</c:v>
                </c:pt>
                <c:pt idx="5888">
                  <c:v>Dec</c:v>
                </c:pt>
                <c:pt idx="5889">
                  <c:v>Dec</c:v>
                </c:pt>
                <c:pt idx="5890">
                  <c:v>Dec</c:v>
                </c:pt>
                <c:pt idx="5891">
                  <c:v>Dec</c:v>
                </c:pt>
                <c:pt idx="5892">
                  <c:v>Dec</c:v>
                </c:pt>
                <c:pt idx="5893">
                  <c:v>Dec</c:v>
                </c:pt>
                <c:pt idx="5894">
                  <c:v>Dec</c:v>
                </c:pt>
                <c:pt idx="5895">
                  <c:v>Dec</c:v>
                </c:pt>
                <c:pt idx="5896">
                  <c:v>Dec</c:v>
                </c:pt>
                <c:pt idx="5897">
                  <c:v>Dec</c:v>
                </c:pt>
                <c:pt idx="5898">
                  <c:v>Dec</c:v>
                </c:pt>
                <c:pt idx="5899">
                  <c:v>Dec</c:v>
                </c:pt>
                <c:pt idx="5900">
                  <c:v>Dec</c:v>
                </c:pt>
                <c:pt idx="5901">
                  <c:v>Dec</c:v>
                </c:pt>
                <c:pt idx="5902">
                  <c:v>Dec</c:v>
                </c:pt>
                <c:pt idx="5903">
                  <c:v>Dec</c:v>
                </c:pt>
                <c:pt idx="5904">
                  <c:v>Dec</c:v>
                </c:pt>
                <c:pt idx="5905">
                  <c:v>Dec</c:v>
                </c:pt>
                <c:pt idx="5906">
                  <c:v>Dec</c:v>
                </c:pt>
                <c:pt idx="5907">
                  <c:v>Dec</c:v>
                </c:pt>
                <c:pt idx="5908">
                  <c:v>Dec</c:v>
                </c:pt>
                <c:pt idx="5909">
                  <c:v>Dec</c:v>
                </c:pt>
                <c:pt idx="5910">
                  <c:v>Dec</c:v>
                </c:pt>
                <c:pt idx="5911">
                  <c:v>Dec</c:v>
                </c:pt>
                <c:pt idx="5912">
                  <c:v>Dec</c:v>
                </c:pt>
                <c:pt idx="5913">
                  <c:v>Dec</c:v>
                </c:pt>
                <c:pt idx="5914">
                  <c:v>Dec</c:v>
                </c:pt>
                <c:pt idx="5915">
                  <c:v>Dec</c:v>
                </c:pt>
                <c:pt idx="5916">
                  <c:v>Dec</c:v>
                </c:pt>
                <c:pt idx="5917">
                  <c:v>Dec</c:v>
                </c:pt>
                <c:pt idx="5918">
                  <c:v>Dec</c:v>
                </c:pt>
                <c:pt idx="5919">
                  <c:v>Dec</c:v>
                </c:pt>
                <c:pt idx="5920">
                  <c:v>Dec</c:v>
                </c:pt>
                <c:pt idx="5921">
                  <c:v>Dec</c:v>
                </c:pt>
                <c:pt idx="5922">
                  <c:v>Dec</c:v>
                </c:pt>
                <c:pt idx="5923">
                  <c:v>Dec</c:v>
                </c:pt>
                <c:pt idx="5924">
                  <c:v>Dec</c:v>
                </c:pt>
                <c:pt idx="5925">
                  <c:v>Dec</c:v>
                </c:pt>
                <c:pt idx="5926">
                  <c:v>Dec</c:v>
                </c:pt>
                <c:pt idx="5927">
                  <c:v>Dec</c:v>
                </c:pt>
                <c:pt idx="5928">
                  <c:v>Dec</c:v>
                </c:pt>
                <c:pt idx="5929">
                  <c:v>Dec</c:v>
                </c:pt>
                <c:pt idx="5930">
                  <c:v>Dec</c:v>
                </c:pt>
                <c:pt idx="5931">
                  <c:v>Dec</c:v>
                </c:pt>
                <c:pt idx="5932">
                  <c:v>Dec</c:v>
                </c:pt>
                <c:pt idx="5933">
                  <c:v>Dec</c:v>
                </c:pt>
                <c:pt idx="5934">
                  <c:v>Dec</c:v>
                </c:pt>
                <c:pt idx="5935">
                  <c:v>Dec</c:v>
                </c:pt>
                <c:pt idx="5936">
                  <c:v>Dec</c:v>
                </c:pt>
                <c:pt idx="5937">
                  <c:v>Dec</c:v>
                </c:pt>
                <c:pt idx="5938">
                  <c:v>Dec</c:v>
                </c:pt>
                <c:pt idx="5939">
                  <c:v>Dec</c:v>
                </c:pt>
                <c:pt idx="5940">
                  <c:v>Dec</c:v>
                </c:pt>
                <c:pt idx="5941">
                  <c:v>Dec</c:v>
                </c:pt>
                <c:pt idx="5942">
                  <c:v>Dec</c:v>
                </c:pt>
                <c:pt idx="5943">
                  <c:v>Dec</c:v>
                </c:pt>
                <c:pt idx="5944">
                  <c:v>Dec</c:v>
                </c:pt>
                <c:pt idx="5945">
                  <c:v>Dec</c:v>
                </c:pt>
                <c:pt idx="5946">
                  <c:v>Dec</c:v>
                </c:pt>
                <c:pt idx="5947">
                  <c:v>Dec</c:v>
                </c:pt>
                <c:pt idx="5948">
                  <c:v>Dec</c:v>
                </c:pt>
                <c:pt idx="5949">
                  <c:v>Dec</c:v>
                </c:pt>
                <c:pt idx="5950">
                  <c:v>Dec</c:v>
                </c:pt>
                <c:pt idx="5951">
                  <c:v>Dec</c:v>
                </c:pt>
                <c:pt idx="5952">
                  <c:v>Dec</c:v>
                </c:pt>
                <c:pt idx="5953">
                  <c:v>Dec</c:v>
                </c:pt>
                <c:pt idx="5954">
                  <c:v>Dec</c:v>
                </c:pt>
                <c:pt idx="5955">
                  <c:v>Dec</c:v>
                </c:pt>
                <c:pt idx="5956">
                  <c:v>Dec</c:v>
                </c:pt>
                <c:pt idx="5957">
                  <c:v>Dec</c:v>
                </c:pt>
                <c:pt idx="5958">
                  <c:v>Dec</c:v>
                </c:pt>
                <c:pt idx="5959">
                  <c:v>Dec</c:v>
                </c:pt>
                <c:pt idx="5960">
                  <c:v>Dec</c:v>
                </c:pt>
                <c:pt idx="5961">
                  <c:v>Dec</c:v>
                </c:pt>
                <c:pt idx="5962">
                  <c:v>Dec</c:v>
                </c:pt>
                <c:pt idx="5963">
                  <c:v>Dec</c:v>
                </c:pt>
                <c:pt idx="5964">
                  <c:v>Dec</c:v>
                </c:pt>
                <c:pt idx="5965">
                  <c:v>Dec</c:v>
                </c:pt>
                <c:pt idx="5966">
                  <c:v>Dec</c:v>
                </c:pt>
                <c:pt idx="5967">
                  <c:v>Dec</c:v>
                </c:pt>
                <c:pt idx="5968">
                  <c:v>Dec</c:v>
                </c:pt>
                <c:pt idx="5969">
                  <c:v>Dec</c:v>
                </c:pt>
                <c:pt idx="5970">
                  <c:v>Dec</c:v>
                </c:pt>
                <c:pt idx="5971">
                  <c:v>Dec</c:v>
                </c:pt>
                <c:pt idx="5972">
                  <c:v>Dec</c:v>
                </c:pt>
                <c:pt idx="5973">
                  <c:v>Dec</c:v>
                </c:pt>
                <c:pt idx="5974">
                  <c:v>Dec</c:v>
                </c:pt>
                <c:pt idx="5975">
                  <c:v>Dec</c:v>
                </c:pt>
                <c:pt idx="5976">
                  <c:v>Dec</c:v>
                </c:pt>
                <c:pt idx="5977">
                  <c:v>Dec</c:v>
                </c:pt>
                <c:pt idx="5978">
                  <c:v>Dec</c:v>
                </c:pt>
                <c:pt idx="5979">
                  <c:v>Dec</c:v>
                </c:pt>
                <c:pt idx="5980">
                  <c:v>Dec</c:v>
                </c:pt>
                <c:pt idx="5981">
                  <c:v>Dec</c:v>
                </c:pt>
                <c:pt idx="5982">
                  <c:v>Dec</c:v>
                </c:pt>
                <c:pt idx="5983">
                  <c:v>Dec</c:v>
                </c:pt>
                <c:pt idx="5984">
                  <c:v>Dec</c:v>
                </c:pt>
                <c:pt idx="5985">
                  <c:v>Dec</c:v>
                </c:pt>
                <c:pt idx="5986">
                  <c:v>Dec</c:v>
                </c:pt>
                <c:pt idx="5987">
                  <c:v>Dec</c:v>
                </c:pt>
                <c:pt idx="5988">
                  <c:v>Dec</c:v>
                </c:pt>
                <c:pt idx="5989">
                  <c:v>Dec</c:v>
                </c:pt>
                <c:pt idx="5990">
                  <c:v>Dec</c:v>
                </c:pt>
                <c:pt idx="5991">
                  <c:v>Dec</c:v>
                </c:pt>
                <c:pt idx="5992">
                  <c:v>Dec</c:v>
                </c:pt>
                <c:pt idx="5993">
                  <c:v>Dec</c:v>
                </c:pt>
                <c:pt idx="5994">
                  <c:v>Dec</c:v>
                </c:pt>
                <c:pt idx="5995">
                  <c:v>Dec</c:v>
                </c:pt>
                <c:pt idx="5996">
                  <c:v>Dec</c:v>
                </c:pt>
                <c:pt idx="5997">
                  <c:v>Dec</c:v>
                </c:pt>
                <c:pt idx="5998">
                  <c:v>Dec</c:v>
                </c:pt>
                <c:pt idx="5999">
                  <c:v>Dec</c:v>
                </c:pt>
                <c:pt idx="6000">
                  <c:v>Dec</c:v>
                </c:pt>
                <c:pt idx="6001">
                  <c:v>Dec</c:v>
                </c:pt>
                <c:pt idx="6002">
                  <c:v>Dec</c:v>
                </c:pt>
                <c:pt idx="6003">
                  <c:v>Dec</c:v>
                </c:pt>
                <c:pt idx="6004">
                  <c:v>Dec</c:v>
                </c:pt>
                <c:pt idx="6005">
                  <c:v>Dec</c:v>
                </c:pt>
                <c:pt idx="6006">
                  <c:v>Dec</c:v>
                </c:pt>
                <c:pt idx="6007">
                  <c:v>Dec</c:v>
                </c:pt>
                <c:pt idx="6008">
                  <c:v>Dec</c:v>
                </c:pt>
                <c:pt idx="6009">
                  <c:v>Dec</c:v>
                </c:pt>
                <c:pt idx="6010">
                  <c:v>Dec</c:v>
                </c:pt>
                <c:pt idx="6011">
                  <c:v>Dec</c:v>
                </c:pt>
                <c:pt idx="6012">
                  <c:v>Dec</c:v>
                </c:pt>
                <c:pt idx="6013">
                  <c:v>Dec</c:v>
                </c:pt>
                <c:pt idx="6014">
                  <c:v>Dec</c:v>
                </c:pt>
                <c:pt idx="6015">
                  <c:v>Dec</c:v>
                </c:pt>
                <c:pt idx="6016">
                  <c:v>Dec</c:v>
                </c:pt>
                <c:pt idx="6017">
                  <c:v>Dec</c:v>
                </c:pt>
                <c:pt idx="6018">
                  <c:v>Dec</c:v>
                </c:pt>
                <c:pt idx="6019">
                  <c:v>Dec</c:v>
                </c:pt>
                <c:pt idx="6020">
                  <c:v>Dec</c:v>
                </c:pt>
                <c:pt idx="6021">
                  <c:v>Dec</c:v>
                </c:pt>
                <c:pt idx="6022">
                  <c:v>Dec</c:v>
                </c:pt>
                <c:pt idx="6023">
                  <c:v>Dec</c:v>
                </c:pt>
                <c:pt idx="6024">
                  <c:v>Dec</c:v>
                </c:pt>
                <c:pt idx="6025">
                  <c:v>Dec</c:v>
                </c:pt>
                <c:pt idx="6026">
                  <c:v>Dec</c:v>
                </c:pt>
                <c:pt idx="6027">
                  <c:v>Dec</c:v>
                </c:pt>
                <c:pt idx="6028">
                  <c:v>Dec</c:v>
                </c:pt>
                <c:pt idx="6029">
                  <c:v>Dec</c:v>
                </c:pt>
                <c:pt idx="6030">
                  <c:v>Dec</c:v>
                </c:pt>
                <c:pt idx="6031">
                  <c:v>Dec</c:v>
                </c:pt>
                <c:pt idx="6032">
                  <c:v>Dec</c:v>
                </c:pt>
                <c:pt idx="6033">
                  <c:v>Dec</c:v>
                </c:pt>
                <c:pt idx="6034">
                  <c:v>Dec</c:v>
                </c:pt>
                <c:pt idx="6035">
                  <c:v>Dec</c:v>
                </c:pt>
                <c:pt idx="6036">
                  <c:v>Dec</c:v>
                </c:pt>
                <c:pt idx="6037">
                  <c:v>Dec</c:v>
                </c:pt>
                <c:pt idx="6038">
                  <c:v>Dec</c:v>
                </c:pt>
                <c:pt idx="6039">
                  <c:v>Dec</c:v>
                </c:pt>
                <c:pt idx="6040">
                  <c:v>Dec</c:v>
                </c:pt>
                <c:pt idx="6041">
                  <c:v>Dec</c:v>
                </c:pt>
                <c:pt idx="6042">
                  <c:v>Dec</c:v>
                </c:pt>
                <c:pt idx="6043">
                  <c:v>Dec</c:v>
                </c:pt>
                <c:pt idx="6044">
                  <c:v>Dec</c:v>
                </c:pt>
                <c:pt idx="6045">
                  <c:v>Dec</c:v>
                </c:pt>
                <c:pt idx="6046">
                  <c:v>Dec</c:v>
                </c:pt>
                <c:pt idx="6047">
                  <c:v>Dec</c:v>
                </c:pt>
                <c:pt idx="6048">
                  <c:v>Dec</c:v>
                </c:pt>
                <c:pt idx="6049">
                  <c:v>Dec</c:v>
                </c:pt>
                <c:pt idx="6050">
                  <c:v>Dec</c:v>
                </c:pt>
                <c:pt idx="6051">
                  <c:v>Dec</c:v>
                </c:pt>
                <c:pt idx="6052">
                  <c:v>Dec</c:v>
                </c:pt>
                <c:pt idx="6053">
                  <c:v>Dec</c:v>
                </c:pt>
                <c:pt idx="6054">
                  <c:v>Dec</c:v>
                </c:pt>
                <c:pt idx="6055">
                  <c:v>Dec</c:v>
                </c:pt>
                <c:pt idx="6056">
                  <c:v>Dec</c:v>
                </c:pt>
                <c:pt idx="6057">
                  <c:v>Dec</c:v>
                </c:pt>
                <c:pt idx="6058">
                  <c:v>Dec</c:v>
                </c:pt>
                <c:pt idx="6059">
                  <c:v>Dec</c:v>
                </c:pt>
                <c:pt idx="6060">
                  <c:v>Dec</c:v>
                </c:pt>
                <c:pt idx="6061">
                  <c:v>Dec</c:v>
                </c:pt>
                <c:pt idx="6062">
                  <c:v>Dec</c:v>
                </c:pt>
                <c:pt idx="6063">
                  <c:v>Dec</c:v>
                </c:pt>
                <c:pt idx="6064">
                  <c:v>Dec</c:v>
                </c:pt>
                <c:pt idx="6065">
                  <c:v>Dec</c:v>
                </c:pt>
                <c:pt idx="6066">
                  <c:v>Dec</c:v>
                </c:pt>
                <c:pt idx="6067">
                  <c:v>Dec</c:v>
                </c:pt>
                <c:pt idx="6068">
                  <c:v>Dec</c:v>
                </c:pt>
                <c:pt idx="6069">
                  <c:v>Dec</c:v>
                </c:pt>
                <c:pt idx="6070">
                  <c:v>Dec</c:v>
                </c:pt>
                <c:pt idx="6071">
                  <c:v>Dec</c:v>
                </c:pt>
                <c:pt idx="6072">
                  <c:v>Dec</c:v>
                </c:pt>
                <c:pt idx="6073">
                  <c:v>Dec</c:v>
                </c:pt>
                <c:pt idx="6074">
                  <c:v>Dec</c:v>
                </c:pt>
                <c:pt idx="6075">
                  <c:v>Dec</c:v>
                </c:pt>
                <c:pt idx="6076">
                  <c:v>Dec</c:v>
                </c:pt>
                <c:pt idx="6077">
                  <c:v>Dec</c:v>
                </c:pt>
                <c:pt idx="6078">
                  <c:v>Dec</c:v>
                </c:pt>
                <c:pt idx="6079">
                  <c:v>Dec</c:v>
                </c:pt>
                <c:pt idx="6080">
                  <c:v>Dec</c:v>
                </c:pt>
                <c:pt idx="6081">
                  <c:v>Dec</c:v>
                </c:pt>
                <c:pt idx="6082">
                  <c:v>Dec</c:v>
                </c:pt>
                <c:pt idx="6083">
                  <c:v>Dec</c:v>
                </c:pt>
                <c:pt idx="6084">
                  <c:v>Dec</c:v>
                </c:pt>
                <c:pt idx="6085">
                  <c:v>Dec</c:v>
                </c:pt>
                <c:pt idx="6086">
                  <c:v>Dec</c:v>
                </c:pt>
                <c:pt idx="6087">
                  <c:v>Dec</c:v>
                </c:pt>
                <c:pt idx="6088">
                  <c:v>Dec</c:v>
                </c:pt>
                <c:pt idx="6089">
                  <c:v>Dec</c:v>
                </c:pt>
                <c:pt idx="6090">
                  <c:v>Dec</c:v>
                </c:pt>
                <c:pt idx="6091">
                  <c:v>Dec</c:v>
                </c:pt>
                <c:pt idx="6092">
                  <c:v>Dec</c:v>
                </c:pt>
                <c:pt idx="6093">
                  <c:v>Dec</c:v>
                </c:pt>
                <c:pt idx="6094">
                  <c:v>Dec</c:v>
                </c:pt>
                <c:pt idx="6095">
                  <c:v>Dec</c:v>
                </c:pt>
                <c:pt idx="6096">
                  <c:v>Dec</c:v>
                </c:pt>
                <c:pt idx="6097">
                  <c:v>Dec</c:v>
                </c:pt>
                <c:pt idx="6098">
                  <c:v>Dec</c:v>
                </c:pt>
                <c:pt idx="6099">
                  <c:v>Dec</c:v>
                </c:pt>
                <c:pt idx="6100">
                  <c:v>Dec</c:v>
                </c:pt>
                <c:pt idx="6101">
                  <c:v>Dec</c:v>
                </c:pt>
                <c:pt idx="6102">
                  <c:v>Dec</c:v>
                </c:pt>
                <c:pt idx="6103">
                  <c:v>Dec</c:v>
                </c:pt>
                <c:pt idx="6104">
                  <c:v>Dec</c:v>
                </c:pt>
                <c:pt idx="6105">
                  <c:v>Dec</c:v>
                </c:pt>
                <c:pt idx="6106">
                  <c:v>Dec</c:v>
                </c:pt>
                <c:pt idx="6107">
                  <c:v>Dec</c:v>
                </c:pt>
                <c:pt idx="6108">
                  <c:v>Dec</c:v>
                </c:pt>
                <c:pt idx="6109">
                  <c:v>Dec</c:v>
                </c:pt>
                <c:pt idx="6110">
                  <c:v>Dec</c:v>
                </c:pt>
                <c:pt idx="6111">
                  <c:v>Dec</c:v>
                </c:pt>
                <c:pt idx="6112">
                  <c:v>Dec</c:v>
                </c:pt>
                <c:pt idx="6113">
                  <c:v>Dec</c:v>
                </c:pt>
                <c:pt idx="6114">
                  <c:v>Dec</c:v>
                </c:pt>
                <c:pt idx="6115">
                  <c:v>Dec</c:v>
                </c:pt>
                <c:pt idx="6116">
                  <c:v>Dec</c:v>
                </c:pt>
                <c:pt idx="6117">
                  <c:v>Dec</c:v>
                </c:pt>
                <c:pt idx="6118">
                  <c:v>Dec</c:v>
                </c:pt>
                <c:pt idx="6119">
                  <c:v>Dec</c:v>
                </c:pt>
                <c:pt idx="6120">
                  <c:v>Dec</c:v>
                </c:pt>
                <c:pt idx="6121">
                  <c:v>Dec</c:v>
                </c:pt>
                <c:pt idx="6122">
                  <c:v>Dec</c:v>
                </c:pt>
                <c:pt idx="6123">
                  <c:v>Dec</c:v>
                </c:pt>
                <c:pt idx="6124">
                  <c:v>Dec</c:v>
                </c:pt>
                <c:pt idx="6125">
                  <c:v>Dec</c:v>
                </c:pt>
                <c:pt idx="6126">
                  <c:v>Dec</c:v>
                </c:pt>
                <c:pt idx="6127">
                  <c:v>Dec</c:v>
                </c:pt>
                <c:pt idx="6128">
                  <c:v>Dec</c:v>
                </c:pt>
                <c:pt idx="6129">
                  <c:v>Dec</c:v>
                </c:pt>
                <c:pt idx="6130">
                  <c:v>Dec</c:v>
                </c:pt>
                <c:pt idx="6131">
                  <c:v>Dec</c:v>
                </c:pt>
                <c:pt idx="6132">
                  <c:v>Dec</c:v>
                </c:pt>
                <c:pt idx="6133">
                  <c:v>Dec</c:v>
                </c:pt>
                <c:pt idx="6134">
                  <c:v>Dec</c:v>
                </c:pt>
                <c:pt idx="6135">
                  <c:v>Dec</c:v>
                </c:pt>
                <c:pt idx="6136">
                  <c:v>Dec</c:v>
                </c:pt>
                <c:pt idx="6137">
                  <c:v>Dec</c:v>
                </c:pt>
                <c:pt idx="6138">
                  <c:v>Dec</c:v>
                </c:pt>
                <c:pt idx="6139">
                  <c:v>Dec</c:v>
                </c:pt>
                <c:pt idx="6140">
                  <c:v>Dec</c:v>
                </c:pt>
                <c:pt idx="6141">
                  <c:v>Dec</c:v>
                </c:pt>
                <c:pt idx="6142">
                  <c:v>Dec</c:v>
                </c:pt>
                <c:pt idx="6143">
                  <c:v>Dec</c:v>
                </c:pt>
                <c:pt idx="6144">
                  <c:v>Dec</c:v>
                </c:pt>
                <c:pt idx="6145">
                  <c:v>Dec</c:v>
                </c:pt>
                <c:pt idx="6146">
                  <c:v>Dec</c:v>
                </c:pt>
                <c:pt idx="6147">
                  <c:v>Dec</c:v>
                </c:pt>
                <c:pt idx="6148">
                  <c:v>Dec</c:v>
                </c:pt>
                <c:pt idx="6149">
                  <c:v>Dec</c:v>
                </c:pt>
                <c:pt idx="6150">
                  <c:v>Dec</c:v>
                </c:pt>
                <c:pt idx="6151">
                  <c:v>Dec</c:v>
                </c:pt>
                <c:pt idx="6152">
                  <c:v>Dec</c:v>
                </c:pt>
                <c:pt idx="6153">
                  <c:v>Dec</c:v>
                </c:pt>
                <c:pt idx="6154">
                  <c:v>Dec</c:v>
                </c:pt>
                <c:pt idx="6155">
                  <c:v>Dec</c:v>
                </c:pt>
                <c:pt idx="6156">
                  <c:v>Dec</c:v>
                </c:pt>
                <c:pt idx="6157">
                  <c:v>Dec</c:v>
                </c:pt>
                <c:pt idx="6158">
                  <c:v>Dec</c:v>
                </c:pt>
                <c:pt idx="6159">
                  <c:v>Dec</c:v>
                </c:pt>
                <c:pt idx="6160">
                  <c:v>Dec</c:v>
                </c:pt>
                <c:pt idx="6161">
                  <c:v>Dec</c:v>
                </c:pt>
                <c:pt idx="6162">
                  <c:v>Dec</c:v>
                </c:pt>
                <c:pt idx="6163">
                  <c:v>Dec</c:v>
                </c:pt>
                <c:pt idx="6164">
                  <c:v>Dec</c:v>
                </c:pt>
                <c:pt idx="6165">
                  <c:v>Dec</c:v>
                </c:pt>
                <c:pt idx="6166">
                  <c:v>Dec</c:v>
                </c:pt>
                <c:pt idx="6167">
                  <c:v>Dec</c:v>
                </c:pt>
                <c:pt idx="6168">
                  <c:v>Dec</c:v>
                </c:pt>
                <c:pt idx="6169">
                  <c:v>Dec</c:v>
                </c:pt>
                <c:pt idx="6170">
                  <c:v>Dec</c:v>
                </c:pt>
                <c:pt idx="6171">
                  <c:v>Dec</c:v>
                </c:pt>
                <c:pt idx="6172">
                  <c:v>Dec</c:v>
                </c:pt>
                <c:pt idx="6173">
                  <c:v>Dec</c:v>
                </c:pt>
                <c:pt idx="6174">
                  <c:v>Dec</c:v>
                </c:pt>
                <c:pt idx="6175">
                  <c:v>Dec</c:v>
                </c:pt>
                <c:pt idx="6176">
                  <c:v>Dec</c:v>
                </c:pt>
                <c:pt idx="6177">
                  <c:v>Dec</c:v>
                </c:pt>
                <c:pt idx="6178">
                  <c:v>Dec</c:v>
                </c:pt>
                <c:pt idx="6179">
                  <c:v>Dec</c:v>
                </c:pt>
                <c:pt idx="6180">
                  <c:v>Dec</c:v>
                </c:pt>
                <c:pt idx="6181">
                  <c:v>Dec</c:v>
                </c:pt>
                <c:pt idx="6182">
                  <c:v>Dec</c:v>
                </c:pt>
                <c:pt idx="6183">
                  <c:v>Dec</c:v>
                </c:pt>
                <c:pt idx="6184">
                  <c:v>Dec</c:v>
                </c:pt>
                <c:pt idx="6185">
                  <c:v>Dec</c:v>
                </c:pt>
                <c:pt idx="6186">
                  <c:v>Dec</c:v>
                </c:pt>
                <c:pt idx="6187">
                  <c:v>Dec</c:v>
                </c:pt>
                <c:pt idx="6188">
                  <c:v>Dec</c:v>
                </c:pt>
                <c:pt idx="6189">
                  <c:v>Dec</c:v>
                </c:pt>
                <c:pt idx="6190">
                  <c:v>Dec</c:v>
                </c:pt>
                <c:pt idx="6191">
                  <c:v>Dec</c:v>
                </c:pt>
                <c:pt idx="6192">
                  <c:v>Dec</c:v>
                </c:pt>
                <c:pt idx="6193">
                  <c:v>Dec</c:v>
                </c:pt>
                <c:pt idx="6194">
                  <c:v>Dec</c:v>
                </c:pt>
                <c:pt idx="6195">
                  <c:v>Dec</c:v>
                </c:pt>
                <c:pt idx="6196">
                  <c:v>Dec</c:v>
                </c:pt>
                <c:pt idx="6197">
                  <c:v>Dec</c:v>
                </c:pt>
                <c:pt idx="6198">
                  <c:v>Dec</c:v>
                </c:pt>
                <c:pt idx="6199">
                  <c:v>Dec</c:v>
                </c:pt>
                <c:pt idx="6200">
                  <c:v>Dec</c:v>
                </c:pt>
                <c:pt idx="6201">
                  <c:v>Dec</c:v>
                </c:pt>
                <c:pt idx="6202">
                  <c:v>Dec</c:v>
                </c:pt>
                <c:pt idx="6203">
                  <c:v>Dec</c:v>
                </c:pt>
                <c:pt idx="6204">
                  <c:v>Dec</c:v>
                </c:pt>
                <c:pt idx="6205">
                  <c:v>Dec</c:v>
                </c:pt>
                <c:pt idx="6206">
                  <c:v>Dec</c:v>
                </c:pt>
                <c:pt idx="6207">
                  <c:v>Dec</c:v>
                </c:pt>
                <c:pt idx="6208">
                  <c:v>Dec</c:v>
                </c:pt>
                <c:pt idx="6209">
                  <c:v>Dec</c:v>
                </c:pt>
                <c:pt idx="6210">
                  <c:v>Dec</c:v>
                </c:pt>
                <c:pt idx="6211">
                  <c:v>Dec</c:v>
                </c:pt>
                <c:pt idx="6212">
                  <c:v>Dec</c:v>
                </c:pt>
                <c:pt idx="6213">
                  <c:v>Dec</c:v>
                </c:pt>
                <c:pt idx="6214">
                  <c:v>Dec</c:v>
                </c:pt>
                <c:pt idx="6215">
                  <c:v>Dec</c:v>
                </c:pt>
                <c:pt idx="6216">
                  <c:v>Dec</c:v>
                </c:pt>
                <c:pt idx="6217">
                  <c:v>Dec</c:v>
                </c:pt>
                <c:pt idx="6218">
                  <c:v>Dec</c:v>
                </c:pt>
                <c:pt idx="6219">
                  <c:v>Dec</c:v>
                </c:pt>
                <c:pt idx="6220">
                  <c:v>Dec</c:v>
                </c:pt>
                <c:pt idx="6221">
                  <c:v>Dec</c:v>
                </c:pt>
                <c:pt idx="6222">
                  <c:v>Dec</c:v>
                </c:pt>
                <c:pt idx="6223">
                  <c:v>Dec</c:v>
                </c:pt>
                <c:pt idx="6224">
                  <c:v>Dec</c:v>
                </c:pt>
                <c:pt idx="6225">
                  <c:v>Dec</c:v>
                </c:pt>
                <c:pt idx="6226">
                  <c:v>Dec</c:v>
                </c:pt>
                <c:pt idx="6227">
                  <c:v>Dec</c:v>
                </c:pt>
                <c:pt idx="6228">
                  <c:v>Dec</c:v>
                </c:pt>
                <c:pt idx="6229">
                  <c:v>Dec</c:v>
                </c:pt>
                <c:pt idx="6230">
                  <c:v>Dec</c:v>
                </c:pt>
                <c:pt idx="6231">
                  <c:v>Dec</c:v>
                </c:pt>
                <c:pt idx="6232">
                  <c:v>Dec</c:v>
                </c:pt>
                <c:pt idx="6233">
                  <c:v>Dec</c:v>
                </c:pt>
                <c:pt idx="6234">
                  <c:v>Dec</c:v>
                </c:pt>
                <c:pt idx="6235">
                  <c:v>Dec</c:v>
                </c:pt>
                <c:pt idx="6236">
                  <c:v>Dec</c:v>
                </c:pt>
                <c:pt idx="6237">
                  <c:v>Dec</c:v>
                </c:pt>
                <c:pt idx="6238">
                  <c:v>Dec</c:v>
                </c:pt>
                <c:pt idx="6239">
                  <c:v>Dec</c:v>
                </c:pt>
                <c:pt idx="6240">
                  <c:v>Dec</c:v>
                </c:pt>
                <c:pt idx="6241">
                  <c:v>Dec</c:v>
                </c:pt>
                <c:pt idx="6242">
                  <c:v>Dec</c:v>
                </c:pt>
                <c:pt idx="6243">
                  <c:v>Dec</c:v>
                </c:pt>
                <c:pt idx="6244">
                  <c:v>Dec</c:v>
                </c:pt>
                <c:pt idx="6245">
                  <c:v>Dec</c:v>
                </c:pt>
                <c:pt idx="6246">
                  <c:v>Dec</c:v>
                </c:pt>
                <c:pt idx="6247">
                  <c:v>Dec</c:v>
                </c:pt>
                <c:pt idx="6248">
                  <c:v>Dec</c:v>
                </c:pt>
                <c:pt idx="6249">
                  <c:v>Dec</c:v>
                </c:pt>
                <c:pt idx="6250">
                  <c:v>Dec</c:v>
                </c:pt>
                <c:pt idx="6251">
                  <c:v>Dec</c:v>
                </c:pt>
                <c:pt idx="6252">
                  <c:v>Dec</c:v>
                </c:pt>
                <c:pt idx="6253">
                  <c:v>Dec</c:v>
                </c:pt>
                <c:pt idx="6254">
                  <c:v>Dec</c:v>
                </c:pt>
                <c:pt idx="6255">
                  <c:v>Dec</c:v>
                </c:pt>
                <c:pt idx="6256">
                  <c:v>Dec</c:v>
                </c:pt>
                <c:pt idx="6257">
                  <c:v>Dec</c:v>
                </c:pt>
                <c:pt idx="6258">
                  <c:v>Dec</c:v>
                </c:pt>
                <c:pt idx="6259">
                  <c:v>Dec</c:v>
                </c:pt>
                <c:pt idx="6260">
                  <c:v>Dec</c:v>
                </c:pt>
                <c:pt idx="6261">
                  <c:v>Dec</c:v>
                </c:pt>
                <c:pt idx="6262">
                  <c:v>Dec</c:v>
                </c:pt>
                <c:pt idx="6263">
                  <c:v>Dec</c:v>
                </c:pt>
                <c:pt idx="6264">
                  <c:v>Dec</c:v>
                </c:pt>
                <c:pt idx="6265">
                  <c:v>Dec</c:v>
                </c:pt>
                <c:pt idx="6266">
                  <c:v>Dec</c:v>
                </c:pt>
                <c:pt idx="6267">
                  <c:v>Dec</c:v>
                </c:pt>
                <c:pt idx="6268">
                  <c:v>Dec</c:v>
                </c:pt>
                <c:pt idx="6269">
                  <c:v>Dec</c:v>
                </c:pt>
                <c:pt idx="6270">
                  <c:v>Dec</c:v>
                </c:pt>
                <c:pt idx="6271">
                  <c:v>Dec</c:v>
                </c:pt>
                <c:pt idx="6272">
                  <c:v>Dec</c:v>
                </c:pt>
                <c:pt idx="6273">
                  <c:v>Dec</c:v>
                </c:pt>
                <c:pt idx="6274">
                  <c:v>Dec</c:v>
                </c:pt>
                <c:pt idx="6275">
                  <c:v>Dec</c:v>
                </c:pt>
                <c:pt idx="6276">
                  <c:v>Dec</c:v>
                </c:pt>
                <c:pt idx="6277">
                  <c:v>Dec</c:v>
                </c:pt>
                <c:pt idx="6278">
                  <c:v>Dec</c:v>
                </c:pt>
                <c:pt idx="6279">
                  <c:v>Dec</c:v>
                </c:pt>
                <c:pt idx="6280">
                  <c:v>Dec</c:v>
                </c:pt>
                <c:pt idx="6281">
                  <c:v>Dec</c:v>
                </c:pt>
                <c:pt idx="6282">
                  <c:v>Dec</c:v>
                </c:pt>
                <c:pt idx="6283">
                  <c:v>Dec</c:v>
                </c:pt>
                <c:pt idx="6284">
                  <c:v>Dec</c:v>
                </c:pt>
                <c:pt idx="6285">
                  <c:v>Dec</c:v>
                </c:pt>
                <c:pt idx="6286">
                  <c:v>Dec</c:v>
                </c:pt>
                <c:pt idx="6287">
                  <c:v>Dec</c:v>
                </c:pt>
                <c:pt idx="6288">
                  <c:v>Dec</c:v>
                </c:pt>
                <c:pt idx="6289">
                  <c:v>Dec</c:v>
                </c:pt>
                <c:pt idx="6290">
                  <c:v>Dec</c:v>
                </c:pt>
                <c:pt idx="6291">
                  <c:v>Dec</c:v>
                </c:pt>
                <c:pt idx="6292">
                  <c:v>Dec</c:v>
                </c:pt>
                <c:pt idx="6293">
                  <c:v>Dec</c:v>
                </c:pt>
                <c:pt idx="6294">
                  <c:v>Dec</c:v>
                </c:pt>
                <c:pt idx="6295">
                  <c:v>Dec</c:v>
                </c:pt>
                <c:pt idx="6296">
                  <c:v>Dec</c:v>
                </c:pt>
                <c:pt idx="6297">
                  <c:v>Dec</c:v>
                </c:pt>
                <c:pt idx="6298">
                  <c:v>Dec</c:v>
                </c:pt>
                <c:pt idx="6299">
                  <c:v>Dec</c:v>
                </c:pt>
                <c:pt idx="6300">
                  <c:v>Dec</c:v>
                </c:pt>
                <c:pt idx="6301">
                  <c:v>Dec</c:v>
                </c:pt>
                <c:pt idx="6302">
                  <c:v>Dec</c:v>
                </c:pt>
                <c:pt idx="6303">
                  <c:v>Dec</c:v>
                </c:pt>
                <c:pt idx="6304">
                  <c:v>Dec</c:v>
                </c:pt>
                <c:pt idx="6305">
                  <c:v>Dec</c:v>
                </c:pt>
                <c:pt idx="6306">
                  <c:v>Dec</c:v>
                </c:pt>
                <c:pt idx="6307">
                  <c:v>Dec</c:v>
                </c:pt>
                <c:pt idx="6308">
                  <c:v>Dec</c:v>
                </c:pt>
                <c:pt idx="6309">
                  <c:v>Dec</c:v>
                </c:pt>
                <c:pt idx="6310">
                  <c:v>Dec</c:v>
                </c:pt>
                <c:pt idx="6311">
                  <c:v>Dec</c:v>
                </c:pt>
                <c:pt idx="6312">
                  <c:v>Dec</c:v>
                </c:pt>
                <c:pt idx="6313">
                  <c:v>Dec</c:v>
                </c:pt>
                <c:pt idx="6314">
                  <c:v>Dec</c:v>
                </c:pt>
                <c:pt idx="6315">
                  <c:v>Dec</c:v>
                </c:pt>
                <c:pt idx="6316">
                  <c:v>Dec</c:v>
                </c:pt>
                <c:pt idx="6317">
                  <c:v>Dec</c:v>
                </c:pt>
                <c:pt idx="6318">
                  <c:v>Dec</c:v>
                </c:pt>
                <c:pt idx="6319">
                  <c:v>Dec</c:v>
                </c:pt>
                <c:pt idx="6320">
                  <c:v>Dec</c:v>
                </c:pt>
                <c:pt idx="6321">
                  <c:v>Dec</c:v>
                </c:pt>
                <c:pt idx="6322">
                  <c:v>Dec</c:v>
                </c:pt>
                <c:pt idx="6323">
                  <c:v>Dec</c:v>
                </c:pt>
                <c:pt idx="6324">
                  <c:v>Dec</c:v>
                </c:pt>
                <c:pt idx="6325">
                  <c:v>Dec</c:v>
                </c:pt>
                <c:pt idx="6326">
                  <c:v>Dec</c:v>
                </c:pt>
                <c:pt idx="6327">
                  <c:v>Dec</c:v>
                </c:pt>
                <c:pt idx="6328">
                  <c:v>Dec</c:v>
                </c:pt>
                <c:pt idx="6329">
                  <c:v>Dec</c:v>
                </c:pt>
                <c:pt idx="6330">
                  <c:v>Dec</c:v>
                </c:pt>
                <c:pt idx="6331">
                  <c:v>Dec</c:v>
                </c:pt>
                <c:pt idx="6332">
                  <c:v>Dec</c:v>
                </c:pt>
                <c:pt idx="6333">
                  <c:v>Dec</c:v>
                </c:pt>
                <c:pt idx="6334">
                  <c:v>Dec</c:v>
                </c:pt>
                <c:pt idx="6335">
                  <c:v>Dec</c:v>
                </c:pt>
                <c:pt idx="6336">
                  <c:v>Dec</c:v>
                </c:pt>
                <c:pt idx="6337">
                  <c:v>Dec</c:v>
                </c:pt>
                <c:pt idx="6338">
                  <c:v>Dec</c:v>
                </c:pt>
                <c:pt idx="6339">
                  <c:v>Dec</c:v>
                </c:pt>
                <c:pt idx="6340">
                  <c:v>Dec</c:v>
                </c:pt>
                <c:pt idx="6341">
                  <c:v>Dec</c:v>
                </c:pt>
                <c:pt idx="6342">
                  <c:v>Dec</c:v>
                </c:pt>
                <c:pt idx="6343">
                  <c:v>Dec</c:v>
                </c:pt>
                <c:pt idx="6344">
                  <c:v>Dec</c:v>
                </c:pt>
                <c:pt idx="6345">
                  <c:v>Dec</c:v>
                </c:pt>
                <c:pt idx="6346">
                  <c:v>Dec</c:v>
                </c:pt>
                <c:pt idx="6347">
                  <c:v>Dec</c:v>
                </c:pt>
                <c:pt idx="6348">
                  <c:v>Dec</c:v>
                </c:pt>
                <c:pt idx="6349">
                  <c:v>Dec</c:v>
                </c:pt>
                <c:pt idx="6350">
                  <c:v>Dec</c:v>
                </c:pt>
                <c:pt idx="6351">
                  <c:v>Dec</c:v>
                </c:pt>
                <c:pt idx="6352">
                  <c:v>Dec</c:v>
                </c:pt>
                <c:pt idx="6353">
                  <c:v>Dec</c:v>
                </c:pt>
                <c:pt idx="6354">
                  <c:v>Dec</c:v>
                </c:pt>
                <c:pt idx="6355">
                  <c:v>Dec</c:v>
                </c:pt>
                <c:pt idx="6356">
                  <c:v>Dec</c:v>
                </c:pt>
                <c:pt idx="6357">
                  <c:v>Dec</c:v>
                </c:pt>
                <c:pt idx="6358">
                  <c:v>Dec</c:v>
                </c:pt>
                <c:pt idx="6359">
                  <c:v>Dec</c:v>
                </c:pt>
                <c:pt idx="6360">
                  <c:v>Dec</c:v>
                </c:pt>
                <c:pt idx="6361">
                  <c:v>Dec</c:v>
                </c:pt>
                <c:pt idx="6362">
                  <c:v>Dec</c:v>
                </c:pt>
                <c:pt idx="6363">
                  <c:v>Dec</c:v>
                </c:pt>
                <c:pt idx="6364">
                  <c:v>Dec</c:v>
                </c:pt>
                <c:pt idx="6365">
                  <c:v>Dec</c:v>
                </c:pt>
                <c:pt idx="6366">
                  <c:v>Dec</c:v>
                </c:pt>
                <c:pt idx="6367">
                  <c:v>Dec</c:v>
                </c:pt>
                <c:pt idx="6368">
                  <c:v>Dec</c:v>
                </c:pt>
                <c:pt idx="6369">
                  <c:v>Dec</c:v>
                </c:pt>
                <c:pt idx="6370">
                  <c:v>Dec</c:v>
                </c:pt>
                <c:pt idx="6371">
                  <c:v>Dec</c:v>
                </c:pt>
                <c:pt idx="6372">
                  <c:v>Dec</c:v>
                </c:pt>
                <c:pt idx="6373">
                  <c:v>Dec</c:v>
                </c:pt>
                <c:pt idx="6374">
                  <c:v>Dec</c:v>
                </c:pt>
                <c:pt idx="6375">
                  <c:v>Dec</c:v>
                </c:pt>
                <c:pt idx="6376">
                  <c:v>Dec</c:v>
                </c:pt>
                <c:pt idx="6377">
                  <c:v>Dec</c:v>
                </c:pt>
                <c:pt idx="6378">
                  <c:v>Dec</c:v>
                </c:pt>
                <c:pt idx="6379">
                  <c:v>Dec</c:v>
                </c:pt>
                <c:pt idx="6380">
                  <c:v>Dec</c:v>
                </c:pt>
                <c:pt idx="6381">
                  <c:v>Dec</c:v>
                </c:pt>
                <c:pt idx="6382">
                  <c:v>Dec</c:v>
                </c:pt>
                <c:pt idx="6383">
                  <c:v>Dec</c:v>
                </c:pt>
                <c:pt idx="6384">
                  <c:v>Dec</c:v>
                </c:pt>
                <c:pt idx="6385">
                  <c:v>Dec</c:v>
                </c:pt>
                <c:pt idx="6386">
                  <c:v>Dec</c:v>
                </c:pt>
                <c:pt idx="6387">
                  <c:v>Dec</c:v>
                </c:pt>
                <c:pt idx="6388">
                  <c:v>Dec</c:v>
                </c:pt>
                <c:pt idx="6389">
                  <c:v>Dec</c:v>
                </c:pt>
                <c:pt idx="6390">
                  <c:v>Dec</c:v>
                </c:pt>
                <c:pt idx="6391">
                  <c:v>Dec</c:v>
                </c:pt>
                <c:pt idx="6392">
                  <c:v>Dec</c:v>
                </c:pt>
                <c:pt idx="6393">
                  <c:v>Dec</c:v>
                </c:pt>
                <c:pt idx="6394">
                  <c:v>Dec</c:v>
                </c:pt>
                <c:pt idx="6395">
                  <c:v>Dec</c:v>
                </c:pt>
                <c:pt idx="6396">
                  <c:v>Dec</c:v>
                </c:pt>
                <c:pt idx="6397">
                  <c:v>Dec</c:v>
                </c:pt>
                <c:pt idx="6398">
                  <c:v>Dec</c:v>
                </c:pt>
                <c:pt idx="6399">
                  <c:v>Dec</c:v>
                </c:pt>
                <c:pt idx="6400">
                  <c:v>Dec</c:v>
                </c:pt>
                <c:pt idx="6401">
                  <c:v>Dec</c:v>
                </c:pt>
                <c:pt idx="6402">
                  <c:v>Dec</c:v>
                </c:pt>
                <c:pt idx="6403">
                  <c:v>Dec</c:v>
                </c:pt>
                <c:pt idx="6404">
                  <c:v>Dec</c:v>
                </c:pt>
                <c:pt idx="6405">
                  <c:v>Dec</c:v>
                </c:pt>
                <c:pt idx="6406">
                  <c:v>Dec</c:v>
                </c:pt>
                <c:pt idx="6407">
                  <c:v>Dec</c:v>
                </c:pt>
                <c:pt idx="6408">
                  <c:v>Dec</c:v>
                </c:pt>
                <c:pt idx="6409">
                  <c:v>Dec</c:v>
                </c:pt>
                <c:pt idx="6410">
                  <c:v>Dec</c:v>
                </c:pt>
                <c:pt idx="6411">
                  <c:v>Dec</c:v>
                </c:pt>
                <c:pt idx="6412">
                  <c:v>Dec</c:v>
                </c:pt>
                <c:pt idx="6413">
                  <c:v>Dec</c:v>
                </c:pt>
                <c:pt idx="6414">
                  <c:v>Dec</c:v>
                </c:pt>
                <c:pt idx="6415">
                  <c:v>Dec</c:v>
                </c:pt>
                <c:pt idx="6416">
                  <c:v>Dec</c:v>
                </c:pt>
                <c:pt idx="6417">
                  <c:v>Dec</c:v>
                </c:pt>
                <c:pt idx="6418">
                  <c:v>Dec</c:v>
                </c:pt>
                <c:pt idx="6419">
                  <c:v>Dec</c:v>
                </c:pt>
                <c:pt idx="6420">
                  <c:v>Dec</c:v>
                </c:pt>
                <c:pt idx="6421">
                  <c:v>Dec</c:v>
                </c:pt>
                <c:pt idx="6422">
                  <c:v>Dec</c:v>
                </c:pt>
                <c:pt idx="6423">
                  <c:v>Dec</c:v>
                </c:pt>
                <c:pt idx="6424">
                  <c:v>Dec</c:v>
                </c:pt>
                <c:pt idx="6425">
                  <c:v>Dec</c:v>
                </c:pt>
                <c:pt idx="6426">
                  <c:v>Dec</c:v>
                </c:pt>
                <c:pt idx="6427">
                  <c:v>Dec</c:v>
                </c:pt>
                <c:pt idx="6428">
                  <c:v>Dec</c:v>
                </c:pt>
                <c:pt idx="6429">
                  <c:v>Dec</c:v>
                </c:pt>
                <c:pt idx="6430">
                  <c:v>Dec</c:v>
                </c:pt>
                <c:pt idx="6431">
                  <c:v>Dec</c:v>
                </c:pt>
                <c:pt idx="6432">
                  <c:v>Dec</c:v>
                </c:pt>
                <c:pt idx="6433">
                  <c:v>Dec</c:v>
                </c:pt>
                <c:pt idx="6434">
                  <c:v>Dec</c:v>
                </c:pt>
                <c:pt idx="6435">
                  <c:v>Dec</c:v>
                </c:pt>
                <c:pt idx="6436">
                  <c:v>Dec</c:v>
                </c:pt>
                <c:pt idx="6437">
                  <c:v>Dec</c:v>
                </c:pt>
                <c:pt idx="6438">
                  <c:v>Dec</c:v>
                </c:pt>
                <c:pt idx="6439">
                  <c:v>Dec</c:v>
                </c:pt>
                <c:pt idx="6440">
                  <c:v>Dec</c:v>
                </c:pt>
                <c:pt idx="6441">
                  <c:v>Dec</c:v>
                </c:pt>
                <c:pt idx="6442">
                  <c:v>Dec</c:v>
                </c:pt>
                <c:pt idx="6443">
                  <c:v>Dec</c:v>
                </c:pt>
                <c:pt idx="6444">
                  <c:v>Dec</c:v>
                </c:pt>
                <c:pt idx="6445">
                  <c:v>Dec</c:v>
                </c:pt>
                <c:pt idx="6446">
                  <c:v>Dec</c:v>
                </c:pt>
                <c:pt idx="6447">
                  <c:v>Dec</c:v>
                </c:pt>
                <c:pt idx="6448">
                  <c:v>Dec</c:v>
                </c:pt>
                <c:pt idx="6449">
                  <c:v>Dec</c:v>
                </c:pt>
                <c:pt idx="6450">
                  <c:v>Dec</c:v>
                </c:pt>
                <c:pt idx="6451">
                  <c:v>Dec</c:v>
                </c:pt>
                <c:pt idx="6452">
                  <c:v>Dec</c:v>
                </c:pt>
                <c:pt idx="6453">
                  <c:v>Dec</c:v>
                </c:pt>
                <c:pt idx="6454">
                  <c:v>Dec</c:v>
                </c:pt>
                <c:pt idx="6455">
                  <c:v>Dec</c:v>
                </c:pt>
                <c:pt idx="6456">
                  <c:v>Dec</c:v>
                </c:pt>
                <c:pt idx="6457">
                  <c:v>Dec</c:v>
                </c:pt>
                <c:pt idx="6458">
                  <c:v>Dec</c:v>
                </c:pt>
                <c:pt idx="6459">
                  <c:v>Dec</c:v>
                </c:pt>
                <c:pt idx="6460">
                  <c:v>Dec</c:v>
                </c:pt>
                <c:pt idx="6461">
                  <c:v>Dec</c:v>
                </c:pt>
                <c:pt idx="6462">
                  <c:v>Dec</c:v>
                </c:pt>
                <c:pt idx="6463">
                  <c:v>Dec</c:v>
                </c:pt>
                <c:pt idx="6464">
                  <c:v>Dec</c:v>
                </c:pt>
                <c:pt idx="6465">
                  <c:v>Dec</c:v>
                </c:pt>
                <c:pt idx="6466">
                  <c:v>Dec</c:v>
                </c:pt>
                <c:pt idx="6467">
                  <c:v>Dec</c:v>
                </c:pt>
                <c:pt idx="6468">
                  <c:v>Dec</c:v>
                </c:pt>
                <c:pt idx="6469">
                  <c:v>Dec</c:v>
                </c:pt>
                <c:pt idx="6470">
                  <c:v>Dec</c:v>
                </c:pt>
                <c:pt idx="6471">
                  <c:v>Dec</c:v>
                </c:pt>
                <c:pt idx="6472">
                  <c:v>Dec</c:v>
                </c:pt>
                <c:pt idx="6473">
                  <c:v>Dec</c:v>
                </c:pt>
                <c:pt idx="6474">
                  <c:v>Dec</c:v>
                </c:pt>
                <c:pt idx="6475">
                  <c:v>Dec</c:v>
                </c:pt>
                <c:pt idx="6476">
                  <c:v>Dec</c:v>
                </c:pt>
                <c:pt idx="6477">
                  <c:v>Dec</c:v>
                </c:pt>
                <c:pt idx="6478">
                  <c:v>Dec</c:v>
                </c:pt>
                <c:pt idx="6479">
                  <c:v>Dec</c:v>
                </c:pt>
                <c:pt idx="6480">
                  <c:v>Dec</c:v>
                </c:pt>
                <c:pt idx="6481">
                  <c:v>Dec</c:v>
                </c:pt>
                <c:pt idx="6482">
                  <c:v>Dec</c:v>
                </c:pt>
                <c:pt idx="6483">
                  <c:v>Dec</c:v>
                </c:pt>
                <c:pt idx="6484">
                  <c:v>Dec</c:v>
                </c:pt>
                <c:pt idx="6485">
                  <c:v>Dec</c:v>
                </c:pt>
                <c:pt idx="6486">
                  <c:v>Dec</c:v>
                </c:pt>
                <c:pt idx="6487">
                  <c:v>Dec</c:v>
                </c:pt>
                <c:pt idx="6488">
                  <c:v>Dec</c:v>
                </c:pt>
                <c:pt idx="6489">
                  <c:v>Dec</c:v>
                </c:pt>
                <c:pt idx="6490">
                  <c:v>Dec</c:v>
                </c:pt>
                <c:pt idx="6491">
                  <c:v>Dec</c:v>
                </c:pt>
                <c:pt idx="6492">
                  <c:v>Dec</c:v>
                </c:pt>
                <c:pt idx="6493">
                  <c:v>Dec</c:v>
                </c:pt>
                <c:pt idx="6494">
                  <c:v>Dec</c:v>
                </c:pt>
                <c:pt idx="6495">
                  <c:v>Dec</c:v>
                </c:pt>
                <c:pt idx="6496">
                  <c:v>Dec</c:v>
                </c:pt>
                <c:pt idx="6497">
                  <c:v>Dec</c:v>
                </c:pt>
                <c:pt idx="6498">
                  <c:v>Dec</c:v>
                </c:pt>
                <c:pt idx="6499">
                  <c:v>Dec</c:v>
                </c:pt>
                <c:pt idx="6500">
                  <c:v>Dec</c:v>
                </c:pt>
                <c:pt idx="6501">
                  <c:v>Dec</c:v>
                </c:pt>
                <c:pt idx="6502">
                  <c:v>Dec</c:v>
                </c:pt>
                <c:pt idx="6503">
                  <c:v>Dec</c:v>
                </c:pt>
                <c:pt idx="6504">
                  <c:v>Dec</c:v>
                </c:pt>
                <c:pt idx="6505">
                  <c:v>Dec</c:v>
                </c:pt>
                <c:pt idx="6506">
                  <c:v>Dec</c:v>
                </c:pt>
                <c:pt idx="6507">
                  <c:v>Dec</c:v>
                </c:pt>
                <c:pt idx="6508">
                  <c:v>Dec</c:v>
                </c:pt>
                <c:pt idx="6509">
                  <c:v>Dec</c:v>
                </c:pt>
                <c:pt idx="6510">
                  <c:v>Dec</c:v>
                </c:pt>
                <c:pt idx="6511">
                  <c:v>Dec</c:v>
                </c:pt>
                <c:pt idx="6512">
                  <c:v>Dec</c:v>
                </c:pt>
                <c:pt idx="6513">
                  <c:v>Dec</c:v>
                </c:pt>
                <c:pt idx="6514">
                  <c:v>Dec</c:v>
                </c:pt>
                <c:pt idx="6515">
                  <c:v>Dec</c:v>
                </c:pt>
                <c:pt idx="6516">
                  <c:v>Dec</c:v>
                </c:pt>
                <c:pt idx="6517">
                  <c:v>Dec</c:v>
                </c:pt>
                <c:pt idx="6518">
                  <c:v>Dec</c:v>
                </c:pt>
                <c:pt idx="6519">
                  <c:v>Dec</c:v>
                </c:pt>
                <c:pt idx="6520">
                  <c:v>Dec</c:v>
                </c:pt>
                <c:pt idx="6521">
                  <c:v>Dec</c:v>
                </c:pt>
                <c:pt idx="6522">
                  <c:v>Dec</c:v>
                </c:pt>
                <c:pt idx="6523">
                  <c:v>Dec</c:v>
                </c:pt>
                <c:pt idx="6524">
                  <c:v>Dec</c:v>
                </c:pt>
                <c:pt idx="6525">
                  <c:v>Dec</c:v>
                </c:pt>
                <c:pt idx="6526">
                  <c:v>Dec</c:v>
                </c:pt>
                <c:pt idx="6527">
                  <c:v>Dec</c:v>
                </c:pt>
                <c:pt idx="6528">
                  <c:v>Dec</c:v>
                </c:pt>
                <c:pt idx="6529">
                  <c:v>Dec</c:v>
                </c:pt>
                <c:pt idx="6530">
                  <c:v>Dec</c:v>
                </c:pt>
                <c:pt idx="6531">
                  <c:v>Dec</c:v>
                </c:pt>
                <c:pt idx="6532">
                  <c:v>Dec</c:v>
                </c:pt>
                <c:pt idx="6533">
                  <c:v>Dec</c:v>
                </c:pt>
                <c:pt idx="6534">
                  <c:v>Dec</c:v>
                </c:pt>
                <c:pt idx="6535">
                  <c:v>Dec</c:v>
                </c:pt>
                <c:pt idx="6536">
                  <c:v>Dec</c:v>
                </c:pt>
                <c:pt idx="6537">
                  <c:v>Dec</c:v>
                </c:pt>
                <c:pt idx="6538">
                  <c:v>Dec</c:v>
                </c:pt>
                <c:pt idx="6539">
                  <c:v>Dec</c:v>
                </c:pt>
                <c:pt idx="6540">
                  <c:v>Dec</c:v>
                </c:pt>
                <c:pt idx="6541">
                  <c:v>Dec</c:v>
                </c:pt>
                <c:pt idx="6542">
                  <c:v>Dec</c:v>
                </c:pt>
                <c:pt idx="6543">
                  <c:v>Dec</c:v>
                </c:pt>
                <c:pt idx="6544">
                  <c:v>Dec</c:v>
                </c:pt>
                <c:pt idx="6545">
                  <c:v>Dec</c:v>
                </c:pt>
                <c:pt idx="6546">
                  <c:v>Dec</c:v>
                </c:pt>
                <c:pt idx="6547">
                  <c:v>Dec</c:v>
                </c:pt>
                <c:pt idx="6548">
                  <c:v>Dec</c:v>
                </c:pt>
                <c:pt idx="6549">
                  <c:v>Dec</c:v>
                </c:pt>
                <c:pt idx="6550">
                  <c:v>Dec</c:v>
                </c:pt>
                <c:pt idx="6551">
                  <c:v>Dec</c:v>
                </c:pt>
                <c:pt idx="6552">
                  <c:v>Dec</c:v>
                </c:pt>
                <c:pt idx="6553">
                  <c:v>Dec</c:v>
                </c:pt>
                <c:pt idx="6554">
                  <c:v>Dec</c:v>
                </c:pt>
                <c:pt idx="6555">
                  <c:v>Dec</c:v>
                </c:pt>
                <c:pt idx="6556">
                  <c:v>Dec</c:v>
                </c:pt>
                <c:pt idx="6557">
                  <c:v>Dec</c:v>
                </c:pt>
                <c:pt idx="6558">
                  <c:v>Dec</c:v>
                </c:pt>
                <c:pt idx="6559">
                  <c:v>Dec</c:v>
                </c:pt>
                <c:pt idx="6560">
                  <c:v>Dec</c:v>
                </c:pt>
                <c:pt idx="6561">
                  <c:v>Dec</c:v>
                </c:pt>
                <c:pt idx="6562">
                  <c:v>Dec</c:v>
                </c:pt>
                <c:pt idx="6563">
                  <c:v>Dec</c:v>
                </c:pt>
                <c:pt idx="6564">
                  <c:v>Dec</c:v>
                </c:pt>
                <c:pt idx="6565">
                  <c:v>Dec</c:v>
                </c:pt>
                <c:pt idx="6566">
                  <c:v>Dec</c:v>
                </c:pt>
                <c:pt idx="6567">
                  <c:v>Dec</c:v>
                </c:pt>
                <c:pt idx="6568">
                  <c:v>Dec</c:v>
                </c:pt>
                <c:pt idx="6569">
                  <c:v>Dec</c:v>
                </c:pt>
                <c:pt idx="6570">
                  <c:v>Dec</c:v>
                </c:pt>
                <c:pt idx="6571">
                  <c:v>Dec</c:v>
                </c:pt>
                <c:pt idx="6572">
                  <c:v>Dec</c:v>
                </c:pt>
                <c:pt idx="6573">
                  <c:v>Dec</c:v>
                </c:pt>
                <c:pt idx="6574">
                  <c:v>Dec</c:v>
                </c:pt>
                <c:pt idx="6575">
                  <c:v>Dec</c:v>
                </c:pt>
                <c:pt idx="6576">
                  <c:v>Dec</c:v>
                </c:pt>
                <c:pt idx="6577">
                  <c:v>Dec</c:v>
                </c:pt>
                <c:pt idx="6578">
                  <c:v>Dec</c:v>
                </c:pt>
                <c:pt idx="6579">
                  <c:v>Dec</c:v>
                </c:pt>
                <c:pt idx="6580">
                  <c:v>Dec</c:v>
                </c:pt>
                <c:pt idx="6581">
                  <c:v>Dec</c:v>
                </c:pt>
                <c:pt idx="6582">
                  <c:v>Dec</c:v>
                </c:pt>
                <c:pt idx="6583">
                  <c:v>Dec</c:v>
                </c:pt>
                <c:pt idx="6584">
                  <c:v>Dec</c:v>
                </c:pt>
                <c:pt idx="6585">
                  <c:v>Dec</c:v>
                </c:pt>
                <c:pt idx="6586">
                  <c:v>Dec</c:v>
                </c:pt>
                <c:pt idx="6587">
                  <c:v>Dec</c:v>
                </c:pt>
                <c:pt idx="6588">
                  <c:v>Dec</c:v>
                </c:pt>
                <c:pt idx="6589">
                  <c:v>Dec</c:v>
                </c:pt>
                <c:pt idx="6590">
                  <c:v>Dec</c:v>
                </c:pt>
                <c:pt idx="6591">
                  <c:v>Dec</c:v>
                </c:pt>
                <c:pt idx="6592">
                  <c:v>Dec</c:v>
                </c:pt>
                <c:pt idx="6593">
                  <c:v>Dec</c:v>
                </c:pt>
                <c:pt idx="6594">
                  <c:v>Dec</c:v>
                </c:pt>
                <c:pt idx="6595">
                  <c:v>Dec</c:v>
                </c:pt>
                <c:pt idx="6596">
                  <c:v>Dec</c:v>
                </c:pt>
                <c:pt idx="6597">
                  <c:v>Dec</c:v>
                </c:pt>
                <c:pt idx="6598">
                  <c:v>Dec</c:v>
                </c:pt>
                <c:pt idx="6599">
                  <c:v>Dec</c:v>
                </c:pt>
                <c:pt idx="6600">
                  <c:v>Jan</c:v>
                </c:pt>
                <c:pt idx="6601">
                  <c:v>Jan</c:v>
                </c:pt>
                <c:pt idx="6602">
                  <c:v>Jan</c:v>
                </c:pt>
                <c:pt idx="6603">
                  <c:v>Jan</c:v>
                </c:pt>
                <c:pt idx="6604">
                  <c:v>Jan</c:v>
                </c:pt>
                <c:pt idx="6605">
                  <c:v>Jan</c:v>
                </c:pt>
                <c:pt idx="6606">
                  <c:v>Jan</c:v>
                </c:pt>
                <c:pt idx="6607">
                  <c:v>Jan</c:v>
                </c:pt>
                <c:pt idx="6608">
                  <c:v>Jan</c:v>
                </c:pt>
                <c:pt idx="6609">
                  <c:v>Jan</c:v>
                </c:pt>
                <c:pt idx="6610">
                  <c:v>Jan</c:v>
                </c:pt>
                <c:pt idx="6611">
                  <c:v>Jan</c:v>
                </c:pt>
                <c:pt idx="6612">
                  <c:v>Jan</c:v>
                </c:pt>
                <c:pt idx="6613">
                  <c:v>Jan</c:v>
                </c:pt>
                <c:pt idx="6614">
                  <c:v>Jan</c:v>
                </c:pt>
                <c:pt idx="6615">
                  <c:v>Jan</c:v>
                </c:pt>
                <c:pt idx="6616">
                  <c:v>Jan</c:v>
                </c:pt>
                <c:pt idx="6617">
                  <c:v>Jan</c:v>
                </c:pt>
                <c:pt idx="6618">
                  <c:v>Jan</c:v>
                </c:pt>
                <c:pt idx="6619">
                  <c:v>Jan</c:v>
                </c:pt>
                <c:pt idx="6620">
                  <c:v>Jan</c:v>
                </c:pt>
                <c:pt idx="6621">
                  <c:v>Jan</c:v>
                </c:pt>
                <c:pt idx="6622">
                  <c:v>Jan</c:v>
                </c:pt>
                <c:pt idx="6623">
                  <c:v>Jan</c:v>
                </c:pt>
                <c:pt idx="6624">
                  <c:v>Jan</c:v>
                </c:pt>
                <c:pt idx="6625">
                  <c:v>Jan</c:v>
                </c:pt>
                <c:pt idx="6626">
                  <c:v>Jan</c:v>
                </c:pt>
                <c:pt idx="6627">
                  <c:v>Jan</c:v>
                </c:pt>
                <c:pt idx="6628">
                  <c:v>Jan</c:v>
                </c:pt>
                <c:pt idx="6629">
                  <c:v>Jan</c:v>
                </c:pt>
                <c:pt idx="6630">
                  <c:v>Jan</c:v>
                </c:pt>
                <c:pt idx="6631">
                  <c:v>Jan</c:v>
                </c:pt>
                <c:pt idx="6632">
                  <c:v>Jan</c:v>
                </c:pt>
                <c:pt idx="6633">
                  <c:v>Jan</c:v>
                </c:pt>
                <c:pt idx="6634">
                  <c:v>Jan</c:v>
                </c:pt>
                <c:pt idx="6635">
                  <c:v>Jan</c:v>
                </c:pt>
                <c:pt idx="6636">
                  <c:v>Jan</c:v>
                </c:pt>
                <c:pt idx="6637">
                  <c:v>Jan</c:v>
                </c:pt>
                <c:pt idx="6638">
                  <c:v>Jan</c:v>
                </c:pt>
                <c:pt idx="6639">
                  <c:v>Jan</c:v>
                </c:pt>
                <c:pt idx="6640">
                  <c:v>Jan</c:v>
                </c:pt>
                <c:pt idx="6641">
                  <c:v>Jan</c:v>
                </c:pt>
                <c:pt idx="6642">
                  <c:v>Jan</c:v>
                </c:pt>
                <c:pt idx="6643">
                  <c:v>Jan</c:v>
                </c:pt>
                <c:pt idx="6644">
                  <c:v>Jan</c:v>
                </c:pt>
                <c:pt idx="6645">
                  <c:v>Jan</c:v>
                </c:pt>
                <c:pt idx="6646">
                  <c:v>Jan</c:v>
                </c:pt>
                <c:pt idx="6647">
                  <c:v>Jan</c:v>
                </c:pt>
                <c:pt idx="6648">
                  <c:v>Jan</c:v>
                </c:pt>
                <c:pt idx="6649">
                  <c:v>Jan</c:v>
                </c:pt>
                <c:pt idx="6650">
                  <c:v>Jan</c:v>
                </c:pt>
                <c:pt idx="6651">
                  <c:v>Jan</c:v>
                </c:pt>
                <c:pt idx="6652">
                  <c:v>Jan</c:v>
                </c:pt>
                <c:pt idx="6653">
                  <c:v>Jan</c:v>
                </c:pt>
                <c:pt idx="6654">
                  <c:v>Jan</c:v>
                </c:pt>
                <c:pt idx="6655">
                  <c:v>Jan</c:v>
                </c:pt>
                <c:pt idx="6656">
                  <c:v>Jan</c:v>
                </c:pt>
                <c:pt idx="6657">
                  <c:v>Jan</c:v>
                </c:pt>
                <c:pt idx="6658">
                  <c:v>Jan</c:v>
                </c:pt>
                <c:pt idx="6659">
                  <c:v>Jan</c:v>
                </c:pt>
                <c:pt idx="6660">
                  <c:v>Jan</c:v>
                </c:pt>
                <c:pt idx="6661">
                  <c:v>Jan</c:v>
                </c:pt>
                <c:pt idx="6662">
                  <c:v>Jan</c:v>
                </c:pt>
                <c:pt idx="6663">
                  <c:v>Jan</c:v>
                </c:pt>
                <c:pt idx="6664">
                  <c:v>Jan</c:v>
                </c:pt>
                <c:pt idx="6665">
                  <c:v>Jan</c:v>
                </c:pt>
                <c:pt idx="6666">
                  <c:v>Jan</c:v>
                </c:pt>
                <c:pt idx="6667">
                  <c:v>Jan</c:v>
                </c:pt>
                <c:pt idx="6668">
                  <c:v>Jan</c:v>
                </c:pt>
                <c:pt idx="6669">
                  <c:v>Jan</c:v>
                </c:pt>
                <c:pt idx="6670">
                  <c:v>Jan</c:v>
                </c:pt>
                <c:pt idx="6671">
                  <c:v>Jan</c:v>
                </c:pt>
                <c:pt idx="6672">
                  <c:v>Jan</c:v>
                </c:pt>
                <c:pt idx="6673">
                  <c:v>Jan</c:v>
                </c:pt>
                <c:pt idx="6674">
                  <c:v>Jan</c:v>
                </c:pt>
                <c:pt idx="6675">
                  <c:v>Jan</c:v>
                </c:pt>
                <c:pt idx="6676">
                  <c:v>Jan</c:v>
                </c:pt>
                <c:pt idx="6677">
                  <c:v>Jan</c:v>
                </c:pt>
                <c:pt idx="6678">
                  <c:v>Jan</c:v>
                </c:pt>
                <c:pt idx="6679">
                  <c:v>Jan</c:v>
                </c:pt>
                <c:pt idx="6680">
                  <c:v>Jan</c:v>
                </c:pt>
                <c:pt idx="6681">
                  <c:v>Jan</c:v>
                </c:pt>
                <c:pt idx="6682">
                  <c:v>Jan</c:v>
                </c:pt>
                <c:pt idx="6683">
                  <c:v>Jan</c:v>
                </c:pt>
                <c:pt idx="6684">
                  <c:v>Jan</c:v>
                </c:pt>
                <c:pt idx="6685">
                  <c:v>Jan</c:v>
                </c:pt>
                <c:pt idx="6686">
                  <c:v>Jan</c:v>
                </c:pt>
                <c:pt idx="6687">
                  <c:v>Jan</c:v>
                </c:pt>
                <c:pt idx="6688">
                  <c:v>Jan</c:v>
                </c:pt>
                <c:pt idx="6689">
                  <c:v>Jan</c:v>
                </c:pt>
                <c:pt idx="6690">
                  <c:v>Jan</c:v>
                </c:pt>
                <c:pt idx="6691">
                  <c:v>Jan</c:v>
                </c:pt>
                <c:pt idx="6692">
                  <c:v>Jan</c:v>
                </c:pt>
                <c:pt idx="6693">
                  <c:v>Jan</c:v>
                </c:pt>
                <c:pt idx="6694">
                  <c:v>Jan</c:v>
                </c:pt>
                <c:pt idx="6695">
                  <c:v>Jan</c:v>
                </c:pt>
                <c:pt idx="6696">
                  <c:v>Jan</c:v>
                </c:pt>
                <c:pt idx="6697">
                  <c:v>Jan</c:v>
                </c:pt>
                <c:pt idx="6698">
                  <c:v>Jan</c:v>
                </c:pt>
                <c:pt idx="6699">
                  <c:v>Jan</c:v>
                </c:pt>
                <c:pt idx="6700">
                  <c:v>Jan</c:v>
                </c:pt>
                <c:pt idx="6701">
                  <c:v>Jan</c:v>
                </c:pt>
                <c:pt idx="6702">
                  <c:v>Jan</c:v>
                </c:pt>
                <c:pt idx="6703">
                  <c:v>Jan</c:v>
                </c:pt>
                <c:pt idx="6704">
                  <c:v>Jan</c:v>
                </c:pt>
                <c:pt idx="6705">
                  <c:v>Jan</c:v>
                </c:pt>
                <c:pt idx="6706">
                  <c:v>Jan</c:v>
                </c:pt>
                <c:pt idx="6707">
                  <c:v>Jan</c:v>
                </c:pt>
                <c:pt idx="6708">
                  <c:v>Jan</c:v>
                </c:pt>
                <c:pt idx="6709">
                  <c:v>Jan</c:v>
                </c:pt>
                <c:pt idx="6710">
                  <c:v>Jan</c:v>
                </c:pt>
                <c:pt idx="6711">
                  <c:v>Jan</c:v>
                </c:pt>
                <c:pt idx="6712">
                  <c:v>Jan</c:v>
                </c:pt>
                <c:pt idx="6713">
                  <c:v>Jan</c:v>
                </c:pt>
                <c:pt idx="6714">
                  <c:v>Jan</c:v>
                </c:pt>
                <c:pt idx="6715">
                  <c:v>Jan</c:v>
                </c:pt>
                <c:pt idx="6716">
                  <c:v>Jan</c:v>
                </c:pt>
                <c:pt idx="6717">
                  <c:v>Jan</c:v>
                </c:pt>
                <c:pt idx="6718">
                  <c:v>Jan</c:v>
                </c:pt>
                <c:pt idx="6719">
                  <c:v>Jan</c:v>
                </c:pt>
                <c:pt idx="6720">
                  <c:v>Jan</c:v>
                </c:pt>
                <c:pt idx="6721">
                  <c:v>Jan</c:v>
                </c:pt>
                <c:pt idx="6722">
                  <c:v>Jan</c:v>
                </c:pt>
                <c:pt idx="6723">
                  <c:v>Jan</c:v>
                </c:pt>
                <c:pt idx="6724">
                  <c:v>Jan</c:v>
                </c:pt>
                <c:pt idx="6725">
                  <c:v>Jan</c:v>
                </c:pt>
                <c:pt idx="6726">
                  <c:v>Jan</c:v>
                </c:pt>
                <c:pt idx="6727">
                  <c:v>Jan</c:v>
                </c:pt>
                <c:pt idx="6728">
                  <c:v>Jan</c:v>
                </c:pt>
                <c:pt idx="6729">
                  <c:v>Jan</c:v>
                </c:pt>
                <c:pt idx="6730">
                  <c:v>Jan</c:v>
                </c:pt>
                <c:pt idx="6731">
                  <c:v>Jan</c:v>
                </c:pt>
                <c:pt idx="6732">
                  <c:v>Jan</c:v>
                </c:pt>
                <c:pt idx="6733">
                  <c:v>Jan</c:v>
                </c:pt>
                <c:pt idx="6734">
                  <c:v>Jan</c:v>
                </c:pt>
                <c:pt idx="6735">
                  <c:v>Jan</c:v>
                </c:pt>
                <c:pt idx="6736">
                  <c:v>Jan</c:v>
                </c:pt>
                <c:pt idx="6737">
                  <c:v>Jan</c:v>
                </c:pt>
                <c:pt idx="6738">
                  <c:v>Jan</c:v>
                </c:pt>
                <c:pt idx="6739">
                  <c:v>Jan</c:v>
                </c:pt>
                <c:pt idx="6740">
                  <c:v>Jan</c:v>
                </c:pt>
                <c:pt idx="6741">
                  <c:v>Jan</c:v>
                </c:pt>
                <c:pt idx="6742">
                  <c:v>Jan</c:v>
                </c:pt>
                <c:pt idx="6743">
                  <c:v>Jan</c:v>
                </c:pt>
                <c:pt idx="6744">
                  <c:v>Jan</c:v>
                </c:pt>
                <c:pt idx="6745">
                  <c:v>Jan</c:v>
                </c:pt>
                <c:pt idx="6746">
                  <c:v>Jan</c:v>
                </c:pt>
                <c:pt idx="6747">
                  <c:v>Jan</c:v>
                </c:pt>
                <c:pt idx="6748">
                  <c:v>Jan</c:v>
                </c:pt>
                <c:pt idx="6749">
                  <c:v>Jan</c:v>
                </c:pt>
                <c:pt idx="6750">
                  <c:v>Jan</c:v>
                </c:pt>
                <c:pt idx="6751">
                  <c:v>Jan</c:v>
                </c:pt>
                <c:pt idx="6752">
                  <c:v>Jan</c:v>
                </c:pt>
                <c:pt idx="6753">
                  <c:v>Jan</c:v>
                </c:pt>
                <c:pt idx="6754">
                  <c:v>Jan</c:v>
                </c:pt>
                <c:pt idx="6755">
                  <c:v>Jan</c:v>
                </c:pt>
                <c:pt idx="6756">
                  <c:v>Jan</c:v>
                </c:pt>
                <c:pt idx="6757">
                  <c:v>Jan</c:v>
                </c:pt>
                <c:pt idx="6758">
                  <c:v>Jan</c:v>
                </c:pt>
                <c:pt idx="6759">
                  <c:v>Jan</c:v>
                </c:pt>
                <c:pt idx="6760">
                  <c:v>Jan</c:v>
                </c:pt>
                <c:pt idx="6761">
                  <c:v>Jan</c:v>
                </c:pt>
                <c:pt idx="6762">
                  <c:v>Jan</c:v>
                </c:pt>
                <c:pt idx="6763">
                  <c:v>Jan</c:v>
                </c:pt>
                <c:pt idx="6764">
                  <c:v>Jan</c:v>
                </c:pt>
                <c:pt idx="6765">
                  <c:v>Jan</c:v>
                </c:pt>
                <c:pt idx="6766">
                  <c:v>Jan</c:v>
                </c:pt>
                <c:pt idx="6767">
                  <c:v>Jan</c:v>
                </c:pt>
                <c:pt idx="6768">
                  <c:v>Jan</c:v>
                </c:pt>
                <c:pt idx="6769">
                  <c:v>Jan</c:v>
                </c:pt>
                <c:pt idx="6770">
                  <c:v>Jan</c:v>
                </c:pt>
                <c:pt idx="6771">
                  <c:v>Jan</c:v>
                </c:pt>
                <c:pt idx="6772">
                  <c:v>Jan</c:v>
                </c:pt>
                <c:pt idx="6773">
                  <c:v>Jan</c:v>
                </c:pt>
                <c:pt idx="6774">
                  <c:v>Jan</c:v>
                </c:pt>
                <c:pt idx="6775">
                  <c:v>Jan</c:v>
                </c:pt>
                <c:pt idx="6776">
                  <c:v>Jan</c:v>
                </c:pt>
                <c:pt idx="6777">
                  <c:v>Jan</c:v>
                </c:pt>
                <c:pt idx="6778">
                  <c:v>Jan</c:v>
                </c:pt>
                <c:pt idx="6779">
                  <c:v>Jan</c:v>
                </c:pt>
                <c:pt idx="6780">
                  <c:v>Jan</c:v>
                </c:pt>
                <c:pt idx="6781">
                  <c:v>Jan</c:v>
                </c:pt>
                <c:pt idx="6782">
                  <c:v>Jan</c:v>
                </c:pt>
                <c:pt idx="6783">
                  <c:v>Jan</c:v>
                </c:pt>
                <c:pt idx="6784">
                  <c:v>Jan</c:v>
                </c:pt>
                <c:pt idx="6785">
                  <c:v>Jan</c:v>
                </c:pt>
                <c:pt idx="6786">
                  <c:v>Jan</c:v>
                </c:pt>
                <c:pt idx="6787">
                  <c:v>Jan</c:v>
                </c:pt>
                <c:pt idx="6788">
                  <c:v>Jan</c:v>
                </c:pt>
                <c:pt idx="6789">
                  <c:v>Jan</c:v>
                </c:pt>
                <c:pt idx="6790">
                  <c:v>Jan</c:v>
                </c:pt>
                <c:pt idx="6791">
                  <c:v>Jan</c:v>
                </c:pt>
                <c:pt idx="6792">
                  <c:v>Jan</c:v>
                </c:pt>
                <c:pt idx="6793">
                  <c:v>Jan</c:v>
                </c:pt>
                <c:pt idx="6794">
                  <c:v>Jan</c:v>
                </c:pt>
                <c:pt idx="6795">
                  <c:v>Jan</c:v>
                </c:pt>
                <c:pt idx="6796">
                  <c:v>Jan</c:v>
                </c:pt>
                <c:pt idx="6797">
                  <c:v>Jan</c:v>
                </c:pt>
                <c:pt idx="6798">
                  <c:v>Jan</c:v>
                </c:pt>
                <c:pt idx="6799">
                  <c:v>Jan</c:v>
                </c:pt>
                <c:pt idx="6800">
                  <c:v>Jan</c:v>
                </c:pt>
                <c:pt idx="6801">
                  <c:v>Jan</c:v>
                </c:pt>
                <c:pt idx="6802">
                  <c:v>Jan</c:v>
                </c:pt>
                <c:pt idx="6803">
                  <c:v>Jan</c:v>
                </c:pt>
                <c:pt idx="6804">
                  <c:v>Jan</c:v>
                </c:pt>
                <c:pt idx="6805">
                  <c:v>Jan</c:v>
                </c:pt>
                <c:pt idx="6806">
                  <c:v>Jan</c:v>
                </c:pt>
                <c:pt idx="6807">
                  <c:v>Jan</c:v>
                </c:pt>
                <c:pt idx="6808">
                  <c:v>Jan</c:v>
                </c:pt>
                <c:pt idx="6809">
                  <c:v>Jan</c:v>
                </c:pt>
                <c:pt idx="6810">
                  <c:v>Jan</c:v>
                </c:pt>
                <c:pt idx="6811">
                  <c:v>Jan</c:v>
                </c:pt>
                <c:pt idx="6812">
                  <c:v>Jan</c:v>
                </c:pt>
                <c:pt idx="6813">
                  <c:v>Jan</c:v>
                </c:pt>
                <c:pt idx="6814">
                  <c:v>Jan</c:v>
                </c:pt>
                <c:pt idx="6815">
                  <c:v>Jan</c:v>
                </c:pt>
                <c:pt idx="6816">
                  <c:v>Jan</c:v>
                </c:pt>
                <c:pt idx="6817">
                  <c:v>Jan</c:v>
                </c:pt>
                <c:pt idx="6818">
                  <c:v>Jan</c:v>
                </c:pt>
                <c:pt idx="6819">
                  <c:v>Jan</c:v>
                </c:pt>
                <c:pt idx="6820">
                  <c:v>Jan</c:v>
                </c:pt>
                <c:pt idx="6821">
                  <c:v>Jan</c:v>
                </c:pt>
                <c:pt idx="6822">
                  <c:v>Jan</c:v>
                </c:pt>
                <c:pt idx="6823">
                  <c:v>Jan</c:v>
                </c:pt>
                <c:pt idx="6824">
                  <c:v>Jan</c:v>
                </c:pt>
                <c:pt idx="6825">
                  <c:v>Jan</c:v>
                </c:pt>
                <c:pt idx="6826">
                  <c:v>Jan</c:v>
                </c:pt>
                <c:pt idx="6827">
                  <c:v>Jan</c:v>
                </c:pt>
                <c:pt idx="6828">
                  <c:v>Jan</c:v>
                </c:pt>
                <c:pt idx="6829">
                  <c:v>Jan</c:v>
                </c:pt>
                <c:pt idx="6830">
                  <c:v>Jan</c:v>
                </c:pt>
                <c:pt idx="6831">
                  <c:v>Jan</c:v>
                </c:pt>
                <c:pt idx="6832">
                  <c:v>Jan</c:v>
                </c:pt>
                <c:pt idx="6833">
                  <c:v>Jan</c:v>
                </c:pt>
                <c:pt idx="6834">
                  <c:v>Jan</c:v>
                </c:pt>
                <c:pt idx="6835">
                  <c:v>Jan</c:v>
                </c:pt>
                <c:pt idx="6836">
                  <c:v>Jan</c:v>
                </c:pt>
                <c:pt idx="6837">
                  <c:v>Jan</c:v>
                </c:pt>
                <c:pt idx="6838">
                  <c:v>Jan</c:v>
                </c:pt>
                <c:pt idx="6839">
                  <c:v>Jan</c:v>
                </c:pt>
                <c:pt idx="6840">
                  <c:v>Jan</c:v>
                </c:pt>
                <c:pt idx="6841">
                  <c:v>Jan</c:v>
                </c:pt>
                <c:pt idx="6842">
                  <c:v>Jan</c:v>
                </c:pt>
                <c:pt idx="6843">
                  <c:v>Jan</c:v>
                </c:pt>
                <c:pt idx="6844">
                  <c:v>Jan</c:v>
                </c:pt>
                <c:pt idx="6845">
                  <c:v>Jan</c:v>
                </c:pt>
                <c:pt idx="6846">
                  <c:v>Jan</c:v>
                </c:pt>
                <c:pt idx="6847">
                  <c:v>Jan</c:v>
                </c:pt>
                <c:pt idx="6848">
                  <c:v>Jan</c:v>
                </c:pt>
                <c:pt idx="6849">
                  <c:v>Jan</c:v>
                </c:pt>
                <c:pt idx="6850">
                  <c:v>Jan</c:v>
                </c:pt>
                <c:pt idx="6851">
                  <c:v>Jan</c:v>
                </c:pt>
                <c:pt idx="6852">
                  <c:v>Jan</c:v>
                </c:pt>
                <c:pt idx="6853">
                  <c:v>Jan</c:v>
                </c:pt>
                <c:pt idx="6854">
                  <c:v>Jan</c:v>
                </c:pt>
                <c:pt idx="6855">
                  <c:v>Jan</c:v>
                </c:pt>
                <c:pt idx="6856">
                  <c:v>Jan</c:v>
                </c:pt>
                <c:pt idx="6857">
                  <c:v>Jan</c:v>
                </c:pt>
                <c:pt idx="6858">
                  <c:v>Jan</c:v>
                </c:pt>
                <c:pt idx="6859">
                  <c:v>Jan</c:v>
                </c:pt>
                <c:pt idx="6860">
                  <c:v>Jan</c:v>
                </c:pt>
                <c:pt idx="6861">
                  <c:v>Jan</c:v>
                </c:pt>
                <c:pt idx="6862">
                  <c:v>Jan</c:v>
                </c:pt>
                <c:pt idx="6863">
                  <c:v>Jan</c:v>
                </c:pt>
                <c:pt idx="6864">
                  <c:v>Jan</c:v>
                </c:pt>
                <c:pt idx="6865">
                  <c:v>Jan</c:v>
                </c:pt>
                <c:pt idx="6866">
                  <c:v>Jan</c:v>
                </c:pt>
                <c:pt idx="6867">
                  <c:v>Jan</c:v>
                </c:pt>
                <c:pt idx="6868">
                  <c:v>Jan</c:v>
                </c:pt>
                <c:pt idx="6869">
                  <c:v>Jan</c:v>
                </c:pt>
                <c:pt idx="6870">
                  <c:v>Jan</c:v>
                </c:pt>
                <c:pt idx="6871">
                  <c:v>Jan</c:v>
                </c:pt>
                <c:pt idx="6872">
                  <c:v>Jan</c:v>
                </c:pt>
                <c:pt idx="6873">
                  <c:v>Jan</c:v>
                </c:pt>
                <c:pt idx="6874">
                  <c:v>Jan</c:v>
                </c:pt>
                <c:pt idx="6875">
                  <c:v>Jan</c:v>
                </c:pt>
                <c:pt idx="6876">
                  <c:v>Jan</c:v>
                </c:pt>
                <c:pt idx="6877">
                  <c:v>Jan</c:v>
                </c:pt>
                <c:pt idx="6878">
                  <c:v>Jan</c:v>
                </c:pt>
                <c:pt idx="6879">
                  <c:v>Jan</c:v>
                </c:pt>
                <c:pt idx="6880">
                  <c:v>Jan</c:v>
                </c:pt>
                <c:pt idx="6881">
                  <c:v>Jan</c:v>
                </c:pt>
                <c:pt idx="6882">
                  <c:v>Jan</c:v>
                </c:pt>
                <c:pt idx="6883">
                  <c:v>Jan</c:v>
                </c:pt>
                <c:pt idx="6884">
                  <c:v>Jan</c:v>
                </c:pt>
                <c:pt idx="6885">
                  <c:v>Jan</c:v>
                </c:pt>
                <c:pt idx="6886">
                  <c:v>Jan</c:v>
                </c:pt>
                <c:pt idx="6887">
                  <c:v>Jan</c:v>
                </c:pt>
                <c:pt idx="6888">
                  <c:v>Jan</c:v>
                </c:pt>
                <c:pt idx="6889">
                  <c:v>Jan</c:v>
                </c:pt>
                <c:pt idx="6890">
                  <c:v>Jan</c:v>
                </c:pt>
                <c:pt idx="6891">
                  <c:v>Jan</c:v>
                </c:pt>
                <c:pt idx="6892">
                  <c:v>Jan</c:v>
                </c:pt>
                <c:pt idx="6893">
                  <c:v>Jan</c:v>
                </c:pt>
                <c:pt idx="6894">
                  <c:v>Jan</c:v>
                </c:pt>
                <c:pt idx="6895">
                  <c:v>Jan</c:v>
                </c:pt>
                <c:pt idx="6896">
                  <c:v>Jan</c:v>
                </c:pt>
                <c:pt idx="6897">
                  <c:v>Jan</c:v>
                </c:pt>
                <c:pt idx="6898">
                  <c:v>Jan</c:v>
                </c:pt>
                <c:pt idx="6899">
                  <c:v>Jan</c:v>
                </c:pt>
                <c:pt idx="6900">
                  <c:v>Jan</c:v>
                </c:pt>
                <c:pt idx="6901">
                  <c:v>Jan</c:v>
                </c:pt>
                <c:pt idx="6902">
                  <c:v>Jan</c:v>
                </c:pt>
                <c:pt idx="6903">
                  <c:v>Jan</c:v>
                </c:pt>
                <c:pt idx="6904">
                  <c:v>Jan</c:v>
                </c:pt>
                <c:pt idx="6905">
                  <c:v>Jan</c:v>
                </c:pt>
                <c:pt idx="6906">
                  <c:v>Jan</c:v>
                </c:pt>
                <c:pt idx="6907">
                  <c:v>Jan</c:v>
                </c:pt>
                <c:pt idx="6908">
                  <c:v>Jan</c:v>
                </c:pt>
                <c:pt idx="6909">
                  <c:v>Jan</c:v>
                </c:pt>
                <c:pt idx="6910">
                  <c:v>Jan</c:v>
                </c:pt>
                <c:pt idx="6911">
                  <c:v>Jan</c:v>
                </c:pt>
                <c:pt idx="6912">
                  <c:v>Jan</c:v>
                </c:pt>
                <c:pt idx="6913">
                  <c:v>Jan</c:v>
                </c:pt>
                <c:pt idx="6914">
                  <c:v>Jan</c:v>
                </c:pt>
                <c:pt idx="6915">
                  <c:v>Jan</c:v>
                </c:pt>
                <c:pt idx="6916">
                  <c:v>Jan</c:v>
                </c:pt>
                <c:pt idx="6917">
                  <c:v>Jan</c:v>
                </c:pt>
                <c:pt idx="6918">
                  <c:v>Jan</c:v>
                </c:pt>
                <c:pt idx="6919">
                  <c:v>Jan</c:v>
                </c:pt>
                <c:pt idx="6920">
                  <c:v>Jan</c:v>
                </c:pt>
                <c:pt idx="6921">
                  <c:v>Jan</c:v>
                </c:pt>
                <c:pt idx="6922">
                  <c:v>Jan</c:v>
                </c:pt>
                <c:pt idx="6923">
                  <c:v>Jan</c:v>
                </c:pt>
                <c:pt idx="6924">
                  <c:v>Jan</c:v>
                </c:pt>
                <c:pt idx="6925">
                  <c:v>Jan</c:v>
                </c:pt>
                <c:pt idx="6926">
                  <c:v>Jan</c:v>
                </c:pt>
                <c:pt idx="6927">
                  <c:v>Jan</c:v>
                </c:pt>
                <c:pt idx="6928">
                  <c:v>Jan</c:v>
                </c:pt>
                <c:pt idx="6929">
                  <c:v>Jan</c:v>
                </c:pt>
                <c:pt idx="6930">
                  <c:v>Jan</c:v>
                </c:pt>
                <c:pt idx="6931">
                  <c:v>Jan</c:v>
                </c:pt>
                <c:pt idx="6932">
                  <c:v>Jan</c:v>
                </c:pt>
                <c:pt idx="6933">
                  <c:v>Jan</c:v>
                </c:pt>
                <c:pt idx="6934">
                  <c:v>Jan</c:v>
                </c:pt>
                <c:pt idx="6935">
                  <c:v>Jan</c:v>
                </c:pt>
                <c:pt idx="6936">
                  <c:v>Jan</c:v>
                </c:pt>
                <c:pt idx="6937">
                  <c:v>Jan</c:v>
                </c:pt>
                <c:pt idx="6938">
                  <c:v>Jan</c:v>
                </c:pt>
                <c:pt idx="6939">
                  <c:v>Jan</c:v>
                </c:pt>
                <c:pt idx="6940">
                  <c:v>Jan</c:v>
                </c:pt>
                <c:pt idx="6941">
                  <c:v>Jan</c:v>
                </c:pt>
                <c:pt idx="6942">
                  <c:v>Jan</c:v>
                </c:pt>
                <c:pt idx="6943">
                  <c:v>Jan</c:v>
                </c:pt>
                <c:pt idx="6944">
                  <c:v>Jan</c:v>
                </c:pt>
                <c:pt idx="6945">
                  <c:v>Jan</c:v>
                </c:pt>
                <c:pt idx="6946">
                  <c:v>Jan</c:v>
                </c:pt>
                <c:pt idx="6947">
                  <c:v>Jan</c:v>
                </c:pt>
                <c:pt idx="6948">
                  <c:v>Jan</c:v>
                </c:pt>
                <c:pt idx="6949">
                  <c:v>Jan</c:v>
                </c:pt>
                <c:pt idx="6950">
                  <c:v>Jan</c:v>
                </c:pt>
                <c:pt idx="6951">
                  <c:v>Jan</c:v>
                </c:pt>
                <c:pt idx="6952">
                  <c:v>Jan</c:v>
                </c:pt>
                <c:pt idx="6953">
                  <c:v>Jan</c:v>
                </c:pt>
                <c:pt idx="6954">
                  <c:v>Jan</c:v>
                </c:pt>
                <c:pt idx="6955">
                  <c:v>Jan</c:v>
                </c:pt>
                <c:pt idx="6956">
                  <c:v>Jan</c:v>
                </c:pt>
                <c:pt idx="6957">
                  <c:v>Jan</c:v>
                </c:pt>
                <c:pt idx="6958">
                  <c:v>Jan</c:v>
                </c:pt>
                <c:pt idx="6959">
                  <c:v>Jan</c:v>
                </c:pt>
                <c:pt idx="6960">
                  <c:v>Jan</c:v>
                </c:pt>
                <c:pt idx="6961">
                  <c:v>Jan</c:v>
                </c:pt>
                <c:pt idx="6962">
                  <c:v>Jan</c:v>
                </c:pt>
                <c:pt idx="6963">
                  <c:v>Jan</c:v>
                </c:pt>
                <c:pt idx="6964">
                  <c:v>Jan</c:v>
                </c:pt>
                <c:pt idx="6965">
                  <c:v>Jan</c:v>
                </c:pt>
                <c:pt idx="6966">
                  <c:v>Jan</c:v>
                </c:pt>
                <c:pt idx="6967">
                  <c:v>Jan</c:v>
                </c:pt>
                <c:pt idx="6968">
                  <c:v>Jan</c:v>
                </c:pt>
                <c:pt idx="6969">
                  <c:v>Jan</c:v>
                </c:pt>
                <c:pt idx="6970">
                  <c:v>Jan</c:v>
                </c:pt>
                <c:pt idx="6971">
                  <c:v>Jan</c:v>
                </c:pt>
                <c:pt idx="6972">
                  <c:v>Jan</c:v>
                </c:pt>
                <c:pt idx="6973">
                  <c:v>Jan</c:v>
                </c:pt>
                <c:pt idx="6974">
                  <c:v>Jan</c:v>
                </c:pt>
                <c:pt idx="6975">
                  <c:v>Jan</c:v>
                </c:pt>
                <c:pt idx="6976">
                  <c:v>Jan</c:v>
                </c:pt>
                <c:pt idx="6977">
                  <c:v>Jan</c:v>
                </c:pt>
                <c:pt idx="6978">
                  <c:v>Jan</c:v>
                </c:pt>
                <c:pt idx="6979">
                  <c:v>Jan</c:v>
                </c:pt>
                <c:pt idx="6980">
                  <c:v>Jan</c:v>
                </c:pt>
                <c:pt idx="6981">
                  <c:v>Jan</c:v>
                </c:pt>
                <c:pt idx="6982">
                  <c:v>Jan</c:v>
                </c:pt>
                <c:pt idx="6983">
                  <c:v>Jan</c:v>
                </c:pt>
                <c:pt idx="6984">
                  <c:v>Jan</c:v>
                </c:pt>
                <c:pt idx="6985">
                  <c:v>Jan</c:v>
                </c:pt>
                <c:pt idx="6986">
                  <c:v>Jan</c:v>
                </c:pt>
                <c:pt idx="6987">
                  <c:v>Jan</c:v>
                </c:pt>
                <c:pt idx="6988">
                  <c:v>Jan</c:v>
                </c:pt>
                <c:pt idx="6989">
                  <c:v>Jan</c:v>
                </c:pt>
                <c:pt idx="6990">
                  <c:v>Jan</c:v>
                </c:pt>
                <c:pt idx="6991">
                  <c:v>Jan</c:v>
                </c:pt>
                <c:pt idx="6992">
                  <c:v>Jan</c:v>
                </c:pt>
                <c:pt idx="6993">
                  <c:v>Jan</c:v>
                </c:pt>
                <c:pt idx="6994">
                  <c:v>Jan</c:v>
                </c:pt>
                <c:pt idx="6995">
                  <c:v>Jan</c:v>
                </c:pt>
                <c:pt idx="6996">
                  <c:v>Jan</c:v>
                </c:pt>
                <c:pt idx="6997">
                  <c:v>Jan</c:v>
                </c:pt>
                <c:pt idx="6998">
                  <c:v>Jan</c:v>
                </c:pt>
                <c:pt idx="6999">
                  <c:v>Jan</c:v>
                </c:pt>
                <c:pt idx="7000">
                  <c:v>Jan</c:v>
                </c:pt>
                <c:pt idx="7001">
                  <c:v>Jan</c:v>
                </c:pt>
                <c:pt idx="7002">
                  <c:v>Jan</c:v>
                </c:pt>
                <c:pt idx="7003">
                  <c:v>Jan</c:v>
                </c:pt>
                <c:pt idx="7004">
                  <c:v>Jan</c:v>
                </c:pt>
                <c:pt idx="7005">
                  <c:v>Jan</c:v>
                </c:pt>
                <c:pt idx="7006">
                  <c:v>Jan</c:v>
                </c:pt>
                <c:pt idx="7007">
                  <c:v>Jan</c:v>
                </c:pt>
                <c:pt idx="7008">
                  <c:v>Jan</c:v>
                </c:pt>
                <c:pt idx="7009">
                  <c:v>Jan</c:v>
                </c:pt>
                <c:pt idx="7010">
                  <c:v>Jan</c:v>
                </c:pt>
                <c:pt idx="7011">
                  <c:v>Jan</c:v>
                </c:pt>
                <c:pt idx="7012">
                  <c:v>Jan</c:v>
                </c:pt>
                <c:pt idx="7013">
                  <c:v>Jan</c:v>
                </c:pt>
                <c:pt idx="7014">
                  <c:v>Jan</c:v>
                </c:pt>
                <c:pt idx="7015">
                  <c:v>Jan</c:v>
                </c:pt>
                <c:pt idx="7016">
                  <c:v>Jan</c:v>
                </c:pt>
                <c:pt idx="7017">
                  <c:v>Jan</c:v>
                </c:pt>
                <c:pt idx="7018">
                  <c:v>Jan</c:v>
                </c:pt>
                <c:pt idx="7019">
                  <c:v>Jan</c:v>
                </c:pt>
                <c:pt idx="7020">
                  <c:v>Jan</c:v>
                </c:pt>
                <c:pt idx="7021">
                  <c:v>Jan</c:v>
                </c:pt>
                <c:pt idx="7022">
                  <c:v>Jan</c:v>
                </c:pt>
                <c:pt idx="7023">
                  <c:v>Jan</c:v>
                </c:pt>
                <c:pt idx="7024">
                  <c:v>Jan</c:v>
                </c:pt>
                <c:pt idx="7025">
                  <c:v>Jan</c:v>
                </c:pt>
                <c:pt idx="7026">
                  <c:v>Jan</c:v>
                </c:pt>
                <c:pt idx="7027">
                  <c:v>Jan</c:v>
                </c:pt>
                <c:pt idx="7028">
                  <c:v>Jan</c:v>
                </c:pt>
                <c:pt idx="7029">
                  <c:v>Jan</c:v>
                </c:pt>
                <c:pt idx="7030">
                  <c:v>Jan</c:v>
                </c:pt>
                <c:pt idx="7031">
                  <c:v>Jan</c:v>
                </c:pt>
                <c:pt idx="7032">
                  <c:v>Jan</c:v>
                </c:pt>
                <c:pt idx="7033">
                  <c:v>Jan</c:v>
                </c:pt>
                <c:pt idx="7034">
                  <c:v>Jan</c:v>
                </c:pt>
                <c:pt idx="7035">
                  <c:v>Jan</c:v>
                </c:pt>
                <c:pt idx="7036">
                  <c:v>Jan</c:v>
                </c:pt>
                <c:pt idx="7037">
                  <c:v>Jan</c:v>
                </c:pt>
                <c:pt idx="7038">
                  <c:v>Jan</c:v>
                </c:pt>
                <c:pt idx="7039">
                  <c:v>Jan</c:v>
                </c:pt>
                <c:pt idx="7040">
                  <c:v>Jan</c:v>
                </c:pt>
                <c:pt idx="7041">
                  <c:v>Jan</c:v>
                </c:pt>
                <c:pt idx="7042">
                  <c:v>Jan</c:v>
                </c:pt>
                <c:pt idx="7043">
                  <c:v>Jan</c:v>
                </c:pt>
                <c:pt idx="7044">
                  <c:v>Jan</c:v>
                </c:pt>
                <c:pt idx="7045">
                  <c:v>Jan</c:v>
                </c:pt>
                <c:pt idx="7046">
                  <c:v>Jan</c:v>
                </c:pt>
                <c:pt idx="7047">
                  <c:v>Jan</c:v>
                </c:pt>
                <c:pt idx="7048">
                  <c:v>Jan</c:v>
                </c:pt>
                <c:pt idx="7049">
                  <c:v>Jan</c:v>
                </c:pt>
                <c:pt idx="7050">
                  <c:v>Jan</c:v>
                </c:pt>
                <c:pt idx="7051">
                  <c:v>Jan</c:v>
                </c:pt>
                <c:pt idx="7052">
                  <c:v>Jan</c:v>
                </c:pt>
                <c:pt idx="7053">
                  <c:v>Jan</c:v>
                </c:pt>
                <c:pt idx="7054">
                  <c:v>Jan</c:v>
                </c:pt>
                <c:pt idx="7055">
                  <c:v>Jan</c:v>
                </c:pt>
                <c:pt idx="7056">
                  <c:v>Jan</c:v>
                </c:pt>
                <c:pt idx="7057">
                  <c:v>Jan</c:v>
                </c:pt>
                <c:pt idx="7058">
                  <c:v>Jan</c:v>
                </c:pt>
                <c:pt idx="7059">
                  <c:v>Jan</c:v>
                </c:pt>
                <c:pt idx="7060">
                  <c:v>Jan</c:v>
                </c:pt>
                <c:pt idx="7061">
                  <c:v>Jan</c:v>
                </c:pt>
                <c:pt idx="7062">
                  <c:v>Jan</c:v>
                </c:pt>
                <c:pt idx="7063">
                  <c:v>Jan</c:v>
                </c:pt>
                <c:pt idx="7064">
                  <c:v>Jan</c:v>
                </c:pt>
                <c:pt idx="7065">
                  <c:v>Jan</c:v>
                </c:pt>
                <c:pt idx="7066">
                  <c:v>Jan</c:v>
                </c:pt>
                <c:pt idx="7067">
                  <c:v>Jan</c:v>
                </c:pt>
                <c:pt idx="7068">
                  <c:v>Jan</c:v>
                </c:pt>
                <c:pt idx="7069">
                  <c:v>Jan</c:v>
                </c:pt>
                <c:pt idx="7070">
                  <c:v>Jan</c:v>
                </c:pt>
                <c:pt idx="7071">
                  <c:v>Jan</c:v>
                </c:pt>
                <c:pt idx="7072">
                  <c:v>Jan</c:v>
                </c:pt>
                <c:pt idx="7073">
                  <c:v>Jan</c:v>
                </c:pt>
                <c:pt idx="7074">
                  <c:v>Jan</c:v>
                </c:pt>
                <c:pt idx="7075">
                  <c:v>Jan</c:v>
                </c:pt>
                <c:pt idx="7076">
                  <c:v>Jan</c:v>
                </c:pt>
                <c:pt idx="7077">
                  <c:v>Jan</c:v>
                </c:pt>
                <c:pt idx="7078">
                  <c:v>Jan</c:v>
                </c:pt>
                <c:pt idx="7079">
                  <c:v>Jan</c:v>
                </c:pt>
                <c:pt idx="7080">
                  <c:v>Jan</c:v>
                </c:pt>
                <c:pt idx="7081">
                  <c:v>Jan</c:v>
                </c:pt>
                <c:pt idx="7082">
                  <c:v>Jan</c:v>
                </c:pt>
                <c:pt idx="7083">
                  <c:v>Jan</c:v>
                </c:pt>
                <c:pt idx="7084">
                  <c:v>Jan</c:v>
                </c:pt>
                <c:pt idx="7085">
                  <c:v>Jan</c:v>
                </c:pt>
                <c:pt idx="7086">
                  <c:v>Jan</c:v>
                </c:pt>
                <c:pt idx="7087">
                  <c:v>Jan</c:v>
                </c:pt>
                <c:pt idx="7088">
                  <c:v>Jan</c:v>
                </c:pt>
                <c:pt idx="7089">
                  <c:v>Jan</c:v>
                </c:pt>
                <c:pt idx="7090">
                  <c:v>Jan</c:v>
                </c:pt>
                <c:pt idx="7091">
                  <c:v>Jan</c:v>
                </c:pt>
                <c:pt idx="7092">
                  <c:v>Jan</c:v>
                </c:pt>
                <c:pt idx="7093">
                  <c:v>Jan</c:v>
                </c:pt>
                <c:pt idx="7094">
                  <c:v>Jan</c:v>
                </c:pt>
                <c:pt idx="7095">
                  <c:v>Jan</c:v>
                </c:pt>
                <c:pt idx="7096">
                  <c:v>Jan</c:v>
                </c:pt>
                <c:pt idx="7097">
                  <c:v>Jan</c:v>
                </c:pt>
                <c:pt idx="7098">
                  <c:v>Jan</c:v>
                </c:pt>
                <c:pt idx="7099">
                  <c:v>Jan</c:v>
                </c:pt>
                <c:pt idx="7100">
                  <c:v>Jan</c:v>
                </c:pt>
                <c:pt idx="7101">
                  <c:v>Jan</c:v>
                </c:pt>
                <c:pt idx="7102">
                  <c:v>Jan</c:v>
                </c:pt>
                <c:pt idx="7103">
                  <c:v>Jan</c:v>
                </c:pt>
                <c:pt idx="7104">
                  <c:v>Jan</c:v>
                </c:pt>
                <c:pt idx="7105">
                  <c:v>Jan</c:v>
                </c:pt>
                <c:pt idx="7106">
                  <c:v>Jan</c:v>
                </c:pt>
                <c:pt idx="7107">
                  <c:v>Jan</c:v>
                </c:pt>
                <c:pt idx="7108">
                  <c:v>Jan</c:v>
                </c:pt>
                <c:pt idx="7109">
                  <c:v>Jan</c:v>
                </c:pt>
                <c:pt idx="7110">
                  <c:v>Jan</c:v>
                </c:pt>
                <c:pt idx="7111">
                  <c:v>Jan</c:v>
                </c:pt>
                <c:pt idx="7112">
                  <c:v>Jan</c:v>
                </c:pt>
                <c:pt idx="7113">
                  <c:v>Jan</c:v>
                </c:pt>
                <c:pt idx="7114">
                  <c:v>Jan</c:v>
                </c:pt>
                <c:pt idx="7115">
                  <c:v>Jan</c:v>
                </c:pt>
                <c:pt idx="7116">
                  <c:v>Jan</c:v>
                </c:pt>
                <c:pt idx="7117">
                  <c:v>Jan</c:v>
                </c:pt>
                <c:pt idx="7118">
                  <c:v>Jan</c:v>
                </c:pt>
                <c:pt idx="7119">
                  <c:v>Jan</c:v>
                </c:pt>
                <c:pt idx="7120">
                  <c:v>Jan</c:v>
                </c:pt>
                <c:pt idx="7121">
                  <c:v>Jan</c:v>
                </c:pt>
                <c:pt idx="7122">
                  <c:v>Jan</c:v>
                </c:pt>
                <c:pt idx="7123">
                  <c:v>Jan</c:v>
                </c:pt>
                <c:pt idx="7124">
                  <c:v>Jan</c:v>
                </c:pt>
                <c:pt idx="7125">
                  <c:v>Jan</c:v>
                </c:pt>
                <c:pt idx="7126">
                  <c:v>Jan</c:v>
                </c:pt>
                <c:pt idx="7127">
                  <c:v>Jan</c:v>
                </c:pt>
                <c:pt idx="7128">
                  <c:v>Jan</c:v>
                </c:pt>
                <c:pt idx="7129">
                  <c:v>Jan</c:v>
                </c:pt>
                <c:pt idx="7130">
                  <c:v>Jan</c:v>
                </c:pt>
                <c:pt idx="7131">
                  <c:v>Jan</c:v>
                </c:pt>
                <c:pt idx="7132">
                  <c:v>Jan</c:v>
                </c:pt>
                <c:pt idx="7133">
                  <c:v>Jan</c:v>
                </c:pt>
                <c:pt idx="7134">
                  <c:v>Jan</c:v>
                </c:pt>
                <c:pt idx="7135">
                  <c:v>Jan</c:v>
                </c:pt>
                <c:pt idx="7136">
                  <c:v>Jan</c:v>
                </c:pt>
                <c:pt idx="7137">
                  <c:v>Jan</c:v>
                </c:pt>
                <c:pt idx="7138">
                  <c:v>Jan</c:v>
                </c:pt>
                <c:pt idx="7139">
                  <c:v>Jan</c:v>
                </c:pt>
                <c:pt idx="7140">
                  <c:v>Jan</c:v>
                </c:pt>
                <c:pt idx="7141">
                  <c:v>Jan</c:v>
                </c:pt>
                <c:pt idx="7142">
                  <c:v>Jan</c:v>
                </c:pt>
                <c:pt idx="7143">
                  <c:v>Jan</c:v>
                </c:pt>
                <c:pt idx="7144">
                  <c:v>Jan</c:v>
                </c:pt>
                <c:pt idx="7145">
                  <c:v>Jan</c:v>
                </c:pt>
                <c:pt idx="7146">
                  <c:v>Jan</c:v>
                </c:pt>
                <c:pt idx="7147">
                  <c:v>Jan</c:v>
                </c:pt>
                <c:pt idx="7148">
                  <c:v>Jan</c:v>
                </c:pt>
                <c:pt idx="7149">
                  <c:v>Jan</c:v>
                </c:pt>
                <c:pt idx="7150">
                  <c:v>Jan</c:v>
                </c:pt>
                <c:pt idx="7151">
                  <c:v>Jan</c:v>
                </c:pt>
                <c:pt idx="7152">
                  <c:v>Jan</c:v>
                </c:pt>
                <c:pt idx="7153">
                  <c:v>Jan</c:v>
                </c:pt>
                <c:pt idx="7154">
                  <c:v>Jan</c:v>
                </c:pt>
                <c:pt idx="7155">
                  <c:v>Jan</c:v>
                </c:pt>
                <c:pt idx="7156">
                  <c:v>Jan</c:v>
                </c:pt>
                <c:pt idx="7157">
                  <c:v>Jan</c:v>
                </c:pt>
                <c:pt idx="7158">
                  <c:v>Jan</c:v>
                </c:pt>
                <c:pt idx="7159">
                  <c:v>Jan</c:v>
                </c:pt>
                <c:pt idx="7160">
                  <c:v>Jan</c:v>
                </c:pt>
                <c:pt idx="7161">
                  <c:v>Jan</c:v>
                </c:pt>
                <c:pt idx="7162">
                  <c:v>Jan</c:v>
                </c:pt>
                <c:pt idx="7163">
                  <c:v>Jan</c:v>
                </c:pt>
                <c:pt idx="7164">
                  <c:v>Jan</c:v>
                </c:pt>
                <c:pt idx="7165">
                  <c:v>Jan</c:v>
                </c:pt>
                <c:pt idx="7166">
                  <c:v>Jan</c:v>
                </c:pt>
                <c:pt idx="7167">
                  <c:v>Jan</c:v>
                </c:pt>
                <c:pt idx="7168">
                  <c:v>Jan</c:v>
                </c:pt>
                <c:pt idx="7169">
                  <c:v>Jan</c:v>
                </c:pt>
                <c:pt idx="7170">
                  <c:v>Jan</c:v>
                </c:pt>
                <c:pt idx="7171">
                  <c:v>Jan</c:v>
                </c:pt>
                <c:pt idx="7172">
                  <c:v>Jan</c:v>
                </c:pt>
                <c:pt idx="7173">
                  <c:v>Jan</c:v>
                </c:pt>
                <c:pt idx="7174">
                  <c:v>Jan</c:v>
                </c:pt>
                <c:pt idx="7175">
                  <c:v>Jan</c:v>
                </c:pt>
                <c:pt idx="7176">
                  <c:v>Jan</c:v>
                </c:pt>
                <c:pt idx="7177">
                  <c:v>Jan</c:v>
                </c:pt>
                <c:pt idx="7178">
                  <c:v>Jan</c:v>
                </c:pt>
                <c:pt idx="7179">
                  <c:v>Jan</c:v>
                </c:pt>
                <c:pt idx="7180">
                  <c:v>Jan</c:v>
                </c:pt>
                <c:pt idx="7181">
                  <c:v>Jan</c:v>
                </c:pt>
                <c:pt idx="7182">
                  <c:v>Jan</c:v>
                </c:pt>
                <c:pt idx="7183">
                  <c:v>Jan</c:v>
                </c:pt>
                <c:pt idx="7184">
                  <c:v>Jan</c:v>
                </c:pt>
                <c:pt idx="7185">
                  <c:v>Jan</c:v>
                </c:pt>
                <c:pt idx="7186">
                  <c:v>Jan</c:v>
                </c:pt>
                <c:pt idx="7187">
                  <c:v>Jan</c:v>
                </c:pt>
                <c:pt idx="7188">
                  <c:v>Jan</c:v>
                </c:pt>
                <c:pt idx="7189">
                  <c:v>Jan</c:v>
                </c:pt>
                <c:pt idx="7190">
                  <c:v>Jan</c:v>
                </c:pt>
                <c:pt idx="7191">
                  <c:v>Jan</c:v>
                </c:pt>
                <c:pt idx="7192">
                  <c:v>Jan</c:v>
                </c:pt>
                <c:pt idx="7193">
                  <c:v>Jan</c:v>
                </c:pt>
                <c:pt idx="7194">
                  <c:v>Jan</c:v>
                </c:pt>
                <c:pt idx="7195">
                  <c:v>Jan</c:v>
                </c:pt>
                <c:pt idx="7196">
                  <c:v>Jan</c:v>
                </c:pt>
                <c:pt idx="7197">
                  <c:v>Jan</c:v>
                </c:pt>
                <c:pt idx="7198">
                  <c:v>Jan</c:v>
                </c:pt>
                <c:pt idx="7199">
                  <c:v>Jan</c:v>
                </c:pt>
                <c:pt idx="7200">
                  <c:v>Jan</c:v>
                </c:pt>
                <c:pt idx="7201">
                  <c:v>Jan</c:v>
                </c:pt>
                <c:pt idx="7202">
                  <c:v>Jan</c:v>
                </c:pt>
                <c:pt idx="7203">
                  <c:v>Jan</c:v>
                </c:pt>
                <c:pt idx="7204">
                  <c:v>Jan</c:v>
                </c:pt>
                <c:pt idx="7205">
                  <c:v>Jan</c:v>
                </c:pt>
                <c:pt idx="7206">
                  <c:v>Jan</c:v>
                </c:pt>
                <c:pt idx="7207">
                  <c:v>Jan</c:v>
                </c:pt>
                <c:pt idx="7208">
                  <c:v>Jan</c:v>
                </c:pt>
                <c:pt idx="7209">
                  <c:v>Jan</c:v>
                </c:pt>
                <c:pt idx="7210">
                  <c:v>Jan</c:v>
                </c:pt>
                <c:pt idx="7211">
                  <c:v>Jan</c:v>
                </c:pt>
                <c:pt idx="7212">
                  <c:v>Jan</c:v>
                </c:pt>
                <c:pt idx="7213">
                  <c:v>Jan</c:v>
                </c:pt>
                <c:pt idx="7214">
                  <c:v>Jan</c:v>
                </c:pt>
                <c:pt idx="7215">
                  <c:v>Jan</c:v>
                </c:pt>
                <c:pt idx="7216">
                  <c:v>Jan</c:v>
                </c:pt>
                <c:pt idx="7217">
                  <c:v>Jan</c:v>
                </c:pt>
                <c:pt idx="7218">
                  <c:v>Jan</c:v>
                </c:pt>
                <c:pt idx="7219">
                  <c:v>Jan</c:v>
                </c:pt>
                <c:pt idx="7220">
                  <c:v>Jan</c:v>
                </c:pt>
                <c:pt idx="7221">
                  <c:v>Jan</c:v>
                </c:pt>
                <c:pt idx="7222">
                  <c:v>Jan</c:v>
                </c:pt>
                <c:pt idx="7223">
                  <c:v>Jan</c:v>
                </c:pt>
                <c:pt idx="7224">
                  <c:v>Jan</c:v>
                </c:pt>
                <c:pt idx="7225">
                  <c:v>Jan</c:v>
                </c:pt>
                <c:pt idx="7226">
                  <c:v>Jan</c:v>
                </c:pt>
                <c:pt idx="7227">
                  <c:v>Jan</c:v>
                </c:pt>
                <c:pt idx="7228">
                  <c:v>Jan</c:v>
                </c:pt>
                <c:pt idx="7229">
                  <c:v>Jan</c:v>
                </c:pt>
                <c:pt idx="7230">
                  <c:v>Jan</c:v>
                </c:pt>
                <c:pt idx="7231">
                  <c:v>Jan</c:v>
                </c:pt>
                <c:pt idx="7232">
                  <c:v>Jan</c:v>
                </c:pt>
                <c:pt idx="7233">
                  <c:v>Jan</c:v>
                </c:pt>
                <c:pt idx="7234">
                  <c:v>Jan</c:v>
                </c:pt>
                <c:pt idx="7235">
                  <c:v>Jan</c:v>
                </c:pt>
                <c:pt idx="7236">
                  <c:v>Jan</c:v>
                </c:pt>
                <c:pt idx="7237">
                  <c:v>Jan</c:v>
                </c:pt>
                <c:pt idx="7238">
                  <c:v>Jan</c:v>
                </c:pt>
                <c:pt idx="7239">
                  <c:v>Jan</c:v>
                </c:pt>
                <c:pt idx="7240">
                  <c:v>Jan</c:v>
                </c:pt>
                <c:pt idx="7241">
                  <c:v>Jan</c:v>
                </c:pt>
                <c:pt idx="7242">
                  <c:v>Jan</c:v>
                </c:pt>
                <c:pt idx="7243">
                  <c:v>Jan</c:v>
                </c:pt>
                <c:pt idx="7244">
                  <c:v>Jan</c:v>
                </c:pt>
                <c:pt idx="7245">
                  <c:v>Jan</c:v>
                </c:pt>
                <c:pt idx="7246">
                  <c:v>Jan</c:v>
                </c:pt>
                <c:pt idx="7247">
                  <c:v>Jan</c:v>
                </c:pt>
                <c:pt idx="7248">
                  <c:v>Jan</c:v>
                </c:pt>
                <c:pt idx="7249">
                  <c:v>Jan</c:v>
                </c:pt>
                <c:pt idx="7250">
                  <c:v>Jan</c:v>
                </c:pt>
                <c:pt idx="7251">
                  <c:v>Jan</c:v>
                </c:pt>
                <c:pt idx="7252">
                  <c:v>Jan</c:v>
                </c:pt>
                <c:pt idx="7253">
                  <c:v>Jan</c:v>
                </c:pt>
                <c:pt idx="7254">
                  <c:v>Jan</c:v>
                </c:pt>
                <c:pt idx="7255">
                  <c:v>Jan</c:v>
                </c:pt>
                <c:pt idx="7256">
                  <c:v>Jan</c:v>
                </c:pt>
                <c:pt idx="7257">
                  <c:v>Jan</c:v>
                </c:pt>
                <c:pt idx="7258">
                  <c:v>Jan</c:v>
                </c:pt>
                <c:pt idx="7259">
                  <c:v>Jan</c:v>
                </c:pt>
                <c:pt idx="7260">
                  <c:v>Jan</c:v>
                </c:pt>
                <c:pt idx="7261">
                  <c:v>Jan</c:v>
                </c:pt>
                <c:pt idx="7262">
                  <c:v>Jan</c:v>
                </c:pt>
                <c:pt idx="7263">
                  <c:v>Jan</c:v>
                </c:pt>
                <c:pt idx="7264">
                  <c:v>Jan</c:v>
                </c:pt>
                <c:pt idx="7265">
                  <c:v>Jan</c:v>
                </c:pt>
                <c:pt idx="7266">
                  <c:v>Jan</c:v>
                </c:pt>
                <c:pt idx="7267">
                  <c:v>Jan</c:v>
                </c:pt>
                <c:pt idx="7268">
                  <c:v>Jan</c:v>
                </c:pt>
                <c:pt idx="7269">
                  <c:v>Jan</c:v>
                </c:pt>
                <c:pt idx="7270">
                  <c:v>Jan</c:v>
                </c:pt>
                <c:pt idx="7271">
                  <c:v>Jan</c:v>
                </c:pt>
                <c:pt idx="7272">
                  <c:v>Jan</c:v>
                </c:pt>
                <c:pt idx="7273">
                  <c:v>Jan</c:v>
                </c:pt>
                <c:pt idx="7274">
                  <c:v>Jan</c:v>
                </c:pt>
                <c:pt idx="7275">
                  <c:v>Jan</c:v>
                </c:pt>
                <c:pt idx="7276">
                  <c:v>Jan</c:v>
                </c:pt>
                <c:pt idx="7277">
                  <c:v>Jan</c:v>
                </c:pt>
                <c:pt idx="7278">
                  <c:v>Jan</c:v>
                </c:pt>
                <c:pt idx="7279">
                  <c:v>Jan</c:v>
                </c:pt>
                <c:pt idx="7280">
                  <c:v>Jan</c:v>
                </c:pt>
                <c:pt idx="7281">
                  <c:v>Jan</c:v>
                </c:pt>
                <c:pt idx="7282">
                  <c:v>Jan</c:v>
                </c:pt>
                <c:pt idx="7283">
                  <c:v>Jan</c:v>
                </c:pt>
                <c:pt idx="7284">
                  <c:v>Jan</c:v>
                </c:pt>
                <c:pt idx="7285">
                  <c:v>Jan</c:v>
                </c:pt>
                <c:pt idx="7286">
                  <c:v>Jan</c:v>
                </c:pt>
                <c:pt idx="7287">
                  <c:v>Jan</c:v>
                </c:pt>
                <c:pt idx="7288">
                  <c:v>Jan</c:v>
                </c:pt>
                <c:pt idx="7289">
                  <c:v>Jan</c:v>
                </c:pt>
                <c:pt idx="7290">
                  <c:v>Jan</c:v>
                </c:pt>
                <c:pt idx="7291">
                  <c:v>Jan</c:v>
                </c:pt>
                <c:pt idx="7292">
                  <c:v>Jan</c:v>
                </c:pt>
                <c:pt idx="7293">
                  <c:v>Jan</c:v>
                </c:pt>
                <c:pt idx="7294">
                  <c:v>Jan</c:v>
                </c:pt>
                <c:pt idx="7295">
                  <c:v>Jan</c:v>
                </c:pt>
                <c:pt idx="7296">
                  <c:v>Jan</c:v>
                </c:pt>
                <c:pt idx="7297">
                  <c:v>Jan</c:v>
                </c:pt>
                <c:pt idx="7298">
                  <c:v>Jan</c:v>
                </c:pt>
                <c:pt idx="7299">
                  <c:v>Jan</c:v>
                </c:pt>
                <c:pt idx="7300">
                  <c:v>Jan</c:v>
                </c:pt>
                <c:pt idx="7301">
                  <c:v>Jan</c:v>
                </c:pt>
                <c:pt idx="7302">
                  <c:v>Jan</c:v>
                </c:pt>
                <c:pt idx="7303">
                  <c:v>Jan</c:v>
                </c:pt>
                <c:pt idx="7304">
                  <c:v>Jan</c:v>
                </c:pt>
                <c:pt idx="7305">
                  <c:v>Jan</c:v>
                </c:pt>
                <c:pt idx="7306">
                  <c:v>Jan</c:v>
                </c:pt>
                <c:pt idx="7307">
                  <c:v>Jan</c:v>
                </c:pt>
                <c:pt idx="7308">
                  <c:v>Jan</c:v>
                </c:pt>
                <c:pt idx="7309">
                  <c:v>Jan</c:v>
                </c:pt>
                <c:pt idx="7310">
                  <c:v>Jan</c:v>
                </c:pt>
                <c:pt idx="7311">
                  <c:v>Jan</c:v>
                </c:pt>
                <c:pt idx="7312">
                  <c:v>Jan</c:v>
                </c:pt>
                <c:pt idx="7313">
                  <c:v>Jan</c:v>
                </c:pt>
                <c:pt idx="7314">
                  <c:v>Jan</c:v>
                </c:pt>
                <c:pt idx="7315">
                  <c:v>Jan</c:v>
                </c:pt>
                <c:pt idx="7316">
                  <c:v>Jan</c:v>
                </c:pt>
                <c:pt idx="7317">
                  <c:v>Jan</c:v>
                </c:pt>
                <c:pt idx="7318">
                  <c:v>Jan</c:v>
                </c:pt>
                <c:pt idx="7319">
                  <c:v>Jan</c:v>
                </c:pt>
                <c:pt idx="7320">
                  <c:v>Jan</c:v>
                </c:pt>
                <c:pt idx="7321">
                  <c:v>Jan</c:v>
                </c:pt>
                <c:pt idx="7322">
                  <c:v>Jan</c:v>
                </c:pt>
                <c:pt idx="7323">
                  <c:v>Jan</c:v>
                </c:pt>
                <c:pt idx="7324">
                  <c:v>Jan</c:v>
                </c:pt>
                <c:pt idx="7325">
                  <c:v>Jan</c:v>
                </c:pt>
                <c:pt idx="7326">
                  <c:v>Jan</c:v>
                </c:pt>
                <c:pt idx="7327">
                  <c:v>Jan</c:v>
                </c:pt>
                <c:pt idx="7328">
                  <c:v>Jan</c:v>
                </c:pt>
                <c:pt idx="7329">
                  <c:v>Jan</c:v>
                </c:pt>
                <c:pt idx="7330">
                  <c:v>Jan</c:v>
                </c:pt>
                <c:pt idx="7331">
                  <c:v>Jan</c:v>
                </c:pt>
                <c:pt idx="7332">
                  <c:v>Jan</c:v>
                </c:pt>
                <c:pt idx="7333">
                  <c:v>Jan</c:v>
                </c:pt>
                <c:pt idx="7334">
                  <c:v>Jan</c:v>
                </c:pt>
                <c:pt idx="7335">
                  <c:v>Jan</c:v>
                </c:pt>
                <c:pt idx="7336">
                  <c:v>Jan</c:v>
                </c:pt>
                <c:pt idx="7337">
                  <c:v>Jan</c:v>
                </c:pt>
                <c:pt idx="7338">
                  <c:v>Jan</c:v>
                </c:pt>
                <c:pt idx="7339">
                  <c:v>Jan</c:v>
                </c:pt>
                <c:pt idx="7340">
                  <c:v>Jan</c:v>
                </c:pt>
                <c:pt idx="7341">
                  <c:v>Jan</c:v>
                </c:pt>
                <c:pt idx="7342">
                  <c:v>Jan</c:v>
                </c:pt>
                <c:pt idx="7343">
                  <c:v>Jan</c:v>
                </c:pt>
                <c:pt idx="7344">
                  <c:v>Feb</c:v>
                </c:pt>
                <c:pt idx="7345">
                  <c:v>Feb</c:v>
                </c:pt>
                <c:pt idx="7346">
                  <c:v>Feb</c:v>
                </c:pt>
                <c:pt idx="7347">
                  <c:v>Feb</c:v>
                </c:pt>
                <c:pt idx="7348">
                  <c:v>Feb</c:v>
                </c:pt>
                <c:pt idx="7349">
                  <c:v>Feb</c:v>
                </c:pt>
                <c:pt idx="7350">
                  <c:v>Feb</c:v>
                </c:pt>
                <c:pt idx="7351">
                  <c:v>Feb</c:v>
                </c:pt>
                <c:pt idx="7352">
                  <c:v>Feb</c:v>
                </c:pt>
                <c:pt idx="7353">
                  <c:v>Feb</c:v>
                </c:pt>
                <c:pt idx="7354">
                  <c:v>Feb</c:v>
                </c:pt>
                <c:pt idx="7355">
                  <c:v>Feb</c:v>
                </c:pt>
                <c:pt idx="7356">
                  <c:v>Feb</c:v>
                </c:pt>
                <c:pt idx="7357">
                  <c:v>Feb</c:v>
                </c:pt>
                <c:pt idx="7358">
                  <c:v>Feb</c:v>
                </c:pt>
                <c:pt idx="7359">
                  <c:v>Feb</c:v>
                </c:pt>
                <c:pt idx="7360">
                  <c:v>Feb</c:v>
                </c:pt>
                <c:pt idx="7361">
                  <c:v>Feb</c:v>
                </c:pt>
                <c:pt idx="7362">
                  <c:v>Feb</c:v>
                </c:pt>
                <c:pt idx="7363">
                  <c:v>Feb</c:v>
                </c:pt>
                <c:pt idx="7364">
                  <c:v>Feb</c:v>
                </c:pt>
                <c:pt idx="7365">
                  <c:v>Feb</c:v>
                </c:pt>
                <c:pt idx="7366">
                  <c:v>Feb</c:v>
                </c:pt>
                <c:pt idx="7367">
                  <c:v>Feb</c:v>
                </c:pt>
                <c:pt idx="7368">
                  <c:v>Feb</c:v>
                </c:pt>
                <c:pt idx="7369">
                  <c:v>Feb</c:v>
                </c:pt>
                <c:pt idx="7370">
                  <c:v>Feb</c:v>
                </c:pt>
                <c:pt idx="7371">
                  <c:v>Feb</c:v>
                </c:pt>
                <c:pt idx="7372">
                  <c:v>Feb</c:v>
                </c:pt>
                <c:pt idx="7373">
                  <c:v>Feb</c:v>
                </c:pt>
                <c:pt idx="7374">
                  <c:v>Feb</c:v>
                </c:pt>
                <c:pt idx="7375">
                  <c:v>Feb</c:v>
                </c:pt>
                <c:pt idx="7376">
                  <c:v>Feb</c:v>
                </c:pt>
                <c:pt idx="7377">
                  <c:v>Feb</c:v>
                </c:pt>
                <c:pt idx="7378">
                  <c:v>Feb</c:v>
                </c:pt>
                <c:pt idx="7379">
                  <c:v>Feb</c:v>
                </c:pt>
                <c:pt idx="7380">
                  <c:v>Feb</c:v>
                </c:pt>
                <c:pt idx="7381">
                  <c:v>Feb</c:v>
                </c:pt>
                <c:pt idx="7382">
                  <c:v>Feb</c:v>
                </c:pt>
                <c:pt idx="7383">
                  <c:v>Feb</c:v>
                </c:pt>
                <c:pt idx="7384">
                  <c:v>Feb</c:v>
                </c:pt>
                <c:pt idx="7385">
                  <c:v>Feb</c:v>
                </c:pt>
                <c:pt idx="7386">
                  <c:v>Feb</c:v>
                </c:pt>
                <c:pt idx="7387">
                  <c:v>Feb</c:v>
                </c:pt>
                <c:pt idx="7388">
                  <c:v>Feb</c:v>
                </c:pt>
                <c:pt idx="7389">
                  <c:v>Feb</c:v>
                </c:pt>
                <c:pt idx="7390">
                  <c:v>Feb</c:v>
                </c:pt>
                <c:pt idx="7391">
                  <c:v>Feb</c:v>
                </c:pt>
                <c:pt idx="7392">
                  <c:v>Feb</c:v>
                </c:pt>
                <c:pt idx="7393">
                  <c:v>Feb</c:v>
                </c:pt>
                <c:pt idx="7394">
                  <c:v>Feb</c:v>
                </c:pt>
                <c:pt idx="7395">
                  <c:v>Feb</c:v>
                </c:pt>
                <c:pt idx="7396">
                  <c:v>Feb</c:v>
                </c:pt>
                <c:pt idx="7397">
                  <c:v>Feb</c:v>
                </c:pt>
                <c:pt idx="7398">
                  <c:v>Feb</c:v>
                </c:pt>
                <c:pt idx="7399">
                  <c:v>Feb</c:v>
                </c:pt>
                <c:pt idx="7400">
                  <c:v>Feb</c:v>
                </c:pt>
                <c:pt idx="7401">
                  <c:v>Feb</c:v>
                </c:pt>
                <c:pt idx="7402">
                  <c:v>Feb</c:v>
                </c:pt>
                <c:pt idx="7403">
                  <c:v>Feb</c:v>
                </c:pt>
                <c:pt idx="7404">
                  <c:v>Feb</c:v>
                </c:pt>
                <c:pt idx="7405">
                  <c:v>Feb</c:v>
                </c:pt>
                <c:pt idx="7406">
                  <c:v>Feb</c:v>
                </c:pt>
                <c:pt idx="7407">
                  <c:v>Feb</c:v>
                </c:pt>
                <c:pt idx="7408">
                  <c:v>Feb</c:v>
                </c:pt>
                <c:pt idx="7409">
                  <c:v>Feb</c:v>
                </c:pt>
                <c:pt idx="7410">
                  <c:v>Feb</c:v>
                </c:pt>
                <c:pt idx="7411">
                  <c:v>Feb</c:v>
                </c:pt>
                <c:pt idx="7412">
                  <c:v>Feb</c:v>
                </c:pt>
                <c:pt idx="7413">
                  <c:v>Feb</c:v>
                </c:pt>
                <c:pt idx="7414">
                  <c:v>Feb</c:v>
                </c:pt>
                <c:pt idx="7415">
                  <c:v>Feb</c:v>
                </c:pt>
                <c:pt idx="7416">
                  <c:v>Feb</c:v>
                </c:pt>
                <c:pt idx="7417">
                  <c:v>Feb</c:v>
                </c:pt>
                <c:pt idx="7418">
                  <c:v>Feb</c:v>
                </c:pt>
                <c:pt idx="7419">
                  <c:v>Feb</c:v>
                </c:pt>
                <c:pt idx="7420">
                  <c:v>Feb</c:v>
                </c:pt>
                <c:pt idx="7421">
                  <c:v>Feb</c:v>
                </c:pt>
                <c:pt idx="7422">
                  <c:v>Feb</c:v>
                </c:pt>
                <c:pt idx="7423">
                  <c:v>Feb</c:v>
                </c:pt>
                <c:pt idx="7424">
                  <c:v>Feb</c:v>
                </c:pt>
                <c:pt idx="7425">
                  <c:v>Feb</c:v>
                </c:pt>
                <c:pt idx="7426">
                  <c:v>Feb</c:v>
                </c:pt>
                <c:pt idx="7427">
                  <c:v>Feb</c:v>
                </c:pt>
                <c:pt idx="7428">
                  <c:v>Feb</c:v>
                </c:pt>
                <c:pt idx="7429">
                  <c:v>Feb</c:v>
                </c:pt>
                <c:pt idx="7430">
                  <c:v>Feb</c:v>
                </c:pt>
                <c:pt idx="7431">
                  <c:v>Feb</c:v>
                </c:pt>
                <c:pt idx="7432">
                  <c:v>Feb</c:v>
                </c:pt>
                <c:pt idx="7433">
                  <c:v>Feb</c:v>
                </c:pt>
                <c:pt idx="7434">
                  <c:v>Feb</c:v>
                </c:pt>
                <c:pt idx="7435">
                  <c:v>Feb</c:v>
                </c:pt>
                <c:pt idx="7436">
                  <c:v>Feb</c:v>
                </c:pt>
                <c:pt idx="7437">
                  <c:v>Feb</c:v>
                </c:pt>
                <c:pt idx="7438">
                  <c:v>Feb</c:v>
                </c:pt>
                <c:pt idx="7439">
                  <c:v>Feb</c:v>
                </c:pt>
                <c:pt idx="7440">
                  <c:v>Feb</c:v>
                </c:pt>
                <c:pt idx="7441">
                  <c:v>Feb</c:v>
                </c:pt>
                <c:pt idx="7442">
                  <c:v>Feb</c:v>
                </c:pt>
                <c:pt idx="7443">
                  <c:v>Feb</c:v>
                </c:pt>
                <c:pt idx="7444">
                  <c:v>Feb</c:v>
                </c:pt>
                <c:pt idx="7445">
                  <c:v>Feb</c:v>
                </c:pt>
                <c:pt idx="7446">
                  <c:v>Feb</c:v>
                </c:pt>
                <c:pt idx="7447">
                  <c:v>Feb</c:v>
                </c:pt>
                <c:pt idx="7448">
                  <c:v>Feb</c:v>
                </c:pt>
                <c:pt idx="7449">
                  <c:v>Feb</c:v>
                </c:pt>
                <c:pt idx="7450">
                  <c:v>Feb</c:v>
                </c:pt>
                <c:pt idx="7451">
                  <c:v>Feb</c:v>
                </c:pt>
                <c:pt idx="7452">
                  <c:v>Feb</c:v>
                </c:pt>
                <c:pt idx="7453">
                  <c:v>Feb</c:v>
                </c:pt>
                <c:pt idx="7454">
                  <c:v>Feb</c:v>
                </c:pt>
                <c:pt idx="7455">
                  <c:v>Feb</c:v>
                </c:pt>
                <c:pt idx="7456">
                  <c:v>Feb</c:v>
                </c:pt>
                <c:pt idx="7457">
                  <c:v>Feb</c:v>
                </c:pt>
                <c:pt idx="7458">
                  <c:v>Feb</c:v>
                </c:pt>
                <c:pt idx="7459">
                  <c:v>Feb</c:v>
                </c:pt>
                <c:pt idx="7460">
                  <c:v>Feb</c:v>
                </c:pt>
                <c:pt idx="7461">
                  <c:v>Feb</c:v>
                </c:pt>
                <c:pt idx="7462">
                  <c:v>Feb</c:v>
                </c:pt>
                <c:pt idx="7463">
                  <c:v>Feb</c:v>
                </c:pt>
                <c:pt idx="7464">
                  <c:v>Feb</c:v>
                </c:pt>
                <c:pt idx="7465">
                  <c:v>Feb</c:v>
                </c:pt>
                <c:pt idx="7466">
                  <c:v>Feb</c:v>
                </c:pt>
                <c:pt idx="7467">
                  <c:v>Feb</c:v>
                </c:pt>
                <c:pt idx="7468">
                  <c:v>Feb</c:v>
                </c:pt>
                <c:pt idx="7469">
                  <c:v>Feb</c:v>
                </c:pt>
                <c:pt idx="7470">
                  <c:v>Feb</c:v>
                </c:pt>
                <c:pt idx="7471">
                  <c:v>Feb</c:v>
                </c:pt>
                <c:pt idx="7472">
                  <c:v>Feb</c:v>
                </c:pt>
                <c:pt idx="7473">
                  <c:v>Feb</c:v>
                </c:pt>
                <c:pt idx="7474">
                  <c:v>Feb</c:v>
                </c:pt>
                <c:pt idx="7475">
                  <c:v>Feb</c:v>
                </c:pt>
                <c:pt idx="7476">
                  <c:v>Feb</c:v>
                </c:pt>
                <c:pt idx="7477">
                  <c:v>Feb</c:v>
                </c:pt>
                <c:pt idx="7478">
                  <c:v>Feb</c:v>
                </c:pt>
                <c:pt idx="7479">
                  <c:v>Feb</c:v>
                </c:pt>
                <c:pt idx="7480">
                  <c:v>Feb</c:v>
                </c:pt>
                <c:pt idx="7481">
                  <c:v>Feb</c:v>
                </c:pt>
                <c:pt idx="7482">
                  <c:v>Feb</c:v>
                </c:pt>
                <c:pt idx="7483">
                  <c:v>Feb</c:v>
                </c:pt>
                <c:pt idx="7484">
                  <c:v>Feb</c:v>
                </c:pt>
                <c:pt idx="7485">
                  <c:v>Feb</c:v>
                </c:pt>
                <c:pt idx="7486">
                  <c:v>Feb</c:v>
                </c:pt>
                <c:pt idx="7487">
                  <c:v>Feb</c:v>
                </c:pt>
                <c:pt idx="7488">
                  <c:v>Feb</c:v>
                </c:pt>
                <c:pt idx="7489">
                  <c:v>Feb</c:v>
                </c:pt>
                <c:pt idx="7490">
                  <c:v>Feb</c:v>
                </c:pt>
                <c:pt idx="7491">
                  <c:v>Feb</c:v>
                </c:pt>
                <c:pt idx="7492">
                  <c:v>Feb</c:v>
                </c:pt>
                <c:pt idx="7493">
                  <c:v>Feb</c:v>
                </c:pt>
                <c:pt idx="7494">
                  <c:v>Feb</c:v>
                </c:pt>
                <c:pt idx="7495">
                  <c:v>Feb</c:v>
                </c:pt>
                <c:pt idx="7496">
                  <c:v>Feb</c:v>
                </c:pt>
                <c:pt idx="7497">
                  <c:v>Feb</c:v>
                </c:pt>
                <c:pt idx="7498">
                  <c:v>Feb</c:v>
                </c:pt>
                <c:pt idx="7499">
                  <c:v>Feb</c:v>
                </c:pt>
                <c:pt idx="7500">
                  <c:v>Feb</c:v>
                </c:pt>
                <c:pt idx="7501">
                  <c:v>Feb</c:v>
                </c:pt>
                <c:pt idx="7502">
                  <c:v>Feb</c:v>
                </c:pt>
                <c:pt idx="7503">
                  <c:v>Feb</c:v>
                </c:pt>
                <c:pt idx="7504">
                  <c:v>Feb</c:v>
                </c:pt>
                <c:pt idx="7505">
                  <c:v>Feb</c:v>
                </c:pt>
                <c:pt idx="7506">
                  <c:v>Feb</c:v>
                </c:pt>
                <c:pt idx="7507">
                  <c:v>Feb</c:v>
                </c:pt>
                <c:pt idx="7508">
                  <c:v>Feb</c:v>
                </c:pt>
                <c:pt idx="7509">
                  <c:v>Feb</c:v>
                </c:pt>
                <c:pt idx="7510">
                  <c:v>Feb</c:v>
                </c:pt>
                <c:pt idx="7511">
                  <c:v>Feb</c:v>
                </c:pt>
                <c:pt idx="7512">
                  <c:v>Feb</c:v>
                </c:pt>
                <c:pt idx="7513">
                  <c:v>Feb</c:v>
                </c:pt>
                <c:pt idx="7514">
                  <c:v>Feb</c:v>
                </c:pt>
                <c:pt idx="7515">
                  <c:v>Feb</c:v>
                </c:pt>
                <c:pt idx="7516">
                  <c:v>Feb</c:v>
                </c:pt>
                <c:pt idx="7517">
                  <c:v>Feb</c:v>
                </c:pt>
                <c:pt idx="7518">
                  <c:v>Feb</c:v>
                </c:pt>
                <c:pt idx="7519">
                  <c:v>Feb</c:v>
                </c:pt>
                <c:pt idx="7520">
                  <c:v>Feb</c:v>
                </c:pt>
                <c:pt idx="7521">
                  <c:v>Feb</c:v>
                </c:pt>
                <c:pt idx="7522">
                  <c:v>Feb</c:v>
                </c:pt>
                <c:pt idx="7523">
                  <c:v>Feb</c:v>
                </c:pt>
                <c:pt idx="7524">
                  <c:v>Feb</c:v>
                </c:pt>
                <c:pt idx="7525">
                  <c:v>Feb</c:v>
                </c:pt>
                <c:pt idx="7526">
                  <c:v>Feb</c:v>
                </c:pt>
                <c:pt idx="7527">
                  <c:v>Feb</c:v>
                </c:pt>
                <c:pt idx="7528">
                  <c:v>Feb</c:v>
                </c:pt>
                <c:pt idx="7529">
                  <c:v>Feb</c:v>
                </c:pt>
                <c:pt idx="7530">
                  <c:v>Feb</c:v>
                </c:pt>
                <c:pt idx="7531">
                  <c:v>Feb</c:v>
                </c:pt>
                <c:pt idx="7532">
                  <c:v>Feb</c:v>
                </c:pt>
                <c:pt idx="7533">
                  <c:v>Feb</c:v>
                </c:pt>
                <c:pt idx="7534">
                  <c:v>Feb</c:v>
                </c:pt>
                <c:pt idx="7535">
                  <c:v>Feb</c:v>
                </c:pt>
                <c:pt idx="7536">
                  <c:v>Feb</c:v>
                </c:pt>
                <c:pt idx="7537">
                  <c:v>Feb</c:v>
                </c:pt>
                <c:pt idx="7538">
                  <c:v>Feb</c:v>
                </c:pt>
                <c:pt idx="7539">
                  <c:v>Feb</c:v>
                </c:pt>
                <c:pt idx="7540">
                  <c:v>Feb</c:v>
                </c:pt>
                <c:pt idx="7541">
                  <c:v>Feb</c:v>
                </c:pt>
                <c:pt idx="7542">
                  <c:v>Feb</c:v>
                </c:pt>
                <c:pt idx="7543">
                  <c:v>Feb</c:v>
                </c:pt>
                <c:pt idx="7544">
                  <c:v>Feb</c:v>
                </c:pt>
                <c:pt idx="7545">
                  <c:v>Feb</c:v>
                </c:pt>
                <c:pt idx="7546">
                  <c:v>Feb</c:v>
                </c:pt>
                <c:pt idx="7547">
                  <c:v>Feb</c:v>
                </c:pt>
                <c:pt idx="7548">
                  <c:v>Feb</c:v>
                </c:pt>
                <c:pt idx="7549">
                  <c:v>Feb</c:v>
                </c:pt>
                <c:pt idx="7550">
                  <c:v>Feb</c:v>
                </c:pt>
                <c:pt idx="7551">
                  <c:v>Feb</c:v>
                </c:pt>
                <c:pt idx="7552">
                  <c:v>Feb</c:v>
                </c:pt>
                <c:pt idx="7553">
                  <c:v>Feb</c:v>
                </c:pt>
                <c:pt idx="7554">
                  <c:v>Feb</c:v>
                </c:pt>
                <c:pt idx="7555">
                  <c:v>Feb</c:v>
                </c:pt>
                <c:pt idx="7556">
                  <c:v>Feb</c:v>
                </c:pt>
                <c:pt idx="7557">
                  <c:v>Feb</c:v>
                </c:pt>
                <c:pt idx="7558">
                  <c:v>Feb</c:v>
                </c:pt>
                <c:pt idx="7559">
                  <c:v>Feb</c:v>
                </c:pt>
                <c:pt idx="7560">
                  <c:v>Feb</c:v>
                </c:pt>
                <c:pt idx="7561">
                  <c:v>Feb</c:v>
                </c:pt>
                <c:pt idx="7562">
                  <c:v>Feb</c:v>
                </c:pt>
                <c:pt idx="7563">
                  <c:v>Feb</c:v>
                </c:pt>
                <c:pt idx="7564">
                  <c:v>Feb</c:v>
                </c:pt>
                <c:pt idx="7565">
                  <c:v>Feb</c:v>
                </c:pt>
                <c:pt idx="7566">
                  <c:v>Feb</c:v>
                </c:pt>
                <c:pt idx="7567">
                  <c:v>Feb</c:v>
                </c:pt>
                <c:pt idx="7568">
                  <c:v>Feb</c:v>
                </c:pt>
                <c:pt idx="7569">
                  <c:v>Feb</c:v>
                </c:pt>
                <c:pt idx="7570">
                  <c:v>Feb</c:v>
                </c:pt>
                <c:pt idx="7571">
                  <c:v>Feb</c:v>
                </c:pt>
                <c:pt idx="7572">
                  <c:v>Feb</c:v>
                </c:pt>
                <c:pt idx="7573">
                  <c:v>Feb</c:v>
                </c:pt>
                <c:pt idx="7574">
                  <c:v>Feb</c:v>
                </c:pt>
                <c:pt idx="7575">
                  <c:v>Feb</c:v>
                </c:pt>
                <c:pt idx="7576">
                  <c:v>Feb</c:v>
                </c:pt>
                <c:pt idx="7577">
                  <c:v>Feb</c:v>
                </c:pt>
                <c:pt idx="7578">
                  <c:v>Feb</c:v>
                </c:pt>
                <c:pt idx="7579">
                  <c:v>Feb</c:v>
                </c:pt>
                <c:pt idx="7580">
                  <c:v>Feb</c:v>
                </c:pt>
                <c:pt idx="7581">
                  <c:v>Feb</c:v>
                </c:pt>
                <c:pt idx="7582">
                  <c:v>Feb</c:v>
                </c:pt>
                <c:pt idx="7583">
                  <c:v>Feb</c:v>
                </c:pt>
                <c:pt idx="7584">
                  <c:v>Feb</c:v>
                </c:pt>
                <c:pt idx="7585">
                  <c:v>Feb</c:v>
                </c:pt>
                <c:pt idx="7586">
                  <c:v>Feb</c:v>
                </c:pt>
                <c:pt idx="7587">
                  <c:v>Feb</c:v>
                </c:pt>
                <c:pt idx="7588">
                  <c:v>Feb</c:v>
                </c:pt>
                <c:pt idx="7589">
                  <c:v>Feb</c:v>
                </c:pt>
                <c:pt idx="7590">
                  <c:v>Feb</c:v>
                </c:pt>
                <c:pt idx="7591">
                  <c:v>Feb</c:v>
                </c:pt>
                <c:pt idx="7592">
                  <c:v>Feb</c:v>
                </c:pt>
                <c:pt idx="7593">
                  <c:v>Feb</c:v>
                </c:pt>
                <c:pt idx="7594">
                  <c:v>Feb</c:v>
                </c:pt>
                <c:pt idx="7595">
                  <c:v>Feb</c:v>
                </c:pt>
                <c:pt idx="7596">
                  <c:v>Feb</c:v>
                </c:pt>
                <c:pt idx="7597">
                  <c:v>Feb</c:v>
                </c:pt>
                <c:pt idx="7598">
                  <c:v>Feb</c:v>
                </c:pt>
                <c:pt idx="7599">
                  <c:v>Feb</c:v>
                </c:pt>
                <c:pt idx="7600">
                  <c:v>Feb</c:v>
                </c:pt>
                <c:pt idx="7601">
                  <c:v>Feb</c:v>
                </c:pt>
                <c:pt idx="7602">
                  <c:v>Feb</c:v>
                </c:pt>
                <c:pt idx="7603">
                  <c:v>Feb</c:v>
                </c:pt>
                <c:pt idx="7604">
                  <c:v>Feb</c:v>
                </c:pt>
                <c:pt idx="7605">
                  <c:v>Feb</c:v>
                </c:pt>
                <c:pt idx="7606">
                  <c:v>Feb</c:v>
                </c:pt>
                <c:pt idx="7607">
                  <c:v>Feb</c:v>
                </c:pt>
                <c:pt idx="7608">
                  <c:v>Feb</c:v>
                </c:pt>
                <c:pt idx="7609">
                  <c:v>Feb</c:v>
                </c:pt>
                <c:pt idx="7610">
                  <c:v>Feb</c:v>
                </c:pt>
                <c:pt idx="7611">
                  <c:v>Feb</c:v>
                </c:pt>
                <c:pt idx="7612">
                  <c:v>Feb</c:v>
                </c:pt>
                <c:pt idx="7613">
                  <c:v>Feb</c:v>
                </c:pt>
                <c:pt idx="7614">
                  <c:v>Feb</c:v>
                </c:pt>
                <c:pt idx="7615">
                  <c:v>Feb</c:v>
                </c:pt>
                <c:pt idx="7616">
                  <c:v>Feb</c:v>
                </c:pt>
                <c:pt idx="7617">
                  <c:v>Feb</c:v>
                </c:pt>
                <c:pt idx="7618">
                  <c:v>Feb</c:v>
                </c:pt>
                <c:pt idx="7619">
                  <c:v>Feb</c:v>
                </c:pt>
                <c:pt idx="7620">
                  <c:v>Feb</c:v>
                </c:pt>
                <c:pt idx="7621">
                  <c:v>Feb</c:v>
                </c:pt>
                <c:pt idx="7622">
                  <c:v>Feb</c:v>
                </c:pt>
                <c:pt idx="7623">
                  <c:v>Feb</c:v>
                </c:pt>
                <c:pt idx="7624">
                  <c:v>Feb</c:v>
                </c:pt>
                <c:pt idx="7625">
                  <c:v>Feb</c:v>
                </c:pt>
                <c:pt idx="7626">
                  <c:v>Feb</c:v>
                </c:pt>
                <c:pt idx="7627">
                  <c:v>Feb</c:v>
                </c:pt>
                <c:pt idx="7628">
                  <c:v>Feb</c:v>
                </c:pt>
                <c:pt idx="7629">
                  <c:v>Feb</c:v>
                </c:pt>
                <c:pt idx="7630">
                  <c:v>Feb</c:v>
                </c:pt>
                <c:pt idx="7631">
                  <c:v>Feb</c:v>
                </c:pt>
                <c:pt idx="7632">
                  <c:v>Feb</c:v>
                </c:pt>
                <c:pt idx="7633">
                  <c:v>Feb</c:v>
                </c:pt>
                <c:pt idx="7634">
                  <c:v>Feb</c:v>
                </c:pt>
                <c:pt idx="7635">
                  <c:v>Feb</c:v>
                </c:pt>
                <c:pt idx="7636">
                  <c:v>Feb</c:v>
                </c:pt>
                <c:pt idx="7637">
                  <c:v>Feb</c:v>
                </c:pt>
                <c:pt idx="7638">
                  <c:v>Feb</c:v>
                </c:pt>
                <c:pt idx="7639">
                  <c:v>Feb</c:v>
                </c:pt>
                <c:pt idx="7640">
                  <c:v>Feb</c:v>
                </c:pt>
                <c:pt idx="7641">
                  <c:v>Feb</c:v>
                </c:pt>
                <c:pt idx="7642">
                  <c:v>Feb</c:v>
                </c:pt>
                <c:pt idx="7643">
                  <c:v>Feb</c:v>
                </c:pt>
                <c:pt idx="7644">
                  <c:v>Feb</c:v>
                </c:pt>
                <c:pt idx="7645">
                  <c:v>Feb</c:v>
                </c:pt>
                <c:pt idx="7646">
                  <c:v>Feb</c:v>
                </c:pt>
                <c:pt idx="7647">
                  <c:v>Feb</c:v>
                </c:pt>
                <c:pt idx="7648">
                  <c:v>Feb</c:v>
                </c:pt>
                <c:pt idx="7649">
                  <c:v>Feb</c:v>
                </c:pt>
                <c:pt idx="7650">
                  <c:v>Feb</c:v>
                </c:pt>
                <c:pt idx="7651">
                  <c:v>Feb</c:v>
                </c:pt>
                <c:pt idx="7652">
                  <c:v>Feb</c:v>
                </c:pt>
                <c:pt idx="7653">
                  <c:v>Feb</c:v>
                </c:pt>
                <c:pt idx="7654">
                  <c:v>Feb</c:v>
                </c:pt>
                <c:pt idx="7655">
                  <c:v>Feb</c:v>
                </c:pt>
                <c:pt idx="7656">
                  <c:v>Feb</c:v>
                </c:pt>
                <c:pt idx="7657">
                  <c:v>Feb</c:v>
                </c:pt>
                <c:pt idx="7658">
                  <c:v>Feb</c:v>
                </c:pt>
                <c:pt idx="7659">
                  <c:v>Feb</c:v>
                </c:pt>
                <c:pt idx="7660">
                  <c:v>Feb</c:v>
                </c:pt>
                <c:pt idx="7661">
                  <c:v>Feb</c:v>
                </c:pt>
                <c:pt idx="7662">
                  <c:v>Feb</c:v>
                </c:pt>
                <c:pt idx="7663">
                  <c:v>Feb</c:v>
                </c:pt>
                <c:pt idx="7664">
                  <c:v>Feb</c:v>
                </c:pt>
                <c:pt idx="7665">
                  <c:v>Feb</c:v>
                </c:pt>
                <c:pt idx="7666">
                  <c:v>Feb</c:v>
                </c:pt>
                <c:pt idx="7667">
                  <c:v>Feb</c:v>
                </c:pt>
                <c:pt idx="7668">
                  <c:v>Feb</c:v>
                </c:pt>
                <c:pt idx="7669">
                  <c:v>Feb</c:v>
                </c:pt>
                <c:pt idx="7670">
                  <c:v>Feb</c:v>
                </c:pt>
                <c:pt idx="7671">
                  <c:v>Feb</c:v>
                </c:pt>
                <c:pt idx="7672">
                  <c:v>Feb</c:v>
                </c:pt>
                <c:pt idx="7673">
                  <c:v>Feb</c:v>
                </c:pt>
                <c:pt idx="7674">
                  <c:v>Feb</c:v>
                </c:pt>
                <c:pt idx="7675">
                  <c:v>Feb</c:v>
                </c:pt>
                <c:pt idx="7676">
                  <c:v>Feb</c:v>
                </c:pt>
                <c:pt idx="7677">
                  <c:v>Feb</c:v>
                </c:pt>
                <c:pt idx="7678">
                  <c:v>Feb</c:v>
                </c:pt>
                <c:pt idx="7679">
                  <c:v>Feb</c:v>
                </c:pt>
                <c:pt idx="7680">
                  <c:v>Feb</c:v>
                </c:pt>
                <c:pt idx="7681">
                  <c:v>Feb</c:v>
                </c:pt>
                <c:pt idx="7682">
                  <c:v>Feb</c:v>
                </c:pt>
                <c:pt idx="7683">
                  <c:v>Feb</c:v>
                </c:pt>
                <c:pt idx="7684">
                  <c:v>Feb</c:v>
                </c:pt>
                <c:pt idx="7685">
                  <c:v>Feb</c:v>
                </c:pt>
                <c:pt idx="7686">
                  <c:v>Feb</c:v>
                </c:pt>
                <c:pt idx="7687">
                  <c:v>Feb</c:v>
                </c:pt>
                <c:pt idx="7688">
                  <c:v>Feb</c:v>
                </c:pt>
                <c:pt idx="7689">
                  <c:v>Feb</c:v>
                </c:pt>
                <c:pt idx="7690">
                  <c:v>Feb</c:v>
                </c:pt>
                <c:pt idx="7691">
                  <c:v>Feb</c:v>
                </c:pt>
                <c:pt idx="7692">
                  <c:v>Feb</c:v>
                </c:pt>
                <c:pt idx="7693">
                  <c:v>Feb</c:v>
                </c:pt>
                <c:pt idx="7694">
                  <c:v>Feb</c:v>
                </c:pt>
                <c:pt idx="7695">
                  <c:v>Feb</c:v>
                </c:pt>
                <c:pt idx="7696">
                  <c:v>Feb</c:v>
                </c:pt>
                <c:pt idx="7697">
                  <c:v>Feb</c:v>
                </c:pt>
                <c:pt idx="7698">
                  <c:v>Feb</c:v>
                </c:pt>
                <c:pt idx="7699">
                  <c:v>Feb</c:v>
                </c:pt>
                <c:pt idx="7700">
                  <c:v>Feb</c:v>
                </c:pt>
                <c:pt idx="7701">
                  <c:v>Feb</c:v>
                </c:pt>
                <c:pt idx="7702">
                  <c:v>Feb</c:v>
                </c:pt>
                <c:pt idx="7703">
                  <c:v>Feb</c:v>
                </c:pt>
                <c:pt idx="7704">
                  <c:v>Feb</c:v>
                </c:pt>
                <c:pt idx="7705">
                  <c:v>Feb</c:v>
                </c:pt>
                <c:pt idx="7706">
                  <c:v>Feb</c:v>
                </c:pt>
                <c:pt idx="7707">
                  <c:v>Feb</c:v>
                </c:pt>
                <c:pt idx="7708">
                  <c:v>Feb</c:v>
                </c:pt>
                <c:pt idx="7709">
                  <c:v>Feb</c:v>
                </c:pt>
                <c:pt idx="7710">
                  <c:v>Feb</c:v>
                </c:pt>
                <c:pt idx="7711">
                  <c:v>Feb</c:v>
                </c:pt>
                <c:pt idx="7712">
                  <c:v>Feb</c:v>
                </c:pt>
                <c:pt idx="7713">
                  <c:v>Feb</c:v>
                </c:pt>
                <c:pt idx="7714">
                  <c:v>Feb</c:v>
                </c:pt>
                <c:pt idx="7715">
                  <c:v>Feb</c:v>
                </c:pt>
                <c:pt idx="7716">
                  <c:v>Feb</c:v>
                </c:pt>
                <c:pt idx="7717">
                  <c:v>Feb</c:v>
                </c:pt>
                <c:pt idx="7718">
                  <c:v>Feb</c:v>
                </c:pt>
                <c:pt idx="7719">
                  <c:v>Feb</c:v>
                </c:pt>
                <c:pt idx="7720">
                  <c:v>Feb</c:v>
                </c:pt>
                <c:pt idx="7721">
                  <c:v>Feb</c:v>
                </c:pt>
                <c:pt idx="7722">
                  <c:v>Feb</c:v>
                </c:pt>
                <c:pt idx="7723">
                  <c:v>Feb</c:v>
                </c:pt>
                <c:pt idx="7724">
                  <c:v>Feb</c:v>
                </c:pt>
                <c:pt idx="7725">
                  <c:v>Feb</c:v>
                </c:pt>
                <c:pt idx="7726">
                  <c:v>Feb</c:v>
                </c:pt>
                <c:pt idx="7727">
                  <c:v>Feb</c:v>
                </c:pt>
                <c:pt idx="7728">
                  <c:v>Feb</c:v>
                </c:pt>
                <c:pt idx="7729">
                  <c:v>Feb</c:v>
                </c:pt>
                <c:pt idx="7730">
                  <c:v>Feb</c:v>
                </c:pt>
                <c:pt idx="7731">
                  <c:v>Feb</c:v>
                </c:pt>
                <c:pt idx="7732">
                  <c:v>Feb</c:v>
                </c:pt>
                <c:pt idx="7733">
                  <c:v>Feb</c:v>
                </c:pt>
                <c:pt idx="7734">
                  <c:v>Feb</c:v>
                </c:pt>
                <c:pt idx="7735">
                  <c:v>Feb</c:v>
                </c:pt>
                <c:pt idx="7736">
                  <c:v>Feb</c:v>
                </c:pt>
                <c:pt idx="7737">
                  <c:v>Feb</c:v>
                </c:pt>
                <c:pt idx="7738">
                  <c:v>Feb</c:v>
                </c:pt>
                <c:pt idx="7739">
                  <c:v>Feb</c:v>
                </c:pt>
                <c:pt idx="7740">
                  <c:v>Feb</c:v>
                </c:pt>
                <c:pt idx="7741">
                  <c:v>Feb</c:v>
                </c:pt>
                <c:pt idx="7742">
                  <c:v>Feb</c:v>
                </c:pt>
                <c:pt idx="7743">
                  <c:v>Feb</c:v>
                </c:pt>
                <c:pt idx="7744">
                  <c:v>Feb</c:v>
                </c:pt>
                <c:pt idx="7745">
                  <c:v>Feb</c:v>
                </c:pt>
                <c:pt idx="7746">
                  <c:v>Feb</c:v>
                </c:pt>
                <c:pt idx="7747">
                  <c:v>Feb</c:v>
                </c:pt>
                <c:pt idx="7748">
                  <c:v>Feb</c:v>
                </c:pt>
                <c:pt idx="7749">
                  <c:v>Feb</c:v>
                </c:pt>
                <c:pt idx="7750">
                  <c:v>Feb</c:v>
                </c:pt>
                <c:pt idx="7751">
                  <c:v>Feb</c:v>
                </c:pt>
                <c:pt idx="7752">
                  <c:v>Feb</c:v>
                </c:pt>
                <c:pt idx="7753">
                  <c:v>Feb</c:v>
                </c:pt>
                <c:pt idx="7754">
                  <c:v>Feb</c:v>
                </c:pt>
                <c:pt idx="7755">
                  <c:v>Feb</c:v>
                </c:pt>
                <c:pt idx="7756">
                  <c:v>Feb</c:v>
                </c:pt>
                <c:pt idx="7757">
                  <c:v>Feb</c:v>
                </c:pt>
                <c:pt idx="7758">
                  <c:v>Feb</c:v>
                </c:pt>
                <c:pt idx="7759">
                  <c:v>Feb</c:v>
                </c:pt>
                <c:pt idx="7760">
                  <c:v>Feb</c:v>
                </c:pt>
                <c:pt idx="7761">
                  <c:v>Feb</c:v>
                </c:pt>
                <c:pt idx="7762">
                  <c:v>Feb</c:v>
                </c:pt>
                <c:pt idx="7763">
                  <c:v>Feb</c:v>
                </c:pt>
                <c:pt idx="7764">
                  <c:v>Feb</c:v>
                </c:pt>
                <c:pt idx="7765">
                  <c:v>Feb</c:v>
                </c:pt>
                <c:pt idx="7766">
                  <c:v>Feb</c:v>
                </c:pt>
                <c:pt idx="7767">
                  <c:v>Feb</c:v>
                </c:pt>
                <c:pt idx="7768">
                  <c:v>Feb</c:v>
                </c:pt>
                <c:pt idx="7769">
                  <c:v>Feb</c:v>
                </c:pt>
                <c:pt idx="7770">
                  <c:v>Feb</c:v>
                </c:pt>
                <c:pt idx="7771">
                  <c:v>Feb</c:v>
                </c:pt>
                <c:pt idx="7772">
                  <c:v>Feb</c:v>
                </c:pt>
                <c:pt idx="7773">
                  <c:v>Feb</c:v>
                </c:pt>
                <c:pt idx="7774">
                  <c:v>Feb</c:v>
                </c:pt>
                <c:pt idx="7775">
                  <c:v>Feb</c:v>
                </c:pt>
                <c:pt idx="7776">
                  <c:v>Feb</c:v>
                </c:pt>
                <c:pt idx="7777">
                  <c:v>Feb</c:v>
                </c:pt>
                <c:pt idx="7778">
                  <c:v>Feb</c:v>
                </c:pt>
                <c:pt idx="7779">
                  <c:v>Feb</c:v>
                </c:pt>
                <c:pt idx="7780">
                  <c:v>Feb</c:v>
                </c:pt>
                <c:pt idx="7781">
                  <c:v>Feb</c:v>
                </c:pt>
                <c:pt idx="7782">
                  <c:v>Feb</c:v>
                </c:pt>
                <c:pt idx="7783">
                  <c:v>Feb</c:v>
                </c:pt>
                <c:pt idx="7784">
                  <c:v>Feb</c:v>
                </c:pt>
                <c:pt idx="7785">
                  <c:v>Feb</c:v>
                </c:pt>
                <c:pt idx="7786">
                  <c:v>Feb</c:v>
                </c:pt>
                <c:pt idx="7787">
                  <c:v>Feb</c:v>
                </c:pt>
                <c:pt idx="7788">
                  <c:v>Feb</c:v>
                </c:pt>
                <c:pt idx="7789">
                  <c:v>Feb</c:v>
                </c:pt>
                <c:pt idx="7790">
                  <c:v>Feb</c:v>
                </c:pt>
                <c:pt idx="7791">
                  <c:v>Feb</c:v>
                </c:pt>
                <c:pt idx="7792">
                  <c:v>Feb</c:v>
                </c:pt>
                <c:pt idx="7793">
                  <c:v>Feb</c:v>
                </c:pt>
                <c:pt idx="7794">
                  <c:v>Feb</c:v>
                </c:pt>
                <c:pt idx="7795">
                  <c:v>Feb</c:v>
                </c:pt>
                <c:pt idx="7796">
                  <c:v>Feb</c:v>
                </c:pt>
                <c:pt idx="7797">
                  <c:v>Feb</c:v>
                </c:pt>
                <c:pt idx="7798">
                  <c:v>Feb</c:v>
                </c:pt>
                <c:pt idx="7799">
                  <c:v>Feb</c:v>
                </c:pt>
                <c:pt idx="7800">
                  <c:v>Feb</c:v>
                </c:pt>
                <c:pt idx="7801">
                  <c:v>Feb</c:v>
                </c:pt>
                <c:pt idx="7802">
                  <c:v>Feb</c:v>
                </c:pt>
                <c:pt idx="7803">
                  <c:v>Feb</c:v>
                </c:pt>
                <c:pt idx="7804">
                  <c:v>Feb</c:v>
                </c:pt>
                <c:pt idx="7805">
                  <c:v>Feb</c:v>
                </c:pt>
                <c:pt idx="7806">
                  <c:v>Feb</c:v>
                </c:pt>
                <c:pt idx="7807">
                  <c:v>Feb</c:v>
                </c:pt>
                <c:pt idx="7808">
                  <c:v>Feb</c:v>
                </c:pt>
                <c:pt idx="7809">
                  <c:v>Feb</c:v>
                </c:pt>
                <c:pt idx="7810">
                  <c:v>Feb</c:v>
                </c:pt>
                <c:pt idx="7811">
                  <c:v>Feb</c:v>
                </c:pt>
                <c:pt idx="7812">
                  <c:v>Feb</c:v>
                </c:pt>
                <c:pt idx="7813">
                  <c:v>Feb</c:v>
                </c:pt>
                <c:pt idx="7814">
                  <c:v>Feb</c:v>
                </c:pt>
                <c:pt idx="7815">
                  <c:v>Feb</c:v>
                </c:pt>
                <c:pt idx="7816">
                  <c:v>Feb</c:v>
                </c:pt>
                <c:pt idx="7817">
                  <c:v>Feb</c:v>
                </c:pt>
                <c:pt idx="7818">
                  <c:v>Feb</c:v>
                </c:pt>
                <c:pt idx="7819">
                  <c:v>Feb</c:v>
                </c:pt>
                <c:pt idx="7820">
                  <c:v>Feb</c:v>
                </c:pt>
                <c:pt idx="7821">
                  <c:v>Feb</c:v>
                </c:pt>
                <c:pt idx="7822">
                  <c:v>Feb</c:v>
                </c:pt>
                <c:pt idx="7823">
                  <c:v>Feb</c:v>
                </c:pt>
                <c:pt idx="7824">
                  <c:v>Feb</c:v>
                </c:pt>
                <c:pt idx="7825">
                  <c:v>Feb</c:v>
                </c:pt>
                <c:pt idx="7826">
                  <c:v>Feb</c:v>
                </c:pt>
                <c:pt idx="7827">
                  <c:v>Feb</c:v>
                </c:pt>
                <c:pt idx="7828">
                  <c:v>Feb</c:v>
                </c:pt>
                <c:pt idx="7829">
                  <c:v>Feb</c:v>
                </c:pt>
                <c:pt idx="7830">
                  <c:v>Feb</c:v>
                </c:pt>
                <c:pt idx="7831">
                  <c:v>Feb</c:v>
                </c:pt>
                <c:pt idx="7832">
                  <c:v>Feb</c:v>
                </c:pt>
                <c:pt idx="7833">
                  <c:v>Feb</c:v>
                </c:pt>
                <c:pt idx="7834">
                  <c:v>Feb</c:v>
                </c:pt>
                <c:pt idx="7835">
                  <c:v>Feb</c:v>
                </c:pt>
                <c:pt idx="7836">
                  <c:v>Feb</c:v>
                </c:pt>
                <c:pt idx="7837">
                  <c:v>Feb</c:v>
                </c:pt>
                <c:pt idx="7838">
                  <c:v>Feb</c:v>
                </c:pt>
                <c:pt idx="7839">
                  <c:v>Feb</c:v>
                </c:pt>
                <c:pt idx="7840">
                  <c:v>Feb</c:v>
                </c:pt>
                <c:pt idx="7841">
                  <c:v>Feb</c:v>
                </c:pt>
                <c:pt idx="7842">
                  <c:v>Feb</c:v>
                </c:pt>
                <c:pt idx="7843">
                  <c:v>Feb</c:v>
                </c:pt>
                <c:pt idx="7844">
                  <c:v>Feb</c:v>
                </c:pt>
                <c:pt idx="7845">
                  <c:v>Feb</c:v>
                </c:pt>
                <c:pt idx="7846">
                  <c:v>Feb</c:v>
                </c:pt>
                <c:pt idx="7847">
                  <c:v>Feb</c:v>
                </c:pt>
                <c:pt idx="7848">
                  <c:v>Feb</c:v>
                </c:pt>
                <c:pt idx="7849">
                  <c:v>Feb</c:v>
                </c:pt>
                <c:pt idx="7850">
                  <c:v>Feb</c:v>
                </c:pt>
                <c:pt idx="7851">
                  <c:v>Feb</c:v>
                </c:pt>
                <c:pt idx="7852">
                  <c:v>Feb</c:v>
                </c:pt>
                <c:pt idx="7853">
                  <c:v>Feb</c:v>
                </c:pt>
                <c:pt idx="7854">
                  <c:v>Feb</c:v>
                </c:pt>
                <c:pt idx="7855">
                  <c:v>Feb</c:v>
                </c:pt>
                <c:pt idx="7856">
                  <c:v>Feb</c:v>
                </c:pt>
                <c:pt idx="7857">
                  <c:v>Feb</c:v>
                </c:pt>
                <c:pt idx="7858">
                  <c:v>Feb</c:v>
                </c:pt>
                <c:pt idx="7859">
                  <c:v>Feb</c:v>
                </c:pt>
                <c:pt idx="7860">
                  <c:v>Feb</c:v>
                </c:pt>
                <c:pt idx="7861">
                  <c:v>Feb</c:v>
                </c:pt>
                <c:pt idx="7862">
                  <c:v>Feb</c:v>
                </c:pt>
                <c:pt idx="7863">
                  <c:v>Feb</c:v>
                </c:pt>
                <c:pt idx="7864">
                  <c:v>Feb</c:v>
                </c:pt>
                <c:pt idx="7865">
                  <c:v>Feb</c:v>
                </c:pt>
                <c:pt idx="7866">
                  <c:v>Feb</c:v>
                </c:pt>
                <c:pt idx="7867">
                  <c:v>Feb</c:v>
                </c:pt>
                <c:pt idx="7868">
                  <c:v>Feb</c:v>
                </c:pt>
                <c:pt idx="7869">
                  <c:v>Feb</c:v>
                </c:pt>
                <c:pt idx="7870">
                  <c:v>Feb</c:v>
                </c:pt>
                <c:pt idx="7871">
                  <c:v>Feb</c:v>
                </c:pt>
                <c:pt idx="7872">
                  <c:v>Feb</c:v>
                </c:pt>
                <c:pt idx="7873">
                  <c:v>Feb</c:v>
                </c:pt>
                <c:pt idx="7874">
                  <c:v>Feb</c:v>
                </c:pt>
                <c:pt idx="7875">
                  <c:v>Feb</c:v>
                </c:pt>
                <c:pt idx="7876">
                  <c:v>Feb</c:v>
                </c:pt>
                <c:pt idx="7877">
                  <c:v>Feb</c:v>
                </c:pt>
                <c:pt idx="7878">
                  <c:v>Feb</c:v>
                </c:pt>
                <c:pt idx="7879">
                  <c:v>Feb</c:v>
                </c:pt>
                <c:pt idx="7880">
                  <c:v>Feb</c:v>
                </c:pt>
                <c:pt idx="7881">
                  <c:v>Feb</c:v>
                </c:pt>
                <c:pt idx="7882">
                  <c:v>Feb</c:v>
                </c:pt>
                <c:pt idx="7883">
                  <c:v>Feb</c:v>
                </c:pt>
                <c:pt idx="7884">
                  <c:v>Feb</c:v>
                </c:pt>
                <c:pt idx="7885">
                  <c:v>Feb</c:v>
                </c:pt>
                <c:pt idx="7886">
                  <c:v>Feb</c:v>
                </c:pt>
                <c:pt idx="7887">
                  <c:v>Feb</c:v>
                </c:pt>
                <c:pt idx="7888">
                  <c:v>Feb</c:v>
                </c:pt>
                <c:pt idx="7889">
                  <c:v>Feb</c:v>
                </c:pt>
                <c:pt idx="7890">
                  <c:v>Feb</c:v>
                </c:pt>
                <c:pt idx="7891">
                  <c:v>Feb</c:v>
                </c:pt>
                <c:pt idx="7892">
                  <c:v>Feb</c:v>
                </c:pt>
                <c:pt idx="7893">
                  <c:v>Feb</c:v>
                </c:pt>
                <c:pt idx="7894">
                  <c:v>Feb</c:v>
                </c:pt>
                <c:pt idx="7895">
                  <c:v>Feb</c:v>
                </c:pt>
                <c:pt idx="7896">
                  <c:v>Feb</c:v>
                </c:pt>
                <c:pt idx="7897">
                  <c:v>Feb</c:v>
                </c:pt>
                <c:pt idx="7898">
                  <c:v>Feb</c:v>
                </c:pt>
                <c:pt idx="7899">
                  <c:v>Feb</c:v>
                </c:pt>
                <c:pt idx="7900">
                  <c:v>Feb</c:v>
                </c:pt>
                <c:pt idx="7901">
                  <c:v>Feb</c:v>
                </c:pt>
                <c:pt idx="7902">
                  <c:v>Feb</c:v>
                </c:pt>
                <c:pt idx="7903">
                  <c:v>Feb</c:v>
                </c:pt>
                <c:pt idx="7904">
                  <c:v>Feb</c:v>
                </c:pt>
                <c:pt idx="7905">
                  <c:v>Feb</c:v>
                </c:pt>
                <c:pt idx="7906">
                  <c:v>Feb</c:v>
                </c:pt>
                <c:pt idx="7907">
                  <c:v>Feb</c:v>
                </c:pt>
                <c:pt idx="7908">
                  <c:v>Feb</c:v>
                </c:pt>
                <c:pt idx="7909">
                  <c:v>Feb</c:v>
                </c:pt>
                <c:pt idx="7910">
                  <c:v>Feb</c:v>
                </c:pt>
                <c:pt idx="7911">
                  <c:v>Feb</c:v>
                </c:pt>
                <c:pt idx="7912">
                  <c:v>Feb</c:v>
                </c:pt>
                <c:pt idx="7913">
                  <c:v>Feb</c:v>
                </c:pt>
                <c:pt idx="7914">
                  <c:v>Feb</c:v>
                </c:pt>
                <c:pt idx="7915">
                  <c:v>Feb</c:v>
                </c:pt>
                <c:pt idx="7916">
                  <c:v>Feb</c:v>
                </c:pt>
                <c:pt idx="7917">
                  <c:v>Feb</c:v>
                </c:pt>
                <c:pt idx="7918">
                  <c:v>Feb</c:v>
                </c:pt>
                <c:pt idx="7919">
                  <c:v>Feb</c:v>
                </c:pt>
                <c:pt idx="7920">
                  <c:v>Feb</c:v>
                </c:pt>
                <c:pt idx="7921">
                  <c:v>Feb</c:v>
                </c:pt>
                <c:pt idx="7922">
                  <c:v>Feb</c:v>
                </c:pt>
                <c:pt idx="7923">
                  <c:v>Feb</c:v>
                </c:pt>
                <c:pt idx="7924">
                  <c:v>Feb</c:v>
                </c:pt>
                <c:pt idx="7925">
                  <c:v>Feb</c:v>
                </c:pt>
                <c:pt idx="7926">
                  <c:v>Feb</c:v>
                </c:pt>
                <c:pt idx="7927">
                  <c:v>Feb</c:v>
                </c:pt>
                <c:pt idx="7928">
                  <c:v>Feb</c:v>
                </c:pt>
                <c:pt idx="7929">
                  <c:v>Feb</c:v>
                </c:pt>
                <c:pt idx="7930">
                  <c:v>Feb</c:v>
                </c:pt>
                <c:pt idx="7931">
                  <c:v>Feb</c:v>
                </c:pt>
                <c:pt idx="7932">
                  <c:v>Feb</c:v>
                </c:pt>
                <c:pt idx="7933">
                  <c:v>Feb</c:v>
                </c:pt>
                <c:pt idx="7934">
                  <c:v>Feb</c:v>
                </c:pt>
                <c:pt idx="7935">
                  <c:v>Feb</c:v>
                </c:pt>
                <c:pt idx="7936">
                  <c:v>Feb</c:v>
                </c:pt>
                <c:pt idx="7937">
                  <c:v>Feb</c:v>
                </c:pt>
                <c:pt idx="7938">
                  <c:v>Feb</c:v>
                </c:pt>
                <c:pt idx="7939">
                  <c:v>Feb</c:v>
                </c:pt>
                <c:pt idx="7940">
                  <c:v>Feb</c:v>
                </c:pt>
                <c:pt idx="7941">
                  <c:v>Feb</c:v>
                </c:pt>
                <c:pt idx="7942">
                  <c:v>Feb</c:v>
                </c:pt>
                <c:pt idx="7943">
                  <c:v>Feb</c:v>
                </c:pt>
                <c:pt idx="7944">
                  <c:v>Feb</c:v>
                </c:pt>
                <c:pt idx="7945">
                  <c:v>Feb</c:v>
                </c:pt>
                <c:pt idx="7946">
                  <c:v>Feb</c:v>
                </c:pt>
                <c:pt idx="7947">
                  <c:v>Feb</c:v>
                </c:pt>
                <c:pt idx="7948">
                  <c:v>Feb</c:v>
                </c:pt>
                <c:pt idx="7949">
                  <c:v>Feb</c:v>
                </c:pt>
                <c:pt idx="7950">
                  <c:v>Feb</c:v>
                </c:pt>
                <c:pt idx="7951">
                  <c:v>Feb</c:v>
                </c:pt>
                <c:pt idx="7952">
                  <c:v>Feb</c:v>
                </c:pt>
                <c:pt idx="7953">
                  <c:v>Feb</c:v>
                </c:pt>
                <c:pt idx="7954">
                  <c:v>Feb</c:v>
                </c:pt>
                <c:pt idx="7955">
                  <c:v>Feb</c:v>
                </c:pt>
                <c:pt idx="7956">
                  <c:v>Feb</c:v>
                </c:pt>
                <c:pt idx="7957">
                  <c:v>Feb</c:v>
                </c:pt>
                <c:pt idx="7958">
                  <c:v>Feb</c:v>
                </c:pt>
                <c:pt idx="7959">
                  <c:v>Feb</c:v>
                </c:pt>
                <c:pt idx="7960">
                  <c:v>Feb</c:v>
                </c:pt>
                <c:pt idx="7961">
                  <c:v>Feb</c:v>
                </c:pt>
                <c:pt idx="7962">
                  <c:v>Feb</c:v>
                </c:pt>
                <c:pt idx="7963">
                  <c:v>Feb</c:v>
                </c:pt>
                <c:pt idx="7964">
                  <c:v>Feb</c:v>
                </c:pt>
                <c:pt idx="7965">
                  <c:v>Feb</c:v>
                </c:pt>
                <c:pt idx="7966">
                  <c:v>Feb</c:v>
                </c:pt>
                <c:pt idx="7967">
                  <c:v>Feb</c:v>
                </c:pt>
                <c:pt idx="7968">
                  <c:v>Feb</c:v>
                </c:pt>
                <c:pt idx="7969">
                  <c:v>Feb</c:v>
                </c:pt>
                <c:pt idx="7970">
                  <c:v>Feb</c:v>
                </c:pt>
                <c:pt idx="7971">
                  <c:v>Feb</c:v>
                </c:pt>
                <c:pt idx="7972">
                  <c:v>Feb</c:v>
                </c:pt>
                <c:pt idx="7973">
                  <c:v>Feb</c:v>
                </c:pt>
                <c:pt idx="7974">
                  <c:v>Feb</c:v>
                </c:pt>
                <c:pt idx="7975">
                  <c:v>Feb</c:v>
                </c:pt>
                <c:pt idx="7976">
                  <c:v>Feb</c:v>
                </c:pt>
                <c:pt idx="7977">
                  <c:v>Feb</c:v>
                </c:pt>
                <c:pt idx="7978">
                  <c:v>Feb</c:v>
                </c:pt>
                <c:pt idx="7979">
                  <c:v>Feb</c:v>
                </c:pt>
                <c:pt idx="7980">
                  <c:v>Feb</c:v>
                </c:pt>
                <c:pt idx="7981">
                  <c:v>Feb</c:v>
                </c:pt>
                <c:pt idx="7982">
                  <c:v>Feb</c:v>
                </c:pt>
                <c:pt idx="7983">
                  <c:v>Feb</c:v>
                </c:pt>
                <c:pt idx="7984">
                  <c:v>Feb</c:v>
                </c:pt>
                <c:pt idx="7985">
                  <c:v>Feb</c:v>
                </c:pt>
                <c:pt idx="7986">
                  <c:v>Feb</c:v>
                </c:pt>
                <c:pt idx="7987">
                  <c:v>Feb</c:v>
                </c:pt>
                <c:pt idx="7988">
                  <c:v>Feb</c:v>
                </c:pt>
                <c:pt idx="7989">
                  <c:v>Feb</c:v>
                </c:pt>
                <c:pt idx="7990">
                  <c:v>Feb</c:v>
                </c:pt>
                <c:pt idx="7991">
                  <c:v>Feb</c:v>
                </c:pt>
                <c:pt idx="7992">
                  <c:v>Feb</c:v>
                </c:pt>
                <c:pt idx="7993">
                  <c:v>Feb</c:v>
                </c:pt>
                <c:pt idx="7994">
                  <c:v>Feb</c:v>
                </c:pt>
                <c:pt idx="7995">
                  <c:v>Feb</c:v>
                </c:pt>
                <c:pt idx="7996">
                  <c:v>Feb</c:v>
                </c:pt>
                <c:pt idx="7997">
                  <c:v>Feb</c:v>
                </c:pt>
                <c:pt idx="7998">
                  <c:v>Feb</c:v>
                </c:pt>
                <c:pt idx="7999">
                  <c:v>Feb</c:v>
                </c:pt>
                <c:pt idx="8000">
                  <c:v>Feb</c:v>
                </c:pt>
                <c:pt idx="8001">
                  <c:v>Feb</c:v>
                </c:pt>
                <c:pt idx="8002">
                  <c:v>Feb</c:v>
                </c:pt>
                <c:pt idx="8003">
                  <c:v>Feb</c:v>
                </c:pt>
                <c:pt idx="8004">
                  <c:v>Feb</c:v>
                </c:pt>
                <c:pt idx="8005">
                  <c:v>Feb</c:v>
                </c:pt>
                <c:pt idx="8006">
                  <c:v>Feb</c:v>
                </c:pt>
                <c:pt idx="8007">
                  <c:v>Feb</c:v>
                </c:pt>
                <c:pt idx="8008">
                  <c:v>Feb</c:v>
                </c:pt>
                <c:pt idx="8009">
                  <c:v>Feb</c:v>
                </c:pt>
                <c:pt idx="8010">
                  <c:v>Feb</c:v>
                </c:pt>
                <c:pt idx="8011">
                  <c:v>Feb</c:v>
                </c:pt>
                <c:pt idx="8012">
                  <c:v>Feb</c:v>
                </c:pt>
                <c:pt idx="8013">
                  <c:v>Feb</c:v>
                </c:pt>
                <c:pt idx="8014">
                  <c:v>Feb</c:v>
                </c:pt>
                <c:pt idx="8015">
                  <c:v>Feb</c:v>
                </c:pt>
                <c:pt idx="8016">
                  <c:v>Mar</c:v>
                </c:pt>
                <c:pt idx="8017">
                  <c:v>Mar</c:v>
                </c:pt>
                <c:pt idx="8018">
                  <c:v>Mar</c:v>
                </c:pt>
                <c:pt idx="8019">
                  <c:v>Mar</c:v>
                </c:pt>
                <c:pt idx="8020">
                  <c:v>Mar</c:v>
                </c:pt>
                <c:pt idx="8021">
                  <c:v>Mar</c:v>
                </c:pt>
                <c:pt idx="8022">
                  <c:v>Mar</c:v>
                </c:pt>
                <c:pt idx="8023">
                  <c:v>Mar</c:v>
                </c:pt>
                <c:pt idx="8024">
                  <c:v>Mar</c:v>
                </c:pt>
                <c:pt idx="8025">
                  <c:v>Mar</c:v>
                </c:pt>
                <c:pt idx="8026">
                  <c:v>Mar</c:v>
                </c:pt>
                <c:pt idx="8027">
                  <c:v>Mar</c:v>
                </c:pt>
                <c:pt idx="8028">
                  <c:v>Mar</c:v>
                </c:pt>
                <c:pt idx="8029">
                  <c:v>Mar</c:v>
                </c:pt>
                <c:pt idx="8030">
                  <c:v>Mar</c:v>
                </c:pt>
                <c:pt idx="8031">
                  <c:v>Mar</c:v>
                </c:pt>
                <c:pt idx="8032">
                  <c:v>Mar</c:v>
                </c:pt>
                <c:pt idx="8033">
                  <c:v>Mar</c:v>
                </c:pt>
                <c:pt idx="8034">
                  <c:v>Mar</c:v>
                </c:pt>
                <c:pt idx="8035">
                  <c:v>Mar</c:v>
                </c:pt>
                <c:pt idx="8036">
                  <c:v>Mar</c:v>
                </c:pt>
                <c:pt idx="8037">
                  <c:v>Mar</c:v>
                </c:pt>
                <c:pt idx="8038">
                  <c:v>Mar</c:v>
                </c:pt>
                <c:pt idx="8039">
                  <c:v>Mar</c:v>
                </c:pt>
                <c:pt idx="8040">
                  <c:v>Mar</c:v>
                </c:pt>
                <c:pt idx="8041">
                  <c:v>Mar</c:v>
                </c:pt>
                <c:pt idx="8042">
                  <c:v>Mar</c:v>
                </c:pt>
                <c:pt idx="8043">
                  <c:v>Mar</c:v>
                </c:pt>
                <c:pt idx="8044">
                  <c:v>Mar</c:v>
                </c:pt>
                <c:pt idx="8045">
                  <c:v>Mar</c:v>
                </c:pt>
                <c:pt idx="8046">
                  <c:v>Mar</c:v>
                </c:pt>
                <c:pt idx="8047">
                  <c:v>Mar</c:v>
                </c:pt>
                <c:pt idx="8048">
                  <c:v>Mar</c:v>
                </c:pt>
                <c:pt idx="8049">
                  <c:v>Mar</c:v>
                </c:pt>
                <c:pt idx="8050">
                  <c:v>Mar</c:v>
                </c:pt>
                <c:pt idx="8051">
                  <c:v>Mar</c:v>
                </c:pt>
                <c:pt idx="8052">
                  <c:v>Mar</c:v>
                </c:pt>
                <c:pt idx="8053">
                  <c:v>Mar</c:v>
                </c:pt>
                <c:pt idx="8054">
                  <c:v>Mar</c:v>
                </c:pt>
                <c:pt idx="8055">
                  <c:v>Mar</c:v>
                </c:pt>
                <c:pt idx="8056">
                  <c:v>Mar</c:v>
                </c:pt>
                <c:pt idx="8057">
                  <c:v>Mar</c:v>
                </c:pt>
                <c:pt idx="8058">
                  <c:v>Mar</c:v>
                </c:pt>
                <c:pt idx="8059">
                  <c:v>Mar</c:v>
                </c:pt>
                <c:pt idx="8060">
                  <c:v>Mar</c:v>
                </c:pt>
                <c:pt idx="8061">
                  <c:v>Mar</c:v>
                </c:pt>
                <c:pt idx="8062">
                  <c:v>Mar</c:v>
                </c:pt>
                <c:pt idx="8063">
                  <c:v>Mar</c:v>
                </c:pt>
                <c:pt idx="8064">
                  <c:v>Mar</c:v>
                </c:pt>
                <c:pt idx="8065">
                  <c:v>Mar</c:v>
                </c:pt>
                <c:pt idx="8066">
                  <c:v>Mar</c:v>
                </c:pt>
                <c:pt idx="8067">
                  <c:v>Mar</c:v>
                </c:pt>
                <c:pt idx="8068">
                  <c:v>Mar</c:v>
                </c:pt>
                <c:pt idx="8069">
                  <c:v>Mar</c:v>
                </c:pt>
                <c:pt idx="8070">
                  <c:v>Mar</c:v>
                </c:pt>
                <c:pt idx="8071">
                  <c:v>Mar</c:v>
                </c:pt>
                <c:pt idx="8072">
                  <c:v>Mar</c:v>
                </c:pt>
                <c:pt idx="8073">
                  <c:v>Mar</c:v>
                </c:pt>
                <c:pt idx="8074">
                  <c:v>Mar</c:v>
                </c:pt>
                <c:pt idx="8075">
                  <c:v>Mar</c:v>
                </c:pt>
                <c:pt idx="8076">
                  <c:v>Mar</c:v>
                </c:pt>
                <c:pt idx="8077">
                  <c:v>Mar</c:v>
                </c:pt>
                <c:pt idx="8078">
                  <c:v>Mar</c:v>
                </c:pt>
                <c:pt idx="8079">
                  <c:v>Mar</c:v>
                </c:pt>
                <c:pt idx="8080">
                  <c:v>Mar</c:v>
                </c:pt>
                <c:pt idx="8081">
                  <c:v>Mar</c:v>
                </c:pt>
                <c:pt idx="8082">
                  <c:v>Mar</c:v>
                </c:pt>
                <c:pt idx="8083">
                  <c:v>Mar</c:v>
                </c:pt>
                <c:pt idx="8084">
                  <c:v>Mar</c:v>
                </c:pt>
                <c:pt idx="8085">
                  <c:v>Mar</c:v>
                </c:pt>
                <c:pt idx="8086">
                  <c:v>Mar</c:v>
                </c:pt>
                <c:pt idx="8087">
                  <c:v>Mar</c:v>
                </c:pt>
                <c:pt idx="8088">
                  <c:v>Mar</c:v>
                </c:pt>
                <c:pt idx="8089">
                  <c:v>Mar</c:v>
                </c:pt>
                <c:pt idx="8090">
                  <c:v>Mar</c:v>
                </c:pt>
                <c:pt idx="8091">
                  <c:v>Mar</c:v>
                </c:pt>
                <c:pt idx="8092">
                  <c:v>Mar</c:v>
                </c:pt>
                <c:pt idx="8093">
                  <c:v>Mar</c:v>
                </c:pt>
                <c:pt idx="8094">
                  <c:v>Mar</c:v>
                </c:pt>
                <c:pt idx="8095">
                  <c:v>Mar</c:v>
                </c:pt>
                <c:pt idx="8096">
                  <c:v>Mar</c:v>
                </c:pt>
                <c:pt idx="8097">
                  <c:v>Mar</c:v>
                </c:pt>
                <c:pt idx="8098">
                  <c:v>Mar</c:v>
                </c:pt>
                <c:pt idx="8099">
                  <c:v>Mar</c:v>
                </c:pt>
                <c:pt idx="8100">
                  <c:v>Mar</c:v>
                </c:pt>
                <c:pt idx="8101">
                  <c:v>Mar</c:v>
                </c:pt>
                <c:pt idx="8102">
                  <c:v>Mar</c:v>
                </c:pt>
                <c:pt idx="8103">
                  <c:v>Mar</c:v>
                </c:pt>
                <c:pt idx="8104">
                  <c:v>Mar</c:v>
                </c:pt>
                <c:pt idx="8105">
                  <c:v>Mar</c:v>
                </c:pt>
                <c:pt idx="8106">
                  <c:v>Mar</c:v>
                </c:pt>
                <c:pt idx="8107">
                  <c:v>Mar</c:v>
                </c:pt>
                <c:pt idx="8108">
                  <c:v>Mar</c:v>
                </c:pt>
                <c:pt idx="8109">
                  <c:v>Mar</c:v>
                </c:pt>
                <c:pt idx="8110">
                  <c:v>Mar</c:v>
                </c:pt>
                <c:pt idx="8111">
                  <c:v>Mar</c:v>
                </c:pt>
                <c:pt idx="8112">
                  <c:v>Mar</c:v>
                </c:pt>
                <c:pt idx="8113">
                  <c:v>Mar</c:v>
                </c:pt>
                <c:pt idx="8114">
                  <c:v>Mar</c:v>
                </c:pt>
                <c:pt idx="8115">
                  <c:v>Mar</c:v>
                </c:pt>
                <c:pt idx="8116">
                  <c:v>Mar</c:v>
                </c:pt>
                <c:pt idx="8117">
                  <c:v>Mar</c:v>
                </c:pt>
                <c:pt idx="8118">
                  <c:v>Mar</c:v>
                </c:pt>
                <c:pt idx="8119">
                  <c:v>Mar</c:v>
                </c:pt>
                <c:pt idx="8120">
                  <c:v>Mar</c:v>
                </c:pt>
                <c:pt idx="8121">
                  <c:v>Mar</c:v>
                </c:pt>
                <c:pt idx="8122">
                  <c:v>Mar</c:v>
                </c:pt>
                <c:pt idx="8123">
                  <c:v>Mar</c:v>
                </c:pt>
                <c:pt idx="8124">
                  <c:v>Mar</c:v>
                </c:pt>
                <c:pt idx="8125">
                  <c:v>Mar</c:v>
                </c:pt>
                <c:pt idx="8126">
                  <c:v>Mar</c:v>
                </c:pt>
                <c:pt idx="8127">
                  <c:v>Mar</c:v>
                </c:pt>
                <c:pt idx="8128">
                  <c:v>Mar</c:v>
                </c:pt>
                <c:pt idx="8129">
                  <c:v>Mar</c:v>
                </c:pt>
                <c:pt idx="8130">
                  <c:v>Mar</c:v>
                </c:pt>
                <c:pt idx="8131">
                  <c:v>Mar</c:v>
                </c:pt>
                <c:pt idx="8132">
                  <c:v>Mar</c:v>
                </c:pt>
                <c:pt idx="8133">
                  <c:v>Mar</c:v>
                </c:pt>
                <c:pt idx="8134">
                  <c:v>Mar</c:v>
                </c:pt>
                <c:pt idx="8135">
                  <c:v>Mar</c:v>
                </c:pt>
                <c:pt idx="8136">
                  <c:v>Mar</c:v>
                </c:pt>
                <c:pt idx="8137">
                  <c:v>Mar</c:v>
                </c:pt>
                <c:pt idx="8138">
                  <c:v>Mar</c:v>
                </c:pt>
                <c:pt idx="8139">
                  <c:v>Mar</c:v>
                </c:pt>
                <c:pt idx="8140">
                  <c:v>Mar</c:v>
                </c:pt>
                <c:pt idx="8141">
                  <c:v>Mar</c:v>
                </c:pt>
                <c:pt idx="8142">
                  <c:v>Mar</c:v>
                </c:pt>
                <c:pt idx="8143">
                  <c:v>Mar</c:v>
                </c:pt>
                <c:pt idx="8144">
                  <c:v>Mar</c:v>
                </c:pt>
                <c:pt idx="8145">
                  <c:v>Mar</c:v>
                </c:pt>
                <c:pt idx="8146">
                  <c:v>Mar</c:v>
                </c:pt>
                <c:pt idx="8147">
                  <c:v>Mar</c:v>
                </c:pt>
                <c:pt idx="8148">
                  <c:v>Mar</c:v>
                </c:pt>
                <c:pt idx="8149">
                  <c:v>Mar</c:v>
                </c:pt>
                <c:pt idx="8150">
                  <c:v>Mar</c:v>
                </c:pt>
                <c:pt idx="8151">
                  <c:v>Mar</c:v>
                </c:pt>
                <c:pt idx="8152">
                  <c:v>Mar</c:v>
                </c:pt>
                <c:pt idx="8153">
                  <c:v>Mar</c:v>
                </c:pt>
                <c:pt idx="8154">
                  <c:v>Mar</c:v>
                </c:pt>
                <c:pt idx="8155">
                  <c:v>Mar</c:v>
                </c:pt>
                <c:pt idx="8156">
                  <c:v>Mar</c:v>
                </c:pt>
                <c:pt idx="8157">
                  <c:v>Mar</c:v>
                </c:pt>
                <c:pt idx="8158">
                  <c:v>Mar</c:v>
                </c:pt>
                <c:pt idx="8159">
                  <c:v>Mar</c:v>
                </c:pt>
                <c:pt idx="8160">
                  <c:v>Mar</c:v>
                </c:pt>
                <c:pt idx="8161">
                  <c:v>Mar</c:v>
                </c:pt>
                <c:pt idx="8162">
                  <c:v>Mar</c:v>
                </c:pt>
                <c:pt idx="8163">
                  <c:v>Mar</c:v>
                </c:pt>
                <c:pt idx="8164">
                  <c:v>Mar</c:v>
                </c:pt>
                <c:pt idx="8165">
                  <c:v>Mar</c:v>
                </c:pt>
                <c:pt idx="8166">
                  <c:v>Mar</c:v>
                </c:pt>
                <c:pt idx="8167">
                  <c:v>Mar</c:v>
                </c:pt>
                <c:pt idx="8168">
                  <c:v>Mar</c:v>
                </c:pt>
                <c:pt idx="8169">
                  <c:v>Mar</c:v>
                </c:pt>
                <c:pt idx="8170">
                  <c:v>Mar</c:v>
                </c:pt>
                <c:pt idx="8171">
                  <c:v>Mar</c:v>
                </c:pt>
                <c:pt idx="8172">
                  <c:v>Mar</c:v>
                </c:pt>
                <c:pt idx="8173">
                  <c:v>Mar</c:v>
                </c:pt>
                <c:pt idx="8174">
                  <c:v>Mar</c:v>
                </c:pt>
                <c:pt idx="8175">
                  <c:v>Mar</c:v>
                </c:pt>
                <c:pt idx="8176">
                  <c:v>Mar</c:v>
                </c:pt>
                <c:pt idx="8177">
                  <c:v>Mar</c:v>
                </c:pt>
                <c:pt idx="8178">
                  <c:v>Mar</c:v>
                </c:pt>
                <c:pt idx="8179">
                  <c:v>Mar</c:v>
                </c:pt>
                <c:pt idx="8180">
                  <c:v>Mar</c:v>
                </c:pt>
                <c:pt idx="8181">
                  <c:v>Mar</c:v>
                </c:pt>
                <c:pt idx="8182">
                  <c:v>Mar</c:v>
                </c:pt>
                <c:pt idx="8183">
                  <c:v>Mar</c:v>
                </c:pt>
                <c:pt idx="8184">
                  <c:v>Mar</c:v>
                </c:pt>
                <c:pt idx="8185">
                  <c:v>Mar</c:v>
                </c:pt>
                <c:pt idx="8186">
                  <c:v>Mar</c:v>
                </c:pt>
                <c:pt idx="8187">
                  <c:v>Mar</c:v>
                </c:pt>
                <c:pt idx="8188">
                  <c:v>Mar</c:v>
                </c:pt>
                <c:pt idx="8189">
                  <c:v>Mar</c:v>
                </c:pt>
                <c:pt idx="8190">
                  <c:v>Mar</c:v>
                </c:pt>
                <c:pt idx="8191">
                  <c:v>Mar</c:v>
                </c:pt>
                <c:pt idx="8192">
                  <c:v>Mar</c:v>
                </c:pt>
                <c:pt idx="8193">
                  <c:v>Mar</c:v>
                </c:pt>
                <c:pt idx="8194">
                  <c:v>Mar</c:v>
                </c:pt>
                <c:pt idx="8195">
                  <c:v>Mar</c:v>
                </c:pt>
                <c:pt idx="8196">
                  <c:v>Mar</c:v>
                </c:pt>
                <c:pt idx="8197">
                  <c:v>Mar</c:v>
                </c:pt>
                <c:pt idx="8198">
                  <c:v>Mar</c:v>
                </c:pt>
                <c:pt idx="8199">
                  <c:v>Mar</c:v>
                </c:pt>
                <c:pt idx="8200">
                  <c:v>Mar</c:v>
                </c:pt>
                <c:pt idx="8201">
                  <c:v>Mar</c:v>
                </c:pt>
                <c:pt idx="8202">
                  <c:v>Mar</c:v>
                </c:pt>
                <c:pt idx="8203">
                  <c:v>Mar</c:v>
                </c:pt>
                <c:pt idx="8204">
                  <c:v>Mar</c:v>
                </c:pt>
                <c:pt idx="8205">
                  <c:v>Mar</c:v>
                </c:pt>
                <c:pt idx="8206">
                  <c:v>Mar</c:v>
                </c:pt>
                <c:pt idx="8207">
                  <c:v>Mar</c:v>
                </c:pt>
                <c:pt idx="8208">
                  <c:v>Mar</c:v>
                </c:pt>
                <c:pt idx="8209">
                  <c:v>Mar</c:v>
                </c:pt>
                <c:pt idx="8210">
                  <c:v>Mar</c:v>
                </c:pt>
                <c:pt idx="8211">
                  <c:v>Mar</c:v>
                </c:pt>
                <c:pt idx="8212">
                  <c:v>Mar</c:v>
                </c:pt>
                <c:pt idx="8213">
                  <c:v>Mar</c:v>
                </c:pt>
                <c:pt idx="8214">
                  <c:v>Mar</c:v>
                </c:pt>
                <c:pt idx="8215">
                  <c:v>Mar</c:v>
                </c:pt>
                <c:pt idx="8216">
                  <c:v>Mar</c:v>
                </c:pt>
                <c:pt idx="8217">
                  <c:v>Mar</c:v>
                </c:pt>
                <c:pt idx="8218">
                  <c:v>Mar</c:v>
                </c:pt>
                <c:pt idx="8219">
                  <c:v>Mar</c:v>
                </c:pt>
                <c:pt idx="8220">
                  <c:v>Mar</c:v>
                </c:pt>
                <c:pt idx="8221">
                  <c:v>Mar</c:v>
                </c:pt>
                <c:pt idx="8222">
                  <c:v>Mar</c:v>
                </c:pt>
                <c:pt idx="8223">
                  <c:v>Mar</c:v>
                </c:pt>
                <c:pt idx="8224">
                  <c:v>Mar</c:v>
                </c:pt>
                <c:pt idx="8225">
                  <c:v>Mar</c:v>
                </c:pt>
                <c:pt idx="8226">
                  <c:v>Mar</c:v>
                </c:pt>
                <c:pt idx="8227">
                  <c:v>Mar</c:v>
                </c:pt>
                <c:pt idx="8228">
                  <c:v>Mar</c:v>
                </c:pt>
                <c:pt idx="8229">
                  <c:v>Mar</c:v>
                </c:pt>
                <c:pt idx="8230">
                  <c:v>Mar</c:v>
                </c:pt>
                <c:pt idx="8231">
                  <c:v>Mar</c:v>
                </c:pt>
                <c:pt idx="8232">
                  <c:v>Mar</c:v>
                </c:pt>
                <c:pt idx="8233">
                  <c:v>Mar</c:v>
                </c:pt>
                <c:pt idx="8234">
                  <c:v>Mar</c:v>
                </c:pt>
                <c:pt idx="8235">
                  <c:v>Mar</c:v>
                </c:pt>
                <c:pt idx="8236">
                  <c:v>Mar</c:v>
                </c:pt>
                <c:pt idx="8237">
                  <c:v>Mar</c:v>
                </c:pt>
                <c:pt idx="8238">
                  <c:v>Mar</c:v>
                </c:pt>
                <c:pt idx="8239">
                  <c:v>Mar</c:v>
                </c:pt>
                <c:pt idx="8240">
                  <c:v>Mar</c:v>
                </c:pt>
                <c:pt idx="8241">
                  <c:v>Mar</c:v>
                </c:pt>
                <c:pt idx="8242">
                  <c:v>Mar</c:v>
                </c:pt>
                <c:pt idx="8243">
                  <c:v>Mar</c:v>
                </c:pt>
                <c:pt idx="8244">
                  <c:v>Mar</c:v>
                </c:pt>
                <c:pt idx="8245">
                  <c:v>Mar</c:v>
                </c:pt>
                <c:pt idx="8246">
                  <c:v>Mar</c:v>
                </c:pt>
                <c:pt idx="8247">
                  <c:v>Mar</c:v>
                </c:pt>
                <c:pt idx="8248">
                  <c:v>Mar</c:v>
                </c:pt>
                <c:pt idx="8249">
                  <c:v>Mar</c:v>
                </c:pt>
                <c:pt idx="8250">
                  <c:v>Mar</c:v>
                </c:pt>
                <c:pt idx="8251">
                  <c:v>Mar</c:v>
                </c:pt>
                <c:pt idx="8252">
                  <c:v>Mar</c:v>
                </c:pt>
                <c:pt idx="8253">
                  <c:v>Mar</c:v>
                </c:pt>
                <c:pt idx="8254">
                  <c:v>Mar</c:v>
                </c:pt>
                <c:pt idx="8255">
                  <c:v>Mar</c:v>
                </c:pt>
                <c:pt idx="8256">
                  <c:v>Mar</c:v>
                </c:pt>
                <c:pt idx="8257">
                  <c:v>Mar</c:v>
                </c:pt>
                <c:pt idx="8258">
                  <c:v>Mar</c:v>
                </c:pt>
                <c:pt idx="8259">
                  <c:v>Mar</c:v>
                </c:pt>
                <c:pt idx="8260">
                  <c:v>Mar</c:v>
                </c:pt>
                <c:pt idx="8261">
                  <c:v>Mar</c:v>
                </c:pt>
                <c:pt idx="8262">
                  <c:v>Mar</c:v>
                </c:pt>
                <c:pt idx="8263">
                  <c:v>Mar</c:v>
                </c:pt>
                <c:pt idx="8264">
                  <c:v>Mar</c:v>
                </c:pt>
                <c:pt idx="8265">
                  <c:v>Mar</c:v>
                </c:pt>
                <c:pt idx="8266">
                  <c:v>Mar</c:v>
                </c:pt>
                <c:pt idx="8267">
                  <c:v>Mar</c:v>
                </c:pt>
                <c:pt idx="8268">
                  <c:v>Mar</c:v>
                </c:pt>
                <c:pt idx="8269">
                  <c:v>Mar</c:v>
                </c:pt>
                <c:pt idx="8270">
                  <c:v>Mar</c:v>
                </c:pt>
                <c:pt idx="8271">
                  <c:v>Mar</c:v>
                </c:pt>
                <c:pt idx="8272">
                  <c:v>Mar</c:v>
                </c:pt>
                <c:pt idx="8273">
                  <c:v>Mar</c:v>
                </c:pt>
                <c:pt idx="8274">
                  <c:v>Mar</c:v>
                </c:pt>
                <c:pt idx="8275">
                  <c:v>Mar</c:v>
                </c:pt>
                <c:pt idx="8276">
                  <c:v>Mar</c:v>
                </c:pt>
                <c:pt idx="8277">
                  <c:v>Mar</c:v>
                </c:pt>
                <c:pt idx="8278">
                  <c:v>Mar</c:v>
                </c:pt>
                <c:pt idx="8279">
                  <c:v>Mar</c:v>
                </c:pt>
                <c:pt idx="8280">
                  <c:v>Mar</c:v>
                </c:pt>
                <c:pt idx="8281">
                  <c:v>Mar</c:v>
                </c:pt>
                <c:pt idx="8282">
                  <c:v>Mar</c:v>
                </c:pt>
                <c:pt idx="8283">
                  <c:v>Mar</c:v>
                </c:pt>
                <c:pt idx="8284">
                  <c:v>Mar</c:v>
                </c:pt>
                <c:pt idx="8285">
                  <c:v>Mar</c:v>
                </c:pt>
                <c:pt idx="8286">
                  <c:v>Mar</c:v>
                </c:pt>
                <c:pt idx="8287">
                  <c:v>Mar</c:v>
                </c:pt>
                <c:pt idx="8288">
                  <c:v>Mar</c:v>
                </c:pt>
                <c:pt idx="8289">
                  <c:v>Mar</c:v>
                </c:pt>
                <c:pt idx="8290">
                  <c:v>Mar</c:v>
                </c:pt>
                <c:pt idx="8291">
                  <c:v>Mar</c:v>
                </c:pt>
                <c:pt idx="8292">
                  <c:v>Mar</c:v>
                </c:pt>
                <c:pt idx="8293">
                  <c:v>Mar</c:v>
                </c:pt>
                <c:pt idx="8294">
                  <c:v>Mar</c:v>
                </c:pt>
                <c:pt idx="8295">
                  <c:v>Mar</c:v>
                </c:pt>
                <c:pt idx="8296">
                  <c:v>Mar</c:v>
                </c:pt>
                <c:pt idx="8297">
                  <c:v>Mar</c:v>
                </c:pt>
                <c:pt idx="8298">
                  <c:v>Mar</c:v>
                </c:pt>
                <c:pt idx="8299">
                  <c:v>Mar</c:v>
                </c:pt>
                <c:pt idx="8300">
                  <c:v>Mar</c:v>
                </c:pt>
                <c:pt idx="8301">
                  <c:v>Mar</c:v>
                </c:pt>
                <c:pt idx="8302">
                  <c:v>Mar</c:v>
                </c:pt>
                <c:pt idx="8303">
                  <c:v>Mar</c:v>
                </c:pt>
                <c:pt idx="8304">
                  <c:v>Mar</c:v>
                </c:pt>
                <c:pt idx="8305">
                  <c:v>Mar</c:v>
                </c:pt>
                <c:pt idx="8306">
                  <c:v>Mar</c:v>
                </c:pt>
                <c:pt idx="8307">
                  <c:v>Mar</c:v>
                </c:pt>
                <c:pt idx="8308">
                  <c:v>Mar</c:v>
                </c:pt>
                <c:pt idx="8309">
                  <c:v>Mar</c:v>
                </c:pt>
                <c:pt idx="8310">
                  <c:v>Mar</c:v>
                </c:pt>
                <c:pt idx="8311">
                  <c:v>Mar</c:v>
                </c:pt>
                <c:pt idx="8312">
                  <c:v>Mar</c:v>
                </c:pt>
                <c:pt idx="8313">
                  <c:v>Mar</c:v>
                </c:pt>
                <c:pt idx="8314">
                  <c:v>Mar</c:v>
                </c:pt>
                <c:pt idx="8315">
                  <c:v>Mar</c:v>
                </c:pt>
                <c:pt idx="8316">
                  <c:v>Mar</c:v>
                </c:pt>
                <c:pt idx="8317">
                  <c:v>Mar</c:v>
                </c:pt>
                <c:pt idx="8318">
                  <c:v>Mar</c:v>
                </c:pt>
                <c:pt idx="8319">
                  <c:v>Mar</c:v>
                </c:pt>
                <c:pt idx="8320">
                  <c:v>Mar</c:v>
                </c:pt>
                <c:pt idx="8321">
                  <c:v>Mar</c:v>
                </c:pt>
                <c:pt idx="8322">
                  <c:v>Mar</c:v>
                </c:pt>
                <c:pt idx="8323">
                  <c:v>Mar</c:v>
                </c:pt>
                <c:pt idx="8324">
                  <c:v>Mar</c:v>
                </c:pt>
                <c:pt idx="8325">
                  <c:v>Mar</c:v>
                </c:pt>
                <c:pt idx="8326">
                  <c:v>Mar</c:v>
                </c:pt>
                <c:pt idx="8327">
                  <c:v>Mar</c:v>
                </c:pt>
                <c:pt idx="8328">
                  <c:v>Mar</c:v>
                </c:pt>
                <c:pt idx="8329">
                  <c:v>Mar</c:v>
                </c:pt>
                <c:pt idx="8330">
                  <c:v>Mar</c:v>
                </c:pt>
                <c:pt idx="8331">
                  <c:v>Mar</c:v>
                </c:pt>
                <c:pt idx="8332">
                  <c:v>Mar</c:v>
                </c:pt>
                <c:pt idx="8333">
                  <c:v>Mar</c:v>
                </c:pt>
                <c:pt idx="8334">
                  <c:v>Mar</c:v>
                </c:pt>
                <c:pt idx="8335">
                  <c:v>Mar</c:v>
                </c:pt>
                <c:pt idx="8336">
                  <c:v>Mar</c:v>
                </c:pt>
                <c:pt idx="8337">
                  <c:v>Mar</c:v>
                </c:pt>
                <c:pt idx="8338">
                  <c:v>Mar</c:v>
                </c:pt>
                <c:pt idx="8339">
                  <c:v>Mar</c:v>
                </c:pt>
                <c:pt idx="8340">
                  <c:v>Mar</c:v>
                </c:pt>
                <c:pt idx="8341">
                  <c:v>Mar</c:v>
                </c:pt>
                <c:pt idx="8342">
                  <c:v>Mar</c:v>
                </c:pt>
                <c:pt idx="8343">
                  <c:v>Mar</c:v>
                </c:pt>
                <c:pt idx="8344">
                  <c:v>Mar</c:v>
                </c:pt>
                <c:pt idx="8345">
                  <c:v>Mar</c:v>
                </c:pt>
                <c:pt idx="8346">
                  <c:v>Mar</c:v>
                </c:pt>
                <c:pt idx="8347">
                  <c:v>Mar</c:v>
                </c:pt>
                <c:pt idx="8348">
                  <c:v>Mar</c:v>
                </c:pt>
                <c:pt idx="8349">
                  <c:v>Mar</c:v>
                </c:pt>
                <c:pt idx="8350">
                  <c:v>Mar</c:v>
                </c:pt>
                <c:pt idx="8351">
                  <c:v>Mar</c:v>
                </c:pt>
                <c:pt idx="8352">
                  <c:v>Mar</c:v>
                </c:pt>
                <c:pt idx="8353">
                  <c:v>Mar</c:v>
                </c:pt>
                <c:pt idx="8354">
                  <c:v>Mar</c:v>
                </c:pt>
                <c:pt idx="8355">
                  <c:v>Mar</c:v>
                </c:pt>
                <c:pt idx="8356">
                  <c:v>Mar</c:v>
                </c:pt>
                <c:pt idx="8357">
                  <c:v>Mar</c:v>
                </c:pt>
                <c:pt idx="8358">
                  <c:v>Mar</c:v>
                </c:pt>
                <c:pt idx="8359">
                  <c:v>Mar</c:v>
                </c:pt>
                <c:pt idx="8360">
                  <c:v>Mar</c:v>
                </c:pt>
                <c:pt idx="8361">
                  <c:v>Mar</c:v>
                </c:pt>
                <c:pt idx="8362">
                  <c:v>Mar</c:v>
                </c:pt>
                <c:pt idx="8363">
                  <c:v>Mar</c:v>
                </c:pt>
                <c:pt idx="8364">
                  <c:v>Mar</c:v>
                </c:pt>
                <c:pt idx="8365">
                  <c:v>Mar</c:v>
                </c:pt>
                <c:pt idx="8366">
                  <c:v>Mar</c:v>
                </c:pt>
                <c:pt idx="8367">
                  <c:v>Mar</c:v>
                </c:pt>
                <c:pt idx="8368">
                  <c:v>Mar</c:v>
                </c:pt>
                <c:pt idx="8369">
                  <c:v>Mar</c:v>
                </c:pt>
                <c:pt idx="8370">
                  <c:v>Mar</c:v>
                </c:pt>
                <c:pt idx="8371">
                  <c:v>Mar</c:v>
                </c:pt>
                <c:pt idx="8372">
                  <c:v>Mar</c:v>
                </c:pt>
                <c:pt idx="8373">
                  <c:v>Mar</c:v>
                </c:pt>
                <c:pt idx="8374">
                  <c:v>Mar</c:v>
                </c:pt>
                <c:pt idx="8375">
                  <c:v>Mar</c:v>
                </c:pt>
                <c:pt idx="8376">
                  <c:v>Mar</c:v>
                </c:pt>
                <c:pt idx="8377">
                  <c:v>Mar</c:v>
                </c:pt>
                <c:pt idx="8378">
                  <c:v>Mar</c:v>
                </c:pt>
                <c:pt idx="8379">
                  <c:v>Mar</c:v>
                </c:pt>
                <c:pt idx="8380">
                  <c:v>Mar</c:v>
                </c:pt>
                <c:pt idx="8381">
                  <c:v>Mar</c:v>
                </c:pt>
                <c:pt idx="8382">
                  <c:v>Mar</c:v>
                </c:pt>
                <c:pt idx="8383">
                  <c:v>Mar</c:v>
                </c:pt>
                <c:pt idx="8384">
                  <c:v>Mar</c:v>
                </c:pt>
                <c:pt idx="8385">
                  <c:v>Mar</c:v>
                </c:pt>
                <c:pt idx="8386">
                  <c:v>Mar</c:v>
                </c:pt>
                <c:pt idx="8387">
                  <c:v>Mar</c:v>
                </c:pt>
                <c:pt idx="8388">
                  <c:v>Mar</c:v>
                </c:pt>
                <c:pt idx="8389">
                  <c:v>Mar</c:v>
                </c:pt>
                <c:pt idx="8390">
                  <c:v>Mar</c:v>
                </c:pt>
                <c:pt idx="8391">
                  <c:v>Mar</c:v>
                </c:pt>
                <c:pt idx="8392">
                  <c:v>Mar</c:v>
                </c:pt>
                <c:pt idx="8393">
                  <c:v>Mar</c:v>
                </c:pt>
                <c:pt idx="8394">
                  <c:v>Mar</c:v>
                </c:pt>
                <c:pt idx="8395">
                  <c:v>Mar</c:v>
                </c:pt>
                <c:pt idx="8396">
                  <c:v>Mar</c:v>
                </c:pt>
                <c:pt idx="8397">
                  <c:v>Mar</c:v>
                </c:pt>
                <c:pt idx="8398">
                  <c:v>Mar</c:v>
                </c:pt>
                <c:pt idx="8399">
                  <c:v>Mar</c:v>
                </c:pt>
                <c:pt idx="8400">
                  <c:v>Mar</c:v>
                </c:pt>
                <c:pt idx="8401">
                  <c:v>Mar</c:v>
                </c:pt>
                <c:pt idx="8402">
                  <c:v>Mar</c:v>
                </c:pt>
                <c:pt idx="8403">
                  <c:v>Mar</c:v>
                </c:pt>
                <c:pt idx="8404">
                  <c:v>Mar</c:v>
                </c:pt>
                <c:pt idx="8405">
                  <c:v>Mar</c:v>
                </c:pt>
                <c:pt idx="8406">
                  <c:v>Mar</c:v>
                </c:pt>
                <c:pt idx="8407">
                  <c:v>Mar</c:v>
                </c:pt>
                <c:pt idx="8408">
                  <c:v>Mar</c:v>
                </c:pt>
                <c:pt idx="8409">
                  <c:v>Mar</c:v>
                </c:pt>
                <c:pt idx="8410">
                  <c:v>Mar</c:v>
                </c:pt>
                <c:pt idx="8411">
                  <c:v>Mar</c:v>
                </c:pt>
                <c:pt idx="8412">
                  <c:v>Mar</c:v>
                </c:pt>
                <c:pt idx="8413">
                  <c:v>Mar</c:v>
                </c:pt>
                <c:pt idx="8414">
                  <c:v>Mar</c:v>
                </c:pt>
                <c:pt idx="8415">
                  <c:v>Mar</c:v>
                </c:pt>
                <c:pt idx="8416">
                  <c:v>Mar</c:v>
                </c:pt>
                <c:pt idx="8417">
                  <c:v>Mar</c:v>
                </c:pt>
                <c:pt idx="8418">
                  <c:v>Mar</c:v>
                </c:pt>
                <c:pt idx="8419">
                  <c:v>Mar</c:v>
                </c:pt>
                <c:pt idx="8420">
                  <c:v>Mar</c:v>
                </c:pt>
                <c:pt idx="8421">
                  <c:v>Mar</c:v>
                </c:pt>
                <c:pt idx="8422">
                  <c:v>Mar</c:v>
                </c:pt>
                <c:pt idx="8423">
                  <c:v>Mar</c:v>
                </c:pt>
                <c:pt idx="8424">
                  <c:v>Mar</c:v>
                </c:pt>
                <c:pt idx="8425">
                  <c:v>Mar</c:v>
                </c:pt>
                <c:pt idx="8426">
                  <c:v>Mar</c:v>
                </c:pt>
                <c:pt idx="8427">
                  <c:v>Mar</c:v>
                </c:pt>
                <c:pt idx="8428">
                  <c:v>Mar</c:v>
                </c:pt>
                <c:pt idx="8429">
                  <c:v>Mar</c:v>
                </c:pt>
                <c:pt idx="8430">
                  <c:v>Mar</c:v>
                </c:pt>
                <c:pt idx="8431">
                  <c:v>Mar</c:v>
                </c:pt>
                <c:pt idx="8432">
                  <c:v>Mar</c:v>
                </c:pt>
                <c:pt idx="8433">
                  <c:v>Mar</c:v>
                </c:pt>
                <c:pt idx="8434">
                  <c:v>Mar</c:v>
                </c:pt>
                <c:pt idx="8435">
                  <c:v>Mar</c:v>
                </c:pt>
                <c:pt idx="8436">
                  <c:v>Mar</c:v>
                </c:pt>
                <c:pt idx="8437">
                  <c:v>Mar</c:v>
                </c:pt>
                <c:pt idx="8438">
                  <c:v>Mar</c:v>
                </c:pt>
                <c:pt idx="8439">
                  <c:v>Mar</c:v>
                </c:pt>
                <c:pt idx="8440">
                  <c:v>Mar</c:v>
                </c:pt>
                <c:pt idx="8441">
                  <c:v>Mar</c:v>
                </c:pt>
                <c:pt idx="8442">
                  <c:v>Mar</c:v>
                </c:pt>
                <c:pt idx="8443">
                  <c:v>Mar</c:v>
                </c:pt>
                <c:pt idx="8444">
                  <c:v>Mar</c:v>
                </c:pt>
                <c:pt idx="8445">
                  <c:v>Mar</c:v>
                </c:pt>
                <c:pt idx="8446">
                  <c:v>Mar</c:v>
                </c:pt>
                <c:pt idx="8447">
                  <c:v>Mar</c:v>
                </c:pt>
                <c:pt idx="8448">
                  <c:v>Mar</c:v>
                </c:pt>
                <c:pt idx="8449">
                  <c:v>Mar</c:v>
                </c:pt>
                <c:pt idx="8450">
                  <c:v>Mar</c:v>
                </c:pt>
                <c:pt idx="8451">
                  <c:v>Mar</c:v>
                </c:pt>
                <c:pt idx="8452">
                  <c:v>Mar</c:v>
                </c:pt>
                <c:pt idx="8453">
                  <c:v>Mar</c:v>
                </c:pt>
                <c:pt idx="8454">
                  <c:v>Mar</c:v>
                </c:pt>
                <c:pt idx="8455">
                  <c:v>Mar</c:v>
                </c:pt>
                <c:pt idx="8456">
                  <c:v>Mar</c:v>
                </c:pt>
                <c:pt idx="8457">
                  <c:v>Mar</c:v>
                </c:pt>
                <c:pt idx="8458">
                  <c:v>Mar</c:v>
                </c:pt>
                <c:pt idx="8459">
                  <c:v>Mar</c:v>
                </c:pt>
                <c:pt idx="8460">
                  <c:v>Mar</c:v>
                </c:pt>
                <c:pt idx="8461">
                  <c:v>Mar</c:v>
                </c:pt>
                <c:pt idx="8462">
                  <c:v>Mar</c:v>
                </c:pt>
                <c:pt idx="8463">
                  <c:v>Mar</c:v>
                </c:pt>
                <c:pt idx="8464">
                  <c:v>Mar</c:v>
                </c:pt>
                <c:pt idx="8465">
                  <c:v>Mar</c:v>
                </c:pt>
                <c:pt idx="8466">
                  <c:v>Mar</c:v>
                </c:pt>
                <c:pt idx="8467">
                  <c:v>Mar</c:v>
                </c:pt>
                <c:pt idx="8468">
                  <c:v>Mar</c:v>
                </c:pt>
                <c:pt idx="8469">
                  <c:v>Mar</c:v>
                </c:pt>
                <c:pt idx="8470">
                  <c:v>Mar</c:v>
                </c:pt>
                <c:pt idx="8471">
                  <c:v>Mar</c:v>
                </c:pt>
                <c:pt idx="8472">
                  <c:v>Mar</c:v>
                </c:pt>
                <c:pt idx="8473">
                  <c:v>Mar</c:v>
                </c:pt>
                <c:pt idx="8474">
                  <c:v>Mar</c:v>
                </c:pt>
                <c:pt idx="8475">
                  <c:v>Mar</c:v>
                </c:pt>
                <c:pt idx="8476">
                  <c:v>Mar</c:v>
                </c:pt>
                <c:pt idx="8477">
                  <c:v>Mar</c:v>
                </c:pt>
                <c:pt idx="8478">
                  <c:v>Mar</c:v>
                </c:pt>
                <c:pt idx="8479">
                  <c:v>Mar</c:v>
                </c:pt>
                <c:pt idx="8480">
                  <c:v>Mar</c:v>
                </c:pt>
                <c:pt idx="8481">
                  <c:v>Mar</c:v>
                </c:pt>
                <c:pt idx="8482">
                  <c:v>Mar</c:v>
                </c:pt>
                <c:pt idx="8483">
                  <c:v>Mar</c:v>
                </c:pt>
                <c:pt idx="8484">
                  <c:v>Mar</c:v>
                </c:pt>
                <c:pt idx="8485">
                  <c:v>Mar</c:v>
                </c:pt>
                <c:pt idx="8486">
                  <c:v>Mar</c:v>
                </c:pt>
                <c:pt idx="8487">
                  <c:v>Mar</c:v>
                </c:pt>
                <c:pt idx="8488">
                  <c:v>Mar</c:v>
                </c:pt>
                <c:pt idx="8489">
                  <c:v>Mar</c:v>
                </c:pt>
                <c:pt idx="8490">
                  <c:v>Mar</c:v>
                </c:pt>
                <c:pt idx="8491">
                  <c:v>Mar</c:v>
                </c:pt>
                <c:pt idx="8492">
                  <c:v>Mar</c:v>
                </c:pt>
                <c:pt idx="8493">
                  <c:v>Mar</c:v>
                </c:pt>
                <c:pt idx="8494">
                  <c:v>Mar</c:v>
                </c:pt>
                <c:pt idx="8495">
                  <c:v>Mar</c:v>
                </c:pt>
                <c:pt idx="8496">
                  <c:v>Mar</c:v>
                </c:pt>
                <c:pt idx="8497">
                  <c:v>Mar</c:v>
                </c:pt>
                <c:pt idx="8498">
                  <c:v>Mar</c:v>
                </c:pt>
                <c:pt idx="8499">
                  <c:v>Mar</c:v>
                </c:pt>
                <c:pt idx="8500">
                  <c:v>Mar</c:v>
                </c:pt>
                <c:pt idx="8501">
                  <c:v>Mar</c:v>
                </c:pt>
                <c:pt idx="8502">
                  <c:v>Mar</c:v>
                </c:pt>
                <c:pt idx="8503">
                  <c:v>Mar</c:v>
                </c:pt>
                <c:pt idx="8504">
                  <c:v>Mar</c:v>
                </c:pt>
                <c:pt idx="8505">
                  <c:v>Mar</c:v>
                </c:pt>
                <c:pt idx="8506">
                  <c:v>Mar</c:v>
                </c:pt>
                <c:pt idx="8507">
                  <c:v>Mar</c:v>
                </c:pt>
                <c:pt idx="8508">
                  <c:v>Mar</c:v>
                </c:pt>
                <c:pt idx="8509">
                  <c:v>Mar</c:v>
                </c:pt>
                <c:pt idx="8510">
                  <c:v>Mar</c:v>
                </c:pt>
                <c:pt idx="8511">
                  <c:v>Mar</c:v>
                </c:pt>
                <c:pt idx="8512">
                  <c:v>Mar</c:v>
                </c:pt>
                <c:pt idx="8513">
                  <c:v>Mar</c:v>
                </c:pt>
                <c:pt idx="8514">
                  <c:v>Mar</c:v>
                </c:pt>
                <c:pt idx="8515">
                  <c:v>Mar</c:v>
                </c:pt>
                <c:pt idx="8516">
                  <c:v>Mar</c:v>
                </c:pt>
                <c:pt idx="8517">
                  <c:v>Mar</c:v>
                </c:pt>
                <c:pt idx="8518">
                  <c:v>Mar</c:v>
                </c:pt>
                <c:pt idx="8519">
                  <c:v>Mar</c:v>
                </c:pt>
                <c:pt idx="8520">
                  <c:v>Mar</c:v>
                </c:pt>
                <c:pt idx="8521">
                  <c:v>Mar</c:v>
                </c:pt>
                <c:pt idx="8522">
                  <c:v>Mar</c:v>
                </c:pt>
                <c:pt idx="8523">
                  <c:v>Mar</c:v>
                </c:pt>
                <c:pt idx="8524">
                  <c:v>Mar</c:v>
                </c:pt>
                <c:pt idx="8525">
                  <c:v>Mar</c:v>
                </c:pt>
                <c:pt idx="8526">
                  <c:v>Mar</c:v>
                </c:pt>
                <c:pt idx="8527">
                  <c:v>Mar</c:v>
                </c:pt>
                <c:pt idx="8528">
                  <c:v>Mar</c:v>
                </c:pt>
                <c:pt idx="8529">
                  <c:v>Mar</c:v>
                </c:pt>
                <c:pt idx="8530">
                  <c:v>Mar</c:v>
                </c:pt>
                <c:pt idx="8531">
                  <c:v>Mar</c:v>
                </c:pt>
                <c:pt idx="8532">
                  <c:v>Mar</c:v>
                </c:pt>
                <c:pt idx="8533">
                  <c:v>Mar</c:v>
                </c:pt>
                <c:pt idx="8534">
                  <c:v>Mar</c:v>
                </c:pt>
                <c:pt idx="8535">
                  <c:v>Mar</c:v>
                </c:pt>
                <c:pt idx="8536">
                  <c:v>Mar</c:v>
                </c:pt>
                <c:pt idx="8537">
                  <c:v>Mar</c:v>
                </c:pt>
                <c:pt idx="8538">
                  <c:v>Mar</c:v>
                </c:pt>
                <c:pt idx="8539">
                  <c:v>Mar</c:v>
                </c:pt>
                <c:pt idx="8540">
                  <c:v>Mar</c:v>
                </c:pt>
                <c:pt idx="8541">
                  <c:v>Mar</c:v>
                </c:pt>
                <c:pt idx="8542">
                  <c:v>Mar</c:v>
                </c:pt>
                <c:pt idx="8543">
                  <c:v>Mar</c:v>
                </c:pt>
                <c:pt idx="8544">
                  <c:v>Mar</c:v>
                </c:pt>
                <c:pt idx="8545">
                  <c:v>Mar</c:v>
                </c:pt>
                <c:pt idx="8546">
                  <c:v>Mar</c:v>
                </c:pt>
                <c:pt idx="8547">
                  <c:v>Mar</c:v>
                </c:pt>
                <c:pt idx="8548">
                  <c:v>Mar</c:v>
                </c:pt>
                <c:pt idx="8549">
                  <c:v>Mar</c:v>
                </c:pt>
                <c:pt idx="8550">
                  <c:v>Mar</c:v>
                </c:pt>
                <c:pt idx="8551">
                  <c:v>Mar</c:v>
                </c:pt>
                <c:pt idx="8552">
                  <c:v>Mar</c:v>
                </c:pt>
                <c:pt idx="8553">
                  <c:v>Mar</c:v>
                </c:pt>
                <c:pt idx="8554">
                  <c:v>Mar</c:v>
                </c:pt>
                <c:pt idx="8555">
                  <c:v>Mar</c:v>
                </c:pt>
                <c:pt idx="8556">
                  <c:v>Mar</c:v>
                </c:pt>
                <c:pt idx="8557">
                  <c:v>Mar</c:v>
                </c:pt>
                <c:pt idx="8558">
                  <c:v>Mar</c:v>
                </c:pt>
                <c:pt idx="8559">
                  <c:v>Mar</c:v>
                </c:pt>
                <c:pt idx="8560">
                  <c:v>Mar</c:v>
                </c:pt>
                <c:pt idx="8561">
                  <c:v>Mar</c:v>
                </c:pt>
                <c:pt idx="8562">
                  <c:v>Mar</c:v>
                </c:pt>
                <c:pt idx="8563">
                  <c:v>Mar</c:v>
                </c:pt>
                <c:pt idx="8564">
                  <c:v>Mar</c:v>
                </c:pt>
                <c:pt idx="8565">
                  <c:v>Mar</c:v>
                </c:pt>
                <c:pt idx="8566">
                  <c:v>Mar</c:v>
                </c:pt>
                <c:pt idx="8567">
                  <c:v>Mar</c:v>
                </c:pt>
                <c:pt idx="8568">
                  <c:v>Mar</c:v>
                </c:pt>
                <c:pt idx="8569">
                  <c:v>Mar</c:v>
                </c:pt>
                <c:pt idx="8570">
                  <c:v>Mar</c:v>
                </c:pt>
                <c:pt idx="8571">
                  <c:v>Mar</c:v>
                </c:pt>
                <c:pt idx="8572">
                  <c:v>Mar</c:v>
                </c:pt>
                <c:pt idx="8573">
                  <c:v>Mar</c:v>
                </c:pt>
                <c:pt idx="8574">
                  <c:v>Mar</c:v>
                </c:pt>
                <c:pt idx="8575">
                  <c:v>Mar</c:v>
                </c:pt>
                <c:pt idx="8576">
                  <c:v>Mar</c:v>
                </c:pt>
                <c:pt idx="8577">
                  <c:v>Mar</c:v>
                </c:pt>
                <c:pt idx="8578">
                  <c:v>Mar</c:v>
                </c:pt>
                <c:pt idx="8579">
                  <c:v>Mar</c:v>
                </c:pt>
                <c:pt idx="8580">
                  <c:v>Mar</c:v>
                </c:pt>
                <c:pt idx="8581">
                  <c:v>Mar</c:v>
                </c:pt>
                <c:pt idx="8582">
                  <c:v>Mar</c:v>
                </c:pt>
                <c:pt idx="8583">
                  <c:v>Mar</c:v>
                </c:pt>
                <c:pt idx="8584">
                  <c:v>Mar</c:v>
                </c:pt>
                <c:pt idx="8585">
                  <c:v>Mar</c:v>
                </c:pt>
                <c:pt idx="8586">
                  <c:v>Mar</c:v>
                </c:pt>
                <c:pt idx="8587">
                  <c:v>Mar</c:v>
                </c:pt>
                <c:pt idx="8588">
                  <c:v>Mar</c:v>
                </c:pt>
                <c:pt idx="8589">
                  <c:v>Mar</c:v>
                </c:pt>
                <c:pt idx="8590">
                  <c:v>Mar</c:v>
                </c:pt>
                <c:pt idx="8591">
                  <c:v>Mar</c:v>
                </c:pt>
                <c:pt idx="8592">
                  <c:v>Mar</c:v>
                </c:pt>
                <c:pt idx="8593">
                  <c:v>Mar</c:v>
                </c:pt>
                <c:pt idx="8594">
                  <c:v>Mar</c:v>
                </c:pt>
                <c:pt idx="8595">
                  <c:v>Mar</c:v>
                </c:pt>
                <c:pt idx="8596">
                  <c:v>Mar</c:v>
                </c:pt>
                <c:pt idx="8597">
                  <c:v>Mar</c:v>
                </c:pt>
                <c:pt idx="8598">
                  <c:v>Mar</c:v>
                </c:pt>
                <c:pt idx="8599">
                  <c:v>Mar</c:v>
                </c:pt>
                <c:pt idx="8600">
                  <c:v>Mar</c:v>
                </c:pt>
                <c:pt idx="8601">
                  <c:v>Mar</c:v>
                </c:pt>
                <c:pt idx="8602">
                  <c:v>Mar</c:v>
                </c:pt>
                <c:pt idx="8603">
                  <c:v>Mar</c:v>
                </c:pt>
                <c:pt idx="8604">
                  <c:v>Mar</c:v>
                </c:pt>
                <c:pt idx="8605">
                  <c:v>Mar</c:v>
                </c:pt>
                <c:pt idx="8606">
                  <c:v>Mar</c:v>
                </c:pt>
                <c:pt idx="8607">
                  <c:v>Mar</c:v>
                </c:pt>
                <c:pt idx="8608">
                  <c:v>Mar</c:v>
                </c:pt>
                <c:pt idx="8609">
                  <c:v>Mar</c:v>
                </c:pt>
                <c:pt idx="8610">
                  <c:v>Mar</c:v>
                </c:pt>
                <c:pt idx="8611">
                  <c:v>Mar</c:v>
                </c:pt>
                <c:pt idx="8612">
                  <c:v>Mar</c:v>
                </c:pt>
                <c:pt idx="8613">
                  <c:v>Mar</c:v>
                </c:pt>
                <c:pt idx="8614">
                  <c:v>Mar</c:v>
                </c:pt>
                <c:pt idx="8615">
                  <c:v>Mar</c:v>
                </c:pt>
                <c:pt idx="8616">
                  <c:v>Mar</c:v>
                </c:pt>
                <c:pt idx="8617">
                  <c:v>Mar</c:v>
                </c:pt>
                <c:pt idx="8618">
                  <c:v>Mar</c:v>
                </c:pt>
                <c:pt idx="8619">
                  <c:v>Mar</c:v>
                </c:pt>
                <c:pt idx="8620">
                  <c:v>Mar</c:v>
                </c:pt>
                <c:pt idx="8621">
                  <c:v>Mar</c:v>
                </c:pt>
                <c:pt idx="8622">
                  <c:v>Mar</c:v>
                </c:pt>
                <c:pt idx="8623">
                  <c:v>Mar</c:v>
                </c:pt>
                <c:pt idx="8624">
                  <c:v>Mar</c:v>
                </c:pt>
                <c:pt idx="8625">
                  <c:v>Mar</c:v>
                </c:pt>
                <c:pt idx="8626">
                  <c:v>Mar</c:v>
                </c:pt>
                <c:pt idx="8627">
                  <c:v>Mar</c:v>
                </c:pt>
                <c:pt idx="8628">
                  <c:v>Mar</c:v>
                </c:pt>
                <c:pt idx="8629">
                  <c:v>Mar</c:v>
                </c:pt>
                <c:pt idx="8630">
                  <c:v>Mar</c:v>
                </c:pt>
                <c:pt idx="8631">
                  <c:v>Mar</c:v>
                </c:pt>
                <c:pt idx="8632">
                  <c:v>Mar</c:v>
                </c:pt>
                <c:pt idx="8633">
                  <c:v>Mar</c:v>
                </c:pt>
                <c:pt idx="8634">
                  <c:v>Mar</c:v>
                </c:pt>
                <c:pt idx="8635">
                  <c:v>Mar</c:v>
                </c:pt>
                <c:pt idx="8636">
                  <c:v>Mar</c:v>
                </c:pt>
                <c:pt idx="8637">
                  <c:v>Mar</c:v>
                </c:pt>
                <c:pt idx="8638">
                  <c:v>Mar</c:v>
                </c:pt>
                <c:pt idx="8639">
                  <c:v>Mar</c:v>
                </c:pt>
                <c:pt idx="8640">
                  <c:v>Mar</c:v>
                </c:pt>
                <c:pt idx="8641">
                  <c:v>Mar</c:v>
                </c:pt>
                <c:pt idx="8642">
                  <c:v>Mar</c:v>
                </c:pt>
                <c:pt idx="8643">
                  <c:v>Mar</c:v>
                </c:pt>
                <c:pt idx="8644">
                  <c:v>Mar</c:v>
                </c:pt>
                <c:pt idx="8645">
                  <c:v>Mar</c:v>
                </c:pt>
                <c:pt idx="8646">
                  <c:v>Mar</c:v>
                </c:pt>
                <c:pt idx="8647">
                  <c:v>Mar</c:v>
                </c:pt>
                <c:pt idx="8648">
                  <c:v>Mar</c:v>
                </c:pt>
                <c:pt idx="8649">
                  <c:v>Mar</c:v>
                </c:pt>
                <c:pt idx="8650">
                  <c:v>Mar</c:v>
                </c:pt>
                <c:pt idx="8651">
                  <c:v>Mar</c:v>
                </c:pt>
                <c:pt idx="8652">
                  <c:v>Mar</c:v>
                </c:pt>
                <c:pt idx="8653">
                  <c:v>Mar</c:v>
                </c:pt>
                <c:pt idx="8654">
                  <c:v>Mar</c:v>
                </c:pt>
                <c:pt idx="8655">
                  <c:v>Mar</c:v>
                </c:pt>
                <c:pt idx="8656">
                  <c:v>Mar</c:v>
                </c:pt>
                <c:pt idx="8657">
                  <c:v>Mar</c:v>
                </c:pt>
                <c:pt idx="8658">
                  <c:v>Mar</c:v>
                </c:pt>
                <c:pt idx="8659">
                  <c:v>Mar</c:v>
                </c:pt>
                <c:pt idx="8660">
                  <c:v>Mar</c:v>
                </c:pt>
                <c:pt idx="8661">
                  <c:v>Mar</c:v>
                </c:pt>
                <c:pt idx="8662">
                  <c:v>Mar</c:v>
                </c:pt>
                <c:pt idx="8663">
                  <c:v>Mar</c:v>
                </c:pt>
                <c:pt idx="8664">
                  <c:v>Mar</c:v>
                </c:pt>
                <c:pt idx="8665">
                  <c:v>Mar</c:v>
                </c:pt>
                <c:pt idx="8666">
                  <c:v>Mar</c:v>
                </c:pt>
                <c:pt idx="8667">
                  <c:v>Mar</c:v>
                </c:pt>
                <c:pt idx="8668">
                  <c:v>Mar</c:v>
                </c:pt>
                <c:pt idx="8669">
                  <c:v>Mar</c:v>
                </c:pt>
                <c:pt idx="8670">
                  <c:v>Mar</c:v>
                </c:pt>
                <c:pt idx="8671">
                  <c:v>Mar</c:v>
                </c:pt>
                <c:pt idx="8672">
                  <c:v>Mar</c:v>
                </c:pt>
                <c:pt idx="8673">
                  <c:v>Mar</c:v>
                </c:pt>
                <c:pt idx="8674">
                  <c:v>Mar</c:v>
                </c:pt>
                <c:pt idx="8675">
                  <c:v>Mar</c:v>
                </c:pt>
                <c:pt idx="8676">
                  <c:v>Mar</c:v>
                </c:pt>
                <c:pt idx="8677">
                  <c:v>Mar</c:v>
                </c:pt>
                <c:pt idx="8678">
                  <c:v>Mar</c:v>
                </c:pt>
                <c:pt idx="8679">
                  <c:v>Mar</c:v>
                </c:pt>
                <c:pt idx="8680">
                  <c:v>Mar</c:v>
                </c:pt>
                <c:pt idx="8681">
                  <c:v>Mar</c:v>
                </c:pt>
                <c:pt idx="8682">
                  <c:v>Mar</c:v>
                </c:pt>
                <c:pt idx="8683">
                  <c:v>Mar</c:v>
                </c:pt>
                <c:pt idx="8684">
                  <c:v>Mar</c:v>
                </c:pt>
                <c:pt idx="8685">
                  <c:v>Mar</c:v>
                </c:pt>
                <c:pt idx="8686">
                  <c:v>Mar</c:v>
                </c:pt>
                <c:pt idx="8687">
                  <c:v>Mar</c:v>
                </c:pt>
                <c:pt idx="8688">
                  <c:v>Mar</c:v>
                </c:pt>
                <c:pt idx="8689">
                  <c:v>Mar</c:v>
                </c:pt>
                <c:pt idx="8690">
                  <c:v>Mar</c:v>
                </c:pt>
                <c:pt idx="8691">
                  <c:v>Mar</c:v>
                </c:pt>
                <c:pt idx="8692">
                  <c:v>Mar</c:v>
                </c:pt>
                <c:pt idx="8693">
                  <c:v>Mar</c:v>
                </c:pt>
                <c:pt idx="8694">
                  <c:v>Mar</c:v>
                </c:pt>
                <c:pt idx="8695">
                  <c:v>Mar</c:v>
                </c:pt>
                <c:pt idx="8696">
                  <c:v>Mar</c:v>
                </c:pt>
                <c:pt idx="8697">
                  <c:v>Mar</c:v>
                </c:pt>
                <c:pt idx="8698">
                  <c:v>Mar</c:v>
                </c:pt>
                <c:pt idx="8699">
                  <c:v>Mar</c:v>
                </c:pt>
                <c:pt idx="8700">
                  <c:v>Mar</c:v>
                </c:pt>
                <c:pt idx="8701">
                  <c:v>Mar</c:v>
                </c:pt>
                <c:pt idx="8702">
                  <c:v>Mar</c:v>
                </c:pt>
                <c:pt idx="8703">
                  <c:v>Mar</c:v>
                </c:pt>
                <c:pt idx="8704">
                  <c:v>Mar</c:v>
                </c:pt>
                <c:pt idx="8705">
                  <c:v>Mar</c:v>
                </c:pt>
                <c:pt idx="8706">
                  <c:v>Mar</c:v>
                </c:pt>
                <c:pt idx="8707">
                  <c:v>Mar</c:v>
                </c:pt>
                <c:pt idx="8708">
                  <c:v>Mar</c:v>
                </c:pt>
                <c:pt idx="8709">
                  <c:v>Mar</c:v>
                </c:pt>
                <c:pt idx="8710">
                  <c:v>Mar</c:v>
                </c:pt>
                <c:pt idx="8711">
                  <c:v>Mar</c:v>
                </c:pt>
                <c:pt idx="8712">
                  <c:v>Mar</c:v>
                </c:pt>
                <c:pt idx="8713">
                  <c:v>Mar</c:v>
                </c:pt>
                <c:pt idx="8714">
                  <c:v>Mar</c:v>
                </c:pt>
                <c:pt idx="8715">
                  <c:v>Mar</c:v>
                </c:pt>
                <c:pt idx="8716">
                  <c:v>Mar</c:v>
                </c:pt>
                <c:pt idx="8717">
                  <c:v>Mar</c:v>
                </c:pt>
                <c:pt idx="8718">
                  <c:v>Mar</c:v>
                </c:pt>
                <c:pt idx="8719">
                  <c:v>Mar</c:v>
                </c:pt>
                <c:pt idx="8720">
                  <c:v>Mar</c:v>
                </c:pt>
                <c:pt idx="8721">
                  <c:v>Mar</c:v>
                </c:pt>
                <c:pt idx="8722">
                  <c:v>Mar</c:v>
                </c:pt>
                <c:pt idx="8723">
                  <c:v>Mar</c:v>
                </c:pt>
                <c:pt idx="8724">
                  <c:v>Mar</c:v>
                </c:pt>
                <c:pt idx="8725">
                  <c:v>Mar</c:v>
                </c:pt>
                <c:pt idx="8726">
                  <c:v>Mar</c:v>
                </c:pt>
                <c:pt idx="8727">
                  <c:v>Mar</c:v>
                </c:pt>
                <c:pt idx="8728">
                  <c:v>Mar</c:v>
                </c:pt>
                <c:pt idx="8729">
                  <c:v>Mar</c:v>
                </c:pt>
                <c:pt idx="8730">
                  <c:v>Mar</c:v>
                </c:pt>
                <c:pt idx="8731">
                  <c:v>Mar</c:v>
                </c:pt>
                <c:pt idx="8732">
                  <c:v>Mar</c:v>
                </c:pt>
                <c:pt idx="8733">
                  <c:v>Mar</c:v>
                </c:pt>
                <c:pt idx="8734">
                  <c:v>Mar</c:v>
                </c:pt>
                <c:pt idx="8735">
                  <c:v>Mar</c:v>
                </c:pt>
                <c:pt idx="8736">
                  <c:v>Mar</c:v>
                </c:pt>
                <c:pt idx="8737">
                  <c:v>Mar</c:v>
                </c:pt>
                <c:pt idx="8738">
                  <c:v>Mar</c:v>
                </c:pt>
                <c:pt idx="8739">
                  <c:v>Mar</c:v>
                </c:pt>
                <c:pt idx="8740">
                  <c:v>Mar</c:v>
                </c:pt>
                <c:pt idx="8741">
                  <c:v>Mar</c:v>
                </c:pt>
                <c:pt idx="8742">
                  <c:v>Mar</c:v>
                </c:pt>
                <c:pt idx="8743">
                  <c:v>Mar</c:v>
                </c:pt>
                <c:pt idx="8744">
                  <c:v>Mar</c:v>
                </c:pt>
                <c:pt idx="8745">
                  <c:v>Mar</c:v>
                </c:pt>
                <c:pt idx="8746">
                  <c:v>Mar</c:v>
                </c:pt>
                <c:pt idx="8747">
                  <c:v>Mar</c:v>
                </c:pt>
                <c:pt idx="8748">
                  <c:v>Mar</c:v>
                </c:pt>
                <c:pt idx="8749">
                  <c:v>Mar</c:v>
                </c:pt>
                <c:pt idx="8750">
                  <c:v>Mar</c:v>
                </c:pt>
                <c:pt idx="8751">
                  <c:v>Mar</c:v>
                </c:pt>
                <c:pt idx="8752">
                  <c:v>Mar</c:v>
                </c:pt>
                <c:pt idx="8753">
                  <c:v>Mar</c:v>
                </c:pt>
                <c:pt idx="8754">
                  <c:v>Mar</c:v>
                </c:pt>
                <c:pt idx="8755">
                  <c:v>Mar</c:v>
                </c:pt>
                <c:pt idx="8756">
                  <c:v>Mar</c:v>
                </c:pt>
                <c:pt idx="8757">
                  <c:v>Mar</c:v>
                </c:pt>
                <c:pt idx="8758">
                  <c:v>Mar</c:v>
                </c:pt>
                <c:pt idx="8759">
                  <c:v>Mar</c:v>
                </c:pt>
              </c:strCache>
            </c:strRef>
          </c:cat>
          <c:val>
            <c:numRef>
              <c:f>Hourly!$Z$3:$Z$8762</c:f>
              <c:numCache>
                <c:formatCode>#,##0</c:formatCode>
                <c:ptCount val="8760"/>
                <c:pt idx="0">
                  <c:v>0</c:v>
                </c:pt>
                <c:pt idx="1">
                  <c:v>0</c:v>
                </c:pt>
                <c:pt idx="2">
                  <c:v>-437</c:v>
                </c:pt>
                <c:pt idx="3">
                  <c:v>-837</c:v>
                </c:pt>
                <c:pt idx="4">
                  <c:v>-743</c:v>
                </c:pt>
                <c:pt idx="5">
                  <c:v>-624</c:v>
                </c:pt>
                <c:pt idx="6">
                  <c:v>-251</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-387</c:v>
                </c:pt>
                <c:pt idx="26">
                  <c:v>-743</c:v>
                </c:pt>
                <c:pt idx="27">
                  <c:v>-1024</c:v>
                </c:pt>
                <c:pt idx="28">
                  <c:v>-644</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-227</c:v>
                </c:pt>
                <c:pt idx="99">
                  <c:v>-404</c:v>
                </c:pt>
                <c:pt idx="100">
                  <c:v>-179</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-262</c:v>
                </c:pt>
                <c:pt idx="123">
                  <c:v>-474</c:v>
                </c:pt>
                <c:pt idx="124">
                  <c:v>-219</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-418</c:v>
                </c:pt>
                <c:pt idx="147">
                  <c:v>-706</c:v>
                </c:pt>
                <c:pt idx="148">
                  <c:v>-659</c:v>
                </c:pt>
                <c:pt idx="149">
                  <c:v>-392</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-49</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-105</c:v>
                </c:pt>
                <c:pt idx="195">
                  <c:v>-227</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-161</c:v>
                </c:pt>
                <c:pt idx="219">
                  <c:v>-322</c:v>
                </c:pt>
                <c:pt idx="220">
                  <c:v>-48</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-77</c:v>
                </c:pt>
                <c:pt idx="315">
                  <c:v>-460</c:v>
                </c:pt>
                <c:pt idx="316">
                  <c:v>-379</c:v>
                </c:pt>
                <c:pt idx="317">
                  <c:v>-102</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-40</c:v>
                </c:pt>
                <c:pt idx="339">
                  <c:v>-420</c:v>
                </c:pt>
                <c:pt idx="340">
                  <c:v>-372</c:v>
                </c:pt>
                <c:pt idx="341">
                  <c:v>-99</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-475</c:v>
                </c:pt>
                <c:pt idx="362">
                  <c:v>-844</c:v>
                </c:pt>
                <c:pt idx="363">
                  <c:v>-1048</c:v>
                </c:pt>
                <c:pt idx="364">
                  <c:v>-814</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-160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-125</c:v>
                </c:pt>
                <c:pt idx="411">
                  <c:v>-306</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-84</c:v>
                </c:pt>
                <c:pt idx="434">
                  <c:v>-315</c:v>
                </c:pt>
                <c:pt idx="435">
                  <c:v>-460</c:v>
                </c:pt>
                <c:pt idx="436">
                  <c:v>-162</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-216</c:v>
                </c:pt>
                <c:pt idx="458">
                  <c:v>-517</c:v>
                </c:pt>
                <c:pt idx="459">
                  <c:v>-753</c:v>
                </c:pt>
                <c:pt idx="460">
                  <c:v>-489</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-14</c:v>
                </c:pt>
                <c:pt idx="482">
                  <c:v>-550</c:v>
                </c:pt>
                <c:pt idx="483">
                  <c:v>-897</c:v>
                </c:pt>
                <c:pt idx="484">
                  <c:v>-825</c:v>
                </c:pt>
                <c:pt idx="485">
                  <c:v>-580</c:v>
                </c:pt>
                <c:pt idx="486">
                  <c:v>-23</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-580</c:v>
                </c:pt>
                <c:pt idx="507">
                  <c:v>-1075</c:v>
                </c:pt>
                <c:pt idx="508">
                  <c:v>-1107</c:v>
                </c:pt>
                <c:pt idx="509">
                  <c:v>-1000</c:v>
                </c:pt>
                <c:pt idx="510">
                  <c:v>-724</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-328</c:v>
                </c:pt>
                <c:pt idx="530">
                  <c:v>-884</c:v>
                </c:pt>
                <c:pt idx="531">
                  <c:v>-1144</c:v>
                </c:pt>
                <c:pt idx="532">
                  <c:v>-1021</c:v>
                </c:pt>
                <c:pt idx="533">
                  <c:v>-209</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-563</c:v>
                </c:pt>
                <c:pt idx="555">
                  <c:v>-1004</c:v>
                </c:pt>
                <c:pt idx="556">
                  <c:v>-843</c:v>
                </c:pt>
                <c:pt idx="557">
                  <c:v>-101</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-5</c:v>
                </c:pt>
                <c:pt idx="578">
                  <c:v>-380</c:v>
                </c:pt>
                <c:pt idx="579">
                  <c:v>-596</c:v>
                </c:pt>
                <c:pt idx="580">
                  <c:v>-221</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-152</c:v>
                </c:pt>
                <c:pt idx="603">
                  <c:v>-273</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-132</c:v>
                </c:pt>
                <c:pt idx="627">
                  <c:v>-265</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-394</c:v>
                </c:pt>
                <c:pt idx="651">
                  <c:v>-708</c:v>
                </c:pt>
                <c:pt idx="652">
                  <c:v>-675</c:v>
                </c:pt>
                <c:pt idx="653">
                  <c:v>-424</c:v>
                </c:pt>
                <c:pt idx="654">
                  <c:v>-39</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-70</c:v>
                </c:pt>
                <c:pt idx="674">
                  <c:v>-667</c:v>
                </c:pt>
                <c:pt idx="675">
                  <c:v>-1140</c:v>
                </c:pt>
                <c:pt idx="676">
                  <c:v>-1235</c:v>
                </c:pt>
                <c:pt idx="677">
                  <c:v>-1178</c:v>
                </c:pt>
                <c:pt idx="678">
                  <c:v>-1079</c:v>
                </c:pt>
                <c:pt idx="679">
                  <c:v>-36</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-659</c:v>
                </c:pt>
                <c:pt idx="698">
                  <c:v>-1215</c:v>
                </c:pt>
                <c:pt idx="699">
                  <c:v>-1515</c:v>
                </c:pt>
                <c:pt idx="700">
                  <c:v>-1421</c:v>
                </c:pt>
                <c:pt idx="701">
                  <c:v>-705</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-291</c:v>
                </c:pt>
                <c:pt idx="723">
                  <c:v>-496</c:v>
                </c:pt>
                <c:pt idx="724">
                  <c:v>-553</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-240</c:v>
                </c:pt>
                <c:pt idx="747">
                  <c:v>-382</c:v>
                </c:pt>
                <c:pt idx="748">
                  <c:v>-487</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-60</c:v>
                </c:pt>
                <c:pt idx="771">
                  <c:v>-215</c:v>
                </c:pt>
                <c:pt idx="772">
                  <c:v>-287</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-113</c:v>
                </c:pt>
                <c:pt idx="796">
                  <c:v>-358</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-78</c:v>
                </c:pt>
                <c:pt idx="820">
                  <c:v>-429</c:v>
                </c:pt>
                <c:pt idx="821">
                  <c:v>-150</c:v>
                </c:pt>
                <c:pt idx="822">
                  <c:v>-30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-157</c:v>
                </c:pt>
                <c:pt idx="844">
                  <c:v>-404</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-157</c:v>
                </c:pt>
                <c:pt idx="868">
                  <c:v>-404</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-200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-156</c:v>
                </c:pt>
                <c:pt idx="988">
                  <c:v>-507</c:v>
                </c:pt>
                <c:pt idx="989">
                  <c:v>-331</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-17</c:v>
                </c:pt>
                <c:pt idx="1011">
                  <c:v>-318</c:v>
                </c:pt>
                <c:pt idx="1012">
                  <c:v>-717</c:v>
                </c:pt>
                <c:pt idx="1013">
                  <c:v>-600</c:v>
                </c:pt>
                <c:pt idx="1014">
                  <c:v>-386</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-23</c:v>
                </c:pt>
                <c:pt idx="1034">
                  <c:v>-325</c:v>
                </c:pt>
                <c:pt idx="1035">
                  <c:v>-504</c:v>
                </c:pt>
                <c:pt idx="1036">
                  <c:v>-558</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-111</c:v>
                </c:pt>
                <c:pt idx="1059">
                  <c:v>-200</c:v>
                </c:pt>
                <c:pt idx="1060">
                  <c:v>-308</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-36</c:v>
                </c:pt>
                <c:pt idx="1084">
                  <c:v>-247</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-61</c:v>
                </c:pt>
                <c:pt idx="1107">
                  <c:v>-163</c:v>
                </c:pt>
                <c:pt idx="1108">
                  <c:v>-126</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-100</c:v>
                </c:pt>
                <c:pt idx="1131">
                  <c:v>-312</c:v>
                </c:pt>
                <c:pt idx="1132">
                  <c:v>-458</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-119</c:v>
                </c:pt>
                <c:pt idx="1155">
                  <c:v>-429</c:v>
                </c:pt>
                <c:pt idx="1156">
                  <c:v>-728</c:v>
                </c:pt>
                <c:pt idx="1157">
                  <c:v>-612</c:v>
                </c:pt>
                <c:pt idx="1158">
                  <c:v>-490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-384</c:v>
                </c:pt>
                <c:pt idx="1180">
                  <c:v>-843</c:v>
                </c:pt>
                <c:pt idx="1181">
                  <c:v>-851</c:v>
                </c:pt>
                <c:pt idx="1182">
                  <c:v>-759</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-331</c:v>
                </c:pt>
                <c:pt idx="1204">
                  <c:v>-768</c:v>
                </c:pt>
                <c:pt idx="1205">
                  <c:v>-693</c:v>
                </c:pt>
                <c:pt idx="1206">
                  <c:v>-432</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-172</c:v>
                </c:pt>
                <c:pt idx="1227">
                  <c:v>-458</c:v>
                </c:pt>
                <c:pt idx="1228">
                  <c:v>-677</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-113</c:v>
                </c:pt>
                <c:pt idx="1251">
                  <c:v>-310</c:v>
                </c:pt>
                <c:pt idx="1252">
                  <c:v>-434</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-114</c:v>
                </c:pt>
                <c:pt idx="1275">
                  <c:v>-264</c:v>
                </c:pt>
                <c:pt idx="1276">
                  <c:v>-368</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-153</c:v>
                </c:pt>
                <c:pt idx="1299">
                  <c:v>-370</c:v>
                </c:pt>
                <c:pt idx="1300">
                  <c:v>-520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-140</c:v>
                </c:pt>
                <c:pt idx="1323">
                  <c:v>-365</c:v>
                </c:pt>
                <c:pt idx="1324">
                  <c:v>-616</c:v>
                </c:pt>
                <c:pt idx="1325">
                  <c:v>-499</c:v>
                </c:pt>
                <c:pt idx="1326">
                  <c:v>-289</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-261</c:v>
                </c:pt>
                <c:pt idx="1348">
                  <c:v>-667</c:v>
                </c:pt>
                <c:pt idx="1349">
                  <c:v>-651</c:v>
                </c:pt>
                <c:pt idx="1350">
                  <c:v>-592</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-430</c:v>
                </c:pt>
                <c:pt idx="1372">
                  <c:v>-910</c:v>
                </c:pt>
                <c:pt idx="1373">
                  <c:v>-427</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-102</c:v>
                </c:pt>
                <c:pt idx="1394">
                  <c:v>-605</c:v>
                </c:pt>
                <c:pt idx="1395">
                  <c:v>-843</c:v>
                </c:pt>
                <c:pt idx="1396">
                  <c:v>-1023</c:v>
                </c:pt>
                <c:pt idx="1397">
                  <c:v>-626</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-112</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-32</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-350</c:v>
                </c:pt>
                <c:pt idx="1659">
                  <c:v>-426</c:v>
                </c:pt>
                <c:pt idx="1660">
                  <c:v>-503</c:v>
                </c:pt>
                <c:pt idx="1661">
                  <c:v>-453</c:v>
                </c:pt>
                <c:pt idx="1662">
                  <c:v>-290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-551</c:v>
                </c:pt>
                <c:pt idx="1682">
                  <c:v>0</c:v>
                </c:pt>
                <c:pt idx="1683">
                  <c:v>-204</c:v>
                </c:pt>
                <c:pt idx="1684">
                  <c:v>-533</c:v>
                </c:pt>
                <c:pt idx="1685">
                  <c:v>-592</c:v>
                </c:pt>
                <c:pt idx="1686">
                  <c:v>-541</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-19</c:v>
                </c:pt>
                <c:pt idx="1779">
                  <c:v>-213</c:v>
                </c:pt>
                <c:pt idx="1780">
                  <c:v>-254</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-182</c:v>
                </c:pt>
                <c:pt idx="1803">
                  <c:v>-391</c:v>
                </c:pt>
                <c:pt idx="1804">
                  <c:v>-294</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-86</c:v>
                </c:pt>
                <c:pt idx="1827">
                  <c:v>-326</c:v>
                </c:pt>
                <c:pt idx="1828">
                  <c:v>-535</c:v>
                </c:pt>
                <c:pt idx="1829">
                  <c:v>-378</c:v>
                </c:pt>
                <c:pt idx="1830">
                  <c:v>-296</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-259</c:v>
                </c:pt>
                <c:pt idx="1851">
                  <c:v>-514</c:v>
                </c:pt>
                <c:pt idx="1852">
                  <c:v>-722</c:v>
                </c:pt>
                <c:pt idx="1853">
                  <c:v>-728</c:v>
                </c:pt>
                <c:pt idx="1854">
                  <c:v>-642</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-272</c:v>
                </c:pt>
                <c:pt idx="4443">
                  <c:v>-200</c:v>
                </c:pt>
                <c:pt idx="4444">
                  <c:v>-124</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-382</c:v>
                </c:pt>
                <c:pt idx="4467">
                  <c:v>-382</c:v>
                </c:pt>
                <c:pt idx="4468">
                  <c:v>-318</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-47</c:v>
                </c:pt>
                <c:pt idx="4491">
                  <c:v>-66</c:v>
                </c:pt>
                <c:pt idx="4492">
                  <c:v>-32</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-68</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-292</c:v>
                </c:pt>
                <c:pt idx="4539">
                  <c:v>-502</c:v>
                </c:pt>
                <c:pt idx="4540">
                  <c:v>-640</c:v>
                </c:pt>
                <c:pt idx="4541">
                  <c:v>-402</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-432</c:v>
                </c:pt>
                <c:pt idx="4563">
                  <c:v>-419</c:v>
                </c:pt>
                <c:pt idx="4564">
                  <c:v>-353</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-81</c:v>
                </c:pt>
                <c:pt idx="4707">
                  <c:v>-205</c:v>
                </c:pt>
                <c:pt idx="4708">
                  <c:v>-291</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-367</c:v>
                </c:pt>
                <c:pt idx="4731">
                  <c:v>-281</c:v>
                </c:pt>
                <c:pt idx="4732">
                  <c:v>-86</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-229</c:v>
                </c:pt>
                <c:pt idx="4755">
                  <c:v>-187</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-147</c:v>
                </c:pt>
                <c:pt idx="4779">
                  <c:v>-156</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-247</c:v>
                </c:pt>
                <c:pt idx="4803">
                  <c:v>-235</c:v>
                </c:pt>
                <c:pt idx="4804">
                  <c:v>-129</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-159</c:v>
                </c:pt>
                <c:pt idx="4827">
                  <c:v>-156</c:v>
                </c:pt>
                <c:pt idx="4828">
                  <c:v>-42</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-130</c:v>
                </c:pt>
                <c:pt idx="4851">
                  <c:v>-177</c:v>
                </c:pt>
                <c:pt idx="4852">
                  <c:v>-250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-138</c:v>
                </c:pt>
                <c:pt idx="4875">
                  <c:v>-349</c:v>
                </c:pt>
                <c:pt idx="4876">
                  <c:v>-458</c:v>
                </c:pt>
                <c:pt idx="4877">
                  <c:v>-154</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-148</c:v>
                </c:pt>
                <c:pt idx="4898">
                  <c:v>-601</c:v>
                </c:pt>
                <c:pt idx="4899">
                  <c:v>-710</c:v>
                </c:pt>
                <c:pt idx="4900">
                  <c:v>-651</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-167</c:v>
                </c:pt>
                <c:pt idx="4923">
                  <c:v>-194</c:v>
                </c:pt>
                <c:pt idx="4924">
                  <c:v>-74</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-62</c:v>
                </c:pt>
                <c:pt idx="4995">
                  <c:v>-123</c:v>
                </c:pt>
                <c:pt idx="4996">
                  <c:v>-59</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-3</c:v>
                </c:pt>
                <c:pt idx="5043">
                  <c:v>-306</c:v>
                </c:pt>
                <c:pt idx="5044">
                  <c:v>-231</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-414</c:v>
                </c:pt>
                <c:pt idx="5138">
                  <c:v>-721</c:v>
                </c:pt>
                <c:pt idx="5139">
                  <c:v>-583</c:v>
                </c:pt>
                <c:pt idx="5140">
                  <c:v>-158</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-226</c:v>
                </c:pt>
                <c:pt idx="5161">
                  <c:v>-989</c:v>
                </c:pt>
                <c:pt idx="5162">
                  <c:v>-1367</c:v>
                </c:pt>
                <c:pt idx="5163">
                  <c:v>-1330</c:v>
                </c:pt>
                <c:pt idx="5164">
                  <c:v>-1142</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-402</c:v>
                </c:pt>
                <c:pt idx="5186">
                  <c:v>-807</c:v>
                </c:pt>
                <c:pt idx="5187">
                  <c:v>-834</c:v>
                </c:pt>
                <c:pt idx="5188">
                  <c:v>-712</c:v>
                </c:pt>
                <c:pt idx="5189">
                  <c:v>-174</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-329</c:v>
                </c:pt>
                <c:pt idx="5210">
                  <c:v>-762</c:v>
                </c:pt>
                <c:pt idx="5211">
                  <c:v>-845</c:v>
                </c:pt>
                <c:pt idx="5212">
                  <c:v>-705</c:v>
                </c:pt>
                <c:pt idx="5213">
                  <c:v>-278</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-213</c:v>
                </c:pt>
                <c:pt idx="5233">
                  <c:v>-909</c:v>
                </c:pt>
                <c:pt idx="5234">
                  <c:v>-1064</c:v>
                </c:pt>
                <c:pt idx="5235">
                  <c:v>-979</c:v>
                </c:pt>
                <c:pt idx="5236">
                  <c:v>-563</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-731</c:v>
                </c:pt>
                <c:pt idx="5258">
                  <c:v>-1040</c:v>
                </c:pt>
                <c:pt idx="5259">
                  <c:v>-947</c:v>
                </c:pt>
                <c:pt idx="5260">
                  <c:v>-548</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-835</c:v>
                </c:pt>
                <c:pt idx="5282">
                  <c:v>-1069</c:v>
                </c:pt>
                <c:pt idx="5283">
                  <c:v>-1073</c:v>
                </c:pt>
                <c:pt idx="5284">
                  <c:v>-825</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-583</c:v>
                </c:pt>
                <c:pt idx="5306">
                  <c:v>-830</c:v>
                </c:pt>
                <c:pt idx="5307">
                  <c:v>-641</c:v>
                </c:pt>
                <c:pt idx="5308">
                  <c:v>-336</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-525</c:v>
                </c:pt>
                <c:pt idx="5330">
                  <c:v>-839</c:v>
                </c:pt>
                <c:pt idx="5331">
                  <c:v>-836</c:v>
                </c:pt>
                <c:pt idx="5332">
                  <c:v>-545</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-115</c:v>
                </c:pt>
                <c:pt idx="5355">
                  <c:v>-159</c:v>
                </c:pt>
                <c:pt idx="5356">
                  <c:v>-176</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-139</c:v>
                </c:pt>
                <c:pt idx="5379">
                  <c:v>-251</c:v>
                </c:pt>
                <c:pt idx="5380">
                  <c:v>-235</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-369</c:v>
                </c:pt>
                <c:pt idx="5402">
                  <c:v>-636</c:v>
                </c:pt>
                <c:pt idx="5403">
                  <c:v>-379</c:v>
                </c:pt>
                <c:pt idx="5404">
                  <c:v>-123</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-583</c:v>
                </c:pt>
                <c:pt idx="5426">
                  <c:v>-975</c:v>
                </c:pt>
                <c:pt idx="5427">
                  <c:v>-977</c:v>
                </c:pt>
                <c:pt idx="5428">
                  <c:v>-658</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-610</c:v>
                </c:pt>
                <c:pt idx="5450">
                  <c:v>-948</c:v>
                </c:pt>
                <c:pt idx="5451">
                  <c:v>-858</c:v>
                </c:pt>
                <c:pt idx="5452">
                  <c:v>-604</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-464</c:v>
                </c:pt>
                <c:pt idx="5474">
                  <c:v>-808</c:v>
                </c:pt>
                <c:pt idx="5475">
                  <c:v>-778</c:v>
                </c:pt>
                <c:pt idx="5476">
                  <c:v>-555</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-65</c:v>
                </c:pt>
                <c:pt idx="5499">
                  <c:v>-61</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-470</c:v>
                </c:pt>
                <c:pt idx="5547">
                  <c:v>-518</c:v>
                </c:pt>
                <c:pt idx="5548">
                  <c:v>-535</c:v>
                </c:pt>
                <c:pt idx="5549">
                  <c:v>-125</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-146</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-411</c:v>
                </c:pt>
                <c:pt idx="5715">
                  <c:v>-477</c:v>
                </c:pt>
                <c:pt idx="5716">
                  <c:v>-509</c:v>
                </c:pt>
                <c:pt idx="5717">
                  <c:v>-159</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-237</c:v>
                </c:pt>
                <c:pt idx="5738">
                  <c:v>-607</c:v>
                </c:pt>
                <c:pt idx="5739">
                  <c:v>-601</c:v>
                </c:pt>
                <c:pt idx="5740">
                  <c:v>-307</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-113</c:v>
                </c:pt>
                <c:pt idx="5763">
                  <c:v>-83</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-164</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-32</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-14</c:v>
                </c:pt>
                <c:pt idx="7923">
                  <c:v>-44</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numCache>
            </c:numRef>
          </c:val>
          <c:extLst>
            <c:ext xmlns:c16="http://schemas.microsoft.com/office/drawing/2014/chart" uri="{C3380CC4-5D6E-409C-BE32-E72D297353CC}">
              <c16:uniqueId val="{00000003-D50D-40B8-B316-696E58681D52}"/>
            </c:ext>
          </c:extLst>
        </c:ser>
        <c:dLbls>
          <c:showLegendKey val="0"/>
          <c:showVal val="0"/>
          <c:showCatName val="0"/>
          <c:showSerName val="0"/>
          <c:showPercent val="0"/>
          <c:showBubbleSize val="0"/>
        </c:dLbls>
        <c:axId val="429295488"/>
        <c:axId val="429309952"/>
      </c:areaChart>
      <c:catAx>
        <c:axId val="429295488"/>
        <c:scaling>
          <c:orientation val="minMax"/>
        </c:scaling>
        <c:delete val="0"/>
        <c:axPos val="b"/>
        <c:title>
          <c:tx>
            <c:rich>
              <a:bodyPr/>
              <a:lstStyle/>
              <a:p>
                <a:pPr>
                  <a:defRPr sz="1000" b="1" i="0" u="none" strike="noStrike" baseline="0">
                    <a:solidFill>
                      <a:srgbClr val="000000"/>
                    </a:solidFill>
                    <a:latin typeface="Arial"/>
                    <a:ea typeface="Arial"/>
                    <a:cs typeface="Arial"/>
                  </a:defRPr>
                </a:pPr>
                <a:r>
                  <a:rPr lang="en-US" dirty="0"/>
                  <a:t>Month</a:t>
                </a:r>
              </a:p>
            </c:rich>
          </c:tx>
          <c:layout>
            <c:manualLayout>
              <c:xMode val="edge"/>
              <c:yMode val="edge"/>
              <c:x val="0.45283021289005537"/>
              <c:y val="0.95595423121129475"/>
            </c:manualLayout>
          </c:layout>
          <c:overlay val="0"/>
          <c:spPr>
            <a:noFill/>
            <a:ln w="25400">
              <a:noFill/>
            </a:ln>
          </c:spPr>
        </c:title>
        <c:numFmt formatCode="General" sourceLinked="1"/>
        <c:majorTickMark val="none"/>
        <c:minorTickMark val="none"/>
        <c:tickLblPos val="low"/>
        <c:spPr>
          <a:ln w="3175">
            <a:solidFill>
              <a:srgbClr val="000000"/>
            </a:solidFill>
            <a:prstDash val="solid"/>
          </a:ln>
        </c:spPr>
        <c:txPr>
          <a:bodyPr rot="0" vert="horz"/>
          <a:lstStyle/>
          <a:p>
            <a:pPr>
              <a:defRPr sz="800" b="0" i="0" u="none" strike="noStrike" baseline="0">
                <a:solidFill>
                  <a:srgbClr val="000000"/>
                </a:solidFill>
                <a:latin typeface="Arial"/>
                <a:ea typeface="Arial"/>
                <a:cs typeface="Arial"/>
              </a:defRPr>
            </a:pPr>
            <a:endParaRPr lang="en-US"/>
          </a:p>
        </c:txPr>
        <c:crossAx val="429309952"/>
        <c:crosses val="autoZero"/>
        <c:auto val="1"/>
        <c:lblAlgn val="ctr"/>
        <c:lblOffset val="100"/>
        <c:tickLblSkip val="333"/>
        <c:tickMarkSkip val="1"/>
        <c:noMultiLvlLbl val="0"/>
      </c:catAx>
      <c:valAx>
        <c:axId val="429309952"/>
        <c:scaling>
          <c:orientation val="minMax"/>
        </c:scaling>
        <c:delete val="0"/>
        <c:axPos val="l"/>
        <c:majorGridlines>
          <c:spPr>
            <a:ln w="3175">
              <a:solidFill>
                <a:srgbClr val="000000"/>
              </a:solidFill>
              <a:prstDash val="solid"/>
            </a:ln>
          </c:spPr>
        </c:majorGridlines>
        <c:title>
          <c:tx>
            <c:rich>
              <a:bodyPr/>
              <a:lstStyle/>
              <a:p>
                <a:pPr>
                  <a:defRPr sz="1000" b="1" i="0" u="none" strike="noStrike" baseline="0">
                    <a:solidFill>
                      <a:srgbClr val="000000"/>
                    </a:solidFill>
                    <a:latin typeface="Arial"/>
                    <a:ea typeface="Arial"/>
                    <a:cs typeface="Arial"/>
                  </a:defRPr>
                </a:pPr>
                <a:r>
                  <a:rPr lang="en-US" dirty="0"/>
                  <a:t>kW</a:t>
                </a:r>
              </a:p>
            </c:rich>
          </c:tx>
          <c:layout>
            <c:manualLayout>
              <c:xMode val="edge"/>
              <c:yMode val="edge"/>
              <c:x val="5.5492563429571304E-3"/>
              <c:y val="0.48450242739265431"/>
            </c:manualLayout>
          </c:layout>
          <c:overlay val="0"/>
          <c:spPr>
            <a:noFill/>
            <a:ln w="25400">
              <a:noFill/>
            </a:ln>
          </c:spPr>
        </c:title>
        <c:numFmt formatCode="#,##0" sourceLinked="1"/>
        <c:majorTickMark val="out"/>
        <c:minorTickMark val="none"/>
        <c:tickLblPos val="nextTo"/>
        <c:spPr>
          <a:ln w="3175">
            <a:solidFill>
              <a:srgbClr val="000000"/>
            </a:solidFill>
            <a:prstDash val="solid"/>
          </a:ln>
        </c:spPr>
        <c:txPr>
          <a:bodyPr rot="0" vert="horz"/>
          <a:lstStyle/>
          <a:p>
            <a:pPr>
              <a:defRPr sz="1000" b="0" i="0" u="none" strike="noStrike" baseline="0">
                <a:solidFill>
                  <a:srgbClr val="000000"/>
                </a:solidFill>
                <a:latin typeface="Arial"/>
                <a:ea typeface="Arial"/>
                <a:cs typeface="Arial"/>
              </a:defRPr>
            </a:pPr>
            <a:endParaRPr lang="en-US"/>
          </a:p>
        </c:txPr>
        <c:crossAx val="429295488"/>
        <c:crosses val="autoZero"/>
        <c:crossBetween val="midCat"/>
      </c:valAx>
      <c:spPr>
        <a:solidFill>
          <a:schemeClr val="bg1">
            <a:lumMod val="95000"/>
          </a:schemeClr>
        </a:solidFill>
        <a:ln w="12700">
          <a:solidFill>
            <a:srgbClr val="808080"/>
          </a:solidFill>
          <a:prstDash val="solid"/>
        </a:ln>
      </c:spPr>
    </c:plotArea>
    <c:legend>
      <c:legendPos val="r"/>
      <c:overlay val="0"/>
      <c:spPr>
        <a:solidFill>
          <a:srgbClr val="FFFFFF"/>
        </a:solidFill>
        <a:ln w="3175">
          <a:solidFill>
            <a:srgbClr val="000000"/>
          </a:solidFill>
          <a:prstDash val="solid"/>
        </a:ln>
      </c:spPr>
      <c:txPr>
        <a:bodyPr/>
        <a:lstStyle/>
        <a:p>
          <a:pPr>
            <a:defRPr sz="825" b="0" i="0" u="none" strike="noStrike" baseline="0">
              <a:solidFill>
                <a:srgbClr val="000000"/>
              </a:solidFill>
              <a:latin typeface="Arial"/>
              <a:ea typeface="Arial"/>
              <a:cs typeface="Arial"/>
            </a:defRPr>
          </a:pPr>
          <a:endParaRPr lang="en-US"/>
        </a:p>
      </c:txPr>
    </c:legend>
    <c:plotVisOnly val="1"/>
    <c:dispBlanksAs val="zero"/>
    <c:showDLblsOverMax val="0"/>
  </c:chart>
  <c:spPr>
    <a:noFill/>
    <a:ln w="9525">
      <a:noFill/>
    </a:ln>
  </c:spPr>
  <c:txPr>
    <a:bodyPr/>
    <a:lstStyle/>
    <a:p>
      <a:pPr>
        <a:defRPr sz="1000" b="0" i="0" u="none" strike="noStrike" baseline="0">
          <a:solidFill>
            <a:srgbClr val="000000"/>
          </a:solidFill>
          <a:latin typeface="Arial"/>
          <a:ea typeface="Arial"/>
          <a:cs typeface="Arial"/>
        </a:defRPr>
      </a:pPr>
      <a:endParaRPr lang="en-US"/>
    </a:p>
  </c:txPr>
  <c:externalData r:id="rId2">
    <c:autoUpdate val="0"/>
  </c:externalData>
  <c:userShapes r:id="rId3"/>
</c:chartSpace>
</file>

<file path=ppt/drawings/_rels/vmlDrawing1.vml.rels><?xml version="1.0" encoding="UTF-8" standalone="yes"?>
<Relationships xmlns="http://schemas.openxmlformats.org/package/2006/relationships"><Relationship Id="rId1" Type="http://schemas.openxmlformats.org/officeDocument/2006/relationships/image" Target="../media/image7.png"/></Relationships>
</file>

<file path=ppt/drawings/drawing1.xml><?xml version="1.0" encoding="utf-8"?>
<c:userShapes xmlns:c="http://schemas.openxmlformats.org/drawingml/2006/chart">
  <cdr:relSizeAnchor xmlns:cdr="http://schemas.openxmlformats.org/drawingml/2006/chartDrawing">
    <cdr:from>
      <cdr:x>0.892</cdr:x>
      <cdr:y>0.95025</cdr:y>
    </cdr:from>
    <cdr:to>
      <cdr:x>0.98275</cdr:x>
      <cdr:y>0.98525</cdr:y>
    </cdr:to>
    <cdr:sp macro="" textlink="">
      <cdr:nvSpPr>
        <cdr:cNvPr id="1025" name="Text Box 1"/>
        <cdr:cNvSpPr txBox="1">
          <a:spLocks xmlns:a="http://schemas.openxmlformats.org/drawingml/2006/main" noChangeArrowheads="1"/>
        </cdr:cNvSpPr>
      </cdr:nvSpPr>
      <cdr:spPr bwMode="auto">
        <a:xfrm xmlns:a="http://schemas.openxmlformats.org/drawingml/2006/main">
          <a:off x="7655166" y="5548343"/>
          <a:ext cx="778819" cy="204359"/>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91240B29-F687-4F45-9708-019B960494DF}">
            <a14:hiddenLine xmlns:a14="http://schemas.microsoft.com/office/drawing/2010/main" w="9525">
              <a:solidFill>
                <a:srgbClr xmlns:mc="http://schemas.openxmlformats.org/markup-compatibility/2006" val="000000" mc:Ignorable="a14" a14:legacySpreadsheetColorIndex="64"/>
              </a:solidFill>
              <a:miter lim="800000"/>
              <a:headEnd/>
              <a:tailEnd/>
            </a14:hiddenLine>
          </a:ext>
        </a:extLst>
      </cdr:spPr>
      <cdr:txBody>
        <a:bodyPr xmlns:a="http://schemas.openxmlformats.org/drawingml/2006/main" vertOverflow="clip" wrap="square" lIns="27432" tIns="22860" rIns="27432" bIns="0" anchor="t" upright="1"/>
        <a:lstStyle xmlns:a="http://schemas.openxmlformats.org/drawingml/2006/main"/>
        <a:p xmlns:a="http://schemas.openxmlformats.org/drawingml/2006/main">
          <a:pPr indent="0" algn="ctr" rtl="0">
            <a:defRPr sz="1000"/>
          </a:pPr>
          <a:r>
            <a:rPr lang="en-US" sz="1000" b="0" i="0" u="none" strike="noStrike" baseline="0" dirty="0">
              <a:solidFill>
                <a:srgbClr val="000000"/>
              </a:solidFill>
              <a:latin typeface="Arial"/>
              <a:ea typeface="+mn-ea"/>
              <a:cs typeface="Arial"/>
            </a:rPr>
            <a:t>4/20/2018</a:t>
          </a:r>
        </a:p>
      </cdr:txBody>
    </cdr:sp>
  </cdr:relSizeAnchor>
</c:userShapes>
</file>

<file path=ppt/drawings/drawing2.xml><?xml version="1.0" encoding="utf-8"?>
<c:userShapes xmlns:c="http://schemas.openxmlformats.org/drawingml/2006/chart">
  <cdr:relSizeAnchor xmlns:cdr="http://schemas.openxmlformats.org/drawingml/2006/chartDrawing">
    <cdr:from>
      <cdr:x>0.8915</cdr:x>
      <cdr:y>0.949</cdr:y>
    </cdr:from>
    <cdr:to>
      <cdr:x>0.98175</cdr:x>
      <cdr:y>0.98875</cdr:y>
    </cdr:to>
    <cdr:sp macro="" textlink="">
      <cdr:nvSpPr>
        <cdr:cNvPr id="2049" name="Text Box 1"/>
        <cdr:cNvSpPr txBox="1">
          <a:spLocks xmlns:a="http://schemas.openxmlformats.org/drawingml/2006/main" noChangeArrowheads="1"/>
        </cdr:cNvSpPr>
      </cdr:nvSpPr>
      <cdr:spPr bwMode="auto">
        <a:xfrm xmlns:a="http://schemas.openxmlformats.org/drawingml/2006/main">
          <a:off x="7653021" y="5548343"/>
          <a:ext cx="772382" cy="226255"/>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91240B29-F687-4F45-9708-019B960494DF}">
            <a14:hiddenLine xmlns:a14="http://schemas.microsoft.com/office/drawing/2010/main" w="9525">
              <a:solidFill>
                <a:srgbClr xmlns:mc="http://schemas.openxmlformats.org/markup-compatibility/2006" val="000000" mc:Ignorable="a14" a14:legacySpreadsheetColorIndex="64"/>
              </a:solidFill>
              <a:miter lim="800000"/>
              <a:headEnd/>
              <a:tailEnd/>
            </a14:hiddenLine>
          </a:ext>
        </a:extLst>
      </cdr:spPr>
      <cdr:txBody>
        <a:bodyPr xmlns:a="http://schemas.openxmlformats.org/drawingml/2006/main" vertOverflow="clip" wrap="square" lIns="27432" tIns="22860" rIns="27432" bIns="0" anchor="t" upright="1"/>
        <a:lstStyle xmlns:a="http://schemas.openxmlformats.org/drawingml/2006/main"/>
        <a:p xmlns:a="http://schemas.openxmlformats.org/drawingml/2006/main">
          <a:pPr indent="0" algn="ctr" rtl="0">
            <a:defRPr sz="1000"/>
          </a:pPr>
          <a:r>
            <a:rPr lang="en-US" sz="1000" b="0" i="0" u="none" strike="noStrike" baseline="0" dirty="0">
              <a:solidFill>
                <a:srgbClr val="000000"/>
              </a:solidFill>
              <a:latin typeface="Arial"/>
              <a:ea typeface="+mn-ea"/>
              <a:cs typeface="Arial"/>
            </a:rPr>
            <a:t>4/20/2018</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3"/>
            <a:ext cx="3037367" cy="465293"/>
          </a:xfrm>
          <a:prstGeom prst="rect">
            <a:avLst/>
          </a:prstGeom>
        </p:spPr>
        <p:txBody>
          <a:bodyPr vert="horz" lIns="90512" tIns="45256" rIns="90512" bIns="45256" rtlCol="0"/>
          <a:lstStyle>
            <a:lvl1pPr algn="l">
              <a:defRPr sz="1200"/>
            </a:lvl1pPr>
          </a:lstStyle>
          <a:p>
            <a:endParaRPr lang="en-US" dirty="0"/>
          </a:p>
        </p:txBody>
      </p:sp>
      <p:sp>
        <p:nvSpPr>
          <p:cNvPr id="3" name="Date Placeholder 2"/>
          <p:cNvSpPr>
            <a:spLocks noGrp="1"/>
          </p:cNvSpPr>
          <p:nvPr>
            <p:ph type="dt" sz="quarter" idx="1"/>
          </p:nvPr>
        </p:nvSpPr>
        <p:spPr>
          <a:xfrm>
            <a:off x="3971457" y="3"/>
            <a:ext cx="3037366" cy="465293"/>
          </a:xfrm>
          <a:prstGeom prst="rect">
            <a:avLst/>
          </a:prstGeom>
        </p:spPr>
        <p:txBody>
          <a:bodyPr vert="horz" lIns="90512" tIns="45256" rIns="90512" bIns="45256" rtlCol="0"/>
          <a:lstStyle>
            <a:lvl1pPr algn="r">
              <a:defRPr sz="1200"/>
            </a:lvl1pPr>
          </a:lstStyle>
          <a:p>
            <a:fld id="{7FB30688-4135-45D0-BD62-82BDAE24BB86}" type="datetimeFigureOut">
              <a:rPr lang="en-US" smtClean="0"/>
              <a:pPr/>
              <a:t>6/21/2018</a:t>
            </a:fld>
            <a:endParaRPr lang="en-US" dirty="0"/>
          </a:p>
        </p:txBody>
      </p:sp>
      <p:sp>
        <p:nvSpPr>
          <p:cNvPr id="4" name="Footer Placeholder 3"/>
          <p:cNvSpPr>
            <a:spLocks noGrp="1"/>
          </p:cNvSpPr>
          <p:nvPr>
            <p:ph type="ftr" sz="quarter" idx="2"/>
          </p:nvPr>
        </p:nvSpPr>
        <p:spPr>
          <a:xfrm>
            <a:off x="3" y="8829535"/>
            <a:ext cx="3037367" cy="465293"/>
          </a:xfrm>
          <a:prstGeom prst="rect">
            <a:avLst/>
          </a:prstGeom>
        </p:spPr>
        <p:txBody>
          <a:bodyPr vert="horz" lIns="90512" tIns="45256" rIns="90512" bIns="45256" rtlCol="0" anchor="b"/>
          <a:lstStyle>
            <a:lvl1pPr algn="l">
              <a:defRPr sz="1200"/>
            </a:lvl1pPr>
          </a:lstStyle>
          <a:p>
            <a:endParaRPr lang="en-US" dirty="0"/>
          </a:p>
        </p:txBody>
      </p:sp>
      <p:sp>
        <p:nvSpPr>
          <p:cNvPr id="5" name="Slide Number Placeholder 4"/>
          <p:cNvSpPr>
            <a:spLocks noGrp="1"/>
          </p:cNvSpPr>
          <p:nvPr>
            <p:ph type="sldNum" sz="quarter" idx="3"/>
          </p:nvPr>
        </p:nvSpPr>
        <p:spPr>
          <a:xfrm>
            <a:off x="3971457" y="8829535"/>
            <a:ext cx="3037366" cy="465293"/>
          </a:xfrm>
          <a:prstGeom prst="rect">
            <a:avLst/>
          </a:prstGeom>
        </p:spPr>
        <p:txBody>
          <a:bodyPr vert="horz" lIns="90512" tIns="45256" rIns="90512" bIns="45256" rtlCol="0" anchor="b"/>
          <a:lstStyle>
            <a:lvl1pPr algn="r">
              <a:defRPr sz="1200"/>
            </a:lvl1pPr>
          </a:lstStyle>
          <a:p>
            <a:fld id="{B0F6365E-60D1-488C-8E96-372AD167A97A}" type="slidenum">
              <a:rPr lang="en-US" smtClean="0"/>
              <a:pPr/>
              <a:t>‹#›</a:t>
            </a:fld>
            <a:endParaRPr lang="en-US" dirty="0"/>
          </a:p>
        </p:txBody>
      </p:sp>
    </p:spTree>
    <p:extLst>
      <p:ext uri="{BB962C8B-B14F-4D97-AF65-F5344CB8AC3E}">
        <p14:creationId xmlns:p14="http://schemas.microsoft.com/office/powerpoint/2010/main" val="326791778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3"/>
            <a:ext cx="3037367" cy="465293"/>
          </a:xfrm>
          <a:prstGeom prst="rect">
            <a:avLst/>
          </a:prstGeom>
        </p:spPr>
        <p:txBody>
          <a:bodyPr vert="horz" lIns="90512" tIns="45256" rIns="90512" bIns="45256" rtlCol="0"/>
          <a:lstStyle>
            <a:lvl1pPr algn="l">
              <a:defRPr sz="1200"/>
            </a:lvl1pPr>
          </a:lstStyle>
          <a:p>
            <a:endParaRPr lang="en-US" dirty="0"/>
          </a:p>
        </p:txBody>
      </p:sp>
      <p:sp>
        <p:nvSpPr>
          <p:cNvPr id="3" name="Date Placeholder 2"/>
          <p:cNvSpPr>
            <a:spLocks noGrp="1"/>
          </p:cNvSpPr>
          <p:nvPr>
            <p:ph type="dt" idx="1"/>
          </p:nvPr>
        </p:nvSpPr>
        <p:spPr>
          <a:xfrm>
            <a:off x="3971457" y="3"/>
            <a:ext cx="3037366" cy="465293"/>
          </a:xfrm>
          <a:prstGeom prst="rect">
            <a:avLst/>
          </a:prstGeom>
        </p:spPr>
        <p:txBody>
          <a:bodyPr vert="horz" lIns="90512" tIns="45256" rIns="90512" bIns="45256" rtlCol="0"/>
          <a:lstStyle>
            <a:lvl1pPr algn="r">
              <a:defRPr sz="1200"/>
            </a:lvl1pPr>
          </a:lstStyle>
          <a:p>
            <a:fld id="{3792D690-88F2-4441-A87B-74BC3F1162E5}" type="datetimeFigureOut">
              <a:rPr lang="en-US" smtClean="0"/>
              <a:pPr/>
              <a:t>6/21/2018</a:t>
            </a:fld>
            <a:endParaRPr lang="en-US" dirty="0"/>
          </a:p>
        </p:txBody>
      </p:sp>
      <p:sp>
        <p:nvSpPr>
          <p:cNvPr id="4" name="Slide Image Placeholder 3"/>
          <p:cNvSpPr>
            <a:spLocks noGrp="1" noRot="1" noChangeAspect="1"/>
          </p:cNvSpPr>
          <p:nvPr>
            <p:ph type="sldImg" idx="2"/>
          </p:nvPr>
        </p:nvSpPr>
        <p:spPr>
          <a:xfrm>
            <a:off x="1181100" y="696913"/>
            <a:ext cx="4649788" cy="3486150"/>
          </a:xfrm>
          <a:prstGeom prst="rect">
            <a:avLst/>
          </a:prstGeom>
          <a:noFill/>
          <a:ln w="12700">
            <a:solidFill>
              <a:prstClr val="black"/>
            </a:solidFill>
          </a:ln>
        </p:spPr>
        <p:txBody>
          <a:bodyPr vert="horz" lIns="90512" tIns="45256" rIns="90512" bIns="45256" rtlCol="0" anchor="ctr"/>
          <a:lstStyle/>
          <a:p>
            <a:endParaRPr lang="en-US" dirty="0"/>
          </a:p>
        </p:txBody>
      </p:sp>
      <p:sp>
        <p:nvSpPr>
          <p:cNvPr id="5" name="Notes Placeholder 4"/>
          <p:cNvSpPr>
            <a:spLocks noGrp="1"/>
          </p:cNvSpPr>
          <p:nvPr>
            <p:ph type="body" sz="quarter" idx="3"/>
          </p:nvPr>
        </p:nvSpPr>
        <p:spPr>
          <a:xfrm>
            <a:off x="700571" y="4416343"/>
            <a:ext cx="5609267" cy="4182907"/>
          </a:xfrm>
          <a:prstGeom prst="rect">
            <a:avLst/>
          </a:prstGeom>
        </p:spPr>
        <p:txBody>
          <a:bodyPr vert="horz" lIns="90512" tIns="45256" rIns="90512" bIns="45256"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8829535"/>
            <a:ext cx="3037367" cy="465293"/>
          </a:xfrm>
          <a:prstGeom prst="rect">
            <a:avLst/>
          </a:prstGeom>
        </p:spPr>
        <p:txBody>
          <a:bodyPr vert="horz" lIns="90512" tIns="45256" rIns="90512" bIns="45256"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1457" y="8829535"/>
            <a:ext cx="3037366" cy="465293"/>
          </a:xfrm>
          <a:prstGeom prst="rect">
            <a:avLst/>
          </a:prstGeom>
        </p:spPr>
        <p:txBody>
          <a:bodyPr vert="horz" lIns="90512" tIns="45256" rIns="90512" bIns="45256" rtlCol="0" anchor="b"/>
          <a:lstStyle>
            <a:lvl1pPr algn="r">
              <a:defRPr sz="1200"/>
            </a:lvl1pPr>
          </a:lstStyle>
          <a:p>
            <a:fld id="{C7CF81B7-D2D4-46D5-B103-7C76CDEC92EB}" type="slidenum">
              <a:rPr lang="en-US" smtClean="0"/>
              <a:pPr/>
              <a:t>‹#›</a:t>
            </a:fld>
            <a:endParaRPr lang="en-US" dirty="0"/>
          </a:p>
        </p:txBody>
      </p:sp>
    </p:spTree>
    <p:extLst>
      <p:ext uri="{BB962C8B-B14F-4D97-AF65-F5344CB8AC3E}">
        <p14:creationId xmlns:p14="http://schemas.microsoft.com/office/powerpoint/2010/main" val="30753475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a:t>
            </a:fld>
            <a:endParaRPr lang="en-US" dirty="0"/>
          </a:p>
        </p:txBody>
      </p:sp>
    </p:spTree>
    <p:extLst>
      <p:ext uri="{BB962C8B-B14F-4D97-AF65-F5344CB8AC3E}">
        <p14:creationId xmlns:p14="http://schemas.microsoft.com/office/powerpoint/2010/main" val="39420555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10</a:t>
            </a:fld>
            <a:endParaRPr lang="en-US" dirty="0"/>
          </a:p>
        </p:txBody>
      </p:sp>
    </p:spTree>
    <p:extLst>
      <p:ext uri="{BB962C8B-B14F-4D97-AF65-F5344CB8AC3E}">
        <p14:creationId xmlns:p14="http://schemas.microsoft.com/office/powerpoint/2010/main" val="37226959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11</a:t>
            </a:fld>
            <a:endParaRPr lang="en-US" dirty="0"/>
          </a:p>
        </p:txBody>
      </p:sp>
    </p:spTree>
    <p:extLst>
      <p:ext uri="{BB962C8B-B14F-4D97-AF65-F5344CB8AC3E}">
        <p14:creationId xmlns:p14="http://schemas.microsoft.com/office/powerpoint/2010/main" val="38199977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12</a:t>
            </a:fld>
            <a:endParaRPr lang="en-US" dirty="0"/>
          </a:p>
        </p:txBody>
      </p:sp>
    </p:spTree>
    <p:extLst>
      <p:ext uri="{BB962C8B-B14F-4D97-AF65-F5344CB8AC3E}">
        <p14:creationId xmlns:p14="http://schemas.microsoft.com/office/powerpoint/2010/main" val="22418487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13</a:t>
            </a:fld>
            <a:endParaRPr lang="en-US" dirty="0"/>
          </a:p>
        </p:txBody>
      </p:sp>
    </p:spTree>
    <p:extLst>
      <p:ext uri="{BB962C8B-B14F-4D97-AF65-F5344CB8AC3E}">
        <p14:creationId xmlns:p14="http://schemas.microsoft.com/office/powerpoint/2010/main" val="31193527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14</a:t>
            </a:fld>
            <a:endParaRPr lang="en-US" dirty="0"/>
          </a:p>
        </p:txBody>
      </p:sp>
    </p:spTree>
    <p:extLst>
      <p:ext uri="{BB962C8B-B14F-4D97-AF65-F5344CB8AC3E}">
        <p14:creationId xmlns:p14="http://schemas.microsoft.com/office/powerpoint/2010/main" val="32286855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15</a:t>
            </a:fld>
            <a:endParaRPr lang="en-US" dirty="0"/>
          </a:p>
        </p:txBody>
      </p:sp>
    </p:spTree>
    <p:extLst>
      <p:ext uri="{BB962C8B-B14F-4D97-AF65-F5344CB8AC3E}">
        <p14:creationId xmlns:p14="http://schemas.microsoft.com/office/powerpoint/2010/main" val="38625179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16</a:t>
            </a:fld>
            <a:endParaRPr lang="en-US" dirty="0"/>
          </a:p>
        </p:txBody>
      </p:sp>
    </p:spTree>
    <p:extLst>
      <p:ext uri="{BB962C8B-B14F-4D97-AF65-F5344CB8AC3E}">
        <p14:creationId xmlns:p14="http://schemas.microsoft.com/office/powerpoint/2010/main" val="269684020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17</a:t>
            </a:fld>
            <a:endParaRPr lang="en-US" dirty="0"/>
          </a:p>
        </p:txBody>
      </p:sp>
    </p:spTree>
    <p:extLst>
      <p:ext uri="{BB962C8B-B14F-4D97-AF65-F5344CB8AC3E}">
        <p14:creationId xmlns:p14="http://schemas.microsoft.com/office/powerpoint/2010/main" val="17822585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18</a:t>
            </a:fld>
            <a:endParaRPr lang="en-US" dirty="0"/>
          </a:p>
        </p:txBody>
      </p:sp>
    </p:spTree>
    <p:extLst>
      <p:ext uri="{BB962C8B-B14F-4D97-AF65-F5344CB8AC3E}">
        <p14:creationId xmlns:p14="http://schemas.microsoft.com/office/powerpoint/2010/main" val="32645258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19</a:t>
            </a:fld>
            <a:endParaRPr lang="en-US" dirty="0"/>
          </a:p>
        </p:txBody>
      </p:sp>
    </p:spTree>
    <p:extLst>
      <p:ext uri="{BB962C8B-B14F-4D97-AF65-F5344CB8AC3E}">
        <p14:creationId xmlns:p14="http://schemas.microsoft.com/office/powerpoint/2010/main" val="311804124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2</a:t>
            </a:fld>
            <a:endParaRPr lang="en-US" dirty="0"/>
          </a:p>
        </p:txBody>
      </p:sp>
    </p:spTree>
    <p:extLst>
      <p:ext uri="{BB962C8B-B14F-4D97-AF65-F5344CB8AC3E}">
        <p14:creationId xmlns:p14="http://schemas.microsoft.com/office/powerpoint/2010/main" val="20986420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20</a:t>
            </a:fld>
            <a:endParaRPr lang="en-US" dirty="0"/>
          </a:p>
        </p:txBody>
      </p:sp>
    </p:spTree>
    <p:extLst>
      <p:ext uri="{BB962C8B-B14F-4D97-AF65-F5344CB8AC3E}">
        <p14:creationId xmlns:p14="http://schemas.microsoft.com/office/powerpoint/2010/main" val="115801613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21</a:t>
            </a:fld>
            <a:endParaRPr lang="en-US" dirty="0"/>
          </a:p>
        </p:txBody>
      </p:sp>
    </p:spTree>
    <p:extLst>
      <p:ext uri="{BB962C8B-B14F-4D97-AF65-F5344CB8AC3E}">
        <p14:creationId xmlns:p14="http://schemas.microsoft.com/office/powerpoint/2010/main" val="15177684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22</a:t>
            </a:fld>
            <a:endParaRPr lang="en-US" dirty="0"/>
          </a:p>
        </p:txBody>
      </p:sp>
    </p:spTree>
    <p:extLst>
      <p:ext uri="{BB962C8B-B14F-4D97-AF65-F5344CB8AC3E}">
        <p14:creationId xmlns:p14="http://schemas.microsoft.com/office/powerpoint/2010/main" val="191383913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23</a:t>
            </a:fld>
            <a:endParaRPr lang="en-US" dirty="0"/>
          </a:p>
        </p:txBody>
      </p:sp>
    </p:spTree>
    <p:extLst>
      <p:ext uri="{BB962C8B-B14F-4D97-AF65-F5344CB8AC3E}">
        <p14:creationId xmlns:p14="http://schemas.microsoft.com/office/powerpoint/2010/main" val="25156068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24</a:t>
            </a:fld>
            <a:endParaRPr lang="en-US" dirty="0"/>
          </a:p>
        </p:txBody>
      </p:sp>
    </p:spTree>
    <p:extLst>
      <p:ext uri="{BB962C8B-B14F-4D97-AF65-F5344CB8AC3E}">
        <p14:creationId xmlns:p14="http://schemas.microsoft.com/office/powerpoint/2010/main" val="18541003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25</a:t>
            </a:fld>
            <a:endParaRPr lang="en-US" dirty="0"/>
          </a:p>
        </p:txBody>
      </p:sp>
    </p:spTree>
    <p:extLst>
      <p:ext uri="{BB962C8B-B14F-4D97-AF65-F5344CB8AC3E}">
        <p14:creationId xmlns:p14="http://schemas.microsoft.com/office/powerpoint/2010/main" val="236236292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Introduce Mr. Watt could be MW or kW or watt.</a:t>
            </a:r>
          </a:p>
          <a:p>
            <a:r>
              <a:rPr lang="en-US" dirty="0"/>
              <a:t>He represents the energy produced by various generators that needs to be delivered to member’s loads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3672027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Shows depiction of most of UAMPS resources and where they are located.  They need to be delivered to UAMPS member’s loads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12894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PacifiCorp has a transmission system.  UAMPS is a transmission dependent utility that used PacifiCorp’s backbone system to deliver energy.  We pay them for this usage.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8250403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Fallon, Truckee and sometimes Plumas have schedules that are delivered outside of the PacifiCorp System</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58611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3</a:t>
            </a:fld>
            <a:endParaRPr lang="en-US" dirty="0"/>
          </a:p>
        </p:txBody>
      </p:sp>
    </p:spTree>
    <p:extLst>
      <p:ext uri="{BB962C8B-B14F-4D97-AF65-F5344CB8AC3E}">
        <p14:creationId xmlns:p14="http://schemas.microsoft.com/office/powerpoint/2010/main" val="21887980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 resources energy charge is at the UAMPS budgeted rate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1421772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 resources energy charge is at the contract rate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936253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 resources energy are only scheduled by UAMPS. The charge comes directly from the supplier to the particular member.</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0444396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energy charge for energy that is purchased from the market by UAMPS is passed through to the Unplanned Pool at the actual price it was purchased at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0481396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Nebo energy price is a calculation of the natural gas amount times the index gas price divided by the MWh generated plus $1 for O&amp;M.</a:t>
            </a:r>
          </a:p>
          <a:p>
            <a:endParaRPr lang="en-US" dirty="0"/>
          </a:p>
          <a:p>
            <a:r>
              <a:rPr lang="en-US" dirty="0"/>
              <a:t>The natural gas amount, in MMBtu, at the Index Gas Price includes the actual gas amount at the actual index gas price.  Any locked gas amount is repriced at the Index Gas Price (the price difference is charged/credited to the participating member who locked in the gas).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8847251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various components involved to deliver the energy to member loads: Transmission, Scheduling, Reserves and Losses.  Some are essentially passed through or altered from the PacifiCorp charges that UAMPS is billed.</a:t>
            </a:r>
          </a:p>
          <a:p>
            <a:r>
              <a:rPr lang="en-US" dirty="0"/>
              <a:t>Scheduling is the UAMPS charge associated with getting the energy scheduled to the members.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1779372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the transmission charge for MW of energy delivered on the PacifiCorp System.</a:t>
            </a:r>
          </a:p>
          <a:p>
            <a:endParaRPr lang="en-US" dirty="0"/>
          </a:p>
          <a:p>
            <a:r>
              <a:rPr lang="en-US" dirty="0"/>
              <a:t>Note that charge is postage stamp rate; no matter where resource is picked up or where delivered to, it is the same rate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498429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the transmission charge for MW of energy delivered on the Western Area Power Administration pseudo System.</a:t>
            </a:r>
          </a:p>
          <a:p>
            <a:endParaRPr lang="en-US" dirty="0"/>
          </a:p>
          <a:p>
            <a:r>
              <a:rPr lang="en-US" dirty="0"/>
              <a:t>The transmission costs are included in the price of energy and so there is no additional transmission charge through UAMPS</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6814855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Reserves charges.</a:t>
            </a:r>
          </a:p>
          <a:p>
            <a:r>
              <a:rPr lang="en-US" dirty="0"/>
              <a:t>Reserves is like insurance in case resource is cut/not delivered</a:t>
            </a:r>
          </a:p>
          <a:p>
            <a:r>
              <a:rPr lang="en-US" dirty="0"/>
              <a:t>$0.302/MWh for Load (except</a:t>
            </a:r>
            <a:r>
              <a:rPr lang="en-US" baseline="0" dirty="0"/>
              <a:t> load covered by certain </a:t>
            </a:r>
            <a:r>
              <a:rPr lang="en-US" dirty="0"/>
              <a:t>resources [CRSP] and most internal resources)</a:t>
            </a:r>
          </a:p>
          <a:p>
            <a:r>
              <a:rPr lang="en-US" dirty="0"/>
              <a:t>$0.302/MWh generation resources</a:t>
            </a:r>
          </a:p>
          <a:p>
            <a:r>
              <a:rPr lang="en-US" dirty="0"/>
              <a:t>No charge resources that are delivered (CRSP &amp; BPA)</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875401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UAMPS charge to schedule energy.</a:t>
            </a:r>
          </a:p>
          <a:p>
            <a:r>
              <a:rPr lang="en-US" dirty="0"/>
              <a:t>$1.04/MWh for most energy</a:t>
            </a:r>
          </a:p>
          <a:p>
            <a:r>
              <a:rPr lang="en-US" dirty="0"/>
              <a:t>$0.35/MWh for CRSP energy</a:t>
            </a:r>
          </a:p>
          <a:p>
            <a:r>
              <a:rPr lang="en-US" dirty="0"/>
              <a:t>$0.35/MWh for MIG energy</a:t>
            </a:r>
          </a:p>
          <a:p>
            <a:r>
              <a:rPr lang="en-US" dirty="0"/>
              <a:t>$1.04/MWh for energy scheduled off-system (usually sales)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823718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ea typeface="ＭＳ Ｐゴシック" pitchFamily="34" charset="-128"/>
            </a:endParaRPr>
          </a:p>
        </p:txBody>
      </p:sp>
      <p:sp>
        <p:nvSpPr>
          <p:cNvPr id="348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eaLnBrk="1" hangingPunct="1"/>
            <a:fld id="{D3F0C885-90CE-42F7-90FC-D73C72218502}" type="slidenum">
              <a:rPr lang="en-US" altLang="en-US">
                <a:latin typeface="Calibri" pitchFamily="34" charset="0"/>
              </a:rPr>
              <a:pPr eaLnBrk="1" hangingPunct="1"/>
              <a:t>4</a:t>
            </a:fld>
            <a:endParaRPr lang="en-US" altLang="en-US" dirty="0">
              <a:latin typeface="Calibri" pitchFamily="34" charset="0"/>
            </a:endParaRPr>
          </a:p>
        </p:txBody>
      </p:sp>
    </p:spTree>
    <p:extLst>
      <p:ext uri="{BB962C8B-B14F-4D97-AF65-F5344CB8AC3E}">
        <p14:creationId xmlns:p14="http://schemas.microsoft.com/office/powerpoint/2010/main" val="361140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energy riding on transmission wires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488882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energy losses, i.e. reduction in the amount of energy in order to deliver energy on transmission system</a:t>
            </a:r>
          </a:p>
          <a:p>
            <a:r>
              <a:rPr lang="en-US" dirty="0"/>
              <a:t>Currently 4.45% for the PacifiCorp System</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0086851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energy losses, i.e. reduction in the amount of energy in order to deliver energy on transmission system</a:t>
            </a:r>
          </a:p>
          <a:p>
            <a:r>
              <a:rPr lang="en-US" dirty="0"/>
              <a:t>6.383% for the WAPA System</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386552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energy losses, i.e. reduction in the amount of energy in order to deliver energy to certain members</a:t>
            </a:r>
          </a:p>
          <a:p>
            <a:r>
              <a:rPr lang="en-US" dirty="0"/>
              <a:t>This varies based on voltage delivered at and also wire distance for certain members</a:t>
            </a:r>
          </a:p>
          <a:p>
            <a:r>
              <a:rPr lang="en-US" dirty="0"/>
              <a:t>Most members do not have additional meter losses</a:t>
            </a:r>
          </a:p>
          <a:p>
            <a:r>
              <a:rPr lang="en-US" dirty="0"/>
              <a:t>Some members have meter loss from 0.5% to 3.56% plus one at 9%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9266049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energy delivered to a particular member.  </a:t>
            </a:r>
          </a:p>
          <a:p>
            <a:r>
              <a:rPr lang="en-US" dirty="0"/>
              <a:t>Enough energy is delivered to fill the member’s load need.  Additional resource energy owned by the member but not needed is sold to the pool and then to another member.</a:t>
            </a:r>
          </a:p>
          <a:p>
            <a:endParaRPr lang="en-US" dirty="0"/>
          </a:p>
          <a:p>
            <a:r>
              <a:rPr lang="en-US" dirty="0"/>
              <a:t>If member does not have enough of its own resource, the pool will fill in up to the member need</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3655632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lvl1pPr defTabSz="913458" eaLnBrk="0" hangingPunct="0">
              <a:defRPr>
                <a:solidFill>
                  <a:schemeClr val="tx1"/>
                </a:solidFill>
                <a:latin typeface="Arial" charset="0"/>
              </a:defRPr>
            </a:lvl1pPr>
            <a:lvl2pPr marL="730766" indent="-281064" defTabSz="913458" eaLnBrk="0" hangingPunct="0">
              <a:defRPr>
                <a:solidFill>
                  <a:schemeClr val="tx1"/>
                </a:solidFill>
                <a:latin typeface="Arial" charset="0"/>
              </a:defRPr>
            </a:lvl2pPr>
            <a:lvl3pPr marL="1124255" indent="-224851" defTabSz="913458" eaLnBrk="0" hangingPunct="0">
              <a:defRPr>
                <a:solidFill>
                  <a:schemeClr val="tx1"/>
                </a:solidFill>
                <a:latin typeface="Arial" charset="0"/>
              </a:defRPr>
            </a:lvl3pPr>
            <a:lvl4pPr marL="1573957" indent="-224851" defTabSz="913458" eaLnBrk="0" hangingPunct="0">
              <a:defRPr>
                <a:solidFill>
                  <a:schemeClr val="tx1"/>
                </a:solidFill>
                <a:latin typeface="Arial" charset="0"/>
              </a:defRPr>
            </a:lvl4pPr>
            <a:lvl5pPr marL="2023659" indent="-224851" defTabSz="913458" eaLnBrk="0" hangingPunct="0">
              <a:defRPr>
                <a:solidFill>
                  <a:schemeClr val="tx1"/>
                </a:solidFill>
                <a:latin typeface="Arial" charset="0"/>
              </a:defRPr>
            </a:lvl5pPr>
            <a:lvl6pPr marL="2473361" indent="-224851" defTabSz="913458" eaLnBrk="0" fontAlgn="base" hangingPunct="0">
              <a:spcBef>
                <a:spcPct val="0"/>
              </a:spcBef>
              <a:spcAft>
                <a:spcPct val="0"/>
              </a:spcAft>
              <a:defRPr>
                <a:solidFill>
                  <a:schemeClr val="tx1"/>
                </a:solidFill>
                <a:latin typeface="Arial" charset="0"/>
              </a:defRPr>
            </a:lvl6pPr>
            <a:lvl7pPr marL="2923062" indent="-224851" defTabSz="913458" eaLnBrk="0" fontAlgn="base" hangingPunct="0">
              <a:spcBef>
                <a:spcPct val="0"/>
              </a:spcBef>
              <a:spcAft>
                <a:spcPct val="0"/>
              </a:spcAft>
              <a:defRPr>
                <a:solidFill>
                  <a:schemeClr val="tx1"/>
                </a:solidFill>
                <a:latin typeface="Arial" charset="0"/>
              </a:defRPr>
            </a:lvl7pPr>
            <a:lvl8pPr marL="3372764" indent="-224851" defTabSz="913458" eaLnBrk="0" fontAlgn="base" hangingPunct="0">
              <a:spcBef>
                <a:spcPct val="0"/>
              </a:spcBef>
              <a:spcAft>
                <a:spcPct val="0"/>
              </a:spcAft>
              <a:defRPr>
                <a:solidFill>
                  <a:schemeClr val="tx1"/>
                </a:solidFill>
                <a:latin typeface="Arial" charset="0"/>
              </a:defRPr>
            </a:lvl8pPr>
            <a:lvl9pPr marL="3822466" indent="-224851" defTabSz="913458" eaLnBrk="0" fontAlgn="base" hangingPunct="0">
              <a:spcBef>
                <a:spcPct val="0"/>
              </a:spcBef>
              <a:spcAft>
                <a:spcPct val="0"/>
              </a:spcAft>
              <a:defRPr>
                <a:solidFill>
                  <a:schemeClr val="tx1"/>
                </a:solidFill>
                <a:latin typeface="Arial" charset="0"/>
              </a:defRPr>
            </a:lvl9pPr>
          </a:lstStyle>
          <a:p>
            <a:pPr marL="0" marR="0" lvl="0" indent="0" algn="r" defTabSz="913458" rtl="0" eaLnBrk="1" fontAlgn="auto" latinLnBrk="0" hangingPunct="1">
              <a:lnSpc>
                <a:spcPct val="100000"/>
              </a:lnSpc>
              <a:spcBef>
                <a:spcPts val="0"/>
              </a:spcBef>
              <a:spcAft>
                <a:spcPts val="0"/>
              </a:spcAft>
              <a:buClrTx/>
              <a:buSzTx/>
              <a:buFontTx/>
              <a:buNone/>
              <a:tabLst/>
              <a:defRPr/>
            </a:pPr>
            <a:fld id="{9D2F2E29-4682-4A16-B513-1DDDF07E39D4}"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3458"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p:spPr>
        <p:txBody>
          <a:bodyPr/>
          <a:lstStyle/>
          <a:p>
            <a:r>
              <a:rPr lang="en-US" dirty="0"/>
              <a:t>Different look at allocation resource energy to UAMPS members (as shown in the past).  Each member gets their ownership share of energy.</a:t>
            </a:r>
          </a:p>
          <a:p>
            <a:endParaRPr lang="en-US" dirty="0"/>
          </a:p>
          <a:p>
            <a:r>
              <a:rPr lang="en-US" dirty="0"/>
              <a:t>Look at one hour example</a:t>
            </a:r>
          </a:p>
          <a:p>
            <a:r>
              <a:rPr lang="en-US" dirty="0"/>
              <a:t>Resources are allocated to members on an hourly basis through the billing process.</a:t>
            </a:r>
          </a:p>
          <a:p>
            <a:r>
              <a:rPr lang="en-US" dirty="0"/>
              <a:t>Most resources are allocated based on the ownership or contractual percentages.</a:t>
            </a:r>
          </a:p>
          <a:p>
            <a:r>
              <a:rPr lang="en-US" dirty="0"/>
              <a:t>Some resources are owned wholly by one member so they get the full scheduled amount.</a:t>
            </a:r>
          </a:p>
          <a:p>
            <a:r>
              <a:rPr lang="en-US" dirty="0"/>
              <a:t>Rather than a set percentage amount each hour, the Nebo resource can be scheduled as desired by each participant (up to their capacity share).</a:t>
            </a:r>
          </a:p>
          <a:p>
            <a:r>
              <a:rPr lang="en-US" dirty="0"/>
              <a:t>MIGs are not allocated as a resource but just reduce load of the member who generates.</a:t>
            </a:r>
          </a:p>
        </p:txBody>
      </p:sp>
    </p:spTree>
    <p:extLst>
      <p:ext uri="{BB962C8B-B14F-4D97-AF65-F5344CB8AC3E}">
        <p14:creationId xmlns:p14="http://schemas.microsoft.com/office/powerpoint/2010/main" val="364723158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lvl1pPr defTabSz="913458" eaLnBrk="0" hangingPunct="0">
              <a:defRPr>
                <a:solidFill>
                  <a:schemeClr val="tx1"/>
                </a:solidFill>
                <a:latin typeface="Arial" charset="0"/>
              </a:defRPr>
            </a:lvl1pPr>
            <a:lvl2pPr marL="730766" indent="-281064" defTabSz="913458" eaLnBrk="0" hangingPunct="0">
              <a:defRPr>
                <a:solidFill>
                  <a:schemeClr val="tx1"/>
                </a:solidFill>
                <a:latin typeface="Arial" charset="0"/>
              </a:defRPr>
            </a:lvl2pPr>
            <a:lvl3pPr marL="1124255" indent="-224851" defTabSz="913458" eaLnBrk="0" hangingPunct="0">
              <a:defRPr>
                <a:solidFill>
                  <a:schemeClr val="tx1"/>
                </a:solidFill>
                <a:latin typeface="Arial" charset="0"/>
              </a:defRPr>
            </a:lvl3pPr>
            <a:lvl4pPr marL="1573957" indent="-224851" defTabSz="913458" eaLnBrk="0" hangingPunct="0">
              <a:defRPr>
                <a:solidFill>
                  <a:schemeClr val="tx1"/>
                </a:solidFill>
                <a:latin typeface="Arial" charset="0"/>
              </a:defRPr>
            </a:lvl4pPr>
            <a:lvl5pPr marL="2023659" indent="-224851" defTabSz="913458" eaLnBrk="0" hangingPunct="0">
              <a:defRPr>
                <a:solidFill>
                  <a:schemeClr val="tx1"/>
                </a:solidFill>
                <a:latin typeface="Arial" charset="0"/>
              </a:defRPr>
            </a:lvl5pPr>
            <a:lvl6pPr marL="2473361" indent="-224851" defTabSz="913458" eaLnBrk="0" fontAlgn="base" hangingPunct="0">
              <a:spcBef>
                <a:spcPct val="0"/>
              </a:spcBef>
              <a:spcAft>
                <a:spcPct val="0"/>
              </a:spcAft>
              <a:defRPr>
                <a:solidFill>
                  <a:schemeClr val="tx1"/>
                </a:solidFill>
                <a:latin typeface="Arial" charset="0"/>
              </a:defRPr>
            </a:lvl6pPr>
            <a:lvl7pPr marL="2923062" indent="-224851" defTabSz="913458" eaLnBrk="0" fontAlgn="base" hangingPunct="0">
              <a:spcBef>
                <a:spcPct val="0"/>
              </a:spcBef>
              <a:spcAft>
                <a:spcPct val="0"/>
              </a:spcAft>
              <a:defRPr>
                <a:solidFill>
                  <a:schemeClr val="tx1"/>
                </a:solidFill>
                <a:latin typeface="Arial" charset="0"/>
              </a:defRPr>
            </a:lvl7pPr>
            <a:lvl8pPr marL="3372764" indent="-224851" defTabSz="913458" eaLnBrk="0" fontAlgn="base" hangingPunct="0">
              <a:spcBef>
                <a:spcPct val="0"/>
              </a:spcBef>
              <a:spcAft>
                <a:spcPct val="0"/>
              </a:spcAft>
              <a:defRPr>
                <a:solidFill>
                  <a:schemeClr val="tx1"/>
                </a:solidFill>
                <a:latin typeface="Arial" charset="0"/>
              </a:defRPr>
            </a:lvl8pPr>
            <a:lvl9pPr marL="3822466" indent="-224851" defTabSz="913458" eaLnBrk="0" fontAlgn="base" hangingPunct="0">
              <a:spcBef>
                <a:spcPct val="0"/>
              </a:spcBef>
              <a:spcAft>
                <a:spcPct val="0"/>
              </a:spcAft>
              <a:defRPr>
                <a:solidFill>
                  <a:schemeClr val="tx1"/>
                </a:solidFill>
                <a:latin typeface="Arial" charset="0"/>
              </a:defRPr>
            </a:lvl9pPr>
          </a:lstStyle>
          <a:p>
            <a:pPr marL="0" marR="0" lvl="0" indent="0" algn="r" defTabSz="913458" rtl="0" eaLnBrk="1" fontAlgn="auto" latinLnBrk="0" hangingPunct="1">
              <a:lnSpc>
                <a:spcPct val="100000"/>
              </a:lnSpc>
              <a:spcBef>
                <a:spcPts val="0"/>
              </a:spcBef>
              <a:spcAft>
                <a:spcPts val="0"/>
              </a:spcAft>
              <a:buClrTx/>
              <a:buSzTx/>
              <a:buFontTx/>
              <a:buNone/>
              <a:tabLst/>
              <a:defRPr/>
            </a:pPr>
            <a:fld id="{C87B3141-ADFD-4095-83E5-C66617ABB47C}"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3458"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p:spPr>
        <p:txBody>
          <a:bodyPr/>
          <a:lstStyle/>
          <a:p>
            <a:r>
              <a:rPr lang="en-US" dirty="0"/>
              <a:t>Different look at surplus resource energy sold to the Unplanned Pool and then to other UAMPS members (as shown in the past).</a:t>
            </a:r>
          </a:p>
          <a:p>
            <a:endParaRPr lang="en-US" dirty="0"/>
          </a:p>
          <a:p>
            <a:r>
              <a:rPr lang="en-US" dirty="0"/>
              <a:t>Those members that are not All-In Pool participants, and any additional energy not needed by the All-In Pool, sell energy to the Unplanned Pool at the market price.  Member surpluses are weighted with any actual purchases made to get a weighted Unplanned Pool price.</a:t>
            </a:r>
          </a:p>
          <a:p>
            <a:r>
              <a:rPr lang="en-US" dirty="0"/>
              <a:t>Unscheduled Nebo capacity that is used to meet system load is priced at the market price equivalent of what the energy could be purchased at (UAMPS Market Buy Price).</a:t>
            </a:r>
          </a:p>
        </p:txBody>
      </p:sp>
    </p:spTree>
    <p:extLst>
      <p:ext uri="{BB962C8B-B14F-4D97-AF65-F5344CB8AC3E}">
        <p14:creationId xmlns:p14="http://schemas.microsoft.com/office/powerpoint/2010/main" val="368159051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Depiction of final step with Mr. Watt energizing light bulb.</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12233B-32DD-4505-992A-028BDA6ABF3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3845497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CF81B7-D2D4-46D5-B103-7C76CDEC92E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8774735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CF81B7-D2D4-46D5-B103-7C76CDEC92E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67906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5</a:t>
            </a:fld>
            <a:endParaRPr lang="en-US" dirty="0"/>
          </a:p>
        </p:txBody>
      </p:sp>
    </p:spTree>
    <p:extLst>
      <p:ext uri="{BB962C8B-B14F-4D97-AF65-F5344CB8AC3E}">
        <p14:creationId xmlns:p14="http://schemas.microsoft.com/office/powerpoint/2010/main" val="221646263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CF81B7-D2D4-46D5-B103-7C76CDEC92E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0512151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CF81B7-D2D4-46D5-B103-7C76CDEC92E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9760631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59</a:t>
            </a:fld>
            <a:endParaRPr lang="en-US" dirty="0"/>
          </a:p>
        </p:txBody>
      </p:sp>
    </p:spTree>
    <p:extLst>
      <p:ext uri="{BB962C8B-B14F-4D97-AF65-F5344CB8AC3E}">
        <p14:creationId xmlns:p14="http://schemas.microsoft.com/office/powerpoint/2010/main" val="218899600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60</a:t>
            </a:fld>
            <a:endParaRPr lang="en-US" dirty="0"/>
          </a:p>
        </p:txBody>
      </p:sp>
    </p:spTree>
    <p:extLst>
      <p:ext uri="{BB962C8B-B14F-4D97-AF65-F5344CB8AC3E}">
        <p14:creationId xmlns:p14="http://schemas.microsoft.com/office/powerpoint/2010/main" val="262667526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61</a:t>
            </a:fld>
            <a:endParaRPr lang="en-US" dirty="0"/>
          </a:p>
        </p:txBody>
      </p:sp>
    </p:spTree>
    <p:extLst>
      <p:ext uri="{BB962C8B-B14F-4D97-AF65-F5344CB8AC3E}">
        <p14:creationId xmlns:p14="http://schemas.microsoft.com/office/powerpoint/2010/main" val="72398192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62</a:t>
            </a:fld>
            <a:endParaRPr lang="en-US" dirty="0"/>
          </a:p>
        </p:txBody>
      </p:sp>
    </p:spTree>
    <p:extLst>
      <p:ext uri="{BB962C8B-B14F-4D97-AF65-F5344CB8AC3E}">
        <p14:creationId xmlns:p14="http://schemas.microsoft.com/office/powerpoint/2010/main" val="285650091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63</a:t>
            </a:fld>
            <a:endParaRPr lang="en-US" dirty="0"/>
          </a:p>
        </p:txBody>
      </p:sp>
    </p:spTree>
    <p:extLst>
      <p:ext uri="{BB962C8B-B14F-4D97-AF65-F5344CB8AC3E}">
        <p14:creationId xmlns:p14="http://schemas.microsoft.com/office/powerpoint/2010/main" val="152894794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64</a:t>
            </a:fld>
            <a:endParaRPr lang="en-US" dirty="0"/>
          </a:p>
        </p:txBody>
      </p:sp>
    </p:spTree>
    <p:extLst>
      <p:ext uri="{BB962C8B-B14F-4D97-AF65-F5344CB8AC3E}">
        <p14:creationId xmlns:p14="http://schemas.microsoft.com/office/powerpoint/2010/main" val="297098358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65</a:t>
            </a:fld>
            <a:endParaRPr lang="en-US" dirty="0"/>
          </a:p>
        </p:txBody>
      </p:sp>
    </p:spTree>
    <p:extLst>
      <p:ext uri="{BB962C8B-B14F-4D97-AF65-F5344CB8AC3E}">
        <p14:creationId xmlns:p14="http://schemas.microsoft.com/office/powerpoint/2010/main" val="424807565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66</a:t>
            </a:fld>
            <a:endParaRPr lang="en-US" dirty="0"/>
          </a:p>
        </p:txBody>
      </p:sp>
    </p:spTree>
    <p:extLst>
      <p:ext uri="{BB962C8B-B14F-4D97-AF65-F5344CB8AC3E}">
        <p14:creationId xmlns:p14="http://schemas.microsoft.com/office/powerpoint/2010/main" val="20340105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6</a:t>
            </a:fld>
            <a:endParaRPr lang="en-US" dirty="0"/>
          </a:p>
        </p:txBody>
      </p:sp>
    </p:spTree>
    <p:extLst>
      <p:ext uri="{BB962C8B-B14F-4D97-AF65-F5344CB8AC3E}">
        <p14:creationId xmlns:p14="http://schemas.microsoft.com/office/powerpoint/2010/main" val="4187501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CF81B7-D2D4-46D5-B103-7C76CDEC92E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780631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CF81B7-D2D4-46D5-B103-7C76CDEC92E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288241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7CF81B7-D2D4-46D5-B103-7C76CDEC92EB}" type="slidenum">
              <a:rPr lang="en-US" smtClean="0"/>
              <a:pPr/>
              <a:t>9</a:t>
            </a:fld>
            <a:endParaRPr lang="en-US" dirty="0"/>
          </a:p>
        </p:txBody>
      </p:sp>
    </p:spTree>
    <p:extLst>
      <p:ext uri="{BB962C8B-B14F-4D97-AF65-F5344CB8AC3E}">
        <p14:creationId xmlns:p14="http://schemas.microsoft.com/office/powerpoint/2010/main" val="35512212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dirty="0"/>
          </a:p>
        </p:txBody>
      </p:sp>
      <p:sp>
        <p:nvSpPr>
          <p:cNvPr id="9" name="Subtitle 8"/>
          <p:cNvSpPr>
            <a:spLocks noGrp="1"/>
          </p:cNvSpPr>
          <p:nvPr>
            <p:ph type="subTitle" idx="1"/>
          </p:nvPr>
        </p:nvSpPr>
        <p:spPr>
          <a:xfrm>
            <a:off x="1295400" y="3200400"/>
            <a:ext cx="6400800" cy="1600200"/>
          </a:xfrm>
        </p:spPr>
        <p:txBody>
          <a:bodyPr/>
          <a:lstStyle>
            <a:lvl1pPr marL="0" indent="0" algn="ctr">
              <a:buNone/>
              <a:defRPr sz="26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n-US"/>
              <a:t>Click to edit Master subtitle style</a:t>
            </a:r>
          </a:p>
        </p:txBody>
      </p:sp>
      <p:sp>
        <p:nvSpPr>
          <p:cNvPr id="28" name="Date Placeholder 27"/>
          <p:cNvSpPr>
            <a:spLocks noGrp="1"/>
          </p:cNvSpPr>
          <p:nvPr>
            <p:ph type="dt" sz="half" idx="10"/>
          </p:nvPr>
        </p:nvSpPr>
        <p:spPr/>
        <p:txBody>
          <a:bodyPr/>
          <a:lstStyle/>
          <a:p>
            <a:fld id="{3DC6024B-0D9F-4809-BD2A-31D4994D0ADD}" type="datetime1">
              <a:rPr lang="en-US" smtClean="0"/>
              <a:pPr/>
              <a:t>6/21/2018</a:t>
            </a:fld>
            <a:endParaRPr lang="en-US" dirty="0"/>
          </a:p>
        </p:txBody>
      </p:sp>
      <p:sp>
        <p:nvSpPr>
          <p:cNvPr id="17" name="Footer Placeholder 16"/>
          <p:cNvSpPr>
            <a:spLocks noGrp="1"/>
          </p:cNvSpPr>
          <p:nvPr>
            <p:ph type="ftr" sz="quarter" idx="11"/>
          </p:nvPr>
        </p:nvSpPr>
        <p:spPr/>
        <p:txBody>
          <a:bodyPr/>
          <a:lstStyle/>
          <a:p>
            <a:endParaRPr lang="en-US" dirty="0"/>
          </a:p>
        </p:txBody>
      </p:sp>
      <p:sp>
        <p:nvSpPr>
          <p:cNvPr id="7" name="Rectangle 6"/>
          <p:cNvSpPr/>
          <p:nvPr/>
        </p:nvSpPr>
        <p:spPr>
          <a:xfrm>
            <a:off x="62931" y="1449303"/>
            <a:ext cx="9021537" cy="1527349"/>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0" name="Rectangle 9"/>
          <p:cNvSpPr/>
          <p:nvPr/>
        </p:nvSpPr>
        <p:spPr>
          <a:xfrm>
            <a:off x="62931" y="1396720"/>
            <a:ext cx="9021537" cy="120580"/>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1" name="Rectangle 10"/>
          <p:cNvSpPr/>
          <p:nvPr/>
        </p:nvSpPr>
        <p:spPr>
          <a:xfrm>
            <a:off x="62931" y="2976649"/>
            <a:ext cx="9021537" cy="110532"/>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8" name="Title 7"/>
          <p:cNvSpPr>
            <a:spLocks noGrp="1"/>
          </p:cNvSpPr>
          <p:nvPr>
            <p:ph type="ctrTitle"/>
          </p:nvPr>
        </p:nvSpPr>
        <p:spPr>
          <a:xfrm>
            <a:off x="457200" y="1505930"/>
            <a:ext cx="8229600" cy="1470025"/>
          </a:xfrm>
        </p:spPr>
        <p:txBody>
          <a:bodyPr anchor="ctr"/>
          <a:lstStyle>
            <a:lvl1pPr algn="ctr">
              <a:defRPr lang="en-US" dirty="0">
                <a:solidFill>
                  <a:srgbClr val="FFFFFF"/>
                </a:solidFill>
              </a:defRPr>
            </a:lvl1pPr>
          </a:lstStyle>
          <a:p>
            <a:r>
              <a:rPr kumimoji="0" lang="en-US"/>
              <a:t>Click to edit Master title style</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dirty="0"/>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fld id="{28F10CC2-42C7-4DC4-A934-AFD36CE7CFB6}" type="datetime1">
              <a:rPr lang="en-US" smtClean="0"/>
              <a:pPr/>
              <a:t>6/21/2018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3A31B1-E241-4284-AE9C-0279346968A3}" type="slidenum">
              <a:rPr lang="en-US" smtClean="0"/>
              <a:pPr/>
              <a:t>‹#›</a:t>
            </a:fld>
            <a:endParaRPr 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11680" cy="5851525"/>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914400" y="274640"/>
            <a:ext cx="5562600" cy="5851525"/>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fld id="{4E4B4394-4B1B-4B53-B29B-8FF6C156F82A}" type="datetime1">
              <a:rPr lang="en-US" smtClean="0"/>
              <a:pPr/>
              <a:t>6/21/2018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3A31B1-E241-4284-AE9C-0279346968A3}" type="slidenum">
              <a:rPr lang="en-US" smtClean="0"/>
              <a:pPr/>
              <a:t>‹#›</a:t>
            </a:fld>
            <a:endParaRPr 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10784675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388439989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17974717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14537640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40540985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143161767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34525847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1166761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88715" y="152400"/>
            <a:ext cx="7772400" cy="1143000"/>
          </a:xfrm>
        </p:spPr>
        <p:txBody>
          <a:bodyPr/>
          <a:lstStyle>
            <a:lvl1pPr algn="l">
              <a:defRPr>
                <a:solidFill>
                  <a:schemeClr val="accent1"/>
                </a:solidFill>
              </a:defRPr>
            </a:lvl1pPr>
          </a:lstStyle>
          <a:p>
            <a:r>
              <a:rPr kumimoji="0" lang="en-US" dirty="0"/>
              <a:t>Click to edit Master title style</a:t>
            </a:r>
          </a:p>
        </p:txBody>
      </p:sp>
      <p:sp>
        <p:nvSpPr>
          <p:cNvPr id="4" name="Date Placeholder 3"/>
          <p:cNvSpPr>
            <a:spLocks noGrp="1"/>
          </p:cNvSpPr>
          <p:nvPr>
            <p:ph type="dt" sz="half" idx="10"/>
          </p:nvPr>
        </p:nvSpPr>
        <p:spPr/>
        <p:txBody>
          <a:bodyPr/>
          <a:lstStyle/>
          <a:p>
            <a:fld id="{EF924898-BD35-4DEF-BDC6-FDAF586DB491}" type="datetime1">
              <a:rPr lang="en-US" smtClean="0"/>
              <a:pPr/>
              <a:t>6/21/2018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228600" y="6172200"/>
            <a:ext cx="304800" cy="342900"/>
          </a:xfrm>
        </p:spPr>
        <p:txBody>
          <a:bodyPr/>
          <a:lstStyle/>
          <a:p>
            <a:fld id="{483A31B1-E241-4284-AE9C-0279346968A3}" type="slidenum">
              <a:rPr lang="en-US" smtClean="0"/>
              <a:pPr/>
              <a:t>‹#›</a:t>
            </a:fld>
            <a:endParaRPr lang="en-US" dirty="0"/>
          </a:p>
        </p:txBody>
      </p:sp>
      <p:sp>
        <p:nvSpPr>
          <p:cNvPr id="8" name="Content Placeholder 7"/>
          <p:cNvSpPr>
            <a:spLocks noGrp="1"/>
          </p:cNvSpPr>
          <p:nvPr>
            <p:ph sz="quarter" idx="1"/>
          </p:nvPr>
        </p:nvSpPr>
        <p:spPr>
          <a:xfrm>
            <a:off x="914400" y="1524000"/>
            <a:ext cx="7772400" cy="4572000"/>
          </a:xfrm>
        </p:spPr>
        <p:txBody>
          <a:bodyPr vert="horz"/>
          <a:lstStyle/>
          <a:p>
            <a:pPr lvl="0" eaLnBrk="1" latinLnBrk="0" hangingPunct="1"/>
            <a:r>
              <a:rPr lang="en-US" dirty="0"/>
              <a:t>Click to edit Master text styles</a:t>
            </a:r>
          </a:p>
          <a:p>
            <a:pPr lvl="1" eaLnBrk="1" latinLnBrk="0" hangingPunct="1"/>
            <a:r>
              <a:rPr lang="en-US" dirty="0"/>
              <a:t>Second level</a:t>
            </a:r>
          </a:p>
          <a:p>
            <a:pPr lvl="2" eaLnBrk="1" latinLnBrk="0" hangingPunct="1"/>
            <a:r>
              <a:rPr lang="en-US" dirty="0"/>
              <a:t>Third level</a:t>
            </a:r>
          </a:p>
          <a:p>
            <a:pPr lvl="3" eaLnBrk="1" latinLnBrk="0" hangingPunct="1"/>
            <a:r>
              <a:rPr lang="en-US" dirty="0"/>
              <a:t>Fourth level</a:t>
            </a:r>
          </a:p>
          <a:p>
            <a:pPr lvl="4" eaLnBrk="1" latinLnBrk="0" hangingPunct="1"/>
            <a:r>
              <a:rPr lang="en-US" dirty="0"/>
              <a:t>Fifth level</a:t>
            </a:r>
            <a:endParaRPr kumimoji="0" lang="en-US" dirty="0"/>
          </a:p>
        </p:txBody>
      </p:sp>
      <p:pic>
        <p:nvPicPr>
          <p:cNvPr id="7" name="Picture 1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6180138"/>
            <a:ext cx="167640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 name="Straight Connector 8"/>
          <p:cNvCxnSpPr/>
          <p:nvPr userDrawn="1"/>
        </p:nvCxnSpPr>
        <p:spPr>
          <a:xfrm flipV="1">
            <a:off x="552450" y="1360882"/>
            <a:ext cx="8134350" cy="10718"/>
          </a:xfrm>
          <a:prstGeom prst="line">
            <a:avLst/>
          </a:prstGeom>
          <a:ln w="76200"/>
        </p:spPr>
        <p:style>
          <a:lnRef idx="2">
            <a:schemeClr val="accent1"/>
          </a:lnRef>
          <a:fillRef idx="0">
            <a:schemeClr val="accent1"/>
          </a:fillRef>
          <a:effectRef idx="1">
            <a:schemeClr val="accent1"/>
          </a:effectRef>
          <a:fontRef idx="minor">
            <a:schemeClr val="tx1"/>
          </a:fontRef>
        </p:style>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146022517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377229009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4FE876D-FFB3-43AB-8FA0-15E0475088F0}" type="datetimeFigureOut">
              <a:rPr lang="en-US" smtClean="0"/>
              <a:t>6/21/2018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798710E-5253-44A0-98FC-B410D8606CF1}" type="slidenum">
              <a:rPr lang="en-US" smtClean="0"/>
              <a:t>‹#›</a:t>
            </a:fld>
            <a:endParaRPr lang="en-US" dirty="0"/>
          </a:p>
        </p:txBody>
      </p:sp>
    </p:spTree>
    <p:extLst>
      <p:ext uri="{BB962C8B-B14F-4D97-AF65-F5344CB8AC3E}">
        <p14:creationId xmlns:p14="http://schemas.microsoft.com/office/powerpoint/2010/main" val="31077448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11" name="Rectangle 10"/>
          <p:cNvSpPr/>
          <p:nvPr/>
        </p:nvSpPr>
        <p:spPr>
          <a:xfrm>
            <a:off x="0" y="0"/>
            <a:ext cx="9144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dirty="0"/>
          </a:p>
        </p:txBody>
      </p:sp>
      <p:sp useBgFill="1">
        <p:nvSpPr>
          <p:cNvPr id="10" name="Rounded Rectangle 9"/>
          <p:cNvSpPr/>
          <p:nvPr/>
        </p:nvSpPr>
        <p:spPr>
          <a:xfrm>
            <a:off x="65313" y="69755"/>
            <a:ext cx="9013372" cy="6692201"/>
          </a:xfrm>
          <a:prstGeom prst="roundRect">
            <a:avLst>
              <a:gd name="adj" fmla="val 4929"/>
            </a:avLst>
          </a:prstGeom>
          <a:ln w="6350" cap="sq" cmpd="sng" algn="ctr">
            <a:solidFill>
              <a:schemeClr val="tx1">
                <a:alpha val="100000"/>
              </a:schemeClr>
            </a:solidFill>
            <a:prstDash val="solid"/>
          </a:ln>
          <a:effectLst/>
        </p:spPr>
        <p:style>
          <a:lnRef idx="3">
            <a:schemeClr val="lt1"/>
          </a:lnRef>
          <a:fillRef idx="1003">
            <a:schemeClr val="lt1"/>
          </a:fillRef>
          <a:effectRef idx="1">
            <a:schemeClr val="accent1"/>
          </a:effectRef>
          <a:fontRef idx="minor">
            <a:schemeClr val="lt1"/>
          </a:fontRef>
        </p:style>
        <p:txBody>
          <a:bodyPr anchor="ctr"/>
          <a:lstStyle/>
          <a:p>
            <a:pPr algn="ctr" eaLnBrk="1" latinLnBrk="0" hangingPunct="1"/>
            <a:endParaRPr kumimoji="0" lang="en-US" dirty="0"/>
          </a:p>
        </p:txBody>
      </p:sp>
      <p:sp>
        <p:nvSpPr>
          <p:cNvPr id="2" name="Title 1"/>
          <p:cNvSpPr>
            <a:spLocks noGrp="1"/>
          </p:cNvSpPr>
          <p:nvPr>
            <p:ph type="title"/>
          </p:nvPr>
        </p:nvSpPr>
        <p:spPr>
          <a:xfrm>
            <a:off x="722313" y="952500"/>
            <a:ext cx="7772400" cy="1362075"/>
          </a:xfrm>
        </p:spPr>
        <p:txBody>
          <a:bodyPr anchor="b" anchorCtr="0"/>
          <a:lstStyle>
            <a:lvl1pPr algn="l">
              <a:buNone/>
              <a:defRPr sz="4000" b="0" cap="none">
                <a:solidFill>
                  <a:schemeClr val="accent1"/>
                </a:solidFill>
              </a:defRPr>
            </a:lvl1pPr>
          </a:lstStyle>
          <a:p>
            <a:r>
              <a:rPr kumimoji="0" lang="en-US" dirty="0"/>
              <a:t>Click to edit Master title style</a:t>
            </a:r>
          </a:p>
        </p:txBody>
      </p:sp>
      <p:sp>
        <p:nvSpPr>
          <p:cNvPr id="3" name="Text Placeholder 2"/>
          <p:cNvSpPr>
            <a:spLocks noGrp="1"/>
          </p:cNvSpPr>
          <p:nvPr>
            <p:ph type="body" idx="1"/>
          </p:nvPr>
        </p:nvSpPr>
        <p:spPr>
          <a:xfrm>
            <a:off x="722313" y="2547938"/>
            <a:ext cx="7772400" cy="1338262"/>
          </a:xfrm>
        </p:spPr>
        <p:txBody>
          <a:bodyPr anchor="t" anchorCtr="0"/>
          <a:lstStyle>
            <a:lvl1pPr marL="0" indent="0">
              <a:buNone/>
              <a:defRPr sz="24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fld id="{9239DB71-2159-47E5-B5C2-5045036CE290}" type="datetime1">
              <a:rPr lang="en-US" smtClean="0"/>
              <a:pPr/>
              <a:t>6/21/2018</a:t>
            </a:fld>
            <a:endParaRPr lang="en-US" dirty="0"/>
          </a:p>
        </p:txBody>
      </p:sp>
      <p:sp>
        <p:nvSpPr>
          <p:cNvPr id="5" name="Footer Placeholder 4"/>
          <p:cNvSpPr>
            <a:spLocks noGrp="1"/>
          </p:cNvSpPr>
          <p:nvPr>
            <p:ph type="ftr" sz="quarter" idx="11"/>
          </p:nvPr>
        </p:nvSpPr>
        <p:spPr>
          <a:xfrm>
            <a:off x="800100" y="6172200"/>
            <a:ext cx="4000500" cy="457200"/>
          </a:xfrm>
        </p:spPr>
        <p:txBody>
          <a:bodyPr/>
          <a:lstStyle/>
          <a:p>
            <a:endParaRPr lang="en-US" dirty="0"/>
          </a:p>
        </p:txBody>
      </p:sp>
      <p:sp>
        <p:nvSpPr>
          <p:cNvPr id="7" name="Rectangle 6"/>
          <p:cNvSpPr/>
          <p:nvPr/>
        </p:nvSpPr>
        <p:spPr>
          <a:xfrm flipV="1">
            <a:off x="69412" y="2376830"/>
            <a:ext cx="9013515"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8" name="Rectangle 7"/>
          <p:cNvSpPr/>
          <p:nvPr/>
        </p:nvSpPr>
        <p:spPr>
          <a:xfrm>
            <a:off x="69146" y="2341475"/>
            <a:ext cx="9013781"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9" name="Rectangle 8"/>
          <p:cNvSpPr/>
          <p:nvPr/>
        </p:nvSpPr>
        <p:spPr>
          <a:xfrm>
            <a:off x="68306" y="2468880"/>
            <a:ext cx="9014621" cy="45720"/>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904875" y="-76200"/>
            <a:ext cx="7772400" cy="1143000"/>
          </a:xfrm>
        </p:spPr>
        <p:txBody>
          <a:bodyPr/>
          <a:lstStyle>
            <a:lvl1pPr algn="ctr">
              <a:defRPr>
                <a:solidFill>
                  <a:schemeClr val="accent1"/>
                </a:solidFill>
              </a:defRPr>
            </a:lvl1pPr>
          </a:lstStyle>
          <a:p>
            <a:r>
              <a:rPr kumimoji="0" lang="en-US" dirty="0"/>
              <a:t>Click to edit Master title style</a:t>
            </a:r>
          </a:p>
        </p:txBody>
      </p:sp>
      <p:sp>
        <p:nvSpPr>
          <p:cNvPr id="5" name="Date Placeholder 4"/>
          <p:cNvSpPr>
            <a:spLocks noGrp="1"/>
          </p:cNvSpPr>
          <p:nvPr>
            <p:ph type="dt" sz="half" idx="10"/>
          </p:nvPr>
        </p:nvSpPr>
        <p:spPr/>
        <p:txBody>
          <a:bodyPr/>
          <a:lstStyle/>
          <a:p>
            <a:fld id="{BD57353A-97F3-4B9D-BF99-3D576000B326}" type="datetime1">
              <a:rPr lang="en-US" smtClean="0"/>
              <a:pPr/>
              <a:t>6/21/2018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9" name="Content Placeholder 8"/>
          <p:cNvSpPr>
            <a:spLocks noGrp="1"/>
          </p:cNvSpPr>
          <p:nvPr>
            <p:ph sz="quarter" idx="1"/>
          </p:nvPr>
        </p:nvSpPr>
        <p:spPr>
          <a:xfrm>
            <a:off x="914400" y="1524000"/>
            <a:ext cx="3749040" cy="4572000"/>
          </a:xfrm>
        </p:spPr>
        <p:txBody>
          <a:bodyPr vert="horz"/>
          <a:lstStyle/>
          <a:p>
            <a:pPr lvl="0" eaLnBrk="1" latinLnBrk="0" hangingPunct="1"/>
            <a:r>
              <a:rPr lang="en-US" dirty="0"/>
              <a:t>Click to edit Master text styles</a:t>
            </a:r>
          </a:p>
          <a:p>
            <a:pPr lvl="1" eaLnBrk="1" latinLnBrk="0" hangingPunct="1"/>
            <a:r>
              <a:rPr lang="en-US" dirty="0"/>
              <a:t>Second level</a:t>
            </a:r>
          </a:p>
          <a:p>
            <a:pPr lvl="2" eaLnBrk="1" latinLnBrk="0" hangingPunct="1"/>
            <a:r>
              <a:rPr lang="en-US" dirty="0"/>
              <a:t>Third level</a:t>
            </a:r>
          </a:p>
          <a:p>
            <a:pPr lvl="3" eaLnBrk="1" latinLnBrk="0" hangingPunct="1"/>
            <a:r>
              <a:rPr lang="en-US" dirty="0"/>
              <a:t>Fourth level</a:t>
            </a:r>
          </a:p>
          <a:p>
            <a:pPr lvl="4" eaLnBrk="1" latinLnBrk="0" hangingPunct="1"/>
            <a:r>
              <a:rPr lang="en-US" dirty="0"/>
              <a:t>Fifth level</a:t>
            </a:r>
            <a:endParaRPr kumimoji="0" lang="en-US" dirty="0"/>
          </a:p>
        </p:txBody>
      </p:sp>
      <p:sp>
        <p:nvSpPr>
          <p:cNvPr id="11" name="Content Placeholder 10"/>
          <p:cNvSpPr>
            <a:spLocks noGrp="1"/>
          </p:cNvSpPr>
          <p:nvPr>
            <p:ph sz="quarter" idx="2"/>
          </p:nvPr>
        </p:nvSpPr>
        <p:spPr>
          <a:xfrm>
            <a:off x="4933950" y="1524000"/>
            <a:ext cx="3749040" cy="4572000"/>
          </a:xfrm>
        </p:spPr>
        <p:txBody>
          <a:bodyPr vert="horz"/>
          <a:lstStyle/>
          <a:p>
            <a:pPr lvl="0" eaLnBrk="1" latinLnBrk="0" hangingPunct="1"/>
            <a:r>
              <a:rPr lang="en-US" dirty="0"/>
              <a:t>Click to edit Master text styles</a:t>
            </a:r>
          </a:p>
          <a:p>
            <a:pPr lvl="1" eaLnBrk="1" latinLnBrk="0" hangingPunct="1"/>
            <a:r>
              <a:rPr lang="en-US" dirty="0"/>
              <a:t>Second level</a:t>
            </a:r>
          </a:p>
          <a:p>
            <a:pPr lvl="2" eaLnBrk="1" latinLnBrk="0" hangingPunct="1"/>
            <a:r>
              <a:rPr lang="en-US" dirty="0"/>
              <a:t>Third level</a:t>
            </a:r>
          </a:p>
          <a:p>
            <a:pPr lvl="3" eaLnBrk="1" latinLnBrk="0" hangingPunct="1"/>
            <a:r>
              <a:rPr lang="en-US" dirty="0"/>
              <a:t>Fourth level</a:t>
            </a:r>
          </a:p>
          <a:p>
            <a:pPr lvl="4" eaLnBrk="1" latinLnBrk="0" hangingPunct="1"/>
            <a:r>
              <a:rPr lang="en-US" dirty="0"/>
              <a:t>Fifth level</a:t>
            </a:r>
            <a:endParaRPr kumimoji="0" lang="en-US" dirty="0"/>
          </a:p>
        </p:txBody>
      </p:sp>
      <p:pic>
        <p:nvPicPr>
          <p:cNvPr id="8" name="Picture 1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6172200"/>
            <a:ext cx="167640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 name="Straight Connector 9"/>
          <p:cNvCxnSpPr/>
          <p:nvPr userDrawn="1"/>
        </p:nvCxnSpPr>
        <p:spPr>
          <a:xfrm flipV="1">
            <a:off x="542925" y="1371600"/>
            <a:ext cx="8134350" cy="10718"/>
          </a:xfrm>
          <a:prstGeom prst="line">
            <a:avLst/>
          </a:prstGeom>
          <a:ln w="76200"/>
        </p:spPr>
        <p:style>
          <a:lnRef idx="2">
            <a:schemeClr val="accent1"/>
          </a:lnRef>
          <a:fillRef idx="0">
            <a:schemeClr val="accent1"/>
          </a:fillRef>
          <a:effectRef idx="1">
            <a:schemeClr val="accent1"/>
          </a:effectRef>
          <a:fontRef idx="minor">
            <a:schemeClr val="tx1"/>
          </a:fontRef>
        </p:style>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914400" y="273050"/>
            <a:ext cx="7772400" cy="1143000"/>
          </a:xfrm>
        </p:spPr>
        <p:txBody>
          <a:bodyPr anchor="b" anchorCtr="0"/>
          <a:lstStyle>
            <a:lvl1pPr>
              <a:defRPr>
                <a:solidFill>
                  <a:schemeClr val="accent1"/>
                </a:solidFill>
              </a:defRPr>
            </a:lvl1pPr>
          </a:lstStyle>
          <a:p>
            <a:r>
              <a:rPr kumimoji="0" lang="en-US" dirty="0"/>
              <a:t>Click to edit Master title style</a:t>
            </a:r>
          </a:p>
        </p:txBody>
      </p:sp>
      <p:sp>
        <p:nvSpPr>
          <p:cNvPr id="3" name="Text Placeholder 2"/>
          <p:cNvSpPr>
            <a:spLocks noGrp="1"/>
          </p:cNvSpPr>
          <p:nvPr>
            <p:ph type="body" idx="1"/>
          </p:nvPr>
        </p:nvSpPr>
        <p:spPr>
          <a:xfrm>
            <a:off x="914400" y="1447800"/>
            <a:ext cx="37338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953000" y="1447800"/>
            <a:ext cx="37338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7" name="Date Placeholder 6"/>
          <p:cNvSpPr>
            <a:spLocks noGrp="1"/>
          </p:cNvSpPr>
          <p:nvPr>
            <p:ph type="dt" sz="half" idx="10"/>
          </p:nvPr>
        </p:nvSpPr>
        <p:spPr/>
        <p:txBody>
          <a:bodyPr/>
          <a:lstStyle/>
          <a:p>
            <a:fld id="{E2BA3860-0640-47A0-8DAA-B4D0CC371CF0}" type="datetime1">
              <a:rPr lang="en-US" smtClean="0"/>
              <a:pPr/>
              <a:t>6/21/2018</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11" name="Content Placeholder 10"/>
          <p:cNvSpPr>
            <a:spLocks noGrp="1"/>
          </p:cNvSpPr>
          <p:nvPr>
            <p:ph sz="half" idx="2"/>
          </p:nvPr>
        </p:nvSpPr>
        <p:spPr>
          <a:xfrm>
            <a:off x="914400" y="2247900"/>
            <a:ext cx="3733800" cy="3886200"/>
          </a:xfrm>
        </p:spPr>
        <p:txBody>
          <a:bodyPr vert="horz"/>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13" name="Content Placeholder 12"/>
          <p:cNvSpPr>
            <a:spLocks noGrp="1"/>
          </p:cNvSpPr>
          <p:nvPr>
            <p:ph sz="half" idx="4"/>
          </p:nvPr>
        </p:nvSpPr>
        <p:spPr>
          <a:xfrm>
            <a:off x="4953000" y="2247900"/>
            <a:ext cx="3733800" cy="3886200"/>
          </a:xfrm>
        </p:spPr>
        <p:txBody>
          <a:bodyPr vert="horz"/>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pic>
        <p:nvPicPr>
          <p:cNvPr id="10" name="Picture 1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6172200"/>
            <a:ext cx="167640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1"/>
                </a:solidFill>
              </a:defRPr>
            </a:lvl1pPr>
          </a:lstStyle>
          <a:p>
            <a:r>
              <a:rPr kumimoji="0" lang="en-US" dirty="0"/>
              <a:t>Click to edit Master title style</a:t>
            </a:r>
          </a:p>
        </p:txBody>
      </p:sp>
      <p:sp>
        <p:nvSpPr>
          <p:cNvPr id="3" name="Date Placeholder 2"/>
          <p:cNvSpPr>
            <a:spLocks noGrp="1"/>
          </p:cNvSpPr>
          <p:nvPr>
            <p:ph type="dt" sz="half" idx="10"/>
          </p:nvPr>
        </p:nvSpPr>
        <p:spPr/>
        <p:txBody>
          <a:bodyPr/>
          <a:lstStyle/>
          <a:p>
            <a:fld id="{EB8E33B4-E5D5-4589-8290-EAD5390601E8}" type="datetime1">
              <a:rPr lang="en-US" smtClean="0"/>
              <a:pPr/>
              <a:t>6/21/2018</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3A31B1-E241-4284-AE9C-0279346968A3}" type="slidenum">
              <a:rPr lang="en-US" smtClean="0"/>
              <a:pPr/>
              <a:t>‹#›</a:t>
            </a:fld>
            <a:endParaRPr lang="en-US" dirty="0"/>
          </a:p>
        </p:txBody>
      </p:sp>
      <p:pic>
        <p:nvPicPr>
          <p:cNvPr id="6" name="Picture 1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6180138"/>
            <a:ext cx="167640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7C886E2-2F48-4429-8BD5-53187378624D}" type="datetime1">
              <a:rPr lang="en-US" smtClean="0"/>
              <a:pPr/>
              <a:t>6/21/2018</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3A31B1-E241-4284-AE9C-0279346968A3}" type="slidenum">
              <a:rPr lang="en-US" smtClean="0"/>
              <a:pPr/>
              <a:t>‹#›</a:t>
            </a:fld>
            <a:endParaRPr lang="en-US" dirty="0"/>
          </a:p>
        </p:txBody>
      </p:sp>
      <p:pic>
        <p:nvPicPr>
          <p:cNvPr id="5" name="Picture 1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6172200"/>
            <a:ext cx="167640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Rectangle 7"/>
          <p:cNvSpPr/>
          <p:nvPr/>
        </p:nvSpPr>
        <p:spPr>
          <a:xfrm>
            <a:off x="0" y="0"/>
            <a:ext cx="9144000" cy="6858000"/>
          </a:xfrm>
          <a:prstGeom prst="rect">
            <a:avLst/>
          </a:prstGeom>
          <a:solidFill>
            <a:srgbClr val="FFFFFF"/>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useBgFill="1">
        <p:nvSpPr>
          <p:cNvPr id="9" name="Rounded Rectangle 8"/>
          <p:cNvSpPr/>
          <p:nvPr/>
        </p:nvSpPr>
        <p:spPr>
          <a:xfrm>
            <a:off x="64008" y="69755"/>
            <a:ext cx="9013372"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latinLnBrk="0" hangingPunct="1"/>
            <a:endParaRPr kumimoji="0" lang="en-US" dirty="0"/>
          </a:p>
        </p:txBody>
      </p:sp>
      <p:sp>
        <p:nvSpPr>
          <p:cNvPr id="2" name="Title 1"/>
          <p:cNvSpPr>
            <a:spLocks noGrp="1"/>
          </p:cNvSpPr>
          <p:nvPr>
            <p:ph type="title"/>
          </p:nvPr>
        </p:nvSpPr>
        <p:spPr>
          <a:xfrm>
            <a:off x="914400" y="273050"/>
            <a:ext cx="7772400" cy="1143000"/>
          </a:xfrm>
        </p:spPr>
        <p:txBody>
          <a:bodyPr anchor="b" anchorCtr="0"/>
          <a:lstStyle>
            <a:lvl1pPr algn="l">
              <a:buNone/>
              <a:defRPr sz="4000" b="0"/>
            </a:lvl1pPr>
          </a:lstStyle>
          <a:p>
            <a:r>
              <a:rPr kumimoji="0" lang="en-US"/>
              <a:t>Click to edit Master title style</a:t>
            </a:r>
          </a:p>
        </p:txBody>
      </p:sp>
      <p:sp>
        <p:nvSpPr>
          <p:cNvPr id="3" name="Text Placeholder 2"/>
          <p:cNvSpPr>
            <a:spLocks noGrp="1"/>
          </p:cNvSpPr>
          <p:nvPr>
            <p:ph type="body" idx="2"/>
          </p:nvPr>
        </p:nvSpPr>
        <p:spPr>
          <a:xfrm>
            <a:off x="914400" y="1600200"/>
            <a:ext cx="1905000" cy="4495800"/>
          </a:xfrm>
        </p:spPr>
        <p:txBody>
          <a:bodyPr/>
          <a:lstStyle>
            <a:lvl1pPr marL="0" indent="0">
              <a:buNone/>
              <a:defRPr sz="1800"/>
            </a:lvl1pPr>
            <a:lvl2pPr>
              <a:buNone/>
              <a:defRPr sz="1200"/>
            </a:lvl2pPr>
            <a:lvl3pPr>
              <a:buNone/>
              <a:defRPr sz="1000"/>
            </a:lvl3pPr>
            <a:lvl4pPr>
              <a:buNone/>
              <a:defRPr sz="900"/>
            </a:lvl4pPr>
            <a:lvl5pPr>
              <a:buNone/>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fld id="{B08CCCC7-9AE5-4780-87F8-E0D113D6C8B9}" type="datetime1">
              <a:rPr lang="en-US" smtClean="0"/>
              <a:pPr/>
              <a:t>6/21/2018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3A31B1-E241-4284-AE9C-0279346968A3}" type="slidenum">
              <a:rPr lang="en-US" smtClean="0"/>
              <a:pPr/>
              <a:t>‹#›</a:t>
            </a:fld>
            <a:endParaRPr lang="en-US" dirty="0"/>
          </a:p>
        </p:txBody>
      </p:sp>
      <p:sp>
        <p:nvSpPr>
          <p:cNvPr id="11" name="Content Placeholder 10"/>
          <p:cNvSpPr>
            <a:spLocks noGrp="1"/>
          </p:cNvSpPr>
          <p:nvPr>
            <p:ph sz="quarter" idx="1"/>
          </p:nvPr>
        </p:nvSpPr>
        <p:spPr>
          <a:xfrm>
            <a:off x="2971800" y="1600200"/>
            <a:ext cx="5715000" cy="4495800"/>
          </a:xfrm>
        </p:spPr>
        <p:txBody>
          <a:bodyPr vert="horz"/>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pic>
        <p:nvPicPr>
          <p:cNvPr id="10" name="Picture 1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6172200"/>
            <a:ext cx="167640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0" y="4900550"/>
            <a:ext cx="7315200" cy="522288"/>
          </a:xfrm>
        </p:spPr>
        <p:txBody>
          <a:bodyPr anchor="ctr">
            <a:noAutofit/>
          </a:bodyPr>
          <a:lstStyle>
            <a:lvl1pPr algn="l">
              <a:buNone/>
              <a:defRPr sz="2800" b="0"/>
            </a:lvl1pPr>
          </a:lstStyle>
          <a:p>
            <a:r>
              <a:rPr kumimoji="0" lang="en-US"/>
              <a:t>Click to edit Master title style</a:t>
            </a:r>
          </a:p>
        </p:txBody>
      </p:sp>
      <p:sp>
        <p:nvSpPr>
          <p:cNvPr id="4" name="Text Placeholder 3"/>
          <p:cNvSpPr>
            <a:spLocks noGrp="1"/>
          </p:cNvSpPr>
          <p:nvPr>
            <p:ph type="body" sz="half" idx="2"/>
          </p:nvPr>
        </p:nvSpPr>
        <p:spPr>
          <a:xfrm>
            <a:off x="914400" y="5445825"/>
            <a:ext cx="7315200" cy="685800"/>
          </a:xfrm>
        </p:spPr>
        <p:txBody>
          <a:bodyPr/>
          <a:lstStyle>
            <a:lvl1pPr marL="0" indent="0">
              <a:buFontTx/>
              <a:buNone/>
              <a:defRPr sz="1600"/>
            </a:lvl1pPr>
            <a:lvl2pPr>
              <a:defRPr sz="1200"/>
            </a:lvl2pPr>
            <a:lvl3pPr>
              <a:defRPr sz="1000"/>
            </a:lvl3pPr>
            <a:lvl4pPr>
              <a:defRPr sz="900"/>
            </a:lvl4pPr>
            <a:lvl5pPr>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fld id="{33B3D843-84B0-4CA0-A2C5-C489CA4B2BE6}" type="datetime1">
              <a:rPr lang="en-US" smtClean="0"/>
              <a:pPr/>
              <a:t>6/21/2018</a:t>
            </a:fld>
            <a:endParaRPr lang="en-US" dirty="0"/>
          </a:p>
        </p:txBody>
      </p:sp>
      <p:sp>
        <p:nvSpPr>
          <p:cNvPr id="6" name="Footer Placeholder 5"/>
          <p:cNvSpPr>
            <a:spLocks noGrp="1"/>
          </p:cNvSpPr>
          <p:nvPr>
            <p:ph type="ftr" sz="quarter" idx="11"/>
          </p:nvPr>
        </p:nvSpPr>
        <p:spPr>
          <a:xfrm>
            <a:off x="914400" y="6172200"/>
            <a:ext cx="3886200" cy="457200"/>
          </a:xfrm>
        </p:spPr>
        <p:txBody>
          <a:bodyPr/>
          <a:lstStyle/>
          <a:p>
            <a:endParaRPr lang="en-US" dirty="0"/>
          </a:p>
        </p:txBody>
      </p:sp>
      <p:sp>
        <p:nvSpPr>
          <p:cNvPr id="7" name="Slide Number Placeholder 6"/>
          <p:cNvSpPr>
            <a:spLocks noGrp="1"/>
          </p:cNvSpPr>
          <p:nvPr>
            <p:ph type="sldNum" sz="quarter" idx="12"/>
          </p:nvPr>
        </p:nvSpPr>
        <p:spPr>
          <a:xfrm>
            <a:off x="146304" y="6208776"/>
            <a:ext cx="457200" cy="457200"/>
          </a:xfrm>
        </p:spPr>
        <p:txBody>
          <a:bodyPr/>
          <a:lstStyle/>
          <a:p>
            <a:fld id="{483A31B1-E241-4284-AE9C-0279346968A3}" type="slidenum">
              <a:rPr lang="en-US" smtClean="0"/>
              <a:pPr/>
              <a:t>‹#›</a:t>
            </a:fld>
            <a:endParaRPr lang="en-US" dirty="0"/>
          </a:p>
        </p:txBody>
      </p:sp>
      <p:sp>
        <p:nvSpPr>
          <p:cNvPr id="11" name="Rectangle 10"/>
          <p:cNvSpPr/>
          <p:nvPr/>
        </p:nvSpPr>
        <p:spPr>
          <a:xfrm flipV="1">
            <a:off x="68307" y="4683555"/>
            <a:ext cx="9006840"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2" name="Rectangle 11"/>
          <p:cNvSpPr/>
          <p:nvPr/>
        </p:nvSpPr>
        <p:spPr>
          <a:xfrm>
            <a:off x="68508" y="4650474"/>
            <a:ext cx="9006639"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3" name="Rectangle 12"/>
          <p:cNvSpPr/>
          <p:nvPr/>
        </p:nvSpPr>
        <p:spPr>
          <a:xfrm>
            <a:off x="68510" y="4773224"/>
            <a:ext cx="9006637" cy="48807"/>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 name="Picture Placeholder 2"/>
          <p:cNvSpPr>
            <a:spLocks noGrp="1"/>
          </p:cNvSpPr>
          <p:nvPr>
            <p:ph type="pic" idx="1"/>
          </p:nvPr>
        </p:nvSpPr>
        <p:spPr>
          <a:xfrm>
            <a:off x="68308" y="66675"/>
            <a:ext cx="9001873" cy="4581525"/>
          </a:xfrm>
          <a:prstGeom prst="round2SameRect">
            <a:avLst>
              <a:gd name="adj1" fmla="val 7101"/>
              <a:gd name="adj2" fmla="val 0"/>
            </a:avLst>
          </a:prstGeom>
          <a:solidFill>
            <a:schemeClr val="bg2"/>
          </a:solidFill>
          <a:ln w="6350">
            <a:solidFill>
              <a:schemeClr val="tx1"/>
            </a:solidFill>
          </a:ln>
        </p:spPr>
        <p:txBody>
          <a:bodyPr/>
          <a:lstStyle>
            <a:lvl1pPr marL="0" indent="0">
              <a:buNone/>
              <a:defRPr sz="3200"/>
            </a:lvl1pPr>
          </a:lstStyle>
          <a:p>
            <a:r>
              <a:rPr kumimoji="0" lang="en-US" dirty="0"/>
              <a:t>Click icon to add picture</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0" y="0"/>
            <a:ext cx="9144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dirty="0"/>
          </a:p>
        </p:txBody>
      </p:sp>
      <p:sp useBgFill="1">
        <p:nvSpPr>
          <p:cNvPr id="8" name="Rounded Rectangle 7"/>
          <p:cNvSpPr/>
          <p:nvPr/>
        </p:nvSpPr>
        <p:spPr>
          <a:xfrm>
            <a:off x="0" y="0"/>
            <a:ext cx="9013372"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latinLnBrk="0" hangingPunct="1"/>
            <a:endParaRPr kumimoji="0" lang="en-US" dirty="0"/>
          </a:p>
        </p:txBody>
      </p:sp>
      <p:sp>
        <p:nvSpPr>
          <p:cNvPr id="22" name="Title Placeholder 21"/>
          <p:cNvSpPr>
            <a:spLocks noGrp="1"/>
          </p:cNvSpPr>
          <p:nvPr>
            <p:ph type="title"/>
          </p:nvPr>
        </p:nvSpPr>
        <p:spPr>
          <a:xfrm>
            <a:off x="914400" y="274638"/>
            <a:ext cx="7772400" cy="1143000"/>
          </a:xfrm>
          <a:prstGeom prst="rect">
            <a:avLst/>
          </a:prstGeom>
        </p:spPr>
        <p:txBody>
          <a:bodyPr bIns="91440" anchor="b" anchorCtr="0">
            <a:normAutofit/>
          </a:bodyPr>
          <a:lstStyle/>
          <a:p>
            <a:r>
              <a:rPr kumimoji="0" lang="en-US"/>
              <a:t>Click to edit Master title style</a:t>
            </a:r>
          </a:p>
        </p:txBody>
      </p:sp>
      <p:sp>
        <p:nvSpPr>
          <p:cNvPr id="13" name="Text Placeholder 12"/>
          <p:cNvSpPr>
            <a:spLocks noGrp="1"/>
          </p:cNvSpPr>
          <p:nvPr>
            <p:ph type="body" idx="1"/>
          </p:nvPr>
        </p:nvSpPr>
        <p:spPr>
          <a:xfrm>
            <a:off x="914400" y="1447800"/>
            <a:ext cx="7772400" cy="4572000"/>
          </a:xfrm>
          <a:prstGeom prst="rect">
            <a:avLst/>
          </a:prstGeom>
        </p:spPr>
        <p:txBody>
          <a:bodyPr>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4" name="Date Placeholder 13"/>
          <p:cNvSpPr>
            <a:spLocks noGrp="1"/>
          </p:cNvSpPr>
          <p:nvPr>
            <p:ph type="dt" sz="half" idx="2"/>
          </p:nvPr>
        </p:nvSpPr>
        <p:spPr>
          <a:xfrm>
            <a:off x="6172200" y="6191250"/>
            <a:ext cx="2476500" cy="476250"/>
          </a:xfrm>
          <a:prstGeom prst="rect">
            <a:avLst/>
          </a:prstGeom>
        </p:spPr>
        <p:txBody>
          <a:bodyPr anchor="ctr" anchorCtr="0"/>
          <a:lstStyle>
            <a:lvl1pPr algn="r" eaLnBrk="1" latinLnBrk="0" hangingPunct="1">
              <a:defRPr kumimoji="0" sz="1400">
                <a:solidFill>
                  <a:schemeClr val="tx2"/>
                </a:solidFill>
              </a:defRPr>
            </a:lvl1pPr>
          </a:lstStyle>
          <a:p>
            <a:fld id="{68D2CEDB-DD31-4A4D-984C-5CDD6FCA0A61}" type="datetime1">
              <a:rPr lang="en-US" smtClean="0"/>
              <a:pPr/>
              <a:t>6/21/2018</a:t>
            </a:fld>
            <a:endParaRPr lang="en-US" dirty="0"/>
          </a:p>
        </p:txBody>
      </p:sp>
      <p:sp>
        <p:nvSpPr>
          <p:cNvPr id="3" name="Footer Placeholder 2"/>
          <p:cNvSpPr>
            <a:spLocks noGrp="1"/>
          </p:cNvSpPr>
          <p:nvPr>
            <p:ph type="ftr" sz="quarter" idx="3"/>
          </p:nvPr>
        </p:nvSpPr>
        <p:spPr>
          <a:xfrm>
            <a:off x="914400" y="6172200"/>
            <a:ext cx="3962400" cy="457200"/>
          </a:xfrm>
          <a:prstGeom prst="rect">
            <a:avLst/>
          </a:prstGeom>
        </p:spPr>
        <p:txBody>
          <a:bodyPr anchor="ctr" anchorCtr="0"/>
          <a:lstStyle>
            <a:lvl1pPr eaLnBrk="1" latinLnBrk="0" hangingPunct="1">
              <a:defRPr kumimoji="0" sz="1400">
                <a:solidFill>
                  <a:schemeClr val="tx2"/>
                </a:solidFill>
              </a:defRPr>
            </a:lvl1pPr>
          </a:lstStyle>
          <a:p>
            <a:endParaRPr lang="en-US" dirty="0"/>
          </a:p>
        </p:txBody>
      </p:sp>
      <p:sp>
        <p:nvSpPr>
          <p:cNvPr id="23" name="Slide Number Placeholder 22"/>
          <p:cNvSpPr>
            <a:spLocks noGrp="1"/>
          </p:cNvSpPr>
          <p:nvPr>
            <p:ph type="sldNum" sz="quarter" idx="4"/>
          </p:nvPr>
        </p:nvSpPr>
        <p:spPr>
          <a:xfrm>
            <a:off x="152400" y="6172200"/>
            <a:ext cx="387096" cy="342900"/>
          </a:xfrm>
          <a:prstGeom prst="ellipse">
            <a:avLst/>
          </a:prstGeom>
          <a:solidFill>
            <a:schemeClr val="accent1"/>
          </a:solidFill>
        </p:spPr>
        <p:txBody>
          <a:bodyPr wrap="none" lIns="0" tIns="0" rIns="0" bIns="0" anchor="ctr" anchorCtr="1">
            <a:noAutofit/>
          </a:bodyPr>
          <a:lstStyle>
            <a:lvl1pPr algn="ctr" eaLnBrk="1" latinLnBrk="0" hangingPunct="1">
              <a:defRPr kumimoji="0" sz="1400">
                <a:solidFill>
                  <a:srgbClr val="FFFFFF"/>
                </a:solidFill>
                <a:latin typeface="+mj-lt"/>
                <a:ea typeface="+mj-ea"/>
                <a:cs typeface="+mj-cs"/>
              </a:defRPr>
            </a:lvl1pPr>
          </a:lstStyle>
          <a:p>
            <a:fld id="{483A31B1-E241-4284-AE9C-0279346968A3}"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hdr="0" ftr="0" dt="0"/>
  <p:txStyles>
    <p:titleStyle>
      <a:lvl1pPr algn="l" rtl="0" eaLnBrk="1" latinLnBrk="0" hangingPunct="1">
        <a:spcBef>
          <a:spcPct val="0"/>
        </a:spcBef>
        <a:buNone/>
        <a:defRPr kumimoji="0" sz="4000" kern="1200">
          <a:solidFill>
            <a:schemeClr val="tx2"/>
          </a:solidFill>
          <a:latin typeface="+mj-lt"/>
          <a:ea typeface="+mj-ea"/>
          <a:cs typeface="+mj-cs"/>
        </a:defRPr>
      </a:lvl1pPr>
    </p:titleStyle>
    <p:bodyStyle>
      <a:lvl1pPr marL="274320" indent="-274320" algn="l" rtl="0" eaLnBrk="1" latinLnBrk="0" hangingPunct="1">
        <a:spcBef>
          <a:spcPts val="580"/>
        </a:spcBef>
        <a:buClr>
          <a:schemeClr val="accent1"/>
        </a:buClr>
        <a:buSzPct val="85000"/>
        <a:buFont typeface="Wingdings 2"/>
        <a:buChar char=""/>
        <a:defRPr kumimoji="0" sz="2600" kern="1200">
          <a:solidFill>
            <a:schemeClr val="tx1"/>
          </a:solidFill>
          <a:latin typeface="+mn-lt"/>
          <a:ea typeface="+mn-ea"/>
          <a:cs typeface="+mn-cs"/>
        </a:defRPr>
      </a:lvl1pPr>
      <a:lvl2pPr marL="548640" indent="-228600" algn="l" rtl="0" eaLnBrk="1" latinLnBrk="0" hangingPunct="1">
        <a:spcBef>
          <a:spcPts val="370"/>
        </a:spcBef>
        <a:buClr>
          <a:schemeClr val="accent2"/>
        </a:buClr>
        <a:buSzPct val="85000"/>
        <a:buFont typeface="Wingdings 2"/>
        <a:buChar char=""/>
        <a:defRPr kumimoji="0" sz="2400" kern="1200">
          <a:solidFill>
            <a:schemeClr val="tx1"/>
          </a:solidFill>
          <a:latin typeface="+mn-lt"/>
          <a:ea typeface="+mn-ea"/>
          <a:cs typeface="+mn-cs"/>
        </a:defRPr>
      </a:lvl2pPr>
      <a:lvl3pPr marL="822960" indent="-228600" algn="l" rtl="0" eaLnBrk="1" latinLnBrk="0" hangingPunct="1">
        <a:spcBef>
          <a:spcPts val="370"/>
        </a:spcBef>
        <a:buClr>
          <a:schemeClr val="accent1">
            <a:tint val="60000"/>
          </a:schemeClr>
        </a:buClr>
        <a:buSzPct val="85000"/>
        <a:buFont typeface="Wingdings 2"/>
        <a:buChar char=""/>
        <a:defRPr kumimoji="0" sz="2000" kern="1200">
          <a:solidFill>
            <a:schemeClr val="tx1"/>
          </a:solidFill>
          <a:latin typeface="+mn-lt"/>
          <a:ea typeface="+mn-ea"/>
          <a:cs typeface="+mn-cs"/>
        </a:defRPr>
      </a:lvl3pPr>
      <a:lvl4pPr marL="1097280" indent="-228600" algn="l" rtl="0" eaLnBrk="1" latinLnBrk="0" hangingPunct="1">
        <a:spcBef>
          <a:spcPts val="370"/>
        </a:spcBef>
        <a:buClr>
          <a:schemeClr val="accent3"/>
        </a:buClr>
        <a:buSzPct val="80000"/>
        <a:buFont typeface="Wingdings 2"/>
        <a:buChar char=""/>
        <a:defRPr kumimoji="0" sz="2000" kern="1200">
          <a:solidFill>
            <a:schemeClr val="tx1"/>
          </a:solidFill>
          <a:latin typeface="+mn-lt"/>
          <a:ea typeface="+mn-ea"/>
          <a:cs typeface="+mn-cs"/>
        </a:defRPr>
      </a:lvl4pPr>
      <a:lvl5pPr marL="1371600" indent="-228600" algn="l" rtl="0" eaLnBrk="1" latinLnBrk="0" hangingPunct="1">
        <a:spcBef>
          <a:spcPts val="370"/>
        </a:spcBef>
        <a:buClr>
          <a:schemeClr val="accent3"/>
        </a:buClr>
        <a:buFontTx/>
        <a:buChar char="o"/>
        <a:defRPr kumimoji="0" sz="2000" kern="1200">
          <a:solidFill>
            <a:schemeClr val="tx1"/>
          </a:solidFill>
          <a:latin typeface="+mn-lt"/>
          <a:ea typeface="+mn-ea"/>
          <a:cs typeface="+mn-cs"/>
        </a:defRPr>
      </a:lvl5pPr>
      <a:lvl6pPr marL="1645920" indent="-228600" algn="l" rtl="0" eaLnBrk="1" latinLnBrk="0" hangingPunct="1">
        <a:spcBef>
          <a:spcPts val="370"/>
        </a:spcBef>
        <a:buClr>
          <a:schemeClr val="accent3"/>
        </a:buClr>
        <a:buChar char="•"/>
        <a:defRPr kumimoji="0" sz="1800" kern="1200" baseline="0">
          <a:solidFill>
            <a:schemeClr val="tx1"/>
          </a:solidFill>
          <a:latin typeface="+mn-lt"/>
          <a:ea typeface="+mn-ea"/>
          <a:cs typeface="+mn-cs"/>
        </a:defRPr>
      </a:lvl6pPr>
      <a:lvl7pPr marL="1920240" indent="-228600" algn="l" rtl="0" eaLnBrk="1" latinLnBrk="0" hangingPunct="1">
        <a:spcBef>
          <a:spcPts val="370"/>
        </a:spcBef>
        <a:buClr>
          <a:schemeClr val="accent2"/>
        </a:buClr>
        <a:buChar char="•"/>
        <a:defRPr kumimoji="0" sz="1800" kern="1200">
          <a:solidFill>
            <a:schemeClr val="tx1"/>
          </a:solidFill>
          <a:latin typeface="+mn-lt"/>
          <a:ea typeface="+mn-ea"/>
          <a:cs typeface="+mn-cs"/>
        </a:defRPr>
      </a:lvl7pPr>
      <a:lvl8pPr marL="2194560" indent="-228600" algn="l" rtl="0" eaLnBrk="1" latinLnBrk="0" hangingPunct="1">
        <a:spcBef>
          <a:spcPts val="370"/>
        </a:spcBef>
        <a:buClr>
          <a:schemeClr val="accent1">
            <a:tint val="60000"/>
          </a:schemeClr>
        </a:buClr>
        <a:buChar char="•"/>
        <a:defRPr kumimoji="0" sz="1800" kern="1200">
          <a:solidFill>
            <a:schemeClr val="tx1"/>
          </a:solidFill>
          <a:latin typeface="+mn-lt"/>
          <a:ea typeface="+mn-ea"/>
          <a:cs typeface="+mn-cs"/>
        </a:defRPr>
      </a:lvl8pPr>
      <a:lvl9pPr marL="2468880" indent="-228600" algn="l" rtl="0" eaLnBrk="1" latinLnBrk="0" hangingPunct="1">
        <a:spcBef>
          <a:spcPts val="370"/>
        </a:spcBef>
        <a:buClr>
          <a:schemeClr val="accent2">
            <a:tint val="60000"/>
          </a:schemeClr>
        </a:buClr>
        <a:buChar char="•"/>
        <a:defRPr kumimoji="0" sz="18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4FE876D-FFB3-43AB-8FA0-15E0475088F0}" type="datetimeFigureOut">
              <a:rPr lang="en-US" smtClean="0"/>
              <a:t>6/21/2018</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798710E-5253-44A0-98FC-B410D8606CF1}" type="slidenum">
              <a:rPr lang="en-US" smtClean="0"/>
              <a:t>‹#›</a:t>
            </a:fld>
            <a:endParaRPr lang="en-US" dirty="0"/>
          </a:p>
        </p:txBody>
      </p:sp>
    </p:spTree>
    <p:extLst>
      <p:ext uri="{BB962C8B-B14F-4D97-AF65-F5344CB8AC3E}">
        <p14:creationId xmlns:p14="http://schemas.microsoft.com/office/powerpoint/2010/main" val="1700074670"/>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4.xml"/><Relationship Id="rId1" Type="http://schemas.openxmlformats.org/officeDocument/2006/relationships/vmlDrawing" Target="../drawings/vmlDrawing1.vml"/><Relationship Id="rId5" Type="http://schemas.openxmlformats.org/officeDocument/2006/relationships/image" Target="../media/image7.png"/><Relationship Id="rId4" Type="http://schemas.openxmlformats.org/officeDocument/2006/relationships/oleObject" Target="../embeddings/oleObject1.bin"/></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12.gif"/><Relationship Id="rId2" Type="http://schemas.openxmlformats.org/officeDocument/2006/relationships/notesSlide" Target="../notesSlides/notesSlide26.xml"/><Relationship Id="rId1" Type="http://schemas.openxmlformats.org/officeDocument/2006/relationships/slideLayout" Target="../slideLayouts/slideLayout17.xml"/><Relationship Id="rId6" Type="http://schemas.openxmlformats.org/officeDocument/2006/relationships/image" Target="../media/image14.jpeg"/><Relationship Id="rId5" Type="http://schemas.microsoft.com/office/2007/relationships/hdphoto" Target="../media/hdphoto1.wdp"/><Relationship Id="rId4" Type="http://schemas.openxmlformats.org/officeDocument/2006/relationships/image" Target="../media/image13.png"/></Relationships>
</file>

<file path=ppt/slides/_rels/slide27.xml.rels><?xml version="1.0" encoding="UTF-8" standalone="yes"?>
<Relationships xmlns="http://schemas.openxmlformats.org/package/2006/relationships"><Relationship Id="rId8" Type="http://schemas.openxmlformats.org/officeDocument/2006/relationships/image" Target="../media/image20.wmf"/><Relationship Id="rId13" Type="http://schemas.openxmlformats.org/officeDocument/2006/relationships/image" Target="../media/image24.jpg"/><Relationship Id="rId18" Type="http://schemas.openxmlformats.org/officeDocument/2006/relationships/image" Target="../media/image29.wmf"/><Relationship Id="rId3" Type="http://schemas.openxmlformats.org/officeDocument/2006/relationships/image" Target="../media/image15.jpeg"/><Relationship Id="rId7" Type="http://schemas.openxmlformats.org/officeDocument/2006/relationships/image" Target="../media/image19.gif"/><Relationship Id="rId12" Type="http://schemas.openxmlformats.org/officeDocument/2006/relationships/image" Target="../media/image23.jpg"/><Relationship Id="rId17" Type="http://schemas.openxmlformats.org/officeDocument/2006/relationships/image" Target="../media/image28.gif"/><Relationship Id="rId2" Type="http://schemas.openxmlformats.org/officeDocument/2006/relationships/notesSlide" Target="../notesSlides/notesSlide27.xml"/><Relationship Id="rId16" Type="http://schemas.openxmlformats.org/officeDocument/2006/relationships/image" Target="../media/image27.wmf"/><Relationship Id="rId1" Type="http://schemas.openxmlformats.org/officeDocument/2006/relationships/slideLayout" Target="../slideLayouts/slideLayout18.xml"/><Relationship Id="rId6" Type="http://schemas.openxmlformats.org/officeDocument/2006/relationships/image" Target="../media/image18.jpeg"/><Relationship Id="rId11" Type="http://schemas.openxmlformats.org/officeDocument/2006/relationships/image" Target="../media/image22.jpeg"/><Relationship Id="rId5" Type="http://schemas.openxmlformats.org/officeDocument/2006/relationships/image" Target="../media/image17.png"/><Relationship Id="rId15" Type="http://schemas.openxmlformats.org/officeDocument/2006/relationships/image" Target="../media/image26.jpeg"/><Relationship Id="rId10" Type="http://schemas.openxmlformats.org/officeDocument/2006/relationships/image" Target="../media/image21.jpeg"/><Relationship Id="rId19" Type="http://schemas.openxmlformats.org/officeDocument/2006/relationships/image" Target="../media/image30.jpeg"/><Relationship Id="rId4" Type="http://schemas.openxmlformats.org/officeDocument/2006/relationships/image" Target="../media/image16.png"/><Relationship Id="rId9" Type="http://schemas.openxmlformats.org/officeDocument/2006/relationships/image" Target="../media/image12.gif"/><Relationship Id="rId14" Type="http://schemas.openxmlformats.org/officeDocument/2006/relationships/image" Target="../media/image25.wmf"/></Relationships>
</file>

<file path=ppt/slides/_rels/slide28.xml.rels><?xml version="1.0" encoding="UTF-8" standalone="yes"?>
<Relationships xmlns="http://schemas.openxmlformats.org/package/2006/relationships"><Relationship Id="rId3" Type="http://schemas.openxmlformats.org/officeDocument/2006/relationships/image" Target="../media/image31.tmp"/><Relationship Id="rId2" Type="http://schemas.openxmlformats.org/officeDocument/2006/relationships/notesSlide" Target="../notesSlides/notesSlide28.xml"/><Relationship Id="rId1" Type="http://schemas.openxmlformats.org/officeDocument/2006/relationships/slideLayout" Target="../slideLayouts/slideLayout18.xml"/><Relationship Id="rId5" Type="http://schemas.openxmlformats.org/officeDocument/2006/relationships/image" Target="../media/image32.gif"/><Relationship Id="rId4" Type="http://schemas.openxmlformats.org/officeDocument/2006/relationships/hyperlink" Target="http://www.pacificorp.com/index.html" TargetMode="External"/></Relationships>
</file>

<file path=ppt/slides/_rels/slide29.xml.rels><?xml version="1.0" encoding="UTF-8" standalone="yes"?>
<Relationships xmlns="http://schemas.openxmlformats.org/package/2006/relationships"><Relationship Id="rId8" Type="http://schemas.openxmlformats.org/officeDocument/2006/relationships/image" Target="../media/image12.gif"/><Relationship Id="rId13" Type="http://schemas.openxmlformats.org/officeDocument/2006/relationships/image" Target="../media/image17.png"/><Relationship Id="rId18" Type="http://schemas.microsoft.com/office/2007/relationships/hdphoto" Target="../media/hdphoto2.wdp"/><Relationship Id="rId3" Type="http://schemas.openxmlformats.org/officeDocument/2006/relationships/image" Target="../media/image15.jpeg"/><Relationship Id="rId21" Type="http://schemas.openxmlformats.org/officeDocument/2006/relationships/image" Target="../media/image28.gif"/><Relationship Id="rId7" Type="http://schemas.openxmlformats.org/officeDocument/2006/relationships/image" Target="../media/image20.wmf"/><Relationship Id="rId12" Type="http://schemas.openxmlformats.org/officeDocument/2006/relationships/image" Target="../media/image33.png"/><Relationship Id="rId17" Type="http://schemas.openxmlformats.org/officeDocument/2006/relationships/image" Target="../media/image34.png"/><Relationship Id="rId2" Type="http://schemas.openxmlformats.org/officeDocument/2006/relationships/notesSlide" Target="../notesSlides/notesSlide29.xml"/><Relationship Id="rId16" Type="http://schemas.openxmlformats.org/officeDocument/2006/relationships/image" Target="../media/image23.jpg"/><Relationship Id="rId20" Type="http://schemas.openxmlformats.org/officeDocument/2006/relationships/image" Target="../media/image29.wmf"/><Relationship Id="rId1" Type="http://schemas.openxmlformats.org/officeDocument/2006/relationships/slideLayout" Target="../slideLayouts/slideLayout18.xml"/><Relationship Id="rId6" Type="http://schemas.openxmlformats.org/officeDocument/2006/relationships/image" Target="../media/image19.gif"/><Relationship Id="rId11" Type="http://schemas.openxmlformats.org/officeDocument/2006/relationships/image" Target="../media/image26.jpeg"/><Relationship Id="rId5" Type="http://schemas.openxmlformats.org/officeDocument/2006/relationships/image" Target="../media/image18.jpeg"/><Relationship Id="rId15" Type="http://schemas.openxmlformats.org/officeDocument/2006/relationships/image" Target="../media/image21.jpeg"/><Relationship Id="rId10" Type="http://schemas.openxmlformats.org/officeDocument/2006/relationships/image" Target="../media/image25.wmf"/><Relationship Id="rId19" Type="http://schemas.openxmlformats.org/officeDocument/2006/relationships/image" Target="../media/image27.wmf"/><Relationship Id="rId4" Type="http://schemas.openxmlformats.org/officeDocument/2006/relationships/image" Target="../media/image16.png"/><Relationship Id="rId9" Type="http://schemas.openxmlformats.org/officeDocument/2006/relationships/image" Target="../media/image22.jpeg"/><Relationship Id="rId14" Type="http://schemas.openxmlformats.org/officeDocument/2006/relationships/image" Target="../media/image24.jpg"/><Relationship Id="rId22" Type="http://schemas.openxmlformats.org/officeDocument/2006/relationships/image" Target="../media/image30.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26.jpeg"/><Relationship Id="rId13" Type="http://schemas.openxmlformats.org/officeDocument/2006/relationships/image" Target="../media/image20.wmf"/><Relationship Id="rId3" Type="http://schemas.openxmlformats.org/officeDocument/2006/relationships/image" Target="../media/image15.jpeg"/><Relationship Id="rId7" Type="http://schemas.openxmlformats.org/officeDocument/2006/relationships/image" Target="../media/image24.jpg"/><Relationship Id="rId12" Type="http://schemas.openxmlformats.org/officeDocument/2006/relationships/image" Target="../media/image12.gif"/><Relationship Id="rId2" Type="http://schemas.openxmlformats.org/officeDocument/2006/relationships/notesSlide" Target="../notesSlides/notesSlide30.xml"/><Relationship Id="rId16" Type="http://schemas.openxmlformats.org/officeDocument/2006/relationships/image" Target="../media/image25.wmf"/><Relationship Id="rId1" Type="http://schemas.openxmlformats.org/officeDocument/2006/relationships/slideLayout" Target="../slideLayouts/slideLayout18.xml"/><Relationship Id="rId6" Type="http://schemas.openxmlformats.org/officeDocument/2006/relationships/image" Target="../media/image22.jpeg"/><Relationship Id="rId11" Type="http://schemas.openxmlformats.org/officeDocument/2006/relationships/image" Target="../media/image18.jpeg"/><Relationship Id="rId5" Type="http://schemas.openxmlformats.org/officeDocument/2006/relationships/image" Target="../media/image19.gif"/><Relationship Id="rId15" Type="http://schemas.openxmlformats.org/officeDocument/2006/relationships/image" Target="../media/image21.jpeg"/><Relationship Id="rId10" Type="http://schemas.microsoft.com/office/2007/relationships/hdphoto" Target="../media/hdphoto3.wdp"/><Relationship Id="rId4" Type="http://schemas.openxmlformats.org/officeDocument/2006/relationships/image" Target="../media/image16.png"/><Relationship Id="rId9" Type="http://schemas.openxmlformats.org/officeDocument/2006/relationships/image" Target="../media/image35.png"/><Relationship Id="rId14" Type="http://schemas.openxmlformats.org/officeDocument/2006/relationships/image" Target="../media/image27.wmf"/></Relationships>
</file>

<file path=ppt/slides/_rels/slide31.xml.rels><?xml version="1.0" encoding="UTF-8" standalone="yes"?>
<Relationships xmlns="http://schemas.openxmlformats.org/package/2006/relationships"><Relationship Id="rId8" Type="http://schemas.openxmlformats.org/officeDocument/2006/relationships/image" Target="../media/image22.jpeg"/><Relationship Id="rId13" Type="http://schemas.openxmlformats.org/officeDocument/2006/relationships/image" Target="../media/image26.jpeg"/><Relationship Id="rId3" Type="http://schemas.openxmlformats.org/officeDocument/2006/relationships/image" Target="../media/image15.jpeg"/><Relationship Id="rId7" Type="http://schemas.openxmlformats.org/officeDocument/2006/relationships/image" Target="../media/image12.gif"/><Relationship Id="rId12" Type="http://schemas.openxmlformats.org/officeDocument/2006/relationships/image" Target="../media/image19.gif"/><Relationship Id="rId2" Type="http://schemas.openxmlformats.org/officeDocument/2006/relationships/notesSlide" Target="../notesSlides/notesSlide31.xml"/><Relationship Id="rId16" Type="http://schemas.openxmlformats.org/officeDocument/2006/relationships/image" Target="../media/image25.wmf"/><Relationship Id="rId1" Type="http://schemas.openxmlformats.org/officeDocument/2006/relationships/slideLayout" Target="../slideLayouts/slideLayout18.xml"/><Relationship Id="rId6" Type="http://schemas.openxmlformats.org/officeDocument/2006/relationships/image" Target="../media/image20.wmf"/><Relationship Id="rId11" Type="http://schemas.microsoft.com/office/2007/relationships/hdphoto" Target="../media/hdphoto3.wdp"/><Relationship Id="rId5" Type="http://schemas.openxmlformats.org/officeDocument/2006/relationships/image" Target="../media/image18.jpeg"/><Relationship Id="rId15" Type="http://schemas.openxmlformats.org/officeDocument/2006/relationships/image" Target="../media/image21.jpeg"/><Relationship Id="rId10" Type="http://schemas.openxmlformats.org/officeDocument/2006/relationships/image" Target="../media/image35.png"/><Relationship Id="rId4" Type="http://schemas.openxmlformats.org/officeDocument/2006/relationships/image" Target="../media/image16.png"/><Relationship Id="rId9" Type="http://schemas.openxmlformats.org/officeDocument/2006/relationships/image" Target="../media/image24.jpg"/><Relationship Id="rId14" Type="http://schemas.openxmlformats.org/officeDocument/2006/relationships/image" Target="../media/image27.wmf"/></Relationships>
</file>

<file path=ppt/slides/_rels/slide32.xml.rels><?xml version="1.0" encoding="UTF-8" standalone="yes"?>
<Relationships xmlns="http://schemas.openxmlformats.org/package/2006/relationships"><Relationship Id="rId8" Type="http://schemas.openxmlformats.org/officeDocument/2006/relationships/image" Target="../media/image12.gif"/><Relationship Id="rId13" Type="http://schemas.openxmlformats.org/officeDocument/2006/relationships/image" Target="../media/image25.wmf"/><Relationship Id="rId3" Type="http://schemas.openxmlformats.org/officeDocument/2006/relationships/image" Target="../media/image15.jpeg"/><Relationship Id="rId7" Type="http://schemas.openxmlformats.org/officeDocument/2006/relationships/image" Target="../media/image20.wmf"/><Relationship Id="rId12" Type="http://schemas.microsoft.com/office/2007/relationships/hdphoto" Target="../media/hdphoto3.wdp"/><Relationship Id="rId2" Type="http://schemas.openxmlformats.org/officeDocument/2006/relationships/notesSlide" Target="../notesSlides/notesSlide32.xml"/><Relationship Id="rId16" Type="http://schemas.openxmlformats.org/officeDocument/2006/relationships/image" Target="../media/image21.jpeg"/><Relationship Id="rId1" Type="http://schemas.openxmlformats.org/officeDocument/2006/relationships/slideLayout" Target="../slideLayouts/slideLayout18.xml"/><Relationship Id="rId6" Type="http://schemas.openxmlformats.org/officeDocument/2006/relationships/image" Target="../media/image19.gif"/><Relationship Id="rId11" Type="http://schemas.openxmlformats.org/officeDocument/2006/relationships/image" Target="../media/image35.png"/><Relationship Id="rId5" Type="http://schemas.openxmlformats.org/officeDocument/2006/relationships/image" Target="../media/image18.jpeg"/><Relationship Id="rId15" Type="http://schemas.openxmlformats.org/officeDocument/2006/relationships/image" Target="../media/image27.wmf"/><Relationship Id="rId10" Type="http://schemas.openxmlformats.org/officeDocument/2006/relationships/image" Target="../media/image26.jpeg"/><Relationship Id="rId4" Type="http://schemas.openxmlformats.org/officeDocument/2006/relationships/image" Target="../media/image16.png"/><Relationship Id="rId9" Type="http://schemas.openxmlformats.org/officeDocument/2006/relationships/image" Target="../media/image24.jpg"/><Relationship Id="rId14" Type="http://schemas.openxmlformats.org/officeDocument/2006/relationships/image" Target="../media/image22.jpeg"/></Relationships>
</file>

<file path=ppt/slides/_rels/slide33.xml.rels><?xml version="1.0" encoding="UTF-8" standalone="yes"?>
<Relationships xmlns="http://schemas.openxmlformats.org/package/2006/relationships"><Relationship Id="rId8" Type="http://schemas.openxmlformats.org/officeDocument/2006/relationships/image" Target="../media/image12.gif"/><Relationship Id="rId13" Type="http://schemas.microsoft.com/office/2007/relationships/hdphoto" Target="../media/hdphoto3.wdp"/><Relationship Id="rId3" Type="http://schemas.openxmlformats.org/officeDocument/2006/relationships/image" Target="../media/image15.jpeg"/><Relationship Id="rId7" Type="http://schemas.openxmlformats.org/officeDocument/2006/relationships/image" Target="../media/image20.wmf"/><Relationship Id="rId12" Type="http://schemas.openxmlformats.org/officeDocument/2006/relationships/image" Target="../media/image35.png"/><Relationship Id="rId17" Type="http://schemas.openxmlformats.org/officeDocument/2006/relationships/image" Target="../media/image25.wmf"/><Relationship Id="rId2" Type="http://schemas.openxmlformats.org/officeDocument/2006/relationships/notesSlide" Target="../notesSlides/notesSlide33.xml"/><Relationship Id="rId16" Type="http://schemas.openxmlformats.org/officeDocument/2006/relationships/image" Target="../media/image27.wmf"/><Relationship Id="rId1" Type="http://schemas.openxmlformats.org/officeDocument/2006/relationships/slideLayout" Target="../slideLayouts/slideLayout18.xml"/><Relationship Id="rId6" Type="http://schemas.openxmlformats.org/officeDocument/2006/relationships/image" Target="../media/image19.gif"/><Relationship Id="rId11" Type="http://schemas.openxmlformats.org/officeDocument/2006/relationships/image" Target="../media/image26.jpeg"/><Relationship Id="rId5" Type="http://schemas.openxmlformats.org/officeDocument/2006/relationships/image" Target="../media/image18.jpeg"/><Relationship Id="rId15" Type="http://schemas.openxmlformats.org/officeDocument/2006/relationships/image" Target="../media/image37.jpeg"/><Relationship Id="rId10" Type="http://schemas.openxmlformats.org/officeDocument/2006/relationships/image" Target="../media/image24.jpg"/><Relationship Id="rId4" Type="http://schemas.openxmlformats.org/officeDocument/2006/relationships/image" Target="../media/image16.png"/><Relationship Id="rId9" Type="http://schemas.openxmlformats.org/officeDocument/2006/relationships/image" Target="../media/image22.jpeg"/><Relationship Id="rId14" Type="http://schemas.openxmlformats.org/officeDocument/2006/relationships/image" Target="../media/image36.png"/></Relationships>
</file>

<file path=ppt/slides/_rels/slide34.xml.rels><?xml version="1.0" encoding="UTF-8" standalone="yes"?>
<Relationships xmlns="http://schemas.openxmlformats.org/package/2006/relationships"><Relationship Id="rId8" Type="http://schemas.openxmlformats.org/officeDocument/2006/relationships/image" Target="../media/image12.gif"/><Relationship Id="rId13" Type="http://schemas.openxmlformats.org/officeDocument/2006/relationships/image" Target="../media/image39.png"/><Relationship Id="rId3" Type="http://schemas.openxmlformats.org/officeDocument/2006/relationships/image" Target="../media/image15.jpeg"/><Relationship Id="rId7" Type="http://schemas.openxmlformats.org/officeDocument/2006/relationships/image" Target="../media/image20.wmf"/><Relationship Id="rId12" Type="http://schemas.openxmlformats.org/officeDocument/2006/relationships/image" Target="../media/image29.wmf"/><Relationship Id="rId17" Type="http://schemas.openxmlformats.org/officeDocument/2006/relationships/image" Target="../media/image24.jpg"/><Relationship Id="rId2" Type="http://schemas.openxmlformats.org/officeDocument/2006/relationships/notesSlide" Target="../notesSlides/notesSlide34.xml"/><Relationship Id="rId16" Type="http://schemas.openxmlformats.org/officeDocument/2006/relationships/image" Target="../media/image25.wmf"/><Relationship Id="rId1" Type="http://schemas.openxmlformats.org/officeDocument/2006/relationships/slideLayout" Target="../slideLayouts/slideLayout18.xml"/><Relationship Id="rId6" Type="http://schemas.openxmlformats.org/officeDocument/2006/relationships/image" Target="../media/image19.gif"/><Relationship Id="rId11" Type="http://schemas.openxmlformats.org/officeDocument/2006/relationships/image" Target="../media/image38.jpg"/><Relationship Id="rId5" Type="http://schemas.openxmlformats.org/officeDocument/2006/relationships/image" Target="../media/image18.jpeg"/><Relationship Id="rId15" Type="http://schemas.openxmlformats.org/officeDocument/2006/relationships/image" Target="../media/image21.jpeg"/><Relationship Id="rId10" Type="http://schemas.openxmlformats.org/officeDocument/2006/relationships/image" Target="../media/image26.jpeg"/><Relationship Id="rId4" Type="http://schemas.openxmlformats.org/officeDocument/2006/relationships/image" Target="../media/image16.png"/><Relationship Id="rId9" Type="http://schemas.openxmlformats.org/officeDocument/2006/relationships/image" Target="../media/image22.jpeg"/><Relationship Id="rId14" Type="http://schemas.microsoft.com/office/2007/relationships/hdphoto" Target="../media/hdphoto4.wdp"/></Relationships>
</file>

<file path=ppt/slides/_rels/slide35.xml.rels><?xml version="1.0" encoding="UTF-8" standalone="yes"?>
<Relationships xmlns="http://schemas.openxmlformats.org/package/2006/relationships"><Relationship Id="rId3" Type="http://schemas.openxmlformats.org/officeDocument/2006/relationships/image" Target="../media/image12.gif"/><Relationship Id="rId7" Type="http://schemas.openxmlformats.org/officeDocument/2006/relationships/image" Target="../media/image42.png"/><Relationship Id="rId2" Type="http://schemas.openxmlformats.org/officeDocument/2006/relationships/notesSlide" Target="../notesSlides/notesSlide35.xml"/><Relationship Id="rId1" Type="http://schemas.openxmlformats.org/officeDocument/2006/relationships/slideLayout" Target="../slideLayouts/slideLayout18.xml"/><Relationship Id="rId6" Type="http://schemas.microsoft.com/office/2007/relationships/hdphoto" Target="../media/hdphoto5.wdp"/><Relationship Id="rId5" Type="http://schemas.openxmlformats.org/officeDocument/2006/relationships/image" Target="../media/image41.png"/><Relationship Id="rId4" Type="http://schemas.openxmlformats.org/officeDocument/2006/relationships/image" Target="../media/image40.png"/></Relationships>
</file>

<file path=ppt/slides/_rels/slide36.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notesSlide" Target="../notesSlides/notesSlide36.xml"/><Relationship Id="rId1" Type="http://schemas.openxmlformats.org/officeDocument/2006/relationships/slideLayout" Target="../slideLayouts/slideLayout18.xml"/><Relationship Id="rId6" Type="http://schemas.microsoft.com/office/2007/relationships/hdphoto" Target="../media/hdphoto1.wdp"/><Relationship Id="rId5" Type="http://schemas.openxmlformats.org/officeDocument/2006/relationships/image" Target="../media/image13.png"/><Relationship Id="rId4" Type="http://schemas.openxmlformats.org/officeDocument/2006/relationships/image" Target="../media/image40.png"/></Relationships>
</file>

<file path=ppt/slides/_rels/slide37.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notesSlide" Target="../notesSlides/notesSlide37.xml"/><Relationship Id="rId1" Type="http://schemas.openxmlformats.org/officeDocument/2006/relationships/slideLayout" Target="../slideLayouts/slideLayout18.xml"/><Relationship Id="rId6" Type="http://schemas.microsoft.com/office/2007/relationships/hdphoto" Target="../media/hdphoto1.wdp"/><Relationship Id="rId5" Type="http://schemas.openxmlformats.org/officeDocument/2006/relationships/image" Target="../media/image13.png"/><Relationship Id="rId4" Type="http://schemas.openxmlformats.org/officeDocument/2006/relationships/image" Target="../media/image40.png"/></Relationships>
</file>

<file path=ppt/slides/_rels/slide3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8.xml"/><Relationship Id="rId1" Type="http://schemas.openxmlformats.org/officeDocument/2006/relationships/slideLayout" Target="../slideLayouts/slideLayout18.xml"/><Relationship Id="rId6" Type="http://schemas.microsoft.com/office/2007/relationships/hdphoto" Target="../media/hdphoto1.wdp"/><Relationship Id="rId5" Type="http://schemas.openxmlformats.org/officeDocument/2006/relationships/image" Target="../media/image13.png"/><Relationship Id="rId4" Type="http://schemas.openxmlformats.org/officeDocument/2006/relationships/image" Target="../media/image45.jpg"/></Relationships>
</file>

<file path=ppt/slides/_rels/slide39.xml.rels><?xml version="1.0" encoding="UTF-8" standalone="yes"?>
<Relationships xmlns="http://schemas.openxmlformats.org/package/2006/relationships"><Relationship Id="rId8" Type="http://schemas.microsoft.com/office/2007/relationships/hdphoto" Target="../media/hdphoto8.wdp"/><Relationship Id="rId3" Type="http://schemas.openxmlformats.org/officeDocument/2006/relationships/image" Target="../media/image46.png"/><Relationship Id="rId7" Type="http://schemas.openxmlformats.org/officeDocument/2006/relationships/image" Target="../media/image48.png"/><Relationship Id="rId2" Type="http://schemas.openxmlformats.org/officeDocument/2006/relationships/notesSlide" Target="../notesSlides/notesSlide39.xml"/><Relationship Id="rId1" Type="http://schemas.openxmlformats.org/officeDocument/2006/relationships/slideLayout" Target="../slideLayouts/slideLayout18.xml"/><Relationship Id="rId6" Type="http://schemas.microsoft.com/office/2007/relationships/hdphoto" Target="../media/hdphoto7.wdp"/><Relationship Id="rId5" Type="http://schemas.openxmlformats.org/officeDocument/2006/relationships/image" Target="../media/image47.png"/><Relationship Id="rId4" Type="http://schemas.microsoft.com/office/2007/relationships/hdphoto" Target="../media/hdphoto6.wdp"/></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0.xml"/><Relationship Id="rId1" Type="http://schemas.openxmlformats.org/officeDocument/2006/relationships/slideLayout" Target="../slideLayouts/slideLayout18.xml"/><Relationship Id="rId5" Type="http://schemas.openxmlformats.org/officeDocument/2006/relationships/image" Target="../media/image51.wmf"/><Relationship Id="rId4" Type="http://schemas.openxmlformats.org/officeDocument/2006/relationships/image" Target="../media/image50.jpeg"/></Relationships>
</file>

<file path=ppt/slides/_rels/slide41.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52.png"/><Relationship Id="rId7" Type="http://schemas.microsoft.com/office/2007/relationships/hdphoto" Target="../media/hdphoto1.wdp"/><Relationship Id="rId2" Type="http://schemas.openxmlformats.org/officeDocument/2006/relationships/notesSlide" Target="../notesSlides/notesSlide41.xml"/><Relationship Id="rId1" Type="http://schemas.openxmlformats.org/officeDocument/2006/relationships/slideLayout" Target="../slideLayouts/slideLayout18.xml"/><Relationship Id="rId6" Type="http://schemas.openxmlformats.org/officeDocument/2006/relationships/image" Target="../media/image13.png"/><Relationship Id="rId5" Type="http://schemas.openxmlformats.org/officeDocument/2006/relationships/image" Target="../media/image40.png"/><Relationship Id="rId4" Type="http://schemas.openxmlformats.org/officeDocument/2006/relationships/image" Target="../media/image51.wmf"/></Relationships>
</file>

<file path=ppt/slides/_rels/slide42.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52.png"/><Relationship Id="rId7" Type="http://schemas.microsoft.com/office/2007/relationships/hdphoto" Target="../media/hdphoto1.wdp"/><Relationship Id="rId2" Type="http://schemas.openxmlformats.org/officeDocument/2006/relationships/notesSlide" Target="../notesSlides/notesSlide42.xml"/><Relationship Id="rId1" Type="http://schemas.openxmlformats.org/officeDocument/2006/relationships/slideLayout" Target="../slideLayouts/slideLayout18.xml"/><Relationship Id="rId6" Type="http://schemas.openxmlformats.org/officeDocument/2006/relationships/image" Target="../media/image13.png"/><Relationship Id="rId5" Type="http://schemas.openxmlformats.org/officeDocument/2006/relationships/image" Target="../media/image40.png"/><Relationship Id="rId4" Type="http://schemas.openxmlformats.org/officeDocument/2006/relationships/image" Target="../media/image51.wmf"/></Relationships>
</file>

<file path=ppt/slides/_rels/slide4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3.xml"/><Relationship Id="rId1" Type="http://schemas.openxmlformats.org/officeDocument/2006/relationships/slideLayout" Target="../slideLayouts/slideLayout18.xml"/><Relationship Id="rId6" Type="http://schemas.openxmlformats.org/officeDocument/2006/relationships/image" Target="../media/image55.jpg"/><Relationship Id="rId5" Type="http://schemas.openxmlformats.org/officeDocument/2006/relationships/image" Target="../media/image54.png"/><Relationship Id="rId4" Type="http://schemas.openxmlformats.org/officeDocument/2006/relationships/image" Target="../media/image52.png"/></Relationships>
</file>

<file path=ppt/slides/_rels/slide44.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56.jpeg"/><Relationship Id="rId7" Type="http://schemas.openxmlformats.org/officeDocument/2006/relationships/image" Target="../media/image60.jpeg"/><Relationship Id="rId2" Type="http://schemas.openxmlformats.org/officeDocument/2006/relationships/notesSlide" Target="../notesSlides/notesSlide44.xml"/><Relationship Id="rId1" Type="http://schemas.openxmlformats.org/officeDocument/2006/relationships/slideLayout" Target="../slideLayouts/slideLayout18.xml"/><Relationship Id="rId6" Type="http://schemas.openxmlformats.org/officeDocument/2006/relationships/image" Target="../media/image59.jpeg"/><Relationship Id="rId11" Type="http://schemas.openxmlformats.org/officeDocument/2006/relationships/image" Target="../media/image63.jpeg"/><Relationship Id="rId5" Type="http://schemas.openxmlformats.org/officeDocument/2006/relationships/image" Target="../media/image58.jpeg"/><Relationship Id="rId10" Type="http://schemas.microsoft.com/office/2007/relationships/hdphoto" Target="../media/hdphoto9.wdp"/><Relationship Id="rId4" Type="http://schemas.openxmlformats.org/officeDocument/2006/relationships/image" Target="../media/image57.png"/><Relationship Id="rId9" Type="http://schemas.openxmlformats.org/officeDocument/2006/relationships/image" Target="../media/image62.png"/></Relationships>
</file>

<file path=ppt/slides/_rels/slide4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45.xml"/><Relationship Id="rId1" Type="http://schemas.openxmlformats.org/officeDocument/2006/relationships/slideLayout" Target="../slideLayouts/slideLayout18.xml"/><Relationship Id="rId5" Type="http://schemas.openxmlformats.org/officeDocument/2006/relationships/image" Target="../media/image65.png"/><Relationship Id="rId4" Type="http://schemas.openxmlformats.org/officeDocument/2006/relationships/image" Target="../media/image64.png"/></Relationships>
</file>

<file path=ppt/slides/_rels/slide46.xml.rels><?xml version="1.0" encoding="UTF-8" standalone="yes"?>
<Relationships xmlns="http://schemas.openxmlformats.org/package/2006/relationships"><Relationship Id="rId8" Type="http://schemas.microsoft.com/office/2007/relationships/hdphoto" Target="../media/hdphoto10.wdp"/><Relationship Id="rId3" Type="http://schemas.openxmlformats.org/officeDocument/2006/relationships/image" Target="../media/image15.jpeg"/><Relationship Id="rId7" Type="http://schemas.openxmlformats.org/officeDocument/2006/relationships/image" Target="../media/image68.png"/><Relationship Id="rId2" Type="http://schemas.openxmlformats.org/officeDocument/2006/relationships/notesSlide" Target="../notesSlides/notesSlide46.xml"/><Relationship Id="rId1" Type="http://schemas.openxmlformats.org/officeDocument/2006/relationships/slideLayout" Target="../slideLayouts/slideLayout18.xml"/><Relationship Id="rId6" Type="http://schemas.openxmlformats.org/officeDocument/2006/relationships/image" Target="../media/image67.wmf"/><Relationship Id="rId5" Type="http://schemas.openxmlformats.org/officeDocument/2006/relationships/image" Target="../media/image66.jpeg"/><Relationship Id="rId4" Type="http://schemas.openxmlformats.org/officeDocument/2006/relationships/image" Target="../media/image64.png"/></Relationships>
</file>

<file path=ppt/slides/_rels/slide4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7.xml"/><Relationship Id="rId1" Type="http://schemas.openxmlformats.org/officeDocument/2006/relationships/slideLayout" Target="../slideLayouts/slideLayout18.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jp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hyperlink" Target="http://www.uamps.com/" TargetMode="External"/><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53.xml"/><Relationship Id="rId1" Type="http://schemas.openxmlformats.org/officeDocument/2006/relationships/slideLayout" Target="../slideLayouts/slideLayout7.xml"/><Relationship Id="rId4" Type="http://schemas.openxmlformats.org/officeDocument/2006/relationships/image" Target="../media/image78.png"/></Relationships>
</file>

<file path=ppt/slides/_rels/slide6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80.png"/></Relationships>
</file>

<file path=ppt/slides/_rels/slide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7.xml"/><Relationship Id="rId1" Type="http://schemas.openxmlformats.org/officeDocument/2006/relationships/slideLayout" Target="../slideLayouts/slideLayout6.xml"/><Relationship Id="rId4" Type="http://schemas.openxmlformats.org/officeDocument/2006/relationships/image" Target="../media/image82.emf"/></Relationships>
</file>

<file path=ppt/slides/_rels/slide65.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9.xml"/><Relationship Id="rId1" Type="http://schemas.openxmlformats.org/officeDocument/2006/relationships/slideLayout" Target="../slideLayouts/slideLayout7.xml"/><Relationship Id="rId4" Type="http://schemas.openxmlformats.org/officeDocument/2006/relationships/image" Target="../media/image85.jpe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3276600"/>
            <a:ext cx="6400800" cy="1905000"/>
          </a:xfrm>
        </p:spPr>
        <p:txBody>
          <a:bodyPr/>
          <a:lstStyle/>
          <a:p>
            <a:r>
              <a:rPr lang="en-US" b="1" dirty="0">
                <a:solidFill>
                  <a:schemeClr val="tx1"/>
                </a:solidFill>
              </a:rPr>
              <a:t>Kaysville City</a:t>
            </a:r>
          </a:p>
          <a:p>
            <a:r>
              <a:rPr lang="en-US" b="1" dirty="0">
                <a:solidFill>
                  <a:schemeClr val="tx1"/>
                </a:solidFill>
              </a:rPr>
              <a:t>June 21, 2018</a:t>
            </a:r>
            <a:endParaRPr lang="en-US" dirty="0">
              <a:solidFill>
                <a:schemeClr val="tx1"/>
              </a:solidFill>
            </a:endParaRPr>
          </a:p>
        </p:txBody>
      </p:sp>
      <p:sp>
        <p:nvSpPr>
          <p:cNvPr id="2" name="Title 1"/>
          <p:cNvSpPr>
            <a:spLocks noGrp="1"/>
          </p:cNvSpPr>
          <p:nvPr>
            <p:ph type="ctrTitle"/>
          </p:nvPr>
        </p:nvSpPr>
        <p:spPr>
          <a:xfrm>
            <a:off x="609600" y="1371600"/>
            <a:ext cx="7772400" cy="2228850"/>
          </a:xfrm>
        </p:spPr>
        <p:txBody>
          <a:bodyPr>
            <a:normAutofit/>
          </a:bodyPr>
          <a:lstStyle/>
          <a:p>
            <a:r>
              <a:rPr lang="en-US" sz="3200" dirty="0"/>
              <a:t>Utah Associated Municipal Power Systems</a:t>
            </a:r>
          </a:p>
        </p:txBody>
      </p:sp>
      <p:pic>
        <p:nvPicPr>
          <p:cNvPr id="1029" name="Picture 5" descr="C:\Users\carlyb\Desktop\BITMAPUAMPS Smart Energy Logos-2.bmp"/>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4400" y="5638800"/>
            <a:ext cx="4495800" cy="98345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AutoShape 2"/>
          <p:cNvSpPr>
            <a:spLocks noGrp="1" noChangeArrowheads="1"/>
          </p:cNvSpPr>
          <p:nvPr>
            <p:ph type="title"/>
          </p:nvPr>
        </p:nvSpPr>
        <p:spPr/>
        <p:txBody>
          <a:bodyPr/>
          <a:lstStyle/>
          <a:p>
            <a:r>
              <a:rPr lang="en-US" b="1" dirty="0"/>
              <a:t>UAMPS Governance</a:t>
            </a:r>
          </a:p>
        </p:txBody>
      </p:sp>
      <p:sp>
        <p:nvSpPr>
          <p:cNvPr id="260099" name="Rectangle 3"/>
          <p:cNvSpPr>
            <a:spLocks noGrp="1" noChangeArrowheads="1"/>
          </p:cNvSpPr>
          <p:nvPr>
            <p:ph type="body" idx="1"/>
          </p:nvPr>
        </p:nvSpPr>
        <p:spPr/>
        <p:txBody>
          <a:bodyPr/>
          <a:lstStyle/>
          <a:p>
            <a:r>
              <a:rPr lang="en-US" sz="2800" dirty="0"/>
              <a:t>Each member appoints a Member Representative to act on their behalf through governing board resolution.</a:t>
            </a:r>
          </a:p>
          <a:p>
            <a:r>
              <a:rPr lang="en-US" sz="2800" dirty="0"/>
              <a:t>Members elect to participate in Projects</a:t>
            </a:r>
          </a:p>
          <a:p>
            <a:r>
              <a:rPr lang="en-US" sz="2800" dirty="0"/>
              <a:t>Each Project is controlled by the participants in the project through the Project Management Committee (PMC).</a:t>
            </a:r>
          </a:p>
          <a:p>
            <a:r>
              <a:rPr lang="en-US" sz="2800" dirty="0"/>
              <a:t>Each participant in the project has a vote on the PMC.</a:t>
            </a:r>
          </a:p>
          <a:p>
            <a:pPr marL="0" indent="0">
              <a:buNone/>
            </a:pPr>
            <a:endParaRPr lang="en-US" dirty="0"/>
          </a:p>
        </p:txBody>
      </p:sp>
    </p:spTree>
    <p:extLst>
      <p:ext uri="{BB962C8B-B14F-4D97-AF65-F5344CB8AC3E}">
        <p14:creationId xmlns:p14="http://schemas.microsoft.com/office/powerpoint/2010/main" val="1370328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0099">
                                            <p:txEl>
                                              <p:pRg st="0" end="0"/>
                                            </p:txEl>
                                          </p:spTgt>
                                        </p:tgtEl>
                                        <p:attrNameLst>
                                          <p:attrName>style.visibility</p:attrName>
                                        </p:attrNameLst>
                                      </p:cBhvr>
                                      <p:to>
                                        <p:strVal val="visible"/>
                                      </p:to>
                                    </p:set>
                                    <p:animEffect transition="in" filter="fade">
                                      <p:cBhvr>
                                        <p:cTn id="7" dur="1000"/>
                                        <p:tgtEl>
                                          <p:spTgt spid="260099">
                                            <p:txEl>
                                              <p:pRg st="0" end="0"/>
                                            </p:txEl>
                                          </p:spTgt>
                                        </p:tgtEl>
                                      </p:cBhvr>
                                    </p:animEffect>
                                    <p:anim calcmode="lin" valueType="num">
                                      <p:cBhvr>
                                        <p:cTn id="8" dur="1000" fill="hold"/>
                                        <p:tgtEl>
                                          <p:spTgt spid="26009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6009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60099">
                                            <p:txEl>
                                              <p:pRg st="1" end="1"/>
                                            </p:txEl>
                                          </p:spTgt>
                                        </p:tgtEl>
                                        <p:attrNameLst>
                                          <p:attrName>style.visibility</p:attrName>
                                        </p:attrNameLst>
                                      </p:cBhvr>
                                      <p:to>
                                        <p:strVal val="visible"/>
                                      </p:to>
                                    </p:set>
                                    <p:animEffect transition="in" filter="fade">
                                      <p:cBhvr>
                                        <p:cTn id="14" dur="1000"/>
                                        <p:tgtEl>
                                          <p:spTgt spid="260099">
                                            <p:txEl>
                                              <p:pRg st="1" end="1"/>
                                            </p:txEl>
                                          </p:spTgt>
                                        </p:tgtEl>
                                      </p:cBhvr>
                                    </p:animEffect>
                                    <p:anim calcmode="lin" valueType="num">
                                      <p:cBhvr>
                                        <p:cTn id="15" dur="1000" fill="hold"/>
                                        <p:tgtEl>
                                          <p:spTgt spid="26009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6009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0099">
                                            <p:txEl>
                                              <p:pRg st="2" end="2"/>
                                            </p:txEl>
                                          </p:spTgt>
                                        </p:tgtEl>
                                        <p:attrNameLst>
                                          <p:attrName>style.visibility</p:attrName>
                                        </p:attrNameLst>
                                      </p:cBhvr>
                                      <p:to>
                                        <p:strVal val="visible"/>
                                      </p:to>
                                    </p:set>
                                    <p:animEffect transition="in" filter="fade">
                                      <p:cBhvr>
                                        <p:cTn id="21" dur="1000"/>
                                        <p:tgtEl>
                                          <p:spTgt spid="260099">
                                            <p:txEl>
                                              <p:pRg st="2" end="2"/>
                                            </p:txEl>
                                          </p:spTgt>
                                        </p:tgtEl>
                                      </p:cBhvr>
                                    </p:animEffect>
                                    <p:anim calcmode="lin" valueType="num">
                                      <p:cBhvr>
                                        <p:cTn id="22" dur="1000" fill="hold"/>
                                        <p:tgtEl>
                                          <p:spTgt spid="26009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6009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60099">
                                            <p:txEl>
                                              <p:pRg st="3" end="3"/>
                                            </p:txEl>
                                          </p:spTgt>
                                        </p:tgtEl>
                                        <p:attrNameLst>
                                          <p:attrName>style.visibility</p:attrName>
                                        </p:attrNameLst>
                                      </p:cBhvr>
                                      <p:to>
                                        <p:strVal val="visible"/>
                                      </p:to>
                                    </p:set>
                                    <p:animEffect transition="in" filter="fade">
                                      <p:cBhvr>
                                        <p:cTn id="28" dur="1000"/>
                                        <p:tgtEl>
                                          <p:spTgt spid="260099">
                                            <p:txEl>
                                              <p:pRg st="3" end="3"/>
                                            </p:txEl>
                                          </p:spTgt>
                                        </p:tgtEl>
                                      </p:cBhvr>
                                    </p:animEffect>
                                    <p:anim calcmode="lin" valueType="num">
                                      <p:cBhvr>
                                        <p:cTn id="29" dur="1000" fill="hold"/>
                                        <p:tgtEl>
                                          <p:spTgt spid="260099">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6009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099"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AutoShape 2"/>
          <p:cNvSpPr>
            <a:spLocks noGrp="1" noChangeArrowheads="1"/>
          </p:cNvSpPr>
          <p:nvPr>
            <p:ph type="title"/>
          </p:nvPr>
        </p:nvSpPr>
        <p:spPr/>
        <p:txBody>
          <a:bodyPr/>
          <a:lstStyle/>
          <a:p>
            <a:r>
              <a:rPr lang="en-US" b="1" dirty="0"/>
              <a:t>UAMPS Governance (cont.)</a:t>
            </a:r>
          </a:p>
        </p:txBody>
      </p:sp>
      <p:sp>
        <p:nvSpPr>
          <p:cNvPr id="260099" name="Rectangle 3"/>
          <p:cNvSpPr>
            <a:spLocks noGrp="1" noChangeArrowheads="1"/>
          </p:cNvSpPr>
          <p:nvPr>
            <p:ph type="body" idx="1"/>
          </p:nvPr>
        </p:nvSpPr>
        <p:spPr/>
        <p:txBody>
          <a:bodyPr>
            <a:normAutofit lnSpcReduction="10000"/>
          </a:bodyPr>
          <a:lstStyle/>
          <a:p>
            <a:r>
              <a:rPr lang="en-US" dirty="0"/>
              <a:t>PMC’s makes recommendations to the Project Board of Directors comprised of no more than 11 Member Representatives representing the project.</a:t>
            </a:r>
          </a:p>
          <a:p>
            <a:pPr lvl="1"/>
            <a:r>
              <a:rPr lang="en-US" dirty="0"/>
              <a:t>If there are eleven or few participants in a project, then all Member Representatives are deemed elected.</a:t>
            </a:r>
          </a:p>
          <a:p>
            <a:pPr lvl="1"/>
            <a:r>
              <a:rPr lang="en-US" dirty="0"/>
              <a:t>If there are more than eleven participants in a project.</a:t>
            </a:r>
          </a:p>
          <a:p>
            <a:pPr lvl="2"/>
            <a:r>
              <a:rPr lang="en-US" dirty="0"/>
              <a:t>Four Members Representatives with the largest entitlement shares are automatically deemed elected.</a:t>
            </a:r>
          </a:p>
          <a:p>
            <a:pPr lvl="2"/>
            <a:r>
              <a:rPr lang="en-US" dirty="0"/>
              <a:t>Seven are elected from remaining Members Representatives participating in the specific project.</a:t>
            </a:r>
          </a:p>
          <a:p>
            <a:pPr lvl="1"/>
            <a:r>
              <a:rPr lang="en-US" dirty="0"/>
              <a:t>Project Boards can only approve or reject PMC recommendations.  If rejected, the topic is returned to PMC for reconsideration.</a:t>
            </a:r>
          </a:p>
        </p:txBody>
      </p:sp>
    </p:spTree>
    <p:extLst>
      <p:ext uri="{BB962C8B-B14F-4D97-AF65-F5344CB8AC3E}">
        <p14:creationId xmlns:p14="http://schemas.microsoft.com/office/powerpoint/2010/main" val="605225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0099">
                                            <p:txEl>
                                              <p:pRg st="0" end="0"/>
                                            </p:txEl>
                                          </p:spTgt>
                                        </p:tgtEl>
                                        <p:attrNameLst>
                                          <p:attrName>style.visibility</p:attrName>
                                        </p:attrNameLst>
                                      </p:cBhvr>
                                      <p:to>
                                        <p:strVal val="visible"/>
                                      </p:to>
                                    </p:set>
                                    <p:animEffect transition="in" filter="fade">
                                      <p:cBhvr>
                                        <p:cTn id="7" dur="1000"/>
                                        <p:tgtEl>
                                          <p:spTgt spid="260099">
                                            <p:txEl>
                                              <p:pRg st="0" end="0"/>
                                            </p:txEl>
                                          </p:spTgt>
                                        </p:tgtEl>
                                      </p:cBhvr>
                                    </p:animEffect>
                                    <p:anim calcmode="lin" valueType="num">
                                      <p:cBhvr>
                                        <p:cTn id="8" dur="1000" fill="hold"/>
                                        <p:tgtEl>
                                          <p:spTgt spid="26009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6009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60099">
                                            <p:txEl>
                                              <p:pRg st="1" end="1"/>
                                            </p:txEl>
                                          </p:spTgt>
                                        </p:tgtEl>
                                        <p:attrNameLst>
                                          <p:attrName>style.visibility</p:attrName>
                                        </p:attrNameLst>
                                      </p:cBhvr>
                                      <p:to>
                                        <p:strVal val="visible"/>
                                      </p:to>
                                    </p:set>
                                    <p:animEffect transition="in" filter="fade">
                                      <p:cBhvr>
                                        <p:cTn id="14" dur="1000"/>
                                        <p:tgtEl>
                                          <p:spTgt spid="260099">
                                            <p:txEl>
                                              <p:pRg st="1" end="1"/>
                                            </p:txEl>
                                          </p:spTgt>
                                        </p:tgtEl>
                                      </p:cBhvr>
                                    </p:animEffect>
                                    <p:anim calcmode="lin" valueType="num">
                                      <p:cBhvr>
                                        <p:cTn id="15" dur="1000" fill="hold"/>
                                        <p:tgtEl>
                                          <p:spTgt spid="26009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6009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0099">
                                            <p:txEl>
                                              <p:pRg st="2" end="2"/>
                                            </p:txEl>
                                          </p:spTgt>
                                        </p:tgtEl>
                                        <p:attrNameLst>
                                          <p:attrName>style.visibility</p:attrName>
                                        </p:attrNameLst>
                                      </p:cBhvr>
                                      <p:to>
                                        <p:strVal val="visible"/>
                                      </p:to>
                                    </p:set>
                                    <p:animEffect transition="in" filter="fade">
                                      <p:cBhvr>
                                        <p:cTn id="21" dur="1000"/>
                                        <p:tgtEl>
                                          <p:spTgt spid="260099">
                                            <p:txEl>
                                              <p:pRg st="2" end="2"/>
                                            </p:txEl>
                                          </p:spTgt>
                                        </p:tgtEl>
                                      </p:cBhvr>
                                    </p:animEffect>
                                    <p:anim calcmode="lin" valueType="num">
                                      <p:cBhvr>
                                        <p:cTn id="22" dur="1000" fill="hold"/>
                                        <p:tgtEl>
                                          <p:spTgt spid="26009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6009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60099">
                                            <p:txEl>
                                              <p:pRg st="3" end="3"/>
                                            </p:txEl>
                                          </p:spTgt>
                                        </p:tgtEl>
                                        <p:attrNameLst>
                                          <p:attrName>style.visibility</p:attrName>
                                        </p:attrNameLst>
                                      </p:cBhvr>
                                      <p:to>
                                        <p:strVal val="visible"/>
                                      </p:to>
                                    </p:set>
                                    <p:animEffect transition="in" filter="fade">
                                      <p:cBhvr>
                                        <p:cTn id="28" dur="1000"/>
                                        <p:tgtEl>
                                          <p:spTgt spid="260099">
                                            <p:txEl>
                                              <p:pRg st="3" end="3"/>
                                            </p:txEl>
                                          </p:spTgt>
                                        </p:tgtEl>
                                      </p:cBhvr>
                                    </p:animEffect>
                                    <p:anim calcmode="lin" valueType="num">
                                      <p:cBhvr>
                                        <p:cTn id="29" dur="1000" fill="hold"/>
                                        <p:tgtEl>
                                          <p:spTgt spid="260099">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6009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60099">
                                            <p:txEl>
                                              <p:pRg st="4" end="4"/>
                                            </p:txEl>
                                          </p:spTgt>
                                        </p:tgtEl>
                                        <p:attrNameLst>
                                          <p:attrName>style.visibility</p:attrName>
                                        </p:attrNameLst>
                                      </p:cBhvr>
                                      <p:to>
                                        <p:strVal val="visible"/>
                                      </p:to>
                                    </p:set>
                                    <p:animEffect transition="in" filter="fade">
                                      <p:cBhvr>
                                        <p:cTn id="35" dur="1000"/>
                                        <p:tgtEl>
                                          <p:spTgt spid="260099">
                                            <p:txEl>
                                              <p:pRg st="4" end="4"/>
                                            </p:txEl>
                                          </p:spTgt>
                                        </p:tgtEl>
                                      </p:cBhvr>
                                    </p:animEffect>
                                    <p:anim calcmode="lin" valueType="num">
                                      <p:cBhvr>
                                        <p:cTn id="36" dur="1000" fill="hold"/>
                                        <p:tgtEl>
                                          <p:spTgt spid="260099">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60099">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260099">
                                            <p:txEl>
                                              <p:pRg st="5" end="5"/>
                                            </p:txEl>
                                          </p:spTgt>
                                        </p:tgtEl>
                                        <p:attrNameLst>
                                          <p:attrName>style.visibility</p:attrName>
                                        </p:attrNameLst>
                                      </p:cBhvr>
                                      <p:to>
                                        <p:strVal val="visible"/>
                                      </p:to>
                                    </p:set>
                                    <p:animEffect transition="in" filter="fade">
                                      <p:cBhvr>
                                        <p:cTn id="42" dur="1000"/>
                                        <p:tgtEl>
                                          <p:spTgt spid="260099">
                                            <p:txEl>
                                              <p:pRg st="5" end="5"/>
                                            </p:txEl>
                                          </p:spTgt>
                                        </p:tgtEl>
                                      </p:cBhvr>
                                    </p:animEffect>
                                    <p:anim calcmode="lin" valueType="num">
                                      <p:cBhvr>
                                        <p:cTn id="43" dur="1000" fill="hold"/>
                                        <p:tgtEl>
                                          <p:spTgt spid="260099">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60099">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099"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AutoShape 2"/>
          <p:cNvSpPr>
            <a:spLocks noGrp="1" noChangeArrowheads="1"/>
          </p:cNvSpPr>
          <p:nvPr>
            <p:ph type="title"/>
          </p:nvPr>
        </p:nvSpPr>
        <p:spPr/>
        <p:txBody>
          <a:bodyPr/>
          <a:lstStyle/>
          <a:p>
            <a:r>
              <a:rPr lang="en-US" b="1" dirty="0"/>
              <a:t>UAMPS Governance (cont.)</a:t>
            </a:r>
          </a:p>
        </p:txBody>
      </p:sp>
      <p:sp>
        <p:nvSpPr>
          <p:cNvPr id="261123" name="Rectangle 3"/>
          <p:cNvSpPr>
            <a:spLocks noGrp="1" noChangeArrowheads="1"/>
          </p:cNvSpPr>
          <p:nvPr>
            <p:ph type="body" idx="1"/>
          </p:nvPr>
        </p:nvSpPr>
        <p:spPr/>
        <p:txBody>
          <a:bodyPr>
            <a:normAutofit/>
          </a:bodyPr>
          <a:lstStyle/>
          <a:p>
            <a:r>
              <a:rPr lang="en-US" dirty="0"/>
              <a:t>All Project Board make up the </a:t>
            </a:r>
            <a:r>
              <a:rPr lang="en-US" dirty="0" err="1"/>
              <a:t>UAMPS</a:t>
            </a:r>
            <a:r>
              <a:rPr lang="en-US" dirty="0"/>
              <a:t> Board of Directors.</a:t>
            </a:r>
          </a:p>
          <a:p>
            <a:r>
              <a:rPr lang="en-US" dirty="0"/>
              <a:t>The Board runs the general aspects of UAMPS such as policy  and leadership.</a:t>
            </a:r>
          </a:p>
          <a:p>
            <a:r>
              <a:rPr lang="en-US" altLang="en-US" dirty="0"/>
              <a:t>Board Committees are established via the JAA and Member Representatives are appointed by the </a:t>
            </a:r>
            <a:r>
              <a:rPr lang="en-US" altLang="en-US" dirty="0" err="1"/>
              <a:t>UAMPS</a:t>
            </a:r>
            <a:r>
              <a:rPr lang="en-US" altLang="en-US" dirty="0"/>
              <a:t> chairman such as the executive, audit and budget committees</a:t>
            </a:r>
          </a:p>
          <a:p>
            <a:r>
              <a:rPr lang="en-US" dirty="0"/>
              <a:t>Officers are elected yearly for one-year term and cannot serve more than three consecutive terms.</a:t>
            </a:r>
          </a:p>
        </p:txBody>
      </p:sp>
    </p:spTree>
    <p:extLst>
      <p:ext uri="{BB962C8B-B14F-4D97-AF65-F5344CB8AC3E}">
        <p14:creationId xmlns:p14="http://schemas.microsoft.com/office/powerpoint/2010/main" val="254569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1123">
                                            <p:txEl>
                                              <p:pRg st="0" end="0"/>
                                            </p:txEl>
                                          </p:spTgt>
                                        </p:tgtEl>
                                        <p:attrNameLst>
                                          <p:attrName>style.visibility</p:attrName>
                                        </p:attrNameLst>
                                      </p:cBhvr>
                                      <p:to>
                                        <p:strVal val="visible"/>
                                      </p:to>
                                    </p:set>
                                    <p:animEffect transition="in" filter="fade">
                                      <p:cBhvr>
                                        <p:cTn id="7" dur="1000"/>
                                        <p:tgtEl>
                                          <p:spTgt spid="261123">
                                            <p:txEl>
                                              <p:pRg st="0" end="0"/>
                                            </p:txEl>
                                          </p:spTgt>
                                        </p:tgtEl>
                                      </p:cBhvr>
                                    </p:animEffect>
                                    <p:anim calcmode="lin" valueType="num">
                                      <p:cBhvr>
                                        <p:cTn id="8" dur="1000" fill="hold"/>
                                        <p:tgtEl>
                                          <p:spTgt spid="26112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6112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61123">
                                            <p:txEl>
                                              <p:pRg st="1" end="1"/>
                                            </p:txEl>
                                          </p:spTgt>
                                        </p:tgtEl>
                                        <p:attrNameLst>
                                          <p:attrName>style.visibility</p:attrName>
                                        </p:attrNameLst>
                                      </p:cBhvr>
                                      <p:to>
                                        <p:strVal val="visible"/>
                                      </p:to>
                                    </p:set>
                                    <p:animEffect transition="in" filter="fade">
                                      <p:cBhvr>
                                        <p:cTn id="14" dur="1000"/>
                                        <p:tgtEl>
                                          <p:spTgt spid="261123">
                                            <p:txEl>
                                              <p:pRg st="1" end="1"/>
                                            </p:txEl>
                                          </p:spTgt>
                                        </p:tgtEl>
                                      </p:cBhvr>
                                    </p:animEffect>
                                    <p:anim calcmode="lin" valueType="num">
                                      <p:cBhvr>
                                        <p:cTn id="15" dur="1000" fill="hold"/>
                                        <p:tgtEl>
                                          <p:spTgt spid="26112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6112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1123">
                                            <p:txEl>
                                              <p:pRg st="2" end="2"/>
                                            </p:txEl>
                                          </p:spTgt>
                                        </p:tgtEl>
                                        <p:attrNameLst>
                                          <p:attrName>style.visibility</p:attrName>
                                        </p:attrNameLst>
                                      </p:cBhvr>
                                      <p:to>
                                        <p:strVal val="visible"/>
                                      </p:to>
                                    </p:set>
                                    <p:animEffect transition="in" filter="fade">
                                      <p:cBhvr>
                                        <p:cTn id="21" dur="1000"/>
                                        <p:tgtEl>
                                          <p:spTgt spid="261123">
                                            <p:txEl>
                                              <p:pRg st="2" end="2"/>
                                            </p:txEl>
                                          </p:spTgt>
                                        </p:tgtEl>
                                      </p:cBhvr>
                                    </p:animEffect>
                                    <p:anim calcmode="lin" valueType="num">
                                      <p:cBhvr>
                                        <p:cTn id="22" dur="1000" fill="hold"/>
                                        <p:tgtEl>
                                          <p:spTgt spid="26112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6112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61123">
                                            <p:txEl>
                                              <p:pRg st="3" end="3"/>
                                            </p:txEl>
                                          </p:spTgt>
                                        </p:tgtEl>
                                        <p:attrNameLst>
                                          <p:attrName>style.visibility</p:attrName>
                                        </p:attrNameLst>
                                      </p:cBhvr>
                                      <p:to>
                                        <p:strVal val="visible"/>
                                      </p:to>
                                    </p:set>
                                    <p:animEffect transition="in" filter="fade">
                                      <p:cBhvr>
                                        <p:cTn id="28" dur="1000"/>
                                        <p:tgtEl>
                                          <p:spTgt spid="261123">
                                            <p:txEl>
                                              <p:pRg st="3" end="3"/>
                                            </p:txEl>
                                          </p:spTgt>
                                        </p:tgtEl>
                                      </p:cBhvr>
                                    </p:animEffect>
                                    <p:anim calcmode="lin" valueType="num">
                                      <p:cBhvr>
                                        <p:cTn id="29" dur="1000" fill="hold"/>
                                        <p:tgtEl>
                                          <p:spTgt spid="26112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6112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12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pPr algn="ctr"/>
            <a:r>
              <a:rPr lang="en-US" b="1" dirty="0"/>
              <a:t>Projects</a:t>
            </a:r>
          </a:p>
        </p:txBody>
      </p:sp>
    </p:spTree>
    <p:extLst>
      <p:ext uri="{BB962C8B-B14F-4D97-AF65-F5344CB8AC3E}">
        <p14:creationId xmlns:p14="http://schemas.microsoft.com/office/powerpoint/2010/main" val="2951310466"/>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76200"/>
            <a:ext cx="7772400" cy="1143000"/>
          </a:xfrm>
        </p:spPr>
        <p:txBody>
          <a:bodyPr/>
          <a:lstStyle/>
          <a:p>
            <a:pPr algn="l"/>
            <a:r>
              <a:rPr lang="en-US" b="1" dirty="0"/>
              <a:t>Hunter 2 Project</a:t>
            </a:r>
          </a:p>
        </p:txBody>
      </p:sp>
      <p:sp>
        <p:nvSpPr>
          <p:cNvPr id="4" name="Content Placeholder 3"/>
          <p:cNvSpPr>
            <a:spLocks noGrp="1"/>
          </p:cNvSpPr>
          <p:nvPr>
            <p:ph sz="quarter" idx="1"/>
          </p:nvPr>
        </p:nvSpPr>
        <p:spPr>
          <a:xfrm>
            <a:off x="457200" y="1524000"/>
            <a:ext cx="4206240" cy="4800600"/>
          </a:xfrm>
        </p:spPr>
        <p:txBody>
          <a:bodyPr>
            <a:normAutofit fontScale="85000" lnSpcReduction="20000"/>
          </a:bodyPr>
          <a:lstStyle/>
          <a:p>
            <a:r>
              <a:rPr lang="en-US" dirty="0"/>
              <a:t>First UAMPS project acquired in 1980.</a:t>
            </a:r>
          </a:p>
          <a:p>
            <a:r>
              <a:rPr lang="en-US" dirty="0"/>
              <a:t>Hunter 2 has been in commercial operation since June 1980.</a:t>
            </a:r>
          </a:p>
          <a:p>
            <a:r>
              <a:rPr lang="en-US" dirty="0"/>
              <a:t>Hunter 2 is a coal fired generating unit located in Emery County, Utah.</a:t>
            </a:r>
          </a:p>
          <a:p>
            <a:r>
              <a:rPr lang="en-US" dirty="0"/>
              <a:t>Hunter 2 Project consists of 14.582% undivided ownership interest in the Hunter 2 unit providing 65 MW. </a:t>
            </a:r>
          </a:p>
          <a:p>
            <a:r>
              <a:rPr lang="en-US" dirty="0"/>
              <a:t>Hunter 2 is operated by PacifiCorp pursuant to an Ownership and Management Agreement among the co-owners.</a:t>
            </a:r>
          </a:p>
          <a:p>
            <a:r>
              <a:rPr lang="en-US" dirty="0"/>
              <a:t>Twenty-three Members participate in the Project.</a:t>
            </a:r>
          </a:p>
          <a:p>
            <a:pPr marL="0" indent="0">
              <a:buNone/>
            </a:pPr>
            <a:endParaRPr lang="en-US" dirty="0"/>
          </a:p>
        </p:txBody>
      </p:sp>
      <p:pic>
        <p:nvPicPr>
          <p:cNvPr id="6" name="Picture 6" descr="DSC_4790b"/>
          <p:cNvPicPr>
            <a:picLocks noGrp="1" noChangeAspect="1" noChangeArrowheads="1"/>
          </p:cNvPicPr>
          <p:nvPr>
            <p:ph sz="quarter" idx="2"/>
          </p:nvPr>
        </p:nvPicPr>
        <p:blipFill>
          <a:blip r:embed="rId3" cstate="print">
            <a:extLst>
              <a:ext uri="{28A0092B-C50C-407E-A947-70E740481C1C}">
                <a14:useLocalDpi xmlns:a14="http://schemas.microsoft.com/office/drawing/2010/main" val="0"/>
              </a:ext>
            </a:extLst>
          </a:blip>
          <a:srcRect/>
          <a:stretch>
            <a:fillRect/>
          </a:stretch>
        </p:blipFill>
        <p:spPr>
          <a:xfrm>
            <a:off x="4648200" y="2133600"/>
            <a:ext cx="4322699" cy="2874134"/>
          </a:xfrm>
        </p:spPr>
      </p:pic>
    </p:spTree>
    <p:extLst>
      <p:ext uri="{BB962C8B-B14F-4D97-AF65-F5344CB8AC3E}">
        <p14:creationId xmlns:p14="http://schemas.microsoft.com/office/powerpoint/2010/main" val="1040250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fade">
                                      <p:cBhvr>
                                        <p:cTn id="15" dur="1000"/>
                                        <p:tgtEl>
                                          <p:spTgt spid="4">
                                            <p:txEl>
                                              <p:pRg st="0" end="0"/>
                                            </p:txEl>
                                          </p:spTgt>
                                        </p:tgtEl>
                                      </p:cBhvr>
                                    </p:animEffect>
                                    <p:anim calcmode="lin" valueType="num">
                                      <p:cBhvr>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42" presetClass="entr" presetSubtype="0" fill="hold" grpId="0" nodeType="after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Effect transition="in" filter="fade">
                                      <p:cBhvr>
                                        <p:cTn id="21" dur="1000"/>
                                        <p:tgtEl>
                                          <p:spTgt spid="4">
                                            <p:txEl>
                                              <p:pRg st="1" end="1"/>
                                            </p:txEl>
                                          </p:spTgt>
                                        </p:tgtEl>
                                      </p:cBhvr>
                                    </p:animEffect>
                                    <p:anim calcmode="lin" valueType="num">
                                      <p:cBhvr>
                                        <p:cTn id="22"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Effect transition="in" filter="fade">
                                      <p:cBhvr>
                                        <p:cTn id="27" dur="1000"/>
                                        <p:tgtEl>
                                          <p:spTgt spid="4">
                                            <p:txEl>
                                              <p:pRg st="2" end="2"/>
                                            </p:txEl>
                                          </p:spTgt>
                                        </p:tgtEl>
                                      </p:cBhvr>
                                    </p:animEffect>
                                    <p:anim calcmode="lin" valueType="num">
                                      <p:cBhvr>
                                        <p:cTn id="2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4">
                                            <p:txEl>
                                              <p:pRg st="3" end="3"/>
                                            </p:txEl>
                                          </p:spTgt>
                                        </p:tgtEl>
                                        <p:attrNameLst>
                                          <p:attrName>style.visibility</p:attrName>
                                        </p:attrNameLst>
                                      </p:cBhvr>
                                      <p:to>
                                        <p:strVal val="visible"/>
                                      </p:to>
                                    </p:set>
                                    <p:animEffect transition="in" filter="fade">
                                      <p:cBhvr>
                                        <p:cTn id="33" dur="1000"/>
                                        <p:tgtEl>
                                          <p:spTgt spid="4">
                                            <p:txEl>
                                              <p:pRg st="3" end="3"/>
                                            </p:txEl>
                                          </p:spTgt>
                                        </p:tgtEl>
                                      </p:cBhvr>
                                    </p:animEffect>
                                    <p:anim calcmode="lin" valueType="num">
                                      <p:cBhvr>
                                        <p:cTn id="34"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4">
                                            <p:txEl>
                                              <p:pRg st="4" end="4"/>
                                            </p:txEl>
                                          </p:spTgt>
                                        </p:tgtEl>
                                        <p:attrNameLst>
                                          <p:attrName>style.visibility</p:attrName>
                                        </p:attrNameLst>
                                      </p:cBhvr>
                                      <p:to>
                                        <p:strVal val="visible"/>
                                      </p:to>
                                    </p:set>
                                    <p:animEffect transition="in" filter="fade">
                                      <p:cBhvr>
                                        <p:cTn id="39" dur="1000"/>
                                        <p:tgtEl>
                                          <p:spTgt spid="4">
                                            <p:txEl>
                                              <p:pRg st="4" end="4"/>
                                            </p:txEl>
                                          </p:spTgt>
                                        </p:tgtEl>
                                      </p:cBhvr>
                                    </p:animEffect>
                                    <p:anim calcmode="lin" valueType="num">
                                      <p:cBhvr>
                                        <p:cTn id="40"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41"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4">
                                            <p:txEl>
                                              <p:pRg st="5" end="5"/>
                                            </p:txEl>
                                          </p:spTgt>
                                        </p:tgtEl>
                                        <p:attrNameLst>
                                          <p:attrName>style.visibility</p:attrName>
                                        </p:attrNameLst>
                                      </p:cBhvr>
                                      <p:to>
                                        <p:strVal val="visible"/>
                                      </p:to>
                                    </p:set>
                                    <p:animEffect transition="in" filter="fade">
                                      <p:cBhvr>
                                        <p:cTn id="45" dur="1000"/>
                                        <p:tgtEl>
                                          <p:spTgt spid="4">
                                            <p:txEl>
                                              <p:pRg st="5" end="5"/>
                                            </p:txEl>
                                          </p:spTgt>
                                        </p:tgtEl>
                                      </p:cBhvr>
                                    </p:animEffect>
                                    <p:anim calcmode="lin" valueType="num">
                                      <p:cBhvr>
                                        <p:cTn id="4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4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152400"/>
            <a:ext cx="7772400" cy="1143000"/>
          </a:xfrm>
        </p:spPr>
        <p:txBody>
          <a:bodyPr/>
          <a:lstStyle/>
          <a:p>
            <a:pPr algn="l"/>
            <a:r>
              <a:rPr lang="en-US" b="1" dirty="0"/>
              <a:t>San Juan Project</a:t>
            </a:r>
          </a:p>
        </p:txBody>
      </p:sp>
      <p:sp>
        <p:nvSpPr>
          <p:cNvPr id="4" name="Content Placeholder 3"/>
          <p:cNvSpPr>
            <a:spLocks noGrp="1"/>
          </p:cNvSpPr>
          <p:nvPr>
            <p:ph sz="quarter" idx="1"/>
          </p:nvPr>
        </p:nvSpPr>
        <p:spPr>
          <a:xfrm>
            <a:off x="457200" y="1447800"/>
            <a:ext cx="4206240" cy="4724400"/>
          </a:xfrm>
        </p:spPr>
        <p:txBody>
          <a:bodyPr>
            <a:noAutofit/>
          </a:bodyPr>
          <a:lstStyle/>
          <a:p>
            <a:r>
              <a:rPr lang="en-US" sz="1800" dirty="0"/>
              <a:t>San Juan Project was acquired in 1994.</a:t>
            </a:r>
          </a:p>
          <a:p>
            <a:r>
              <a:rPr lang="en-US" sz="1800" dirty="0"/>
              <a:t>San Juan Unit 4 is coal fired generating unit located near Farmington, New Mexico.</a:t>
            </a:r>
          </a:p>
          <a:p>
            <a:r>
              <a:rPr lang="en-US" sz="1800" dirty="0"/>
              <a:t>San Juan Project consists of a 7.028% undivided ownership interest in San Juan Unit 4 providing approximately 35 MW.</a:t>
            </a:r>
          </a:p>
          <a:p>
            <a:r>
              <a:rPr lang="en-US" sz="1800" dirty="0"/>
              <a:t>Unit 4 has been in commercial operation since 1979.</a:t>
            </a:r>
          </a:p>
          <a:p>
            <a:r>
              <a:rPr lang="en-US" sz="1800" dirty="0"/>
              <a:t>Unit 4 is operated by Public Service of New Mexico pursuant to the Amended and Restated San Juan Project Participation Agreement.</a:t>
            </a:r>
          </a:p>
          <a:p>
            <a:r>
              <a:rPr lang="en-US" sz="1800" dirty="0"/>
              <a:t>Sixteen Member participate in the Project.</a:t>
            </a:r>
          </a:p>
          <a:p>
            <a:pPr marL="0" indent="0">
              <a:buNone/>
            </a:pPr>
            <a:endParaRPr lang="en-US" sz="1800" dirty="0"/>
          </a:p>
        </p:txBody>
      </p:sp>
      <p:pic>
        <p:nvPicPr>
          <p:cNvPr id="6" name="Content Placeholder 5"/>
          <p:cNvPicPr>
            <a:picLocks noGrp="1" noChangeAspect="1" noChangeArrowheads="1"/>
          </p:cNvPicPr>
          <p:nvPr>
            <p:ph sz="quarter" idx="2"/>
          </p:nvPr>
        </p:nvPicPr>
        <p:blipFill>
          <a:blip r:embed="rId3" cstate="print">
            <a:extLst>
              <a:ext uri="{28A0092B-C50C-407E-A947-70E740481C1C}">
                <a14:useLocalDpi xmlns:a14="http://schemas.microsoft.com/office/drawing/2010/main" val="0"/>
              </a:ext>
            </a:extLst>
          </a:blip>
          <a:srcRect/>
          <a:stretch>
            <a:fillRect/>
          </a:stretch>
        </p:blipFill>
        <p:spPr>
          <a:xfrm>
            <a:off x="4724400" y="1761328"/>
            <a:ext cx="4267200" cy="349647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93545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fade">
                                      <p:cBhvr>
                                        <p:cTn id="15" dur="1000"/>
                                        <p:tgtEl>
                                          <p:spTgt spid="4">
                                            <p:txEl>
                                              <p:pRg st="0" end="0"/>
                                            </p:txEl>
                                          </p:spTgt>
                                        </p:tgtEl>
                                      </p:cBhvr>
                                    </p:animEffect>
                                    <p:anim calcmode="lin" valueType="num">
                                      <p:cBhvr>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42" presetClass="entr" presetSubtype="0" fill="hold" grpId="0" nodeType="after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Effect transition="in" filter="fade">
                                      <p:cBhvr>
                                        <p:cTn id="21" dur="1000"/>
                                        <p:tgtEl>
                                          <p:spTgt spid="4">
                                            <p:txEl>
                                              <p:pRg st="1" end="1"/>
                                            </p:txEl>
                                          </p:spTgt>
                                        </p:tgtEl>
                                      </p:cBhvr>
                                    </p:animEffect>
                                    <p:anim calcmode="lin" valueType="num">
                                      <p:cBhvr>
                                        <p:cTn id="22"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Effect transition="in" filter="fade">
                                      <p:cBhvr>
                                        <p:cTn id="27" dur="1000"/>
                                        <p:tgtEl>
                                          <p:spTgt spid="4">
                                            <p:txEl>
                                              <p:pRg st="2" end="2"/>
                                            </p:txEl>
                                          </p:spTgt>
                                        </p:tgtEl>
                                      </p:cBhvr>
                                    </p:animEffect>
                                    <p:anim calcmode="lin" valueType="num">
                                      <p:cBhvr>
                                        <p:cTn id="2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4">
                                            <p:txEl>
                                              <p:pRg st="3" end="3"/>
                                            </p:txEl>
                                          </p:spTgt>
                                        </p:tgtEl>
                                        <p:attrNameLst>
                                          <p:attrName>style.visibility</p:attrName>
                                        </p:attrNameLst>
                                      </p:cBhvr>
                                      <p:to>
                                        <p:strVal val="visible"/>
                                      </p:to>
                                    </p:set>
                                    <p:animEffect transition="in" filter="fade">
                                      <p:cBhvr>
                                        <p:cTn id="33" dur="1000"/>
                                        <p:tgtEl>
                                          <p:spTgt spid="4">
                                            <p:txEl>
                                              <p:pRg st="3" end="3"/>
                                            </p:txEl>
                                          </p:spTgt>
                                        </p:tgtEl>
                                      </p:cBhvr>
                                    </p:animEffect>
                                    <p:anim calcmode="lin" valueType="num">
                                      <p:cBhvr>
                                        <p:cTn id="34"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4">
                                            <p:txEl>
                                              <p:pRg st="4" end="4"/>
                                            </p:txEl>
                                          </p:spTgt>
                                        </p:tgtEl>
                                        <p:attrNameLst>
                                          <p:attrName>style.visibility</p:attrName>
                                        </p:attrNameLst>
                                      </p:cBhvr>
                                      <p:to>
                                        <p:strVal val="visible"/>
                                      </p:to>
                                    </p:set>
                                    <p:animEffect transition="in" filter="fade">
                                      <p:cBhvr>
                                        <p:cTn id="39" dur="1000"/>
                                        <p:tgtEl>
                                          <p:spTgt spid="4">
                                            <p:txEl>
                                              <p:pRg st="4" end="4"/>
                                            </p:txEl>
                                          </p:spTgt>
                                        </p:tgtEl>
                                      </p:cBhvr>
                                    </p:animEffect>
                                    <p:anim calcmode="lin" valueType="num">
                                      <p:cBhvr>
                                        <p:cTn id="40"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41"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4">
                                            <p:txEl>
                                              <p:pRg st="5" end="5"/>
                                            </p:txEl>
                                          </p:spTgt>
                                        </p:tgtEl>
                                        <p:attrNameLst>
                                          <p:attrName>style.visibility</p:attrName>
                                        </p:attrNameLst>
                                      </p:cBhvr>
                                      <p:to>
                                        <p:strVal val="visible"/>
                                      </p:to>
                                    </p:set>
                                    <p:animEffect transition="in" filter="fade">
                                      <p:cBhvr>
                                        <p:cTn id="45" dur="1000"/>
                                        <p:tgtEl>
                                          <p:spTgt spid="4">
                                            <p:txEl>
                                              <p:pRg st="5" end="5"/>
                                            </p:txEl>
                                          </p:spTgt>
                                        </p:tgtEl>
                                      </p:cBhvr>
                                    </p:animEffect>
                                    <p:anim calcmode="lin" valueType="num">
                                      <p:cBhvr>
                                        <p:cTn id="4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4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152400"/>
            <a:ext cx="7772400" cy="1143000"/>
          </a:xfrm>
        </p:spPr>
        <p:txBody>
          <a:bodyPr/>
          <a:lstStyle/>
          <a:p>
            <a:pPr algn="l"/>
            <a:r>
              <a:rPr lang="en-US" b="1" dirty="0"/>
              <a:t>IPP Project</a:t>
            </a:r>
          </a:p>
        </p:txBody>
      </p:sp>
      <p:sp>
        <p:nvSpPr>
          <p:cNvPr id="4" name="Content Placeholder 3"/>
          <p:cNvSpPr>
            <a:spLocks noGrp="1"/>
          </p:cNvSpPr>
          <p:nvPr>
            <p:ph sz="quarter" idx="1"/>
          </p:nvPr>
        </p:nvSpPr>
        <p:spPr>
          <a:xfrm>
            <a:off x="533400" y="1524000"/>
            <a:ext cx="4130040" cy="4724400"/>
          </a:xfrm>
        </p:spPr>
        <p:txBody>
          <a:bodyPr>
            <a:normAutofit fontScale="92500" lnSpcReduction="10000"/>
          </a:bodyPr>
          <a:lstStyle/>
          <a:p>
            <a:pPr lvl="0">
              <a:buClr>
                <a:srgbClr val="0070C0"/>
              </a:buClr>
            </a:pPr>
            <a:r>
              <a:rPr lang="en-US" sz="1800" dirty="0">
                <a:solidFill>
                  <a:prstClr val="black"/>
                </a:solidFill>
              </a:rPr>
              <a:t>The Intermountain Power Project (IPP) is owned by Intermountain Power Agency (IPA) and operated by the City of Los Angeles Department of Water (LADWP).</a:t>
            </a:r>
          </a:p>
          <a:p>
            <a:pPr lvl="0">
              <a:buClr>
                <a:srgbClr val="0070C0"/>
              </a:buClr>
            </a:pPr>
            <a:r>
              <a:rPr lang="en-US" sz="1800" dirty="0">
                <a:solidFill>
                  <a:prstClr val="black"/>
                </a:solidFill>
              </a:rPr>
              <a:t>IPP consists of two 900 MW coal fired generating units located in Delta, Utah.</a:t>
            </a:r>
          </a:p>
          <a:p>
            <a:pPr lvl="0">
              <a:buClr>
                <a:srgbClr val="0070C0"/>
              </a:buClr>
            </a:pPr>
            <a:r>
              <a:rPr lang="en-US" sz="1800" dirty="0">
                <a:solidFill>
                  <a:prstClr val="black"/>
                </a:solidFill>
              </a:rPr>
              <a:t>Because the capability of IPP purchased by the members was in excess of their needs, they entered into an Excess Power Sales Agreement (EPSA) to layoff their IPP power to four California Purchasers (LADWP, Burbank, Glendale and Pasadena).</a:t>
            </a:r>
          </a:p>
          <a:p>
            <a:pPr lvl="0"/>
            <a:r>
              <a:rPr lang="en-US" sz="1800" dirty="0"/>
              <a:t>UAMPS administers the ESPA for the benefit of the Utah Purchasers as to the call-back and put-back of IPP power.</a:t>
            </a:r>
          </a:p>
          <a:p>
            <a:pPr lvl="0"/>
            <a:r>
              <a:rPr lang="en-US" sz="1800" dirty="0">
                <a:solidFill>
                  <a:prstClr val="black"/>
                </a:solidFill>
              </a:rPr>
              <a:t>Twenty-three Members participate in the Project.</a:t>
            </a:r>
          </a:p>
          <a:p>
            <a:endParaRPr lang="en-US" dirty="0"/>
          </a:p>
        </p:txBody>
      </p:sp>
      <p:pic>
        <p:nvPicPr>
          <p:cNvPr id="7" name="Picture 5" descr="plant profile- east RRb"/>
          <p:cNvPicPr>
            <a:picLocks noGrp="1" noChangeAspect="1" noChangeArrowheads="1"/>
          </p:cNvPicPr>
          <p:nvPr>
            <p:ph sz="quarter" idx="2"/>
          </p:nvPr>
        </p:nvPicPr>
        <p:blipFill>
          <a:blip r:embed="rId3" cstate="print">
            <a:extLst>
              <a:ext uri="{28A0092B-C50C-407E-A947-70E740481C1C}">
                <a14:useLocalDpi xmlns:a14="http://schemas.microsoft.com/office/drawing/2010/main" val="0"/>
              </a:ext>
            </a:extLst>
          </a:blip>
          <a:srcRect/>
          <a:stretch>
            <a:fillRect/>
          </a:stretch>
        </p:blipFill>
        <p:spPr>
          <a:xfrm>
            <a:off x="4779962" y="1828800"/>
            <a:ext cx="4211638" cy="3158728"/>
          </a:xfrm>
        </p:spPr>
      </p:pic>
    </p:spTree>
    <p:extLst>
      <p:ext uri="{BB962C8B-B14F-4D97-AF65-F5344CB8AC3E}">
        <p14:creationId xmlns:p14="http://schemas.microsoft.com/office/powerpoint/2010/main" val="4098140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fade">
                                      <p:cBhvr>
                                        <p:cTn id="15" dur="1000"/>
                                        <p:tgtEl>
                                          <p:spTgt spid="4">
                                            <p:txEl>
                                              <p:pRg st="0" end="0"/>
                                            </p:txEl>
                                          </p:spTgt>
                                        </p:tgtEl>
                                      </p:cBhvr>
                                    </p:animEffect>
                                    <p:anim calcmode="lin" valueType="num">
                                      <p:cBhvr>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42" presetClass="entr" presetSubtype="0" fill="hold" grpId="0" nodeType="after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Effect transition="in" filter="fade">
                                      <p:cBhvr>
                                        <p:cTn id="21" dur="1000"/>
                                        <p:tgtEl>
                                          <p:spTgt spid="4">
                                            <p:txEl>
                                              <p:pRg st="1" end="1"/>
                                            </p:txEl>
                                          </p:spTgt>
                                        </p:tgtEl>
                                      </p:cBhvr>
                                    </p:animEffect>
                                    <p:anim calcmode="lin" valueType="num">
                                      <p:cBhvr>
                                        <p:cTn id="22"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Effect transition="in" filter="fade">
                                      <p:cBhvr>
                                        <p:cTn id="27" dur="1000"/>
                                        <p:tgtEl>
                                          <p:spTgt spid="4">
                                            <p:txEl>
                                              <p:pRg st="2" end="2"/>
                                            </p:txEl>
                                          </p:spTgt>
                                        </p:tgtEl>
                                      </p:cBhvr>
                                    </p:animEffect>
                                    <p:anim calcmode="lin" valueType="num">
                                      <p:cBhvr>
                                        <p:cTn id="2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4">
                                            <p:txEl>
                                              <p:pRg st="3" end="3"/>
                                            </p:txEl>
                                          </p:spTgt>
                                        </p:tgtEl>
                                        <p:attrNameLst>
                                          <p:attrName>style.visibility</p:attrName>
                                        </p:attrNameLst>
                                      </p:cBhvr>
                                      <p:to>
                                        <p:strVal val="visible"/>
                                      </p:to>
                                    </p:set>
                                    <p:animEffect transition="in" filter="fade">
                                      <p:cBhvr>
                                        <p:cTn id="33" dur="1000"/>
                                        <p:tgtEl>
                                          <p:spTgt spid="4">
                                            <p:txEl>
                                              <p:pRg st="3" end="3"/>
                                            </p:txEl>
                                          </p:spTgt>
                                        </p:tgtEl>
                                      </p:cBhvr>
                                    </p:animEffect>
                                    <p:anim calcmode="lin" valueType="num">
                                      <p:cBhvr>
                                        <p:cTn id="34"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4">
                                            <p:txEl>
                                              <p:pRg st="4" end="4"/>
                                            </p:txEl>
                                          </p:spTgt>
                                        </p:tgtEl>
                                        <p:attrNameLst>
                                          <p:attrName>style.visibility</p:attrName>
                                        </p:attrNameLst>
                                      </p:cBhvr>
                                      <p:to>
                                        <p:strVal val="visible"/>
                                      </p:to>
                                    </p:set>
                                    <p:animEffect transition="in" filter="fade">
                                      <p:cBhvr>
                                        <p:cTn id="39" dur="1000"/>
                                        <p:tgtEl>
                                          <p:spTgt spid="4">
                                            <p:txEl>
                                              <p:pRg st="4" end="4"/>
                                            </p:txEl>
                                          </p:spTgt>
                                        </p:tgtEl>
                                      </p:cBhvr>
                                    </p:animEffect>
                                    <p:anim calcmode="lin" valueType="num">
                                      <p:cBhvr>
                                        <p:cTn id="40"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41"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228600"/>
            <a:ext cx="7772400" cy="1143000"/>
          </a:xfrm>
        </p:spPr>
        <p:txBody>
          <a:bodyPr/>
          <a:lstStyle/>
          <a:p>
            <a:pPr algn="l"/>
            <a:r>
              <a:rPr lang="en-US" b="1" dirty="0"/>
              <a:t>CRSP Project</a:t>
            </a:r>
          </a:p>
        </p:txBody>
      </p:sp>
      <p:sp>
        <p:nvSpPr>
          <p:cNvPr id="4" name="Content Placeholder 3"/>
          <p:cNvSpPr>
            <a:spLocks noGrp="1"/>
          </p:cNvSpPr>
          <p:nvPr>
            <p:ph sz="quarter" idx="1"/>
          </p:nvPr>
        </p:nvSpPr>
        <p:spPr>
          <a:xfrm>
            <a:off x="533400" y="1524000"/>
            <a:ext cx="4343400" cy="5105400"/>
          </a:xfrm>
        </p:spPr>
        <p:txBody>
          <a:bodyPr>
            <a:normAutofit/>
          </a:bodyPr>
          <a:lstStyle/>
          <a:p>
            <a:r>
              <a:rPr lang="en-US" sz="1600" dirty="0"/>
              <a:t>The Colorado River Storage Project (</a:t>
            </a:r>
            <a:r>
              <a:rPr lang="en-US" sz="1600" dirty="0" err="1"/>
              <a:t>CRSP</a:t>
            </a:r>
            <a:r>
              <a:rPr lang="en-US" sz="1600" dirty="0"/>
              <a:t>) and is owned by the United States of America and operated by United States Bureau of Reclamation.</a:t>
            </a:r>
          </a:p>
          <a:p>
            <a:r>
              <a:rPr lang="en-US" sz="1600" dirty="0"/>
              <a:t>CRSP is the production of hydroelectric capacity and energy (output includes Glen Canyon Dam, Flaming George Dam and other smaller projects in Utah, Wyoming, Colorado and New Mexico).</a:t>
            </a:r>
          </a:p>
          <a:p>
            <a:r>
              <a:rPr lang="en-US" sz="1600" dirty="0"/>
              <a:t>Western Area Power Administration (Western) is responsible for the marketing and transmission of the federal power in 15 western and central states.</a:t>
            </a:r>
          </a:p>
          <a:p>
            <a:r>
              <a:rPr lang="en-US" sz="1600" dirty="0"/>
              <a:t>Each member has entered into an Integrated Contract for Electric Service with Western.</a:t>
            </a:r>
          </a:p>
          <a:p>
            <a:r>
              <a:rPr lang="en-US" sz="1600" dirty="0" err="1"/>
              <a:t>UAMPS</a:t>
            </a:r>
            <a:r>
              <a:rPr lang="en-US" sz="1600" dirty="0"/>
              <a:t> acts as the single purchasing agent and schedules purchases of </a:t>
            </a:r>
            <a:r>
              <a:rPr lang="en-US" sz="1600" dirty="0" err="1"/>
              <a:t>CRSP</a:t>
            </a:r>
            <a:r>
              <a:rPr lang="en-US" sz="1600" dirty="0"/>
              <a:t> energy for the members.</a:t>
            </a:r>
          </a:p>
          <a:p>
            <a:r>
              <a:rPr lang="en-US" sz="1600" dirty="0"/>
              <a:t>The </a:t>
            </a:r>
            <a:r>
              <a:rPr lang="en-US" sz="1600" dirty="0" err="1"/>
              <a:t>CRSP</a:t>
            </a:r>
            <a:r>
              <a:rPr lang="en-US" sz="1600" dirty="0"/>
              <a:t> Contract term was just extended through 2057.</a:t>
            </a:r>
          </a:p>
          <a:p>
            <a:r>
              <a:rPr lang="en-US" sz="1600" dirty="0"/>
              <a:t>Thirty-one Members participant in the project.</a:t>
            </a:r>
          </a:p>
        </p:txBody>
      </p:sp>
      <p:graphicFrame>
        <p:nvGraphicFramePr>
          <p:cNvPr id="6" name="Content Placeholder 5"/>
          <p:cNvGraphicFramePr>
            <a:graphicFrameLocks noGrp="1" noChangeAspect="1"/>
          </p:cNvGraphicFramePr>
          <p:nvPr>
            <p:ph sz="quarter" idx="2"/>
            <p:extLst>
              <p:ext uri="{D42A27DB-BD31-4B8C-83A1-F6EECF244321}">
                <p14:modId xmlns:p14="http://schemas.microsoft.com/office/powerpoint/2010/main" val="2791481503"/>
              </p:ext>
            </p:extLst>
          </p:nvPr>
        </p:nvGraphicFramePr>
        <p:xfrm>
          <a:off x="4995227" y="1600200"/>
          <a:ext cx="3627120" cy="4572000"/>
        </p:xfrm>
        <a:graphic>
          <a:graphicData uri="http://schemas.openxmlformats.org/presentationml/2006/ole">
            <mc:AlternateContent xmlns:mc="http://schemas.openxmlformats.org/markup-compatibility/2006">
              <mc:Choice xmlns:v="urn:schemas-microsoft-com:vml" Requires="v">
                <p:oleObj spid="_x0000_s14429" name="Bitmap Image" r:id="rId4" imgW="5733405" imgH="7209613" progId="PBrush">
                  <p:embed/>
                </p:oleObj>
              </mc:Choice>
              <mc:Fallback>
                <p:oleObj name="Bitmap Image" r:id="rId4" imgW="5733405" imgH="7209613" progId="PBrush">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95227" y="1600200"/>
                        <a:ext cx="362712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1592814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fade">
                                      <p:cBhvr>
                                        <p:cTn id="15" dur="1000"/>
                                        <p:tgtEl>
                                          <p:spTgt spid="4">
                                            <p:txEl>
                                              <p:pRg st="0" end="0"/>
                                            </p:txEl>
                                          </p:spTgt>
                                        </p:tgtEl>
                                      </p:cBhvr>
                                    </p:animEffect>
                                    <p:anim calcmode="lin" valueType="num">
                                      <p:cBhvr>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42" presetClass="entr" presetSubtype="0" fill="hold" grpId="0" nodeType="after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Effect transition="in" filter="fade">
                                      <p:cBhvr>
                                        <p:cTn id="21" dur="1000"/>
                                        <p:tgtEl>
                                          <p:spTgt spid="4">
                                            <p:txEl>
                                              <p:pRg st="1" end="1"/>
                                            </p:txEl>
                                          </p:spTgt>
                                        </p:tgtEl>
                                      </p:cBhvr>
                                    </p:animEffect>
                                    <p:anim calcmode="lin" valueType="num">
                                      <p:cBhvr>
                                        <p:cTn id="22"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Effect transition="in" filter="fade">
                                      <p:cBhvr>
                                        <p:cTn id="27" dur="1000"/>
                                        <p:tgtEl>
                                          <p:spTgt spid="4">
                                            <p:txEl>
                                              <p:pRg st="2" end="2"/>
                                            </p:txEl>
                                          </p:spTgt>
                                        </p:tgtEl>
                                      </p:cBhvr>
                                    </p:animEffect>
                                    <p:anim calcmode="lin" valueType="num">
                                      <p:cBhvr>
                                        <p:cTn id="2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4">
                                            <p:txEl>
                                              <p:pRg st="3" end="3"/>
                                            </p:txEl>
                                          </p:spTgt>
                                        </p:tgtEl>
                                        <p:attrNameLst>
                                          <p:attrName>style.visibility</p:attrName>
                                        </p:attrNameLst>
                                      </p:cBhvr>
                                      <p:to>
                                        <p:strVal val="visible"/>
                                      </p:to>
                                    </p:set>
                                    <p:animEffect transition="in" filter="fade">
                                      <p:cBhvr>
                                        <p:cTn id="33" dur="1000"/>
                                        <p:tgtEl>
                                          <p:spTgt spid="4">
                                            <p:txEl>
                                              <p:pRg st="3" end="3"/>
                                            </p:txEl>
                                          </p:spTgt>
                                        </p:tgtEl>
                                      </p:cBhvr>
                                    </p:animEffect>
                                    <p:anim calcmode="lin" valueType="num">
                                      <p:cBhvr>
                                        <p:cTn id="34"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4">
                                            <p:txEl>
                                              <p:pRg st="4" end="4"/>
                                            </p:txEl>
                                          </p:spTgt>
                                        </p:tgtEl>
                                        <p:attrNameLst>
                                          <p:attrName>style.visibility</p:attrName>
                                        </p:attrNameLst>
                                      </p:cBhvr>
                                      <p:to>
                                        <p:strVal val="visible"/>
                                      </p:to>
                                    </p:set>
                                    <p:animEffect transition="in" filter="fade">
                                      <p:cBhvr>
                                        <p:cTn id="39" dur="1000"/>
                                        <p:tgtEl>
                                          <p:spTgt spid="4">
                                            <p:txEl>
                                              <p:pRg st="4" end="4"/>
                                            </p:txEl>
                                          </p:spTgt>
                                        </p:tgtEl>
                                      </p:cBhvr>
                                    </p:animEffect>
                                    <p:anim calcmode="lin" valueType="num">
                                      <p:cBhvr>
                                        <p:cTn id="40"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41"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4">
                                            <p:txEl>
                                              <p:pRg st="5" end="5"/>
                                            </p:txEl>
                                          </p:spTgt>
                                        </p:tgtEl>
                                        <p:attrNameLst>
                                          <p:attrName>style.visibility</p:attrName>
                                        </p:attrNameLst>
                                      </p:cBhvr>
                                      <p:to>
                                        <p:strVal val="visible"/>
                                      </p:to>
                                    </p:set>
                                    <p:animEffect transition="in" filter="fade">
                                      <p:cBhvr>
                                        <p:cTn id="46" dur="1000"/>
                                        <p:tgtEl>
                                          <p:spTgt spid="4">
                                            <p:txEl>
                                              <p:pRg st="5" end="5"/>
                                            </p:txEl>
                                          </p:spTgt>
                                        </p:tgtEl>
                                      </p:cBhvr>
                                    </p:animEffect>
                                    <p:anim calcmode="lin" valueType="num">
                                      <p:cBhvr>
                                        <p:cTn id="47"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1000"/>
                            </p:stCondLst>
                            <p:childTnLst>
                              <p:par>
                                <p:cTn id="50" presetID="42" presetClass="entr" presetSubtype="0" fill="hold" grpId="0" nodeType="afterEffect">
                                  <p:stCondLst>
                                    <p:cond delay="0"/>
                                  </p:stCondLst>
                                  <p:childTnLst>
                                    <p:set>
                                      <p:cBhvr>
                                        <p:cTn id="51" dur="1" fill="hold">
                                          <p:stCondLst>
                                            <p:cond delay="0"/>
                                          </p:stCondLst>
                                        </p:cTn>
                                        <p:tgtEl>
                                          <p:spTgt spid="4">
                                            <p:txEl>
                                              <p:pRg st="6" end="6"/>
                                            </p:txEl>
                                          </p:spTgt>
                                        </p:tgtEl>
                                        <p:attrNameLst>
                                          <p:attrName>style.visibility</p:attrName>
                                        </p:attrNameLst>
                                      </p:cBhvr>
                                      <p:to>
                                        <p:strVal val="visible"/>
                                      </p:to>
                                    </p:set>
                                    <p:animEffect transition="in" filter="fade">
                                      <p:cBhvr>
                                        <p:cTn id="52" dur="1000"/>
                                        <p:tgtEl>
                                          <p:spTgt spid="4">
                                            <p:txEl>
                                              <p:pRg st="6" end="6"/>
                                            </p:txEl>
                                          </p:spTgt>
                                        </p:tgtEl>
                                      </p:cBhvr>
                                    </p:animEffect>
                                    <p:anim calcmode="lin" valueType="num">
                                      <p:cBhvr>
                                        <p:cTn id="5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152400"/>
            <a:ext cx="7772400" cy="1143000"/>
          </a:xfrm>
        </p:spPr>
        <p:txBody>
          <a:bodyPr/>
          <a:lstStyle/>
          <a:p>
            <a:pPr algn="l"/>
            <a:r>
              <a:rPr lang="en-US" b="1" dirty="0"/>
              <a:t>Firm Power Project</a:t>
            </a:r>
          </a:p>
        </p:txBody>
      </p:sp>
      <p:sp>
        <p:nvSpPr>
          <p:cNvPr id="4" name="Content Placeholder 3"/>
          <p:cNvSpPr>
            <a:spLocks noGrp="1"/>
          </p:cNvSpPr>
          <p:nvPr>
            <p:ph sz="quarter" idx="1"/>
          </p:nvPr>
        </p:nvSpPr>
        <p:spPr>
          <a:xfrm>
            <a:off x="457200" y="1524000"/>
            <a:ext cx="4343400" cy="4800600"/>
          </a:xfrm>
        </p:spPr>
        <p:txBody>
          <a:bodyPr>
            <a:normAutofit fontScale="85000" lnSpcReduction="20000"/>
          </a:bodyPr>
          <a:lstStyle/>
          <a:p>
            <a:r>
              <a:rPr lang="en-US" dirty="0"/>
              <a:t>The Firm Power Project was established to provide for the acquisition of firm power supplies from third parties.</a:t>
            </a:r>
          </a:p>
          <a:p>
            <a:r>
              <a:rPr lang="en-US" dirty="0"/>
              <a:t>The Firm Power Project agreements are master agreements that can accommodate multiple power supply transactions and provide flexible terms for the purchase and sale of firm capacity and energy.</a:t>
            </a:r>
          </a:p>
          <a:p>
            <a:r>
              <a:rPr lang="en-US" dirty="0"/>
              <a:t>Two transactions:</a:t>
            </a:r>
          </a:p>
          <a:p>
            <a:pPr lvl="1"/>
            <a:r>
              <a:rPr lang="en-US" dirty="0"/>
              <a:t>Purchases 15.675 MW of wind generation from the Pleasant Valley Wind Energy Facility in Uinta County, Wyoming.</a:t>
            </a:r>
          </a:p>
          <a:p>
            <a:pPr lvl="1"/>
            <a:r>
              <a:rPr lang="en-US" dirty="0"/>
              <a:t>Forward market purchase longer than one year  in duration.</a:t>
            </a:r>
          </a:p>
          <a:p>
            <a:pPr marL="0" indent="0">
              <a:buNone/>
            </a:pPr>
            <a:endParaRPr lang="en-US" dirty="0"/>
          </a:p>
        </p:txBody>
      </p:sp>
      <p:pic>
        <p:nvPicPr>
          <p:cNvPr id="6" name="Content Placeholder 5"/>
          <p:cNvPicPr>
            <a:picLocks noGrp="1" noChangeAspect="1" noChangeArrowheads="1"/>
          </p:cNvPicPr>
          <p:nvPr>
            <p:ph sz="quarter" idx="2"/>
          </p:nvPr>
        </p:nvPicPr>
        <p:blipFill>
          <a:blip r:embed="rId3" cstate="print">
            <a:extLst>
              <a:ext uri="{28A0092B-C50C-407E-A947-70E740481C1C}">
                <a14:useLocalDpi xmlns:a14="http://schemas.microsoft.com/office/drawing/2010/main" val="0"/>
              </a:ext>
            </a:extLst>
          </a:blip>
          <a:srcRect/>
          <a:stretch>
            <a:fillRect/>
          </a:stretch>
        </p:blipFill>
        <p:spPr>
          <a:xfrm>
            <a:off x="5320040" y="1524000"/>
            <a:ext cx="2977494" cy="4572000"/>
          </a:xfrm>
          <a:noFill/>
          <a:ln/>
        </p:spPr>
      </p:pic>
    </p:spTree>
    <p:extLst>
      <p:ext uri="{BB962C8B-B14F-4D97-AF65-F5344CB8AC3E}">
        <p14:creationId xmlns:p14="http://schemas.microsoft.com/office/powerpoint/2010/main" val="3930908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fade">
                                      <p:cBhvr>
                                        <p:cTn id="15" dur="1000"/>
                                        <p:tgtEl>
                                          <p:spTgt spid="4">
                                            <p:txEl>
                                              <p:pRg st="0" end="0"/>
                                            </p:txEl>
                                          </p:spTgt>
                                        </p:tgtEl>
                                      </p:cBhvr>
                                    </p:animEffect>
                                    <p:anim calcmode="lin" valueType="num">
                                      <p:cBhvr>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42" presetClass="entr" presetSubtype="0" fill="hold" grpId="0" nodeType="after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Effect transition="in" filter="fade">
                                      <p:cBhvr>
                                        <p:cTn id="21" dur="1000"/>
                                        <p:tgtEl>
                                          <p:spTgt spid="4">
                                            <p:txEl>
                                              <p:pRg st="1" end="1"/>
                                            </p:txEl>
                                          </p:spTgt>
                                        </p:tgtEl>
                                      </p:cBhvr>
                                    </p:animEffect>
                                    <p:anim calcmode="lin" valueType="num">
                                      <p:cBhvr>
                                        <p:cTn id="22"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Effect transition="in" filter="fade">
                                      <p:cBhvr>
                                        <p:cTn id="27" dur="1000"/>
                                        <p:tgtEl>
                                          <p:spTgt spid="4">
                                            <p:txEl>
                                              <p:pRg st="2" end="2"/>
                                            </p:txEl>
                                          </p:spTgt>
                                        </p:tgtEl>
                                      </p:cBhvr>
                                    </p:animEffect>
                                    <p:anim calcmode="lin" valueType="num">
                                      <p:cBhvr>
                                        <p:cTn id="2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4">
                                            <p:txEl>
                                              <p:pRg st="2" end="2"/>
                                            </p:tx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4">
                                            <p:txEl>
                                              <p:pRg st="3" end="3"/>
                                            </p:txEl>
                                          </p:spTgt>
                                        </p:tgtEl>
                                        <p:attrNameLst>
                                          <p:attrName>style.visibility</p:attrName>
                                        </p:attrNameLst>
                                      </p:cBhvr>
                                      <p:to>
                                        <p:strVal val="visible"/>
                                      </p:to>
                                    </p:set>
                                    <p:animEffect transition="in" filter="fade">
                                      <p:cBhvr>
                                        <p:cTn id="32" dur="1000"/>
                                        <p:tgtEl>
                                          <p:spTgt spid="4">
                                            <p:txEl>
                                              <p:pRg st="3" end="3"/>
                                            </p:txEl>
                                          </p:spTgt>
                                        </p:tgtEl>
                                      </p:cBhvr>
                                    </p:animEffect>
                                    <p:anim calcmode="lin" valueType="num">
                                      <p:cBhvr>
                                        <p:cTn id="33"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4" dur="1000" fill="hold"/>
                                        <p:tgtEl>
                                          <p:spTgt spid="4">
                                            <p:txEl>
                                              <p:pRg st="3" end="3"/>
                                            </p:tx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4">
                                            <p:txEl>
                                              <p:pRg st="4" end="4"/>
                                            </p:txEl>
                                          </p:spTgt>
                                        </p:tgtEl>
                                        <p:attrNameLst>
                                          <p:attrName>style.visibility</p:attrName>
                                        </p:attrNameLst>
                                      </p:cBhvr>
                                      <p:to>
                                        <p:strVal val="visible"/>
                                      </p:to>
                                    </p:set>
                                    <p:animEffect transition="in" filter="fade">
                                      <p:cBhvr>
                                        <p:cTn id="37" dur="1000"/>
                                        <p:tgtEl>
                                          <p:spTgt spid="4">
                                            <p:txEl>
                                              <p:pRg st="4" end="4"/>
                                            </p:txEl>
                                          </p:spTgt>
                                        </p:tgtEl>
                                      </p:cBhvr>
                                    </p:animEffect>
                                    <p:anim calcmode="lin" valueType="num">
                                      <p:cBhvr>
                                        <p:cTn id="38"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9"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152400"/>
            <a:ext cx="7772400" cy="1143000"/>
          </a:xfrm>
        </p:spPr>
        <p:txBody>
          <a:bodyPr/>
          <a:lstStyle/>
          <a:p>
            <a:pPr algn="l"/>
            <a:r>
              <a:rPr lang="en-US" b="1" dirty="0"/>
              <a:t>Payson Project (Nebo Plant)</a:t>
            </a:r>
          </a:p>
        </p:txBody>
      </p:sp>
      <p:sp>
        <p:nvSpPr>
          <p:cNvPr id="4" name="Content Placeholder 3"/>
          <p:cNvSpPr>
            <a:spLocks noGrp="1"/>
          </p:cNvSpPr>
          <p:nvPr>
            <p:ph sz="quarter" idx="1"/>
          </p:nvPr>
        </p:nvSpPr>
        <p:spPr>
          <a:xfrm>
            <a:off x="533400" y="1447800"/>
            <a:ext cx="5410200" cy="4876800"/>
          </a:xfrm>
        </p:spPr>
        <p:txBody>
          <a:bodyPr>
            <a:normAutofit fontScale="92500" lnSpcReduction="20000"/>
          </a:bodyPr>
          <a:lstStyle/>
          <a:p>
            <a:r>
              <a:rPr lang="en-US" dirty="0"/>
              <a:t>The Payson Project is a 140 MW combined cycle, natural gas-fired generating facility located in Payson, Utah.</a:t>
            </a:r>
          </a:p>
          <a:p>
            <a:pPr lvl="1"/>
            <a:r>
              <a:rPr lang="en-US" dirty="0"/>
              <a:t>70 MW Minimum.</a:t>
            </a:r>
          </a:p>
          <a:p>
            <a:pPr lvl="1"/>
            <a:r>
              <a:rPr lang="en-US" dirty="0"/>
              <a:t>112 MW Sweet Spot.</a:t>
            </a:r>
          </a:p>
          <a:p>
            <a:pPr lvl="1"/>
            <a:r>
              <a:rPr lang="en-US" dirty="0"/>
              <a:t>140 MW Maximum.</a:t>
            </a:r>
          </a:p>
          <a:p>
            <a:pPr lvl="1"/>
            <a:r>
              <a:rPr lang="en-US" dirty="0"/>
              <a:t>Economics change for each configuration.</a:t>
            </a:r>
          </a:p>
          <a:p>
            <a:r>
              <a:rPr lang="en-US" dirty="0"/>
              <a:t>The Payson Project includes approximately six miles of gas pipeline and ten miles of 138 kV and 46 kV transmission lines.</a:t>
            </a:r>
          </a:p>
          <a:p>
            <a:r>
              <a:rPr lang="en-US" dirty="0"/>
              <a:t>The Payson Project has been in commercial operations since June 2004.</a:t>
            </a:r>
          </a:p>
          <a:p>
            <a:r>
              <a:rPr lang="en-US" dirty="0"/>
              <a:t>The project is operated by UAMPS.</a:t>
            </a:r>
          </a:p>
          <a:p>
            <a:r>
              <a:rPr lang="en-US" dirty="0"/>
              <a:t>Sixteen Members participate in the project.</a:t>
            </a:r>
          </a:p>
        </p:txBody>
      </p:sp>
      <p:pic>
        <p:nvPicPr>
          <p:cNvPr id="6" name="Picture 8"/>
          <p:cNvPicPr>
            <a:picLocks noGrp="1" noChangeAspect="1" noChangeArrowheads="1"/>
          </p:cNvPicPr>
          <p:nvPr>
            <p:ph sz="quarter" idx="2"/>
          </p:nvPr>
        </p:nvPicPr>
        <p:blipFill>
          <a:blip r:embed="rId3" cstate="print">
            <a:extLst>
              <a:ext uri="{28A0092B-C50C-407E-A947-70E740481C1C}">
                <a14:useLocalDpi xmlns:a14="http://schemas.microsoft.com/office/drawing/2010/main" val="0"/>
              </a:ext>
            </a:extLst>
          </a:blip>
          <a:srcRect/>
          <a:stretch>
            <a:fillRect/>
          </a:stretch>
        </p:blipFill>
        <p:spPr>
          <a:xfrm>
            <a:off x="6248400" y="1524000"/>
            <a:ext cx="2209799" cy="4662761"/>
          </a:xfrm>
          <a:noFill/>
          <a:ln/>
        </p:spPr>
      </p:pic>
    </p:spTree>
    <p:extLst>
      <p:ext uri="{BB962C8B-B14F-4D97-AF65-F5344CB8AC3E}">
        <p14:creationId xmlns:p14="http://schemas.microsoft.com/office/powerpoint/2010/main" val="1095397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fade">
                                      <p:cBhvr>
                                        <p:cTn id="15" dur="1000"/>
                                        <p:tgtEl>
                                          <p:spTgt spid="4">
                                            <p:txEl>
                                              <p:pRg st="0" end="0"/>
                                            </p:txEl>
                                          </p:spTgt>
                                        </p:tgtEl>
                                      </p:cBhvr>
                                    </p:animEffect>
                                    <p:anim calcmode="lin" valueType="num">
                                      <p:cBhvr>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4">
                                            <p:txEl>
                                              <p:pRg st="0" end="0"/>
                                            </p:txEl>
                                          </p:spTgt>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4">
                                            <p:txEl>
                                              <p:pRg st="1" end="1"/>
                                            </p:txEl>
                                          </p:spTgt>
                                        </p:tgtEl>
                                        <p:attrNameLst>
                                          <p:attrName>style.visibility</p:attrName>
                                        </p:attrNameLst>
                                      </p:cBhvr>
                                      <p:to>
                                        <p:strVal val="visible"/>
                                      </p:to>
                                    </p:set>
                                    <p:animEffect transition="in" filter="fade">
                                      <p:cBhvr>
                                        <p:cTn id="20" dur="1000"/>
                                        <p:tgtEl>
                                          <p:spTgt spid="4">
                                            <p:txEl>
                                              <p:pRg st="1" end="1"/>
                                            </p:txEl>
                                          </p:spTgt>
                                        </p:tgtEl>
                                      </p:cBhvr>
                                    </p:animEffect>
                                    <p:anim calcmode="lin" valueType="num">
                                      <p:cBhvr>
                                        <p:cTn id="21"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2" dur="1000" fill="hold"/>
                                        <p:tgtEl>
                                          <p:spTgt spid="4">
                                            <p:txEl>
                                              <p:pRg st="1" end="1"/>
                                            </p:txEl>
                                          </p:spTgt>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Effect transition="in" filter="fade">
                                      <p:cBhvr>
                                        <p:cTn id="25" dur="1000"/>
                                        <p:tgtEl>
                                          <p:spTgt spid="4">
                                            <p:txEl>
                                              <p:pRg st="2" end="2"/>
                                            </p:txEl>
                                          </p:spTgt>
                                        </p:tgtEl>
                                      </p:cBhvr>
                                    </p:animEffect>
                                    <p:anim calcmode="lin" valueType="num">
                                      <p:cBhvr>
                                        <p:cTn id="26"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7" dur="1000" fill="hold"/>
                                        <p:tgtEl>
                                          <p:spTgt spid="4">
                                            <p:txEl>
                                              <p:pRg st="2" end="2"/>
                                            </p:txEl>
                                          </p:spTgt>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4">
                                            <p:txEl>
                                              <p:pRg st="3" end="3"/>
                                            </p:txEl>
                                          </p:spTgt>
                                        </p:tgtEl>
                                        <p:attrNameLst>
                                          <p:attrName>style.visibility</p:attrName>
                                        </p:attrNameLst>
                                      </p:cBhvr>
                                      <p:to>
                                        <p:strVal val="visible"/>
                                      </p:to>
                                    </p:set>
                                    <p:animEffect transition="in" filter="fade">
                                      <p:cBhvr>
                                        <p:cTn id="30" dur="1000"/>
                                        <p:tgtEl>
                                          <p:spTgt spid="4">
                                            <p:txEl>
                                              <p:pRg st="3" end="3"/>
                                            </p:txEl>
                                          </p:spTgt>
                                        </p:tgtEl>
                                      </p:cBhvr>
                                    </p:animEffect>
                                    <p:anim calcmode="lin" valueType="num">
                                      <p:cBhvr>
                                        <p:cTn id="31"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2" dur="1000" fill="hold"/>
                                        <p:tgtEl>
                                          <p:spTgt spid="4">
                                            <p:txEl>
                                              <p:pRg st="3" end="3"/>
                                            </p:txEl>
                                          </p:spTgt>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Effect transition="in" filter="fade">
                                      <p:cBhvr>
                                        <p:cTn id="35" dur="1000"/>
                                        <p:tgtEl>
                                          <p:spTgt spid="4">
                                            <p:txEl>
                                              <p:pRg st="4" end="4"/>
                                            </p:txEl>
                                          </p:spTgt>
                                        </p:tgtEl>
                                      </p:cBhvr>
                                    </p:animEffect>
                                    <p:anim calcmode="lin" valueType="num">
                                      <p:cBhvr>
                                        <p:cTn id="36"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par>
                          <p:cTn id="38" fill="hold">
                            <p:stCondLst>
                              <p:cond delay="1000"/>
                            </p:stCondLst>
                            <p:childTnLst>
                              <p:par>
                                <p:cTn id="39" presetID="42" presetClass="entr" presetSubtype="0" fill="hold" grpId="0" nodeType="afterEffect">
                                  <p:stCondLst>
                                    <p:cond delay="0"/>
                                  </p:stCondLst>
                                  <p:childTnLst>
                                    <p:set>
                                      <p:cBhvr>
                                        <p:cTn id="40" dur="1" fill="hold">
                                          <p:stCondLst>
                                            <p:cond delay="0"/>
                                          </p:stCondLst>
                                        </p:cTn>
                                        <p:tgtEl>
                                          <p:spTgt spid="4">
                                            <p:txEl>
                                              <p:pRg st="5" end="5"/>
                                            </p:txEl>
                                          </p:spTgt>
                                        </p:tgtEl>
                                        <p:attrNameLst>
                                          <p:attrName>style.visibility</p:attrName>
                                        </p:attrNameLst>
                                      </p:cBhvr>
                                      <p:to>
                                        <p:strVal val="visible"/>
                                      </p:to>
                                    </p:set>
                                    <p:animEffect transition="in" filter="fade">
                                      <p:cBhvr>
                                        <p:cTn id="41" dur="1000"/>
                                        <p:tgtEl>
                                          <p:spTgt spid="4">
                                            <p:txEl>
                                              <p:pRg st="5" end="5"/>
                                            </p:txEl>
                                          </p:spTgt>
                                        </p:tgtEl>
                                      </p:cBhvr>
                                    </p:animEffect>
                                    <p:anim calcmode="lin" valueType="num">
                                      <p:cBhvr>
                                        <p:cTn id="42"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43"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4">
                                            <p:txEl>
                                              <p:pRg st="6" end="6"/>
                                            </p:txEl>
                                          </p:spTgt>
                                        </p:tgtEl>
                                        <p:attrNameLst>
                                          <p:attrName>style.visibility</p:attrName>
                                        </p:attrNameLst>
                                      </p:cBhvr>
                                      <p:to>
                                        <p:strVal val="visible"/>
                                      </p:to>
                                    </p:set>
                                    <p:animEffect transition="in" filter="fade">
                                      <p:cBhvr>
                                        <p:cTn id="47" dur="1000"/>
                                        <p:tgtEl>
                                          <p:spTgt spid="4">
                                            <p:txEl>
                                              <p:pRg st="6" end="6"/>
                                            </p:txEl>
                                          </p:spTgt>
                                        </p:tgtEl>
                                      </p:cBhvr>
                                    </p:animEffect>
                                    <p:anim calcmode="lin" valueType="num">
                                      <p:cBhvr>
                                        <p:cTn id="48"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9"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42" presetClass="entr" presetSubtype="0" fill="hold" grpId="0" nodeType="afterEffect">
                                  <p:stCondLst>
                                    <p:cond delay="0"/>
                                  </p:stCondLst>
                                  <p:childTnLst>
                                    <p:set>
                                      <p:cBhvr>
                                        <p:cTn id="52" dur="1" fill="hold">
                                          <p:stCondLst>
                                            <p:cond delay="0"/>
                                          </p:stCondLst>
                                        </p:cTn>
                                        <p:tgtEl>
                                          <p:spTgt spid="4">
                                            <p:txEl>
                                              <p:pRg st="7" end="7"/>
                                            </p:txEl>
                                          </p:spTgt>
                                        </p:tgtEl>
                                        <p:attrNameLst>
                                          <p:attrName>style.visibility</p:attrName>
                                        </p:attrNameLst>
                                      </p:cBhvr>
                                      <p:to>
                                        <p:strVal val="visible"/>
                                      </p:to>
                                    </p:set>
                                    <p:animEffect transition="in" filter="fade">
                                      <p:cBhvr>
                                        <p:cTn id="53" dur="1000"/>
                                        <p:tgtEl>
                                          <p:spTgt spid="4">
                                            <p:txEl>
                                              <p:pRg st="7" end="7"/>
                                            </p:txEl>
                                          </p:spTgt>
                                        </p:tgtEl>
                                      </p:cBhvr>
                                    </p:animEffect>
                                    <p:anim calcmode="lin" valueType="num">
                                      <p:cBhvr>
                                        <p:cTn id="54"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55"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par>
                          <p:cTn id="56" fill="hold">
                            <p:stCondLst>
                              <p:cond delay="4000"/>
                            </p:stCondLst>
                            <p:childTnLst>
                              <p:par>
                                <p:cTn id="57" presetID="42" presetClass="entr" presetSubtype="0" fill="hold" grpId="0" nodeType="afterEffect">
                                  <p:stCondLst>
                                    <p:cond delay="0"/>
                                  </p:stCondLst>
                                  <p:childTnLst>
                                    <p:set>
                                      <p:cBhvr>
                                        <p:cTn id="58" dur="1" fill="hold">
                                          <p:stCondLst>
                                            <p:cond delay="0"/>
                                          </p:stCondLst>
                                        </p:cTn>
                                        <p:tgtEl>
                                          <p:spTgt spid="4">
                                            <p:txEl>
                                              <p:pRg st="8" end="8"/>
                                            </p:txEl>
                                          </p:spTgt>
                                        </p:tgtEl>
                                        <p:attrNameLst>
                                          <p:attrName>style.visibility</p:attrName>
                                        </p:attrNameLst>
                                      </p:cBhvr>
                                      <p:to>
                                        <p:strVal val="visible"/>
                                      </p:to>
                                    </p:set>
                                    <p:animEffect transition="in" filter="fade">
                                      <p:cBhvr>
                                        <p:cTn id="59" dur="1000"/>
                                        <p:tgtEl>
                                          <p:spTgt spid="4">
                                            <p:txEl>
                                              <p:pRg st="8" end="8"/>
                                            </p:txEl>
                                          </p:spTgt>
                                        </p:tgtEl>
                                      </p:cBhvr>
                                    </p:animEffect>
                                    <p:anim calcmode="lin" valueType="num">
                                      <p:cBhvr>
                                        <p:cTn id="60" dur="1000" fill="hold"/>
                                        <p:tgtEl>
                                          <p:spTgt spid="4">
                                            <p:txEl>
                                              <p:pRg st="8" end="8"/>
                                            </p:txEl>
                                          </p:spTgt>
                                        </p:tgtEl>
                                        <p:attrNameLst>
                                          <p:attrName>ppt_x</p:attrName>
                                        </p:attrNameLst>
                                      </p:cBhvr>
                                      <p:tavLst>
                                        <p:tav tm="0">
                                          <p:val>
                                            <p:strVal val="#ppt_x"/>
                                          </p:val>
                                        </p:tav>
                                        <p:tav tm="100000">
                                          <p:val>
                                            <p:strVal val="#ppt_x"/>
                                          </p:val>
                                        </p:tav>
                                      </p:tavLst>
                                    </p:anim>
                                    <p:anim calcmode="lin" valueType="num">
                                      <p:cBhvr>
                                        <p:cTn id="61" dur="1000" fill="hold"/>
                                        <p:tgtEl>
                                          <p:spTgt spid="4">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UAMPS Overview</a:t>
            </a:r>
          </a:p>
        </p:txBody>
      </p:sp>
      <p:sp>
        <p:nvSpPr>
          <p:cNvPr id="3" name="Content Placeholder 2"/>
          <p:cNvSpPr>
            <a:spLocks noGrp="1"/>
          </p:cNvSpPr>
          <p:nvPr>
            <p:ph sz="quarter" idx="1"/>
          </p:nvPr>
        </p:nvSpPr>
        <p:spPr/>
        <p:txBody>
          <a:bodyPr>
            <a:normAutofit fontScale="92500" lnSpcReduction="10000"/>
          </a:bodyPr>
          <a:lstStyle/>
          <a:p>
            <a:r>
              <a:rPr lang="en-US" dirty="0"/>
              <a:t>A political subdivision formed under the Utah Interlocal Cooperation Act in 1980.</a:t>
            </a:r>
          </a:p>
          <a:p>
            <a:r>
              <a:rPr lang="en-US" dirty="0"/>
              <a:t>Organized to develop, finance and operate projects for generation, transmission and energy services.</a:t>
            </a:r>
          </a:p>
          <a:p>
            <a:r>
              <a:rPr lang="en-US" dirty="0"/>
              <a:t>A member based organization that provides electric services on a non-profit basis.</a:t>
            </a:r>
          </a:p>
          <a:p>
            <a:r>
              <a:rPr lang="en-US" dirty="0"/>
              <a:t>Project-based organization which currently operates 16 separate projects.</a:t>
            </a:r>
          </a:p>
          <a:p>
            <a:r>
              <a:rPr lang="en-US" dirty="0"/>
              <a:t>Projects provide services more economically and efficiently by providing economy of scale.</a:t>
            </a:r>
          </a:p>
          <a:p>
            <a:r>
              <a:rPr lang="en-US" dirty="0"/>
              <a:t>Each project operates independent from one another under the UAMPS umbrella.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152400"/>
            <a:ext cx="7772400" cy="1143000"/>
          </a:xfrm>
        </p:spPr>
        <p:txBody>
          <a:bodyPr/>
          <a:lstStyle/>
          <a:p>
            <a:pPr algn="l"/>
            <a:r>
              <a:rPr lang="en-US" b="1" dirty="0"/>
              <a:t>Horse Butte Wind Project</a:t>
            </a:r>
          </a:p>
        </p:txBody>
      </p:sp>
      <p:sp>
        <p:nvSpPr>
          <p:cNvPr id="3" name="Content Placeholder 2"/>
          <p:cNvSpPr>
            <a:spLocks noGrp="1"/>
          </p:cNvSpPr>
          <p:nvPr>
            <p:ph sz="quarter" idx="1"/>
          </p:nvPr>
        </p:nvSpPr>
        <p:spPr>
          <a:xfrm>
            <a:off x="533400" y="1524000"/>
            <a:ext cx="4130040" cy="4800600"/>
          </a:xfrm>
        </p:spPr>
        <p:txBody>
          <a:bodyPr>
            <a:normAutofit fontScale="70000" lnSpcReduction="20000"/>
          </a:bodyPr>
          <a:lstStyle/>
          <a:p>
            <a:r>
              <a:rPr lang="en-US" dirty="0"/>
              <a:t>The Horse Butte Project consists of 57.6 MW of wind generation.</a:t>
            </a:r>
          </a:p>
          <a:p>
            <a:r>
              <a:rPr lang="en-US" dirty="0"/>
              <a:t>The Facility is located in Bonneville County, Idaho and consists of 32 Vestas V100 1.8 MW  Wind Turbine. </a:t>
            </a:r>
          </a:p>
          <a:p>
            <a:r>
              <a:rPr lang="en-US" dirty="0"/>
              <a:t>The Facility went commercial on August 2012.</a:t>
            </a:r>
          </a:p>
          <a:p>
            <a:r>
              <a:rPr lang="en-US" dirty="0"/>
              <a:t>The size of the Facility may be increased up to 99 MW.</a:t>
            </a:r>
          </a:p>
          <a:p>
            <a:r>
              <a:rPr lang="en-US" dirty="0"/>
              <a:t>UAMPS entered into a Power Purchase Agreement with Horse Butte Wind I LLC to purchases all Facility output and environmental attributes until all of the tax credits were exhausted.</a:t>
            </a:r>
          </a:p>
          <a:p>
            <a:r>
              <a:rPr lang="en-US" dirty="0"/>
              <a:t>UAMPS exercised its early buyout option effective in August 2018.</a:t>
            </a:r>
          </a:p>
          <a:p>
            <a:r>
              <a:rPr lang="en-US" dirty="0"/>
              <a:t>Twenty-three Members participate in the Project.</a:t>
            </a:r>
          </a:p>
        </p:txBody>
      </p:sp>
      <p:pic>
        <p:nvPicPr>
          <p:cNvPr id="1843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5400" y="1523999"/>
            <a:ext cx="3505200" cy="4492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30223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8435"/>
                                        </p:tgtEl>
                                        <p:attrNameLst>
                                          <p:attrName>style.visibility</p:attrName>
                                        </p:attrNameLst>
                                      </p:cBhvr>
                                      <p:to>
                                        <p:strVal val="visible"/>
                                      </p:to>
                                    </p:set>
                                    <p:anim calcmode="lin" valueType="num">
                                      <p:cBhvr>
                                        <p:cTn id="7" dur="1000" fill="hold"/>
                                        <p:tgtEl>
                                          <p:spTgt spid="18435"/>
                                        </p:tgtEl>
                                        <p:attrNameLst>
                                          <p:attrName>ppt_w</p:attrName>
                                        </p:attrNameLst>
                                      </p:cBhvr>
                                      <p:tavLst>
                                        <p:tav tm="0">
                                          <p:val>
                                            <p:fltVal val="0"/>
                                          </p:val>
                                        </p:tav>
                                        <p:tav tm="100000">
                                          <p:val>
                                            <p:strVal val="#ppt_w"/>
                                          </p:val>
                                        </p:tav>
                                      </p:tavLst>
                                    </p:anim>
                                    <p:anim calcmode="lin" valueType="num">
                                      <p:cBhvr>
                                        <p:cTn id="8" dur="1000" fill="hold"/>
                                        <p:tgtEl>
                                          <p:spTgt spid="18435"/>
                                        </p:tgtEl>
                                        <p:attrNameLst>
                                          <p:attrName>ppt_h</p:attrName>
                                        </p:attrNameLst>
                                      </p:cBhvr>
                                      <p:tavLst>
                                        <p:tav tm="0">
                                          <p:val>
                                            <p:fltVal val="0"/>
                                          </p:val>
                                        </p:tav>
                                        <p:tav tm="100000">
                                          <p:val>
                                            <p:strVal val="#ppt_h"/>
                                          </p:val>
                                        </p:tav>
                                      </p:tavLst>
                                    </p:anim>
                                    <p:anim calcmode="lin" valueType="num">
                                      <p:cBhvr>
                                        <p:cTn id="9" dur="1000" fill="hold"/>
                                        <p:tgtEl>
                                          <p:spTgt spid="18435"/>
                                        </p:tgtEl>
                                        <p:attrNameLst>
                                          <p:attrName>style.rotation</p:attrName>
                                        </p:attrNameLst>
                                      </p:cBhvr>
                                      <p:tavLst>
                                        <p:tav tm="0">
                                          <p:val>
                                            <p:fltVal val="90"/>
                                          </p:val>
                                        </p:tav>
                                        <p:tav tm="100000">
                                          <p:val>
                                            <p:fltVal val="0"/>
                                          </p:val>
                                        </p:tav>
                                      </p:tavLst>
                                    </p:anim>
                                    <p:animEffect transition="in" filter="fade">
                                      <p:cBhvr>
                                        <p:cTn id="10" dur="1000"/>
                                        <p:tgtEl>
                                          <p:spTgt spid="1843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fade">
                                      <p:cBhvr>
                                        <p:cTn id="15" dur="1000"/>
                                        <p:tgtEl>
                                          <p:spTgt spid="3">
                                            <p:txEl>
                                              <p:pRg st="0" end="0"/>
                                            </p:txEl>
                                          </p:spTgt>
                                        </p:tgtEl>
                                      </p:cBhvr>
                                    </p:animEffect>
                                    <p:anim calcmode="lin" valueType="num">
                                      <p:cBhvr>
                                        <p:cTn id="16"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42" presetClass="entr" presetSubtype="0" fill="hold" grpId="0" nodeType="after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Effect transition="in" filter="fade">
                                      <p:cBhvr>
                                        <p:cTn id="27" dur="1000"/>
                                        <p:tgtEl>
                                          <p:spTgt spid="3">
                                            <p:txEl>
                                              <p:pRg st="2" end="2"/>
                                            </p:txEl>
                                          </p:spTgt>
                                        </p:tgtEl>
                                      </p:cBhvr>
                                    </p:animEffect>
                                    <p:anim calcmode="lin" valueType="num">
                                      <p:cBhvr>
                                        <p:cTn id="28"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Effect transition="in" filter="fade">
                                      <p:cBhvr>
                                        <p:cTn id="33" dur="1000"/>
                                        <p:tgtEl>
                                          <p:spTgt spid="3">
                                            <p:txEl>
                                              <p:pRg st="3" end="3"/>
                                            </p:txEl>
                                          </p:spTgt>
                                        </p:tgtEl>
                                      </p:cBhvr>
                                    </p:animEffect>
                                    <p:anim calcmode="lin" valueType="num">
                                      <p:cBhvr>
                                        <p:cTn id="34"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3">
                                            <p:txEl>
                                              <p:pRg st="4" end="4"/>
                                            </p:txEl>
                                          </p:spTgt>
                                        </p:tgtEl>
                                        <p:attrNameLst>
                                          <p:attrName>style.visibility</p:attrName>
                                        </p:attrNameLst>
                                      </p:cBhvr>
                                      <p:to>
                                        <p:strVal val="visible"/>
                                      </p:to>
                                    </p:set>
                                    <p:animEffect transition="in" filter="fade">
                                      <p:cBhvr>
                                        <p:cTn id="39" dur="1000"/>
                                        <p:tgtEl>
                                          <p:spTgt spid="3">
                                            <p:txEl>
                                              <p:pRg st="4" end="4"/>
                                            </p:txEl>
                                          </p:spTgt>
                                        </p:tgtEl>
                                      </p:cBhvr>
                                    </p:animEffect>
                                    <p:anim calcmode="lin" valueType="num">
                                      <p:cBhvr>
                                        <p:cTn id="40"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1"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
                                            <p:txEl>
                                              <p:pRg st="5" end="5"/>
                                            </p:txEl>
                                          </p:spTgt>
                                        </p:tgtEl>
                                        <p:attrNameLst>
                                          <p:attrName>style.visibility</p:attrName>
                                        </p:attrNameLst>
                                      </p:cBhvr>
                                      <p:to>
                                        <p:strVal val="visible"/>
                                      </p:to>
                                    </p:set>
                                    <p:animEffect transition="in" filter="fade">
                                      <p:cBhvr>
                                        <p:cTn id="45" dur="1000"/>
                                        <p:tgtEl>
                                          <p:spTgt spid="3">
                                            <p:txEl>
                                              <p:pRg st="5" end="5"/>
                                            </p:txEl>
                                          </p:spTgt>
                                        </p:tgtEl>
                                      </p:cBhvr>
                                    </p:animEffect>
                                    <p:anim calcmode="lin" valueType="num">
                                      <p:cBhvr>
                                        <p:cTn id="4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42" presetClass="entr" presetSubtype="0" fill="hold" grpId="0" nodeType="afterEffect">
                                  <p:stCondLst>
                                    <p:cond delay="0"/>
                                  </p:stCondLst>
                                  <p:childTnLst>
                                    <p:set>
                                      <p:cBhvr>
                                        <p:cTn id="50" dur="1" fill="hold">
                                          <p:stCondLst>
                                            <p:cond delay="0"/>
                                          </p:stCondLst>
                                        </p:cTn>
                                        <p:tgtEl>
                                          <p:spTgt spid="3">
                                            <p:txEl>
                                              <p:pRg st="6" end="6"/>
                                            </p:txEl>
                                          </p:spTgt>
                                        </p:tgtEl>
                                        <p:attrNameLst>
                                          <p:attrName>style.visibility</p:attrName>
                                        </p:attrNameLst>
                                      </p:cBhvr>
                                      <p:to>
                                        <p:strVal val="visible"/>
                                      </p:to>
                                    </p:set>
                                    <p:animEffect transition="in" filter="fade">
                                      <p:cBhvr>
                                        <p:cTn id="51" dur="1000"/>
                                        <p:tgtEl>
                                          <p:spTgt spid="3">
                                            <p:txEl>
                                              <p:pRg st="6" end="6"/>
                                            </p:txEl>
                                          </p:spTgt>
                                        </p:tgtEl>
                                      </p:cBhvr>
                                    </p:animEffect>
                                    <p:anim calcmode="lin" valueType="num">
                                      <p:cBhvr>
                                        <p:cTn id="52"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3"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EAB7A2E7-2B35-4D83-94B9-F5DB6D1C0565}"/>
              </a:ext>
            </a:extLst>
          </p:cNvPr>
          <p:cNvSpPr>
            <a:spLocks noGrp="1"/>
          </p:cNvSpPr>
          <p:nvPr>
            <p:ph type="title"/>
          </p:nvPr>
        </p:nvSpPr>
        <p:spPr/>
        <p:txBody>
          <a:bodyPr/>
          <a:lstStyle/>
          <a:p>
            <a:r>
              <a:rPr lang="en-US" b="1" dirty="0"/>
              <a:t>Veyo Heat Recover Project</a:t>
            </a:r>
          </a:p>
        </p:txBody>
      </p:sp>
      <p:sp>
        <p:nvSpPr>
          <p:cNvPr id="8" name="Content Placeholder 7">
            <a:extLst>
              <a:ext uri="{FF2B5EF4-FFF2-40B4-BE49-F238E27FC236}">
                <a16:creationId xmlns:a16="http://schemas.microsoft.com/office/drawing/2014/main" id="{490AC319-2704-4BB1-8F79-98138D2313BD}"/>
              </a:ext>
            </a:extLst>
          </p:cNvPr>
          <p:cNvSpPr>
            <a:spLocks noGrp="1"/>
          </p:cNvSpPr>
          <p:nvPr>
            <p:ph sz="quarter" idx="1"/>
          </p:nvPr>
        </p:nvSpPr>
        <p:spPr>
          <a:xfrm>
            <a:off x="533400" y="1524000"/>
            <a:ext cx="4038600" cy="4419600"/>
          </a:xfrm>
        </p:spPr>
        <p:txBody>
          <a:bodyPr>
            <a:normAutofit fontScale="77500" lnSpcReduction="20000"/>
          </a:bodyPr>
          <a:lstStyle/>
          <a:p>
            <a:r>
              <a:rPr lang="en-US" dirty="0"/>
              <a:t>The Veyo Heat Recovery Project uses waste heat to power a 7.8 W energy recovery generation system.</a:t>
            </a:r>
          </a:p>
          <a:p>
            <a:r>
              <a:rPr lang="en-US" dirty="0"/>
              <a:t>The project is located adjacent to the existing Veyo Compressor Station which is owned by Kern River.</a:t>
            </a:r>
          </a:p>
          <a:p>
            <a:r>
              <a:rPr lang="en-US" dirty="0"/>
              <a:t>UAMPS has entered into a contract with the City of Santa Clara for the operations and maintenance of the project.</a:t>
            </a:r>
          </a:p>
          <a:p>
            <a:r>
              <a:rPr lang="en-US" dirty="0"/>
              <a:t>The project began commercial operations in May 2016.</a:t>
            </a:r>
          </a:p>
          <a:p>
            <a:r>
              <a:rPr lang="en-US" dirty="0"/>
              <a:t>Seven Members participate in the project.</a:t>
            </a:r>
          </a:p>
        </p:txBody>
      </p:sp>
      <p:pic>
        <p:nvPicPr>
          <p:cNvPr id="10" name="Picture 9">
            <a:extLst>
              <a:ext uri="{FF2B5EF4-FFF2-40B4-BE49-F238E27FC236}">
                <a16:creationId xmlns:a16="http://schemas.microsoft.com/office/drawing/2014/main" id="{DA94029E-03E2-4EDB-89CD-B81D91F85A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25110" y="1981200"/>
            <a:ext cx="4272756" cy="3200400"/>
          </a:xfrm>
          <a:prstGeom prst="rect">
            <a:avLst/>
          </a:prstGeom>
        </p:spPr>
      </p:pic>
    </p:spTree>
    <p:extLst>
      <p:ext uri="{BB962C8B-B14F-4D97-AF65-F5344CB8AC3E}">
        <p14:creationId xmlns:p14="http://schemas.microsoft.com/office/powerpoint/2010/main" val="238234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fade">
                                      <p:cBhvr>
                                        <p:cTn id="15" dur="1000"/>
                                        <p:tgtEl>
                                          <p:spTgt spid="8">
                                            <p:txEl>
                                              <p:pRg st="0" end="0"/>
                                            </p:txEl>
                                          </p:spTgt>
                                        </p:tgtEl>
                                      </p:cBhvr>
                                    </p:animEffect>
                                    <p:anim calcmode="lin" valueType="num">
                                      <p:cBhvr>
                                        <p:cTn id="16"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42" presetClass="entr" presetSubtype="0" fill="hold" grpId="0" nodeType="after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Effect transition="in" filter="fade">
                                      <p:cBhvr>
                                        <p:cTn id="21" dur="1000"/>
                                        <p:tgtEl>
                                          <p:spTgt spid="8">
                                            <p:txEl>
                                              <p:pRg st="1" end="1"/>
                                            </p:txEl>
                                          </p:spTgt>
                                        </p:tgtEl>
                                      </p:cBhvr>
                                    </p:animEffect>
                                    <p:anim calcmode="lin" valueType="num">
                                      <p:cBhvr>
                                        <p:cTn id="2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8">
                                            <p:txEl>
                                              <p:pRg st="2" end="2"/>
                                            </p:txEl>
                                          </p:spTgt>
                                        </p:tgtEl>
                                        <p:attrNameLst>
                                          <p:attrName>style.visibility</p:attrName>
                                        </p:attrNameLst>
                                      </p:cBhvr>
                                      <p:to>
                                        <p:strVal val="visible"/>
                                      </p:to>
                                    </p:set>
                                    <p:animEffect transition="in" filter="fade">
                                      <p:cBhvr>
                                        <p:cTn id="27" dur="1000"/>
                                        <p:tgtEl>
                                          <p:spTgt spid="8">
                                            <p:txEl>
                                              <p:pRg st="2" end="2"/>
                                            </p:txEl>
                                          </p:spTgt>
                                        </p:tgtEl>
                                      </p:cBhvr>
                                    </p:animEffect>
                                    <p:anim calcmode="lin" valueType="num">
                                      <p:cBhvr>
                                        <p:cTn id="2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8">
                                            <p:txEl>
                                              <p:pRg st="3" end="3"/>
                                            </p:txEl>
                                          </p:spTgt>
                                        </p:tgtEl>
                                        <p:attrNameLst>
                                          <p:attrName>style.visibility</p:attrName>
                                        </p:attrNameLst>
                                      </p:cBhvr>
                                      <p:to>
                                        <p:strVal val="visible"/>
                                      </p:to>
                                    </p:set>
                                    <p:animEffect transition="in" filter="fade">
                                      <p:cBhvr>
                                        <p:cTn id="33" dur="1000"/>
                                        <p:tgtEl>
                                          <p:spTgt spid="8">
                                            <p:txEl>
                                              <p:pRg st="3" end="3"/>
                                            </p:txEl>
                                          </p:spTgt>
                                        </p:tgtEl>
                                      </p:cBhvr>
                                    </p:animEffect>
                                    <p:anim calcmode="lin" valueType="num">
                                      <p:cBhvr>
                                        <p:cTn id="3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8">
                                            <p:txEl>
                                              <p:pRg st="4" end="4"/>
                                            </p:txEl>
                                          </p:spTgt>
                                        </p:tgtEl>
                                        <p:attrNameLst>
                                          <p:attrName>style.visibility</p:attrName>
                                        </p:attrNameLst>
                                      </p:cBhvr>
                                      <p:to>
                                        <p:strVal val="visible"/>
                                      </p:to>
                                    </p:set>
                                    <p:animEffect transition="in" filter="fade">
                                      <p:cBhvr>
                                        <p:cTn id="39" dur="1000"/>
                                        <p:tgtEl>
                                          <p:spTgt spid="8">
                                            <p:txEl>
                                              <p:pRg st="4" end="4"/>
                                            </p:txEl>
                                          </p:spTgt>
                                        </p:tgtEl>
                                      </p:cBhvr>
                                    </p:animEffect>
                                    <p:anim calcmode="lin" valueType="num">
                                      <p:cBhvr>
                                        <p:cTn id="40"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41"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b="1" dirty="0"/>
              <a:t>Resource Integration &amp; Scheduling</a:t>
            </a:r>
          </a:p>
        </p:txBody>
      </p:sp>
    </p:spTree>
    <p:extLst>
      <p:ext uri="{BB962C8B-B14F-4D97-AF65-F5344CB8AC3E}">
        <p14:creationId xmlns:p14="http://schemas.microsoft.com/office/powerpoint/2010/main" val="196922057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p:txBody>
          <a:bodyPr/>
          <a:lstStyle/>
          <a:p>
            <a:r>
              <a:rPr lang="en-US" b="1" dirty="0"/>
              <a:t>Resource Integration</a:t>
            </a:r>
          </a:p>
        </p:txBody>
      </p:sp>
      <p:sp>
        <p:nvSpPr>
          <p:cNvPr id="404483" name="Rectangle 3"/>
          <p:cNvSpPr>
            <a:spLocks noGrp="1" noChangeArrowheads="1"/>
          </p:cNvSpPr>
          <p:nvPr>
            <p:ph idx="1"/>
          </p:nvPr>
        </p:nvSpPr>
        <p:spPr/>
        <p:txBody>
          <a:bodyPr>
            <a:normAutofit fontScale="92500" lnSpcReduction="20000"/>
          </a:bodyPr>
          <a:lstStyle/>
          <a:p>
            <a:r>
              <a:rPr lang="en-US" dirty="0"/>
              <a:t>Each hour, UAMPS schedules the projects’ output and makes purchases or sales to match members’ aggregate load to the best overall economic benefit to all members.</a:t>
            </a:r>
          </a:p>
          <a:p>
            <a:r>
              <a:rPr lang="en-US" dirty="0"/>
              <a:t>Individual members’ loads and resources are accounted for through the Pool.</a:t>
            </a:r>
          </a:p>
          <a:p>
            <a:r>
              <a:rPr lang="en-US" dirty="0"/>
              <a:t>In turn, members with excess resources are matched with those who are deficit resources on an hourly basis.</a:t>
            </a:r>
          </a:p>
          <a:p>
            <a:r>
              <a:rPr lang="en-US" dirty="0"/>
              <a:t>The dispatcher buy/sell for the next hour based on system parameters.</a:t>
            </a:r>
          </a:p>
          <a:p>
            <a:pPr lvl="1"/>
            <a:r>
              <a:rPr lang="en-US" dirty="0"/>
              <a:t>Balancing. </a:t>
            </a:r>
          </a:p>
          <a:p>
            <a:pPr lvl="1"/>
            <a:r>
              <a:rPr lang="en-US" dirty="0"/>
              <a:t>Shortage - long position.</a:t>
            </a:r>
          </a:p>
          <a:p>
            <a:pPr lvl="1"/>
            <a:r>
              <a:rPr lang="en-US" dirty="0"/>
              <a:t>Unit availability.</a:t>
            </a:r>
          </a:p>
          <a:p>
            <a:pPr lvl="1"/>
            <a:r>
              <a:rPr lang="en-US" dirty="0"/>
              <a:t>Transmission.</a:t>
            </a:r>
          </a:p>
          <a:p>
            <a:pPr lvl="1"/>
            <a:r>
              <a:rPr lang="en-US" dirty="0"/>
              <a:t>Ancillary Services.</a:t>
            </a:r>
          </a:p>
        </p:txBody>
      </p:sp>
    </p:spTree>
    <p:extLst>
      <p:ext uri="{BB962C8B-B14F-4D97-AF65-F5344CB8AC3E}">
        <p14:creationId xmlns:p14="http://schemas.microsoft.com/office/powerpoint/2010/main" val="1348679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04483">
                                            <p:txEl>
                                              <p:pRg st="0" end="0"/>
                                            </p:txEl>
                                          </p:spTgt>
                                        </p:tgtEl>
                                        <p:attrNameLst>
                                          <p:attrName>style.visibility</p:attrName>
                                        </p:attrNameLst>
                                      </p:cBhvr>
                                      <p:to>
                                        <p:strVal val="visible"/>
                                      </p:to>
                                    </p:set>
                                    <p:animEffect transition="in" filter="fade">
                                      <p:cBhvr>
                                        <p:cTn id="7" dur="1000"/>
                                        <p:tgtEl>
                                          <p:spTgt spid="404483">
                                            <p:txEl>
                                              <p:pRg st="0" end="0"/>
                                            </p:txEl>
                                          </p:spTgt>
                                        </p:tgtEl>
                                      </p:cBhvr>
                                    </p:animEffect>
                                    <p:anim calcmode="lin" valueType="num">
                                      <p:cBhvr>
                                        <p:cTn id="8" dur="1000" fill="hold"/>
                                        <p:tgtEl>
                                          <p:spTgt spid="40448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0448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404483">
                                            <p:txEl>
                                              <p:pRg st="1" end="1"/>
                                            </p:txEl>
                                          </p:spTgt>
                                        </p:tgtEl>
                                        <p:attrNameLst>
                                          <p:attrName>style.visibility</p:attrName>
                                        </p:attrNameLst>
                                      </p:cBhvr>
                                      <p:to>
                                        <p:strVal val="visible"/>
                                      </p:to>
                                    </p:set>
                                    <p:animEffect transition="in" filter="wipe(down)">
                                      <p:cBhvr>
                                        <p:cTn id="14" dur="580">
                                          <p:stCondLst>
                                            <p:cond delay="0"/>
                                          </p:stCondLst>
                                        </p:cTn>
                                        <p:tgtEl>
                                          <p:spTgt spid="404483">
                                            <p:txEl>
                                              <p:pRg st="1" end="1"/>
                                            </p:txEl>
                                          </p:spTgt>
                                        </p:tgtEl>
                                      </p:cBhvr>
                                    </p:animEffect>
                                    <p:anim calcmode="lin" valueType="num">
                                      <p:cBhvr>
                                        <p:cTn id="15" dur="1822" tmFilter="0,0; 0.14,0.36; 0.43,0.73; 0.71,0.91; 1.0,1.0">
                                          <p:stCondLst>
                                            <p:cond delay="0"/>
                                          </p:stCondLst>
                                        </p:cTn>
                                        <p:tgtEl>
                                          <p:spTgt spid="404483">
                                            <p:txEl>
                                              <p:pRg st="1" end="1"/>
                                            </p:txEl>
                                          </p:spTgt>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404483">
                                            <p:txEl>
                                              <p:pRg st="1" end="1"/>
                                            </p:txEl>
                                          </p:spTgt>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404483">
                                            <p:txEl>
                                              <p:pRg st="1" end="1"/>
                                            </p:txEl>
                                          </p:spTgt>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404483">
                                            <p:txEl>
                                              <p:pRg st="1" end="1"/>
                                            </p:txEl>
                                          </p:spTgt>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404483">
                                            <p:txEl>
                                              <p:pRg st="1" end="1"/>
                                            </p:txEl>
                                          </p:spTgt>
                                        </p:tgtEl>
                                        <p:attrNameLst>
                                          <p:attrName>ppt_y</p:attrName>
                                        </p:attrNameLst>
                                      </p:cBhvr>
                                      <p:tavLst>
                                        <p:tav tm="0" fmla="#ppt_y-sin(pi*$)/81">
                                          <p:val>
                                            <p:fltVal val="0"/>
                                          </p:val>
                                        </p:tav>
                                        <p:tav tm="100000">
                                          <p:val>
                                            <p:fltVal val="1"/>
                                          </p:val>
                                        </p:tav>
                                      </p:tavLst>
                                    </p:anim>
                                    <p:animScale>
                                      <p:cBhvr>
                                        <p:cTn id="20" dur="26">
                                          <p:stCondLst>
                                            <p:cond delay="650"/>
                                          </p:stCondLst>
                                        </p:cTn>
                                        <p:tgtEl>
                                          <p:spTgt spid="404483">
                                            <p:txEl>
                                              <p:pRg st="1" end="1"/>
                                            </p:txEl>
                                          </p:spTgt>
                                        </p:tgtEl>
                                      </p:cBhvr>
                                      <p:to x="100000" y="60000"/>
                                    </p:animScale>
                                    <p:animScale>
                                      <p:cBhvr>
                                        <p:cTn id="21" dur="166" decel="50000">
                                          <p:stCondLst>
                                            <p:cond delay="676"/>
                                          </p:stCondLst>
                                        </p:cTn>
                                        <p:tgtEl>
                                          <p:spTgt spid="404483">
                                            <p:txEl>
                                              <p:pRg st="1" end="1"/>
                                            </p:txEl>
                                          </p:spTgt>
                                        </p:tgtEl>
                                      </p:cBhvr>
                                      <p:to x="100000" y="100000"/>
                                    </p:animScale>
                                    <p:animScale>
                                      <p:cBhvr>
                                        <p:cTn id="22" dur="26">
                                          <p:stCondLst>
                                            <p:cond delay="1312"/>
                                          </p:stCondLst>
                                        </p:cTn>
                                        <p:tgtEl>
                                          <p:spTgt spid="404483">
                                            <p:txEl>
                                              <p:pRg st="1" end="1"/>
                                            </p:txEl>
                                          </p:spTgt>
                                        </p:tgtEl>
                                      </p:cBhvr>
                                      <p:to x="100000" y="80000"/>
                                    </p:animScale>
                                    <p:animScale>
                                      <p:cBhvr>
                                        <p:cTn id="23" dur="166" decel="50000">
                                          <p:stCondLst>
                                            <p:cond delay="1338"/>
                                          </p:stCondLst>
                                        </p:cTn>
                                        <p:tgtEl>
                                          <p:spTgt spid="404483">
                                            <p:txEl>
                                              <p:pRg st="1" end="1"/>
                                            </p:txEl>
                                          </p:spTgt>
                                        </p:tgtEl>
                                      </p:cBhvr>
                                      <p:to x="100000" y="100000"/>
                                    </p:animScale>
                                    <p:animScale>
                                      <p:cBhvr>
                                        <p:cTn id="24" dur="26">
                                          <p:stCondLst>
                                            <p:cond delay="1642"/>
                                          </p:stCondLst>
                                        </p:cTn>
                                        <p:tgtEl>
                                          <p:spTgt spid="404483">
                                            <p:txEl>
                                              <p:pRg st="1" end="1"/>
                                            </p:txEl>
                                          </p:spTgt>
                                        </p:tgtEl>
                                      </p:cBhvr>
                                      <p:to x="100000" y="90000"/>
                                    </p:animScale>
                                    <p:animScale>
                                      <p:cBhvr>
                                        <p:cTn id="25" dur="166" decel="50000">
                                          <p:stCondLst>
                                            <p:cond delay="1668"/>
                                          </p:stCondLst>
                                        </p:cTn>
                                        <p:tgtEl>
                                          <p:spTgt spid="404483">
                                            <p:txEl>
                                              <p:pRg st="1" end="1"/>
                                            </p:txEl>
                                          </p:spTgt>
                                        </p:tgtEl>
                                      </p:cBhvr>
                                      <p:to x="100000" y="100000"/>
                                    </p:animScale>
                                    <p:animScale>
                                      <p:cBhvr>
                                        <p:cTn id="26" dur="26">
                                          <p:stCondLst>
                                            <p:cond delay="1808"/>
                                          </p:stCondLst>
                                        </p:cTn>
                                        <p:tgtEl>
                                          <p:spTgt spid="404483">
                                            <p:txEl>
                                              <p:pRg st="1" end="1"/>
                                            </p:txEl>
                                          </p:spTgt>
                                        </p:tgtEl>
                                      </p:cBhvr>
                                      <p:to x="100000" y="95000"/>
                                    </p:animScale>
                                    <p:animScale>
                                      <p:cBhvr>
                                        <p:cTn id="27" dur="166" decel="50000">
                                          <p:stCondLst>
                                            <p:cond delay="1834"/>
                                          </p:stCondLst>
                                        </p:cTn>
                                        <p:tgtEl>
                                          <p:spTgt spid="404483">
                                            <p:txEl>
                                              <p:pRg st="1" end="1"/>
                                            </p:txEl>
                                          </p:spTgt>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404483">
                                            <p:txEl>
                                              <p:pRg st="2" end="2"/>
                                            </p:txEl>
                                          </p:spTgt>
                                        </p:tgtEl>
                                        <p:attrNameLst>
                                          <p:attrName>style.visibility</p:attrName>
                                        </p:attrNameLst>
                                      </p:cBhvr>
                                      <p:to>
                                        <p:strVal val="visible"/>
                                      </p:to>
                                    </p:set>
                                    <p:animEffect transition="in" filter="fade">
                                      <p:cBhvr>
                                        <p:cTn id="32" dur="1000"/>
                                        <p:tgtEl>
                                          <p:spTgt spid="404483">
                                            <p:txEl>
                                              <p:pRg st="2" end="2"/>
                                            </p:txEl>
                                          </p:spTgt>
                                        </p:tgtEl>
                                      </p:cBhvr>
                                    </p:animEffect>
                                    <p:anim calcmode="lin" valueType="num">
                                      <p:cBhvr>
                                        <p:cTn id="33" dur="1000" fill="hold"/>
                                        <p:tgtEl>
                                          <p:spTgt spid="404483">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0448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nodeType="clickEffect">
                                  <p:stCondLst>
                                    <p:cond delay="0"/>
                                  </p:stCondLst>
                                  <p:childTnLst>
                                    <p:set>
                                      <p:cBhvr>
                                        <p:cTn id="38" dur="1" fill="hold">
                                          <p:stCondLst>
                                            <p:cond delay="0"/>
                                          </p:stCondLst>
                                        </p:cTn>
                                        <p:tgtEl>
                                          <p:spTgt spid="404483">
                                            <p:txEl>
                                              <p:pRg st="3" end="3"/>
                                            </p:txEl>
                                          </p:spTgt>
                                        </p:tgtEl>
                                        <p:attrNameLst>
                                          <p:attrName>style.visibility</p:attrName>
                                        </p:attrNameLst>
                                      </p:cBhvr>
                                      <p:to>
                                        <p:strVal val="visible"/>
                                      </p:to>
                                    </p:set>
                                    <p:animEffect transition="in" filter="fade">
                                      <p:cBhvr>
                                        <p:cTn id="39" dur="1000"/>
                                        <p:tgtEl>
                                          <p:spTgt spid="404483">
                                            <p:txEl>
                                              <p:pRg st="3" end="3"/>
                                            </p:txEl>
                                          </p:spTgt>
                                        </p:tgtEl>
                                      </p:cBhvr>
                                    </p:animEffect>
                                    <p:anim calcmode="lin" valueType="num">
                                      <p:cBhvr>
                                        <p:cTn id="40" dur="1000" fill="hold"/>
                                        <p:tgtEl>
                                          <p:spTgt spid="404483">
                                            <p:txEl>
                                              <p:pRg st="3" end="3"/>
                                            </p:txEl>
                                          </p:spTgt>
                                        </p:tgtEl>
                                        <p:attrNameLst>
                                          <p:attrName>ppt_x</p:attrName>
                                        </p:attrNameLst>
                                      </p:cBhvr>
                                      <p:tavLst>
                                        <p:tav tm="0">
                                          <p:val>
                                            <p:strVal val="#ppt_x"/>
                                          </p:val>
                                        </p:tav>
                                        <p:tav tm="100000">
                                          <p:val>
                                            <p:strVal val="#ppt_x"/>
                                          </p:val>
                                        </p:tav>
                                      </p:tavLst>
                                    </p:anim>
                                    <p:anim calcmode="lin" valueType="num">
                                      <p:cBhvr>
                                        <p:cTn id="41" dur="1000" fill="hold"/>
                                        <p:tgtEl>
                                          <p:spTgt spid="404483">
                                            <p:txEl>
                                              <p:pRg st="3" end="3"/>
                                            </p:txEl>
                                          </p:spTgt>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404483">
                                            <p:txEl>
                                              <p:pRg st="4" end="4"/>
                                            </p:txEl>
                                          </p:spTgt>
                                        </p:tgtEl>
                                        <p:attrNameLst>
                                          <p:attrName>style.visibility</p:attrName>
                                        </p:attrNameLst>
                                      </p:cBhvr>
                                      <p:to>
                                        <p:strVal val="visible"/>
                                      </p:to>
                                    </p:set>
                                    <p:animEffect transition="in" filter="fade">
                                      <p:cBhvr>
                                        <p:cTn id="44" dur="1000"/>
                                        <p:tgtEl>
                                          <p:spTgt spid="404483">
                                            <p:txEl>
                                              <p:pRg st="4" end="4"/>
                                            </p:txEl>
                                          </p:spTgt>
                                        </p:tgtEl>
                                      </p:cBhvr>
                                    </p:animEffect>
                                    <p:anim calcmode="lin" valueType="num">
                                      <p:cBhvr>
                                        <p:cTn id="45" dur="1000" fill="hold"/>
                                        <p:tgtEl>
                                          <p:spTgt spid="404483">
                                            <p:txEl>
                                              <p:pRg st="4" end="4"/>
                                            </p:txEl>
                                          </p:spTgt>
                                        </p:tgtEl>
                                        <p:attrNameLst>
                                          <p:attrName>ppt_x</p:attrName>
                                        </p:attrNameLst>
                                      </p:cBhvr>
                                      <p:tavLst>
                                        <p:tav tm="0">
                                          <p:val>
                                            <p:strVal val="#ppt_x"/>
                                          </p:val>
                                        </p:tav>
                                        <p:tav tm="100000">
                                          <p:val>
                                            <p:strVal val="#ppt_x"/>
                                          </p:val>
                                        </p:tav>
                                      </p:tavLst>
                                    </p:anim>
                                    <p:anim calcmode="lin" valueType="num">
                                      <p:cBhvr>
                                        <p:cTn id="46" dur="1000" fill="hold"/>
                                        <p:tgtEl>
                                          <p:spTgt spid="404483">
                                            <p:txEl>
                                              <p:pRg st="4" end="4"/>
                                            </p:txEl>
                                          </p:spTgt>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404483">
                                            <p:txEl>
                                              <p:pRg st="5" end="5"/>
                                            </p:txEl>
                                          </p:spTgt>
                                        </p:tgtEl>
                                        <p:attrNameLst>
                                          <p:attrName>style.visibility</p:attrName>
                                        </p:attrNameLst>
                                      </p:cBhvr>
                                      <p:to>
                                        <p:strVal val="visible"/>
                                      </p:to>
                                    </p:set>
                                    <p:animEffect transition="in" filter="fade">
                                      <p:cBhvr>
                                        <p:cTn id="49" dur="1000"/>
                                        <p:tgtEl>
                                          <p:spTgt spid="404483">
                                            <p:txEl>
                                              <p:pRg st="5" end="5"/>
                                            </p:txEl>
                                          </p:spTgt>
                                        </p:tgtEl>
                                      </p:cBhvr>
                                    </p:animEffect>
                                    <p:anim calcmode="lin" valueType="num">
                                      <p:cBhvr>
                                        <p:cTn id="50" dur="1000" fill="hold"/>
                                        <p:tgtEl>
                                          <p:spTgt spid="40448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404483">
                                            <p:txEl>
                                              <p:pRg st="5" end="5"/>
                                            </p:txEl>
                                          </p:spTgt>
                                        </p:tgtEl>
                                        <p:attrNameLst>
                                          <p:attrName>ppt_y</p:attrName>
                                        </p:attrNameLst>
                                      </p:cBhvr>
                                      <p:tavLst>
                                        <p:tav tm="0">
                                          <p:val>
                                            <p:strVal val="#ppt_y+.1"/>
                                          </p:val>
                                        </p:tav>
                                        <p:tav tm="100000">
                                          <p:val>
                                            <p:strVal val="#ppt_y"/>
                                          </p:val>
                                        </p:tav>
                                      </p:tavLst>
                                    </p:anim>
                                  </p:childTnLst>
                                </p:cTn>
                              </p:par>
                              <p:par>
                                <p:cTn id="52" presetID="42" presetClass="entr" presetSubtype="0" fill="hold" nodeType="withEffect">
                                  <p:stCondLst>
                                    <p:cond delay="0"/>
                                  </p:stCondLst>
                                  <p:childTnLst>
                                    <p:set>
                                      <p:cBhvr>
                                        <p:cTn id="53" dur="1" fill="hold">
                                          <p:stCondLst>
                                            <p:cond delay="0"/>
                                          </p:stCondLst>
                                        </p:cTn>
                                        <p:tgtEl>
                                          <p:spTgt spid="404483">
                                            <p:txEl>
                                              <p:pRg st="6" end="6"/>
                                            </p:txEl>
                                          </p:spTgt>
                                        </p:tgtEl>
                                        <p:attrNameLst>
                                          <p:attrName>style.visibility</p:attrName>
                                        </p:attrNameLst>
                                      </p:cBhvr>
                                      <p:to>
                                        <p:strVal val="visible"/>
                                      </p:to>
                                    </p:set>
                                    <p:animEffect transition="in" filter="fade">
                                      <p:cBhvr>
                                        <p:cTn id="54" dur="1000"/>
                                        <p:tgtEl>
                                          <p:spTgt spid="404483">
                                            <p:txEl>
                                              <p:pRg st="6" end="6"/>
                                            </p:txEl>
                                          </p:spTgt>
                                        </p:tgtEl>
                                      </p:cBhvr>
                                    </p:animEffect>
                                    <p:anim calcmode="lin" valueType="num">
                                      <p:cBhvr>
                                        <p:cTn id="55" dur="1000" fill="hold"/>
                                        <p:tgtEl>
                                          <p:spTgt spid="404483">
                                            <p:txEl>
                                              <p:pRg st="6" end="6"/>
                                            </p:txEl>
                                          </p:spTgt>
                                        </p:tgtEl>
                                        <p:attrNameLst>
                                          <p:attrName>ppt_x</p:attrName>
                                        </p:attrNameLst>
                                      </p:cBhvr>
                                      <p:tavLst>
                                        <p:tav tm="0">
                                          <p:val>
                                            <p:strVal val="#ppt_x"/>
                                          </p:val>
                                        </p:tav>
                                        <p:tav tm="100000">
                                          <p:val>
                                            <p:strVal val="#ppt_x"/>
                                          </p:val>
                                        </p:tav>
                                      </p:tavLst>
                                    </p:anim>
                                    <p:anim calcmode="lin" valueType="num">
                                      <p:cBhvr>
                                        <p:cTn id="56" dur="1000" fill="hold"/>
                                        <p:tgtEl>
                                          <p:spTgt spid="404483">
                                            <p:txEl>
                                              <p:pRg st="6" end="6"/>
                                            </p:txEl>
                                          </p:spTgt>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404483">
                                            <p:txEl>
                                              <p:pRg st="7" end="7"/>
                                            </p:txEl>
                                          </p:spTgt>
                                        </p:tgtEl>
                                        <p:attrNameLst>
                                          <p:attrName>style.visibility</p:attrName>
                                        </p:attrNameLst>
                                      </p:cBhvr>
                                      <p:to>
                                        <p:strVal val="visible"/>
                                      </p:to>
                                    </p:set>
                                    <p:animEffect transition="in" filter="fade">
                                      <p:cBhvr>
                                        <p:cTn id="59" dur="1000"/>
                                        <p:tgtEl>
                                          <p:spTgt spid="404483">
                                            <p:txEl>
                                              <p:pRg st="7" end="7"/>
                                            </p:txEl>
                                          </p:spTgt>
                                        </p:tgtEl>
                                      </p:cBhvr>
                                    </p:animEffect>
                                    <p:anim calcmode="lin" valueType="num">
                                      <p:cBhvr>
                                        <p:cTn id="60" dur="1000" fill="hold"/>
                                        <p:tgtEl>
                                          <p:spTgt spid="404483">
                                            <p:txEl>
                                              <p:pRg st="7" end="7"/>
                                            </p:txEl>
                                          </p:spTgt>
                                        </p:tgtEl>
                                        <p:attrNameLst>
                                          <p:attrName>ppt_x</p:attrName>
                                        </p:attrNameLst>
                                      </p:cBhvr>
                                      <p:tavLst>
                                        <p:tav tm="0">
                                          <p:val>
                                            <p:strVal val="#ppt_x"/>
                                          </p:val>
                                        </p:tav>
                                        <p:tav tm="100000">
                                          <p:val>
                                            <p:strVal val="#ppt_x"/>
                                          </p:val>
                                        </p:tav>
                                      </p:tavLst>
                                    </p:anim>
                                    <p:anim calcmode="lin" valueType="num">
                                      <p:cBhvr>
                                        <p:cTn id="61" dur="1000" fill="hold"/>
                                        <p:tgtEl>
                                          <p:spTgt spid="404483">
                                            <p:txEl>
                                              <p:pRg st="7" end="7"/>
                                            </p:txEl>
                                          </p:spTgt>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404483">
                                            <p:txEl>
                                              <p:pRg st="8" end="8"/>
                                            </p:txEl>
                                          </p:spTgt>
                                        </p:tgtEl>
                                        <p:attrNameLst>
                                          <p:attrName>style.visibility</p:attrName>
                                        </p:attrNameLst>
                                      </p:cBhvr>
                                      <p:to>
                                        <p:strVal val="visible"/>
                                      </p:to>
                                    </p:set>
                                    <p:animEffect transition="in" filter="fade">
                                      <p:cBhvr>
                                        <p:cTn id="64" dur="1000"/>
                                        <p:tgtEl>
                                          <p:spTgt spid="404483">
                                            <p:txEl>
                                              <p:pRg st="8" end="8"/>
                                            </p:txEl>
                                          </p:spTgt>
                                        </p:tgtEl>
                                      </p:cBhvr>
                                    </p:animEffect>
                                    <p:anim calcmode="lin" valueType="num">
                                      <p:cBhvr>
                                        <p:cTn id="65" dur="1000" fill="hold"/>
                                        <p:tgtEl>
                                          <p:spTgt spid="404483">
                                            <p:txEl>
                                              <p:pRg st="8" end="8"/>
                                            </p:txEl>
                                          </p:spTgt>
                                        </p:tgtEl>
                                        <p:attrNameLst>
                                          <p:attrName>ppt_x</p:attrName>
                                        </p:attrNameLst>
                                      </p:cBhvr>
                                      <p:tavLst>
                                        <p:tav tm="0">
                                          <p:val>
                                            <p:strVal val="#ppt_x"/>
                                          </p:val>
                                        </p:tav>
                                        <p:tav tm="100000">
                                          <p:val>
                                            <p:strVal val="#ppt_x"/>
                                          </p:val>
                                        </p:tav>
                                      </p:tavLst>
                                    </p:anim>
                                    <p:anim calcmode="lin" valueType="num">
                                      <p:cBhvr>
                                        <p:cTn id="66" dur="1000" fill="hold"/>
                                        <p:tgtEl>
                                          <p:spTgt spid="40448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b="1" dirty="0"/>
              <a:t>Resource Scheduling (cont.)</a:t>
            </a:r>
          </a:p>
        </p:txBody>
      </p:sp>
      <p:sp>
        <p:nvSpPr>
          <p:cNvPr id="5123" name="Content Placeholder 2"/>
          <p:cNvSpPr>
            <a:spLocks noGrp="1"/>
          </p:cNvSpPr>
          <p:nvPr>
            <p:ph idx="1"/>
          </p:nvPr>
        </p:nvSpPr>
        <p:spPr/>
        <p:txBody>
          <a:bodyPr>
            <a:normAutofit lnSpcReduction="10000"/>
          </a:bodyPr>
          <a:lstStyle/>
          <a:p>
            <a:r>
              <a:rPr lang="en-US" dirty="0"/>
              <a:t>UAMPS uses a rolling seven day scheduling system.</a:t>
            </a:r>
          </a:p>
          <a:p>
            <a:pPr lvl="1"/>
            <a:r>
              <a:rPr lang="en-US" dirty="0"/>
              <a:t>Resources, transmission, and reserves are included in the schedule.</a:t>
            </a:r>
          </a:p>
          <a:p>
            <a:pPr lvl="1"/>
            <a:r>
              <a:rPr lang="en-US" dirty="0"/>
              <a:t>UAMPS pre-schedules balance resources to load and then the resource to load is rebalanced on a real-time basis.</a:t>
            </a:r>
          </a:p>
          <a:p>
            <a:r>
              <a:rPr lang="en-US" dirty="0"/>
              <a:t>Member Internal Generation (MIGs)schedules must be scheduled and coordinated through UAMPS with PacifiCorp Balancing Authority.</a:t>
            </a:r>
          </a:p>
          <a:p>
            <a:r>
              <a:rPr lang="en-US" dirty="0"/>
              <a:t>At any given time UAMPS is scheduling with seven different Balancing Authorities.</a:t>
            </a:r>
          </a:p>
          <a:p>
            <a:pPr lvl="1"/>
            <a:r>
              <a:rPr lang="en-US" dirty="0"/>
              <a:t>PacifiCorp, NV Energy (SPPC, NEVP), IPC, PNM, AZPS, WACM (WAPA), and BPA. </a:t>
            </a:r>
          </a:p>
        </p:txBody>
      </p:sp>
    </p:spTree>
    <p:extLst>
      <p:ext uri="{BB962C8B-B14F-4D97-AF65-F5344CB8AC3E}">
        <p14:creationId xmlns:p14="http://schemas.microsoft.com/office/powerpoint/2010/main" val="1751321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Effect transition="in" filter="fade">
                                      <p:cBhvr>
                                        <p:cTn id="7" dur="1000"/>
                                        <p:tgtEl>
                                          <p:spTgt spid="5123">
                                            <p:txEl>
                                              <p:pRg st="0" end="0"/>
                                            </p:txEl>
                                          </p:spTgt>
                                        </p:tgtEl>
                                      </p:cBhvr>
                                    </p:animEffect>
                                    <p:anim calcmode="lin" valueType="num">
                                      <p:cBhvr>
                                        <p:cTn id="8" dur="1000" fill="hold"/>
                                        <p:tgtEl>
                                          <p:spTgt spid="512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12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123">
                                            <p:txEl>
                                              <p:pRg st="1" end="1"/>
                                            </p:txEl>
                                          </p:spTgt>
                                        </p:tgtEl>
                                        <p:attrNameLst>
                                          <p:attrName>style.visibility</p:attrName>
                                        </p:attrNameLst>
                                      </p:cBhvr>
                                      <p:to>
                                        <p:strVal val="visible"/>
                                      </p:to>
                                    </p:set>
                                    <p:animEffect transition="in" filter="fade">
                                      <p:cBhvr>
                                        <p:cTn id="14" dur="1000"/>
                                        <p:tgtEl>
                                          <p:spTgt spid="5123">
                                            <p:txEl>
                                              <p:pRg st="1" end="1"/>
                                            </p:txEl>
                                          </p:spTgt>
                                        </p:tgtEl>
                                      </p:cBhvr>
                                    </p:animEffect>
                                    <p:anim calcmode="lin" valueType="num">
                                      <p:cBhvr>
                                        <p:cTn id="15" dur="1000" fill="hold"/>
                                        <p:tgtEl>
                                          <p:spTgt spid="512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12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123">
                                            <p:txEl>
                                              <p:pRg st="2" end="2"/>
                                            </p:txEl>
                                          </p:spTgt>
                                        </p:tgtEl>
                                        <p:attrNameLst>
                                          <p:attrName>style.visibility</p:attrName>
                                        </p:attrNameLst>
                                      </p:cBhvr>
                                      <p:to>
                                        <p:strVal val="visible"/>
                                      </p:to>
                                    </p:set>
                                    <p:animEffect transition="in" filter="fade">
                                      <p:cBhvr>
                                        <p:cTn id="21" dur="1000"/>
                                        <p:tgtEl>
                                          <p:spTgt spid="5123">
                                            <p:txEl>
                                              <p:pRg st="2" end="2"/>
                                            </p:txEl>
                                          </p:spTgt>
                                        </p:tgtEl>
                                      </p:cBhvr>
                                    </p:animEffect>
                                    <p:anim calcmode="lin" valueType="num">
                                      <p:cBhvr>
                                        <p:cTn id="22" dur="1000" fill="hold"/>
                                        <p:tgtEl>
                                          <p:spTgt spid="512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12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123">
                                            <p:txEl>
                                              <p:pRg st="3" end="3"/>
                                            </p:txEl>
                                          </p:spTgt>
                                        </p:tgtEl>
                                        <p:attrNameLst>
                                          <p:attrName>style.visibility</p:attrName>
                                        </p:attrNameLst>
                                      </p:cBhvr>
                                      <p:to>
                                        <p:strVal val="visible"/>
                                      </p:to>
                                    </p:set>
                                    <p:animEffect transition="in" filter="fade">
                                      <p:cBhvr>
                                        <p:cTn id="28" dur="1000"/>
                                        <p:tgtEl>
                                          <p:spTgt spid="5123">
                                            <p:txEl>
                                              <p:pRg st="3" end="3"/>
                                            </p:txEl>
                                          </p:spTgt>
                                        </p:tgtEl>
                                      </p:cBhvr>
                                    </p:animEffect>
                                    <p:anim calcmode="lin" valueType="num">
                                      <p:cBhvr>
                                        <p:cTn id="29" dur="1000" fill="hold"/>
                                        <p:tgtEl>
                                          <p:spTgt spid="512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12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5123">
                                            <p:txEl>
                                              <p:pRg st="4" end="4"/>
                                            </p:txEl>
                                          </p:spTgt>
                                        </p:tgtEl>
                                        <p:attrNameLst>
                                          <p:attrName>style.visibility</p:attrName>
                                        </p:attrNameLst>
                                      </p:cBhvr>
                                      <p:to>
                                        <p:strVal val="visible"/>
                                      </p:to>
                                    </p:set>
                                    <p:animEffect transition="in" filter="fade">
                                      <p:cBhvr>
                                        <p:cTn id="35" dur="1000"/>
                                        <p:tgtEl>
                                          <p:spTgt spid="5123">
                                            <p:txEl>
                                              <p:pRg st="4" end="4"/>
                                            </p:txEl>
                                          </p:spTgt>
                                        </p:tgtEl>
                                      </p:cBhvr>
                                    </p:animEffect>
                                    <p:anim calcmode="lin" valueType="num">
                                      <p:cBhvr>
                                        <p:cTn id="36" dur="1000" fill="hold"/>
                                        <p:tgtEl>
                                          <p:spTgt spid="512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5123">
                                            <p:txEl>
                                              <p:pRg st="4" end="4"/>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5123">
                                            <p:txEl>
                                              <p:pRg st="5" end="5"/>
                                            </p:txEl>
                                          </p:spTgt>
                                        </p:tgtEl>
                                        <p:attrNameLst>
                                          <p:attrName>style.visibility</p:attrName>
                                        </p:attrNameLst>
                                      </p:cBhvr>
                                      <p:to>
                                        <p:strVal val="visible"/>
                                      </p:to>
                                    </p:set>
                                    <p:animEffect transition="in" filter="fade">
                                      <p:cBhvr>
                                        <p:cTn id="40" dur="1000"/>
                                        <p:tgtEl>
                                          <p:spTgt spid="5123">
                                            <p:txEl>
                                              <p:pRg st="5" end="5"/>
                                            </p:txEl>
                                          </p:spTgt>
                                        </p:tgtEl>
                                      </p:cBhvr>
                                    </p:animEffect>
                                    <p:anim calcmode="lin" valueType="num">
                                      <p:cBhvr>
                                        <p:cTn id="41" dur="1000" fill="hold"/>
                                        <p:tgtEl>
                                          <p:spTgt spid="5123">
                                            <p:txEl>
                                              <p:pRg st="5" end="5"/>
                                            </p:txEl>
                                          </p:spTgt>
                                        </p:tgtEl>
                                        <p:attrNameLst>
                                          <p:attrName>ppt_x</p:attrName>
                                        </p:attrNameLst>
                                      </p:cBhvr>
                                      <p:tavLst>
                                        <p:tav tm="0">
                                          <p:val>
                                            <p:strVal val="#ppt_x"/>
                                          </p:val>
                                        </p:tav>
                                        <p:tav tm="100000">
                                          <p:val>
                                            <p:strVal val="#ppt_x"/>
                                          </p:val>
                                        </p:tav>
                                      </p:tavLst>
                                    </p:anim>
                                    <p:anim calcmode="lin" valueType="num">
                                      <p:cBhvr>
                                        <p:cTn id="42" dur="1000" fill="hold"/>
                                        <p:tgtEl>
                                          <p:spTgt spid="512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b="1" dirty="0"/>
              <a:t>Pool Project – Delivery of Energy</a:t>
            </a:r>
          </a:p>
        </p:txBody>
      </p:sp>
    </p:spTree>
    <p:extLst>
      <p:ext uri="{BB962C8B-B14F-4D97-AF65-F5344CB8AC3E}">
        <p14:creationId xmlns:p14="http://schemas.microsoft.com/office/powerpoint/2010/main" val="1705670169"/>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8139" y="4595644"/>
            <a:ext cx="4396909" cy="2132168"/>
          </a:xfrm>
          <a:prstGeom prst="rect">
            <a:avLst/>
          </a:prstGeom>
          <a:noFill/>
          <a:ln>
            <a:noFill/>
          </a:ln>
        </p:spPr>
      </p:pic>
      <p:grpSp>
        <p:nvGrpSpPr>
          <p:cNvPr id="53" name="Group 52"/>
          <p:cNvGrpSpPr/>
          <p:nvPr/>
        </p:nvGrpSpPr>
        <p:grpSpPr>
          <a:xfrm>
            <a:off x="2159853" y="770996"/>
            <a:ext cx="4160651" cy="4890998"/>
            <a:chOff x="1372713" y="644845"/>
            <a:chExt cx="4586657" cy="5404798"/>
          </a:xfrm>
        </p:grpSpPr>
        <p:grpSp>
          <p:nvGrpSpPr>
            <p:cNvPr id="2" name="Group 4"/>
            <p:cNvGrpSpPr>
              <a:grpSpLocks noChangeAspect="1"/>
            </p:cNvGrpSpPr>
            <p:nvPr/>
          </p:nvGrpSpPr>
          <p:grpSpPr bwMode="auto">
            <a:xfrm rot="1107665">
              <a:off x="1372713" y="644845"/>
              <a:ext cx="4586657" cy="5404798"/>
              <a:chOff x="467" y="1295"/>
              <a:chExt cx="1267" cy="1493"/>
            </a:xfrm>
          </p:grpSpPr>
          <p:sp>
            <p:nvSpPr>
              <p:cNvPr id="3" name="AutoShape 3"/>
              <p:cNvSpPr>
                <a:spLocks noChangeAspect="1" noChangeArrowheads="1" noTextEdit="1"/>
              </p:cNvSpPr>
              <p:nvPr/>
            </p:nvSpPr>
            <p:spPr bwMode="auto">
              <a:xfrm>
                <a:off x="467" y="1295"/>
                <a:ext cx="1267" cy="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Freeform 5"/>
              <p:cNvSpPr>
                <a:spLocks/>
              </p:cNvSpPr>
              <p:nvPr/>
            </p:nvSpPr>
            <p:spPr bwMode="auto">
              <a:xfrm>
                <a:off x="1026" y="1363"/>
                <a:ext cx="707" cy="442"/>
              </a:xfrm>
              <a:custGeom>
                <a:avLst/>
                <a:gdLst>
                  <a:gd name="T0" fmla="*/ 412 w 707"/>
                  <a:gd name="T1" fmla="*/ 355 h 442"/>
                  <a:gd name="T2" fmla="*/ 397 w 707"/>
                  <a:gd name="T3" fmla="*/ 376 h 442"/>
                  <a:gd name="T4" fmla="*/ 376 w 707"/>
                  <a:gd name="T5" fmla="*/ 392 h 442"/>
                  <a:gd name="T6" fmla="*/ 354 w 707"/>
                  <a:gd name="T7" fmla="*/ 399 h 442"/>
                  <a:gd name="T8" fmla="*/ 325 w 707"/>
                  <a:gd name="T9" fmla="*/ 399 h 442"/>
                  <a:gd name="T10" fmla="*/ 298 w 707"/>
                  <a:gd name="T11" fmla="*/ 387 h 442"/>
                  <a:gd name="T12" fmla="*/ 277 w 707"/>
                  <a:gd name="T13" fmla="*/ 367 h 442"/>
                  <a:gd name="T14" fmla="*/ 266 w 707"/>
                  <a:gd name="T15" fmla="*/ 339 h 442"/>
                  <a:gd name="T16" fmla="*/ 266 w 707"/>
                  <a:gd name="T17" fmla="*/ 309 h 442"/>
                  <a:gd name="T18" fmla="*/ 273 w 707"/>
                  <a:gd name="T19" fmla="*/ 286 h 442"/>
                  <a:gd name="T20" fmla="*/ 282 w 707"/>
                  <a:gd name="T21" fmla="*/ 274 h 442"/>
                  <a:gd name="T22" fmla="*/ 288 w 707"/>
                  <a:gd name="T23" fmla="*/ 261 h 442"/>
                  <a:gd name="T24" fmla="*/ 298 w 707"/>
                  <a:gd name="T25" fmla="*/ 234 h 442"/>
                  <a:gd name="T26" fmla="*/ 302 w 707"/>
                  <a:gd name="T27" fmla="*/ 205 h 442"/>
                  <a:gd name="T28" fmla="*/ 294 w 707"/>
                  <a:gd name="T29" fmla="*/ 160 h 442"/>
                  <a:gd name="T30" fmla="*/ 270 w 707"/>
                  <a:gd name="T31" fmla="*/ 124 h 442"/>
                  <a:gd name="T32" fmla="*/ 235 w 707"/>
                  <a:gd name="T33" fmla="*/ 97 h 442"/>
                  <a:gd name="T34" fmla="*/ 190 w 707"/>
                  <a:gd name="T35" fmla="*/ 87 h 442"/>
                  <a:gd name="T36" fmla="*/ 158 w 707"/>
                  <a:gd name="T37" fmla="*/ 43 h 442"/>
                  <a:gd name="T38" fmla="*/ 111 w 707"/>
                  <a:gd name="T39" fmla="*/ 13 h 442"/>
                  <a:gd name="T40" fmla="*/ 56 w 707"/>
                  <a:gd name="T41" fmla="*/ 0 h 442"/>
                  <a:gd name="T42" fmla="*/ 0 w 707"/>
                  <a:gd name="T43" fmla="*/ 6 h 442"/>
                  <a:gd name="T44" fmla="*/ 112 w 707"/>
                  <a:gd name="T45" fmla="*/ 286 h 442"/>
                  <a:gd name="T46" fmla="*/ 156 w 707"/>
                  <a:gd name="T47" fmla="*/ 253 h 442"/>
                  <a:gd name="T48" fmla="*/ 187 w 707"/>
                  <a:gd name="T49" fmla="*/ 209 h 442"/>
                  <a:gd name="T50" fmla="*/ 202 w 707"/>
                  <a:gd name="T51" fmla="*/ 156 h 442"/>
                  <a:gd name="T52" fmla="*/ 214 w 707"/>
                  <a:gd name="T53" fmla="*/ 134 h 442"/>
                  <a:gd name="T54" fmla="*/ 236 w 707"/>
                  <a:gd name="T55" fmla="*/ 147 h 442"/>
                  <a:gd name="T56" fmla="*/ 251 w 707"/>
                  <a:gd name="T57" fmla="*/ 166 h 442"/>
                  <a:gd name="T58" fmla="*/ 260 w 707"/>
                  <a:gd name="T59" fmla="*/ 191 h 442"/>
                  <a:gd name="T60" fmla="*/ 261 w 707"/>
                  <a:gd name="T61" fmla="*/ 215 h 442"/>
                  <a:gd name="T62" fmla="*/ 257 w 707"/>
                  <a:gd name="T63" fmla="*/ 233 h 442"/>
                  <a:gd name="T64" fmla="*/ 251 w 707"/>
                  <a:gd name="T65" fmla="*/ 243 h 442"/>
                  <a:gd name="T66" fmla="*/ 246 w 707"/>
                  <a:gd name="T67" fmla="*/ 249 h 442"/>
                  <a:gd name="T68" fmla="*/ 236 w 707"/>
                  <a:gd name="T69" fmla="*/ 268 h 442"/>
                  <a:gd name="T70" fmla="*/ 224 w 707"/>
                  <a:gd name="T71" fmla="*/ 303 h 442"/>
                  <a:gd name="T72" fmla="*/ 226 w 707"/>
                  <a:gd name="T73" fmla="*/ 346 h 442"/>
                  <a:gd name="T74" fmla="*/ 243 w 707"/>
                  <a:gd name="T75" fmla="*/ 389 h 442"/>
                  <a:gd name="T76" fmla="*/ 274 w 707"/>
                  <a:gd name="T77" fmla="*/ 421 h 442"/>
                  <a:gd name="T78" fmla="*/ 317 w 707"/>
                  <a:gd name="T79" fmla="*/ 439 h 442"/>
                  <a:gd name="T80" fmla="*/ 360 w 707"/>
                  <a:gd name="T81" fmla="*/ 440 h 442"/>
                  <a:gd name="T82" fmla="*/ 397 w 707"/>
                  <a:gd name="T83" fmla="*/ 427 h 442"/>
                  <a:gd name="T84" fmla="*/ 426 w 707"/>
                  <a:gd name="T85" fmla="*/ 405 h 442"/>
                  <a:gd name="T86" fmla="*/ 448 w 707"/>
                  <a:gd name="T87" fmla="*/ 373 h 442"/>
                  <a:gd name="T88" fmla="*/ 456 w 707"/>
                  <a:gd name="T89" fmla="*/ 352 h 442"/>
                  <a:gd name="T90" fmla="*/ 462 w 707"/>
                  <a:gd name="T91" fmla="*/ 339 h 442"/>
                  <a:gd name="T92" fmla="*/ 475 w 707"/>
                  <a:gd name="T93" fmla="*/ 317 h 442"/>
                  <a:gd name="T94" fmla="*/ 496 w 707"/>
                  <a:gd name="T95" fmla="*/ 290 h 442"/>
                  <a:gd name="T96" fmla="*/ 524 w 707"/>
                  <a:gd name="T97" fmla="*/ 265 h 442"/>
                  <a:gd name="T98" fmla="*/ 561 w 707"/>
                  <a:gd name="T99" fmla="*/ 244 h 442"/>
                  <a:gd name="T100" fmla="*/ 606 w 707"/>
                  <a:gd name="T101" fmla="*/ 233 h 442"/>
                  <a:gd name="T102" fmla="*/ 662 w 707"/>
                  <a:gd name="T103" fmla="*/ 234 h 442"/>
                  <a:gd name="T104" fmla="*/ 707 w 707"/>
                  <a:gd name="T105" fmla="*/ 200 h 442"/>
                  <a:gd name="T106" fmla="*/ 633 w 707"/>
                  <a:gd name="T107" fmla="*/ 190 h 442"/>
                  <a:gd name="T108" fmla="*/ 571 w 707"/>
                  <a:gd name="T109" fmla="*/ 197 h 442"/>
                  <a:gd name="T110" fmla="*/ 521 w 707"/>
                  <a:gd name="T111" fmla="*/ 219 h 442"/>
                  <a:gd name="T112" fmla="*/ 481 w 707"/>
                  <a:gd name="T113" fmla="*/ 249 h 442"/>
                  <a:gd name="T114" fmla="*/ 451 w 707"/>
                  <a:gd name="T115" fmla="*/ 281 h 442"/>
                  <a:gd name="T116" fmla="*/ 431 w 707"/>
                  <a:gd name="T117" fmla="*/ 311 h 442"/>
                  <a:gd name="T118" fmla="*/ 419 w 707"/>
                  <a:gd name="T119" fmla="*/ 333 h 442"/>
                  <a:gd name="T120" fmla="*/ 416 w 707"/>
                  <a:gd name="T121" fmla="*/ 3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442">
                    <a:moveTo>
                      <a:pt x="416" y="342"/>
                    </a:moveTo>
                    <a:lnTo>
                      <a:pt x="412" y="355"/>
                    </a:lnTo>
                    <a:lnTo>
                      <a:pt x="404" y="365"/>
                    </a:lnTo>
                    <a:lnTo>
                      <a:pt x="397" y="376"/>
                    </a:lnTo>
                    <a:lnTo>
                      <a:pt x="388" y="384"/>
                    </a:lnTo>
                    <a:lnTo>
                      <a:pt x="376" y="392"/>
                    </a:lnTo>
                    <a:lnTo>
                      <a:pt x="366" y="396"/>
                    </a:lnTo>
                    <a:lnTo>
                      <a:pt x="354" y="399"/>
                    </a:lnTo>
                    <a:lnTo>
                      <a:pt x="341" y="401"/>
                    </a:lnTo>
                    <a:lnTo>
                      <a:pt x="325" y="399"/>
                    </a:lnTo>
                    <a:lnTo>
                      <a:pt x="311" y="395"/>
                    </a:lnTo>
                    <a:lnTo>
                      <a:pt x="298" y="387"/>
                    </a:lnTo>
                    <a:lnTo>
                      <a:pt x="286" y="377"/>
                    </a:lnTo>
                    <a:lnTo>
                      <a:pt x="277" y="367"/>
                    </a:lnTo>
                    <a:lnTo>
                      <a:pt x="270" y="354"/>
                    </a:lnTo>
                    <a:lnTo>
                      <a:pt x="266" y="339"/>
                    </a:lnTo>
                    <a:lnTo>
                      <a:pt x="264" y="323"/>
                    </a:lnTo>
                    <a:lnTo>
                      <a:pt x="266" y="309"/>
                    </a:lnTo>
                    <a:lnTo>
                      <a:pt x="268" y="298"/>
                    </a:lnTo>
                    <a:lnTo>
                      <a:pt x="273" y="286"/>
                    </a:lnTo>
                    <a:lnTo>
                      <a:pt x="280" y="275"/>
                    </a:lnTo>
                    <a:lnTo>
                      <a:pt x="282" y="274"/>
                    </a:lnTo>
                    <a:lnTo>
                      <a:pt x="283" y="271"/>
                    </a:lnTo>
                    <a:lnTo>
                      <a:pt x="288" y="261"/>
                    </a:lnTo>
                    <a:lnTo>
                      <a:pt x="294" y="247"/>
                    </a:lnTo>
                    <a:lnTo>
                      <a:pt x="298" y="234"/>
                    </a:lnTo>
                    <a:lnTo>
                      <a:pt x="301" y="219"/>
                    </a:lnTo>
                    <a:lnTo>
                      <a:pt x="302" y="205"/>
                    </a:lnTo>
                    <a:lnTo>
                      <a:pt x="299" y="181"/>
                    </a:lnTo>
                    <a:lnTo>
                      <a:pt x="294" y="160"/>
                    </a:lnTo>
                    <a:lnTo>
                      <a:pt x="283" y="140"/>
                    </a:lnTo>
                    <a:lnTo>
                      <a:pt x="270" y="124"/>
                    </a:lnTo>
                    <a:lnTo>
                      <a:pt x="254" y="109"/>
                    </a:lnTo>
                    <a:lnTo>
                      <a:pt x="235" y="97"/>
                    </a:lnTo>
                    <a:lnTo>
                      <a:pt x="212" y="90"/>
                    </a:lnTo>
                    <a:lnTo>
                      <a:pt x="190" y="87"/>
                    </a:lnTo>
                    <a:lnTo>
                      <a:pt x="176" y="63"/>
                    </a:lnTo>
                    <a:lnTo>
                      <a:pt x="158" y="43"/>
                    </a:lnTo>
                    <a:lnTo>
                      <a:pt x="136" y="25"/>
                    </a:lnTo>
                    <a:lnTo>
                      <a:pt x="111" y="13"/>
                    </a:lnTo>
                    <a:lnTo>
                      <a:pt x="84" y="4"/>
                    </a:lnTo>
                    <a:lnTo>
                      <a:pt x="56" y="0"/>
                    </a:lnTo>
                    <a:lnTo>
                      <a:pt x="28" y="0"/>
                    </a:lnTo>
                    <a:lnTo>
                      <a:pt x="0" y="6"/>
                    </a:lnTo>
                    <a:lnTo>
                      <a:pt x="87" y="296"/>
                    </a:lnTo>
                    <a:lnTo>
                      <a:pt x="112" y="286"/>
                    </a:lnTo>
                    <a:lnTo>
                      <a:pt x="136" y="271"/>
                    </a:lnTo>
                    <a:lnTo>
                      <a:pt x="156" y="253"/>
                    </a:lnTo>
                    <a:lnTo>
                      <a:pt x="174" y="233"/>
                    </a:lnTo>
                    <a:lnTo>
                      <a:pt x="187" y="209"/>
                    </a:lnTo>
                    <a:lnTo>
                      <a:pt x="198" y="183"/>
                    </a:lnTo>
                    <a:lnTo>
                      <a:pt x="202" y="156"/>
                    </a:lnTo>
                    <a:lnTo>
                      <a:pt x="202" y="129"/>
                    </a:lnTo>
                    <a:lnTo>
                      <a:pt x="214" y="134"/>
                    </a:lnTo>
                    <a:lnTo>
                      <a:pt x="226" y="140"/>
                    </a:lnTo>
                    <a:lnTo>
                      <a:pt x="236" y="147"/>
                    </a:lnTo>
                    <a:lnTo>
                      <a:pt x="245" y="156"/>
                    </a:lnTo>
                    <a:lnTo>
                      <a:pt x="251" y="166"/>
                    </a:lnTo>
                    <a:lnTo>
                      <a:pt x="257" y="178"/>
                    </a:lnTo>
                    <a:lnTo>
                      <a:pt x="260" y="191"/>
                    </a:lnTo>
                    <a:lnTo>
                      <a:pt x="261" y="205"/>
                    </a:lnTo>
                    <a:lnTo>
                      <a:pt x="261" y="215"/>
                    </a:lnTo>
                    <a:lnTo>
                      <a:pt x="260" y="224"/>
                    </a:lnTo>
                    <a:lnTo>
                      <a:pt x="257" y="233"/>
                    </a:lnTo>
                    <a:lnTo>
                      <a:pt x="252" y="242"/>
                    </a:lnTo>
                    <a:lnTo>
                      <a:pt x="251" y="243"/>
                    </a:lnTo>
                    <a:lnTo>
                      <a:pt x="249" y="246"/>
                    </a:lnTo>
                    <a:lnTo>
                      <a:pt x="246" y="249"/>
                    </a:lnTo>
                    <a:lnTo>
                      <a:pt x="246" y="252"/>
                    </a:lnTo>
                    <a:lnTo>
                      <a:pt x="236" y="268"/>
                    </a:lnTo>
                    <a:lnTo>
                      <a:pt x="229" y="286"/>
                    </a:lnTo>
                    <a:lnTo>
                      <a:pt x="224" y="303"/>
                    </a:lnTo>
                    <a:lnTo>
                      <a:pt x="223" y="323"/>
                    </a:lnTo>
                    <a:lnTo>
                      <a:pt x="226" y="346"/>
                    </a:lnTo>
                    <a:lnTo>
                      <a:pt x="232" y="370"/>
                    </a:lnTo>
                    <a:lnTo>
                      <a:pt x="243" y="389"/>
                    </a:lnTo>
                    <a:lnTo>
                      <a:pt x="258" y="407"/>
                    </a:lnTo>
                    <a:lnTo>
                      <a:pt x="274" y="421"/>
                    </a:lnTo>
                    <a:lnTo>
                      <a:pt x="295" y="433"/>
                    </a:lnTo>
                    <a:lnTo>
                      <a:pt x="317" y="439"/>
                    </a:lnTo>
                    <a:lnTo>
                      <a:pt x="341" y="442"/>
                    </a:lnTo>
                    <a:lnTo>
                      <a:pt x="360" y="440"/>
                    </a:lnTo>
                    <a:lnTo>
                      <a:pt x="379" y="436"/>
                    </a:lnTo>
                    <a:lnTo>
                      <a:pt x="397" y="427"/>
                    </a:lnTo>
                    <a:lnTo>
                      <a:pt x="413" y="417"/>
                    </a:lnTo>
                    <a:lnTo>
                      <a:pt x="426" y="405"/>
                    </a:lnTo>
                    <a:lnTo>
                      <a:pt x="438" y="390"/>
                    </a:lnTo>
                    <a:lnTo>
                      <a:pt x="448" y="373"/>
                    </a:lnTo>
                    <a:lnTo>
                      <a:pt x="454" y="355"/>
                    </a:lnTo>
                    <a:lnTo>
                      <a:pt x="456" y="352"/>
                    </a:lnTo>
                    <a:lnTo>
                      <a:pt x="459" y="346"/>
                    </a:lnTo>
                    <a:lnTo>
                      <a:pt x="462" y="339"/>
                    </a:lnTo>
                    <a:lnTo>
                      <a:pt x="468" y="328"/>
                    </a:lnTo>
                    <a:lnTo>
                      <a:pt x="475" y="317"/>
                    </a:lnTo>
                    <a:lnTo>
                      <a:pt x="485" y="303"/>
                    </a:lnTo>
                    <a:lnTo>
                      <a:pt x="496" y="290"/>
                    </a:lnTo>
                    <a:lnTo>
                      <a:pt x="509" y="277"/>
                    </a:lnTo>
                    <a:lnTo>
                      <a:pt x="524" y="265"/>
                    </a:lnTo>
                    <a:lnTo>
                      <a:pt x="541" y="255"/>
                    </a:lnTo>
                    <a:lnTo>
                      <a:pt x="561" y="244"/>
                    </a:lnTo>
                    <a:lnTo>
                      <a:pt x="583" y="237"/>
                    </a:lnTo>
                    <a:lnTo>
                      <a:pt x="606" y="233"/>
                    </a:lnTo>
                    <a:lnTo>
                      <a:pt x="633" y="231"/>
                    </a:lnTo>
                    <a:lnTo>
                      <a:pt x="662" y="234"/>
                    </a:lnTo>
                    <a:lnTo>
                      <a:pt x="695" y="240"/>
                    </a:lnTo>
                    <a:lnTo>
                      <a:pt x="707" y="200"/>
                    </a:lnTo>
                    <a:lnTo>
                      <a:pt x="668" y="193"/>
                    </a:lnTo>
                    <a:lnTo>
                      <a:pt x="633" y="190"/>
                    </a:lnTo>
                    <a:lnTo>
                      <a:pt x="600" y="191"/>
                    </a:lnTo>
                    <a:lnTo>
                      <a:pt x="571" y="197"/>
                    </a:lnTo>
                    <a:lnTo>
                      <a:pt x="544" y="208"/>
                    </a:lnTo>
                    <a:lnTo>
                      <a:pt x="521" y="219"/>
                    </a:lnTo>
                    <a:lnTo>
                      <a:pt x="499" y="234"/>
                    </a:lnTo>
                    <a:lnTo>
                      <a:pt x="481" y="249"/>
                    </a:lnTo>
                    <a:lnTo>
                      <a:pt x="465" y="265"/>
                    </a:lnTo>
                    <a:lnTo>
                      <a:pt x="451" y="281"/>
                    </a:lnTo>
                    <a:lnTo>
                      <a:pt x="440" y="296"/>
                    </a:lnTo>
                    <a:lnTo>
                      <a:pt x="431" y="311"/>
                    </a:lnTo>
                    <a:lnTo>
                      <a:pt x="425" y="323"/>
                    </a:lnTo>
                    <a:lnTo>
                      <a:pt x="419" y="333"/>
                    </a:lnTo>
                    <a:lnTo>
                      <a:pt x="417" y="339"/>
                    </a:lnTo>
                    <a:lnTo>
                      <a:pt x="416" y="342"/>
                    </a:lnTo>
                    <a:close/>
                  </a:path>
                </a:pathLst>
              </a:custGeom>
              <a:solidFill>
                <a:srgbClr val="005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Freeform 6"/>
              <p:cNvSpPr>
                <a:spLocks/>
              </p:cNvSpPr>
              <p:nvPr/>
            </p:nvSpPr>
            <p:spPr bwMode="auto">
              <a:xfrm>
                <a:off x="467" y="1484"/>
                <a:ext cx="513" cy="567"/>
              </a:xfrm>
              <a:custGeom>
                <a:avLst/>
                <a:gdLst>
                  <a:gd name="T0" fmla="*/ 409 w 513"/>
                  <a:gd name="T1" fmla="*/ 349 h 567"/>
                  <a:gd name="T2" fmla="*/ 386 w 513"/>
                  <a:gd name="T3" fmla="*/ 340 h 567"/>
                  <a:gd name="T4" fmla="*/ 363 w 513"/>
                  <a:gd name="T5" fmla="*/ 337 h 567"/>
                  <a:gd name="T6" fmla="*/ 339 w 513"/>
                  <a:gd name="T7" fmla="*/ 333 h 567"/>
                  <a:gd name="T8" fmla="*/ 310 w 513"/>
                  <a:gd name="T9" fmla="*/ 308 h 567"/>
                  <a:gd name="T10" fmla="*/ 314 w 513"/>
                  <a:gd name="T11" fmla="*/ 243 h 567"/>
                  <a:gd name="T12" fmla="*/ 316 w 513"/>
                  <a:gd name="T13" fmla="*/ 241 h 567"/>
                  <a:gd name="T14" fmla="*/ 361 w 513"/>
                  <a:gd name="T15" fmla="*/ 266 h 567"/>
                  <a:gd name="T16" fmla="*/ 440 w 513"/>
                  <a:gd name="T17" fmla="*/ 275 h 567"/>
                  <a:gd name="T18" fmla="*/ 513 w 513"/>
                  <a:gd name="T19" fmla="*/ 247 h 567"/>
                  <a:gd name="T20" fmla="*/ 298 w 513"/>
                  <a:gd name="T21" fmla="*/ 42 h 567"/>
                  <a:gd name="T22" fmla="*/ 270 w 513"/>
                  <a:gd name="T23" fmla="*/ 125 h 567"/>
                  <a:gd name="T24" fmla="*/ 289 w 513"/>
                  <a:gd name="T25" fmla="*/ 209 h 567"/>
                  <a:gd name="T26" fmla="*/ 283 w 513"/>
                  <a:gd name="T27" fmla="*/ 216 h 567"/>
                  <a:gd name="T28" fmla="*/ 264 w 513"/>
                  <a:gd name="T29" fmla="*/ 255 h 567"/>
                  <a:gd name="T30" fmla="*/ 267 w 513"/>
                  <a:gd name="T31" fmla="*/ 311 h 567"/>
                  <a:gd name="T32" fmla="*/ 302 w 513"/>
                  <a:gd name="T33" fmla="*/ 358 h 567"/>
                  <a:gd name="T34" fmla="*/ 319 w 513"/>
                  <a:gd name="T35" fmla="*/ 368 h 567"/>
                  <a:gd name="T36" fmla="*/ 335 w 513"/>
                  <a:gd name="T37" fmla="*/ 374 h 567"/>
                  <a:gd name="T38" fmla="*/ 350 w 513"/>
                  <a:gd name="T39" fmla="*/ 377 h 567"/>
                  <a:gd name="T40" fmla="*/ 357 w 513"/>
                  <a:gd name="T41" fmla="*/ 378 h 567"/>
                  <a:gd name="T42" fmla="*/ 372 w 513"/>
                  <a:gd name="T43" fmla="*/ 378 h 567"/>
                  <a:gd name="T44" fmla="*/ 398 w 513"/>
                  <a:gd name="T45" fmla="*/ 390 h 567"/>
                  <a:gd name="T46" fmla="*/ 417 w 513"/>
                  <a:gd name="T47" fmla="*/ 417 h 567"/>
                  <a:gd name="T48" fmla="*/ 420 w 513"/>
                  <a:gd name="T49" fmla="*/ 451 h 567"/>
                  <a:gd name="T50" fmla="*/ 404 w 513"/>
                  <a:gd name="T51" fmla="*/ 479 h 567"/>
                  <a:gd name="T52" fmla="*/ 381 w 513"/>
                  <a:gd name="T53" fmla="*/ 493 h 567"/>
                  <a:gd name="T54" fmla="*/ 351 w 513"/>
                  <a:gd name="T55" fmla="*/ 495 h 567"/>
                  <a:gd name="T56" fmla="*/ 327 w 513"/>
                  <a:gd name="T57" fmla="*/ 486 h 567"/>
                  <a:gd name="T58" fmla="*/ 285 w 513"/>
                  <a:gd name="T59" fmla="*/ 471 h 567"/>
                  <a:gd name="T60" fmla="*/ 220 w 513"/>
                  <a:gd name="T61" fmla="*/ 461 h 567"/>
                  <a:gd name="T62" fmla="*/ 142 w 513"/>
                  <a:gd name="T63" fmla="*/ 465 h 567"/>
                  <a:gd name="T64" fmla="*/ 58 w 513"/>
                  <a:gd name="T65" fmla="*/ 496 h 567"/>
                  <a:gd name="T66" fmla="*/ 28 w 513"/>
                  <a:gd name="T67" fmla="*/ 567 h 567"/>
                  <a:gd name="T68" fmla="*/ 105 w 513"/>
                  <a:gd name="T69" fmla="*/ 518 h 567"/>
                  <a:gd name="T70" fmla="*/ 180 w 513"/>
                  <a:gd name="T71" fmla="*/ 501 h 567"/>
                  <a:gd name="T72" fmla="*/ 245 w 513"/>
                  <a:gd name="T73" fmla="*/ 504 h 567"/>
                  <a:gd name="T74" fmla="*/ 295 w 513"/>
                  <a:gd name="T75" fmla="*/ 517 h 567"/>
                  <a:gd name="T76" fmla="*/ 322 w 513"/>
                  <a:gd name="T77" fmla="*/ 527 h 567"/>
                  <a:gd name="T78" fmla="*/ 326 w 513"/>
                  <a:gd name="T79" fmla="*/ 530 h 567"/>
                  <a:gd name="T80" fmla="*/ 327 w 513"/>
                  <a:gd name="T81" fmla="*/ 530 h 567"/>
                  <a:gd name="T82" fmla="*/ 376 w 513"/>
                  <a:gd name="T83" fmla="*/ 536 h 567"/>
                  <a:gd name="T84" fmla="*/ 420 w 513"/>
                  <a:gd name="T85" fmla="*/ 518 h 567"/>
                  <a:gd name="T86" fmla="*/ 454 w 513"/>
                  <a:gd name="T87" fmla="*/ 479 h 567"/>
                  <a:gd name="T88" fmla="*/ 462 w 513"/>
                  <a:gd name="T89" fmla="*/ 423 h 567"/>
                  <a:gd name="T90" fmla="*/ 437 w 513"/>
                  <a:gd name="T91" fmla="*/ 37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3" h="567">
                    <a:moveTo>
                      <a:pt x="422" y="356"/>
                    </a:moveTo>
                    <a:lnTo>
                      <a:pt x="416" y="352"/>
                    </a:lnTo>
                    <a:lnTo>
                      <a:pt x="409" y="349"/>
                    </a:lnTo>
                    <a:lnTo>
                      <a:pt x="401" y="345"/>
                    </a:lnTo>
                    <a:lnTo>
                      <a:pt x="394" y="342"/>
                    </a:lnTo>
                    <a:lnTo>
                      <a:pt x="386" y="340"/>
                    </a:lnTo>
                    <a:lnTo>
                      <a:pt x="379" y="339"/>
                    </a:lnTo>
                    <a:lnTo>
                      <a:pt x="370" y="337"/>
                    </a:lnTo>
                    <a:lnTo>
                      <a:pt x="363" y="337"/>
                    </a:lnTo>
                    <a:lnTo>
                      <a:pt x="354" y="336"/>
                    </a:lnTo>
                    <a:lnTo>
                      <a:pt x="347" y="334"/>
                    </a:lnTo>
                    <a:lnTo>
                      <a:pt x="339" y="333"/>
                    </a:lnTo>
                    <a:lnTo>
                      <a:pt x="332" y="330"/>
                    </a:lnTo>
                    <a:lnTo>
                      <a:pt x="326" y="325"/>
                    </a:lnTo>
                    <a:lnTo>
                      <a:pt x="310" y="308"/>
                    </a:lnTo>
                    <a:lnTo>
                      <a:pt x="302" y="287"/>
                    </a:lnTo>
                    <a:lnTo>
                      <a:pt x="304" y="265"/>
                    </a:lnTo>
                    <a:lnTo>
                      <a:pt x="314" y="243"/>
                    </a:lnTo>
                    <a:lnTo>
                      <a:pt x="314" y="241"/>
                    </a:lnTo>
                    <a:lnTo>
                      <a:pt x="316" y="241"/>
                    </a:lnTo>
                    <a:lnTo>
                      <a:pt x="316" y="241"/>
                    </a:lnTo>
                    <a:lnTo>
                      <a:pt x="316" y="240"/>
                    </a:lnTo>
                    <a:lnTo>
                      <a:pt x="336" y="255"/>
                    </a:lnTo>
                    <a:lnTo>
                      <a:pt x="361" y="266"/>
                    </a:lnTo>
                    <a:lnTo>
                      <a:pt x="386" y="274"/>
                    </a:lnTo>
                    <a:lnTo>
                      <a:pt x="413" y="277"/>
                    </a:lnTo>
                    <a:lnTo>
                      <a:pt x="440" y="275"/>
                    </a:lnTo>
                    <a:lnTo>
                      <a:pt x="465" y="269"/>
                    </a:lnTo>
                    <a:lnTo>
                      <a:pt x="490" y="261"/>
                    </a:lnTo>
                    <a:lnTo>
                      <a:pt x="513" y="247"/>
                    </a:lnTo>
                    <a:lnTo>
                      <a:pt x="339" y="0"/>
                    </a:lnTo>
                    <a:lnTo>
                      <a:pt x="316" y="19"/>
                    </a:lnTo>
                    <a:lnTo>
                      <a:pt x="298" y="42"/>
                    </a:lnTo>
                    <a:lnTo>
                      <a:pt x="283" y="67"/>
                    </a:lnTo>
                    <a:lnTo>
                      <a:pt x="274" y="95"/>
                    </a:lnTo>
                    <a:lnTo>
                      <a:pt x="270" y="125"/>
                    </a:lnTo>
                    <a:lnTo>
                      <a:pt x="270" y="154"/>
                    </a:lnTo>
                    <a:lnTo>
                      <a:pt x="277" y="182"/>
                    </a:lnTo>
                    <a:lnTo>
                      <a:pt x="289" y="209"/>
                    </a:lnTo>
                    <a:lnTo>
                      <a:pt x="288" y="212"/>
                    </a:lnTo>
                    <a:lnTo>
                      <a:pt x="285" y="213"/>
                    </a:lnTo>
                    <a:lnTo>
                      <a:pt x="283" y="216"/>
                    </a:lnTo>
                    <a:lnTo>
                      <a:pt x="280" y="219"/>
                    </a:lnTo>
                    <a:lnTo>
                      <a:pt x="270" y="237"/>
                    </a:lnTo>
                    <a:lnTo>
                      <a:pt x="264" y="255"/>
                    </a:lnTo>
                    <a:lnTo>
                      <a:pt x="261" y="274"/>
                    </a:lnTo>
                    <a:lnTo>
                      <a:pt x="263" y="293"/>
                    </a:lnTo>
                    <a:lnTo>
                      <a:pt x="267" y="311"/>
                    </a:lnTo>
                    <a:lnTo>
                      <a:pt x="276" y="328"/>
                    </a:lnTo>
                    <a:lnTo>
                      <a:pt x="288" y="345"/>
                    </a:lnTo>
                    <a:lnTo>
                      <a:pt x="302" y="358"/>
                    </a:lnTo>
                    <a:lnTo>
                      <a:pt x="307" y="361"/>
                    </a:lnTo>
                    <a:lnTo>
                      <a:pt x="313" y="365"/>
                    </a:lnTo>
                    <a:lnTo>
                      <a:pt x="319" y="368"/>
                    </a:lnTo>
                    <a:lnTo>
                      <a:pt x="323" y="370"/>
                    </a:lnTo>
                    <a:lnTo>
                      <a:pt x="329" y="373"/>
                    </a:lnTo>
                    <a:lnTo>
                      <a:pt x="335" y="374"/>
                    </a:lnTo>
                    <a:lnTo>
                      <a:pt x="342" y="375"/>
                    </a:lnTo>
                    <a:lnTo>
                      <a:pt x="348" y="377"/>
                    </a:lnTo>
                    <a:lnTo>
                      <a:pt x="350" y="377"/>
                    </a:lnTo>
                    <a:lnTo>
                      <a:pt x="353" y="377"/>
                    </a:lnTo>
                    <a:lnTo>
                      <a:pt x="355" y="378"/>
                    </a:lnTo>
                    <a:lnTo>
                      <a:pt x="357" y="378"/>
                    </a:lnTo>
                    <a:lnTo>
                      <a:pt x="358" y="378"/>
                    </a:lnTo>
                    <a:lnTo>
                      <a:pt x="361" y="378"/>
                    </a:lnTo>
                    <a:lnTo>
                      <a:pt x="372" y="378"/>
                    </a:lnTo>
                    <a:lnTo>
                      <a:pt x="381" y="381"/>
                    </a:lnTo>
                    <a:lnTo>
                      <a:pt x="389" y="384"/>
                    </a:lnTo>
                    <a:lnTo>
                      <a:pt x="398" y="390"/>
                    </a:lnTo>
                    <a:lnTo>
                      <a:pt x="407" y="398"/>
                    </a:lnTo>
                    <a:lnTo>
                      <a:pt x="413" y="406"/>
                    </a:lnTo>
                    <a:lnTo>
                      <a:pt x="417" y="417"/>
                    </a:lnTo>
                    <a:lnTo>
                      <a:pt x="420" y="429"/>
                    </a:lnTo>
                    <a:lnTo>
                      <a:pt x="422" y="440"/>
                    </a:lnTo>
                    <a:lnTo>
                      <a:pt x="420" y="451"/>
                    </a:lnTo>
                    <a:lnTo>
                      <a:pt x="416" y="461"/>
                    </a:lnTo>
                    <a:lnTo>
                      <a:pt x="410" y="471"/>
                    </a:lnTo>
                    <a:lnTo>
                      <a:pt x="404" y="479"/>
                    </a:lnTo>
                    <a:lnTo>
                      <a:pt x="397" y="485"/>
                    </a:lnTo>
                    <a:lnTo>
                      <a:pt x="389" y="490"/>
                    </a:lnTo>
                    <a:lnTo>
                      <a:pt x="381" y="493"/>
                    </a:lnTo>
                    <a:lnTo>
                      <a:pt x="370" y="495"/>
                    </a:lnTo>
                    <a:lnTo>
                      <a:pt x="361" y="495"/>
                    </a:lnTo>
                    <a:lnTo>
                      <a:pt x="351" y="495"/>
                    </a:lnTo>
                    <a:lnTo>
                      <a:pt x="342" y="492"/>
                    </a:lnTo>
                    <a:lnTo>
                      <a:pt x="336" y="489"/>
                    </a:lnTo>
                    <a:lnTo>
                      <a:pt x="327" y="486"/>
                    </a:lnTo>
                    <a:lnTo>
                      <a:pt x="317" y="482"/>
                    </a:lnTo>
                    <a:lnTo>
                      <a:pt x="302" y="477"/>
                    </a:lnTo>
                    <a:lnTo>
                      <a:pt x="285" y="471"/>
                    </a:lnTo>
                    <a:lnTo>
                      <a:pt x="265" y="467"/>
                    </a:lnTo>
                    <a:lnTo>
                      <a:pt x="243" y="464"/>
                    </a:lnTo>
                    <a:lnTo>
                      <a:pt x="220" y="461"/>
                    </a:lnTo>
                    <a:lnTo>
                      <a:pt x="196" y="461"/>
                    </a:lnTo>
                    <a:lnTo>
                      <a:pt x="170" y="462"/>
                    </a:lnTo>
                    <a:lnTo>
                      <a:pt x="142" y="465"/>
                    </a:lnTo>
                    <a:lnTo>
                      <a:pt x="114" y="473"/>
                    </a:lnTo>
                    <a:lnTo>
                      <a:pt x="86" y="483"/>
                    </a:lnTo>
                    <a:lnTo>
                      <a:pt x="58" y="496"/>
                    </a:lnTo>
                    <a:lnTo>
                      <a:pt x="28" y="515"/>
                    </a:lnTo>
                    <a:lnTo>
                      <a:pt x="0" y="538"/>
                    </a:lnTo>
                    <a:lnTo>
                      <a:pt x="28" y="567"/>
                    </a:lnTo>
                    <a:lnTo>
                      <a:pt x="53" y="546"/>
                    </a:lnTo>
                    <a:lnTo>
                      <a:pt x="80" y="530"/>
                    </a:lnTo>
                    <a:lnTo>
                      <a:pt x="105" y="518"/>
                    </a:lnTo>
                    <a:lnTo>
                      <a:pt x="131" y="510"/>
                    </a:lnTo>
                    <a:lnTo>
                      <a:pt x="156" y="504"/>
                    </a:lnTo>
                    <a:lnTo>
                      <a:pt x="180" y="501"/>
                    </a:lnTo>
                    <a:lnTo>
                      <a:pt x="204" y="501"/>
                    </a:lnTo>
                    <a:lnTo>
                      <a:pt x="226" y="501"/>
                    </a:lnTo>
                    <a:lnTo>
                      <a:pt x="245" y="504"/>
                    </a:lnTo>
                    <a:lnTo>
                      <a:pt x="264" y="508"/>
                    </a:lnTo>
                    <a:lnTo>
                      <a:pt x="280" y="513"/>
                    </a:lnTo>
                    <a:lnTo>
                      <a:pt x="295" y="517"/>
                    </a:lnTo>
                    <a:lnTo>
                      <a:pt x="307" y="521"/>
                    </a:lnTo>
                    <a:lnTo>
                      <a:pt x="316" y="524"/>
                    </a:lnTo>
                    <a:lnTo>
                      <a:pt x="322" y="527"/>
                    </a:lnTo>
                    <a:lnTo>
                      <a:pt x="324" y="529"/>
                    </a:lnTo>
                    <a:lnTo>
                      <a:pt x="326" y="530"/>
                    </a:lnTo>
                    <a:lnTo>
                      <a:pt x="326" y="530"/>
                    </a:lnTo>
                    <a:lnTo>
                      <a:pt x="327" y="530"/>
                    </a:lnTo>
                    <a:lnTo>
                      <a:pt x="327" y="530"/>
                    </a:lnTo>
                    <a:lnTo>
                      <a:pt x="327" y="530"/>
                    </a:lnTo>
                    <a:lnTo>
                      <a:pt x="344" y="535"/>
                    </a:lnTo>
                    <a:lnTo>
                      <a:pt x="360" y="536"/>
                    </a:lnTo>
                    <a:lnTo>
                      <a:pt x="376" y="536"/>
                    </a:lnTo>
                    <a:lnTo>
                      <a:pt x="391" y="533"/>
                    </a:lnTo>
                    <a:lnTo>
                      <a:pt x="406" y="527"/>
                    </a:lnTo>
                    <a:lnTo>
                      <a:pt x="420" y="518"/>
                    </a:lnTo>
                    <a:lnTo>
                      <a:pt x="434" y="508"/>
                    </a:lnTo>
                    <a:lnTo>
                      <a:pt x="444" y="496"/>
                    </a:lnTo>
                    <a:lnTo>
                      <a:pt x="454" y="479"/>
                    </a:lnTo>
                    <a:lnTo>
                      <a:pt x="460" y="461"/>
                    </a:lnTo>
                    <a:lnTo>
                      <a:pt x="463" y="442"/>
                    </a:lnTo>
                    <a:lnTo>
                      <a:pt x="462" y="423"/>
                    </a:lnTo>
                    <a:lnTo>
                      <a:pt x="457" y="403"/>
                    </a:lnTo>
                    <a:lnTo>
                      <a:pt x="448" y="386"/>
                    </a:lnTo>
                    <a:lnTo>
                      <a:pt x="437" y="370"/>
                    </a:lnTo>
                    <a:lnTo>
                      <a:pt x="422" y="356"/>
                    </a:lnTo>
                    <a:close/>
                  </a:path>
                </a:pathLst>
              </a:custGeom>
              <a:solidFill>
                <a:srgbClr val="005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Freeform 7"/>
              <p:cNvSpPr>
                <a:spLocks/>
              </p:cNvSpPr>
              <p:nvPr/>
            </p:nvSpPr>
            <p:spPr bwMode="auto">
              <a:xfrm>
                <a:off x="999" y="1369"/>
                <a:ext cx="141" cy="290"/>
              </a:xfrm>
              <a:custGeom>
                <a:avLst/>
                <a:gdLst>
                  <a:gd name="T0" fmla="*/ 114 w 141"/>
                  <a:gd name="T1" fmla="*/ 290 h 290"/>
                  <a:gd name="T2" fmla="*/ 102 w 141"/>
                  <a:gd name="T3" fmla="*/ 290 h 290"/>
                  <a:gd name="T4" fmla="*/ 89 w 141"/>
                  <a:gd name="T5" fmla="*/ 286 h 290"/>
                  <a:gd name="T6" fmla="*/ 76 w 141"/>
                  <a:gd name="T7" fmla="*/ 275 h 290"/>
                  <a:gd name="T8" fmla="*/ 62 w 141"/>
                  <a:gd name="T9" fmla="*/ 259 h 290"/>
                  <a:gd name="T10" fmla="*/ 49 w 141"/>
                  <a:gd name="T11" fmla="*/ 240 h 290"/>
                  <a:gd name="T12" fmla="*/ 37 w 141"/>
                  <a:gd name="T13" fmla="*/ 216 h 290"/>
                  <a:gd name="T14" fmla="*/ 26 w 141"/>
                  <a:gd name="T15" fmla="*/ 191 h 290"/>
                  <a:gd name="T16" fmla="*/ 15 w 141"/>
                  <a:gd name="T17" fmla="*/ 162 h 290"/>
                  <a:gd name="T18" fmla="*/ 3 w 141"/>
                  <a:gd name="T19" fmla="*/ 103 h 290"/>
                  <a:gd name="T20" fmla="*/ 0 w 141"/>
                  <a:gd name="T21" fmla="*/ 54 h 290"/>
                  <a:gd name="T22" fmla="*/ 9 w 141"/>
                  <a:gd name="T23" fmla="*/ 17 h 290"/>
                  <a:gd name="T24" fmla="*/ 27 w 141"/>
                  <a:gd name="T25" fmla="*/ 0 h 290"/>
                  <a:gd name="T26" fmla="*/ 39 w 141"/>
                  <a:gd name="T27" fmla="*/ 0 h 290"/>
                  <a:gd name="T28" fmla="*/ 52 w 141"/>
                  <a:gd name="T29" fmla="*/ 4 h 290"/>
                  <a:gd name="T30" fmla="*/ 65 w 141"/>
                  <a:gd name="T31" fmla="*/ 16 h 290"/>
                  <a:gd name="T32" fmla="*/ 79 w 141"/>
                  <a:gd name="T33" fmla="*/ 31 h 290"/>
                  <a:gd name="T34" fmla="*/ 92 w 141"/>
                  <a:gd name="T35" fmla="*/ 50 h 290"/>
                  <a:gd name="T36" fmla="*/ 105 w 141"/>
                  <a:gd name="T37" fmla="*/ 73 h 290"/>
                  <a:gd name="T38" fmla="*/ 116 w 141"/>
                  <a:gd name="T39" fmla="*/ 100 h 290"/>
                  <a:gd name="T40" fmla="*/ 126 w 141"/>
                  <a:gd name="T41" fmla="*/ 128 h 290"/>
                  <a:gd name="T42" fmla="*/ 138 w 141"/>
                  <a:gd name="T43" fmla="*/ 187 h 290"/>
                  <a:gd name="T44" fmla="*/ 141 w 141"/>
                  <a:gd name="T45" fmla="*/ 236 h 290"/>
                  <a:gd name="T46" fmla="*/ 132 w 141"/>
                  <a:gd name="T47" fmla="*/ 272 h 290"/>
                  <a:gd name="T48" fmla="*/ 114 w 141"/>
                  <a:gd name="T49"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1" h="290">
                    <a:moveTo>
                      <a:pt x="114" y="290"/>
                    </a:moveTo>
                    <a:lnTo>
                      <a:pt x="102" y="290"/>
                    </a:lnTo>
                    <a:lnTo>
                      <a:pt x="89" y="286"/>
                    </a:lnTo>
                    <a:lnTo>
                      <a:pt x="76" y="275"/>
                    </a:lnTo>
                    <a:lnTo>
                      <a:pt x="62" y="259"/>
                    </a:lnTo>
                    <a:lnTo>
                      <a:pt x="49" y="240"/>
                    </a:lnTo>
                    <a:lnTo>
                      <a:pt x="37" y="216"/>
                    </a:lnTo>
                    <a:lnTo>
                      <a:pt x="26" y="191"/>
                    </a:lnTo>
                    <a:lnTo>
                      <a:pt x="15" y="162"/>
                    </a:lnTo>
                    <a:lnTo>
                      <a:pt x="3" y="103"/>
                    </a:lnTo>
                    <a:lnTo>
                      <a:pt x="0" y="54"/>
                    </a:lnTo>
                    <a:lnTo>
                      <a:pt x="9" y="17"/>
                    </a:lnTo>
                    <a:lnTo>
                      <a:pt x="27" y="0"/>
                    </a:lnTo>
                    <a:lnTo>
                      <a:pt x="39" y="0"/>
                    </a:lnTo>
                    <a:lnTo>
                      <a:pt x="52" y="4"/>
                    </a:lnTo>
                    <a:lnTo>
                      <a:pt x="65" y="16"/>
                    </a:lnTo>
                    <a:lnTo>
                      <a:pt x="79" y="31"/>
                    </a:lnTo>
                    <a:lnTo>
                      <a:pt x="92" y="50"/>
                    </a:lnTo>
                    <a:lnTo>
                      <a:pt x="105" y="73"/>
                    </a:lnTo>
                    <a:lnTo>
                      <a:pt x="116" y="100"/>
                    </a:lnTo>
                    <a:lnTo>
                      <a:pt x="126" y="128"/>
                    </a:lnTo>
                    <a:lnTo>
                      <a:pt x="138" y="187"/>
                    </a:lnTo>
                    <a:lnTo>
                      <a:pt x="141" y="236"/>
                    </a:lnTo>
                    <a:lnTo>
                      <a:pt x="132" y="272"/>
                    </a:lnTo>
                    <a:lnTo>
                      <a:pt x="114" y="290"/>
                    </a:lnTo>
                    <a:close/>
                  </a:path>
                </a:pathLst>
              </a:custGeom>
              <a:solidFill>
                <a:srgbClr val="A0E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Freeform 8"/>
              <p:cNvSpPr>
                <a:spLocks/>
              </p:cNvSpPr>
              <p:nvPr/>
            </p:nvSpPr>
            <p:spPr bwMode="auto">
              <a:xfrm>
                <a:off x="1029" y="1428"/>
                <a:ext cx="35" cy="69"/>
              </a:xfrm>
              <a:custGeom>
                <a:avLst/>
                <a:gdLst>
                  <a:gd name="T0" fmla="*/ 0 w 35"/>
                  <a:gd name="T1" fmla="*/ 4 h 69"/>
                  <a:gd name="T2" fmla="*/ 19 w 35"/>
                  <a:gd name="T3" fmla="*/ 69 h 69"/>
                  <a:gd name="T4" fmla="*/ 35 w 35"/>
                  <a:gd name="T5" fmla="*/ 63 h 69"/>
                  <a:gd name="T6" fmla="*/ 16 w 35"/>
                  <a:gd name="T7" fmla="*/ 0 h 69"/>
                  <a:gd name="T8" fmla="*/ 0 w 35"/>
                  <a:gd name="T9" fmla="*/ 4 h 69"/>
                </a:gdLst>
                <a:ahLst/>
                <a:cxnLst>
                  <a:cxn ang="0">
                    <a:pos x="T0" y="T1"/>
                  </a:cxn>
                  <a:cxn ang="0">
                    <a:pos x="T2" y="T3"/>
                  </a:cxn>
                  <a:cxn ang="0">
                    <a:pos x="T4" y="T5"/>
                  </a:cxn>
                  <a:cxn ang="0">
                    <a:pos x="T6" y="T7"/>
                  </a:cxn>
                  <a:cxn ang="0">
                    <a:pos x="T8" y="T9"/>
                  </a:cxn>
                </a:cxnLst>
                <a:rect l="0" t="0" r="r" b="b"/>
                <a:pathLst>
                  <a:path w="35" h="69">
                    <a:moveTo>
                      <a:pt x="0" y="4"/>
                    </a:moveTo>
                    <a:lnTo>
                      <a:pt x="19" y="69"/>
                    </a:lnTo>
                    <a:lnTo>
                      <a:pt x="35" y="63"/>
                    </a:lnTo>
                    <a:lnTo>
                      <a:pt x="16"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Freeform 9"/>
              <p:cNvSpPr>
                <a:spLocks/>
              </p:cNvSpPr>
              <p:nvPr/>
            </p:nvSpPr>
            <p:spPr bwMode="auto">
              <a:xfrm>
                <a:off x="1061" y="1534"/>
                <a:ext cx="36" cy="69"/>
              </a:xfrm>
              <a:custGeom>
                <a:avLst/>
                <a:gdLst>
                  <a:gd name="T0" fmla="*/ 0 w 36"/>
                  <a:gd name="T1" fmla="*/ 6 h 69"/>
                  <a:gd name="T2" fmla="*/ 20 w 36"/>
                  <a:gd name="T3" fmla="*/ 69 h 69"/>
                  <a:gd name="T4" fmla="*/ 36 w 36"/>
                  <a:gd name="T5" fmla="*/ 65 h 69"/>
                  <a:gd name="T6" fmla="*/ 17 w 36"/>
                  <a:gd name="T7" fmla="*/ 0 h 69"/>
                  <a:gd name="T8" fmla="*/ 0 w 36"/>
                  <a:gd name="T9" fmla="*/ 6 h 69"/>
                </a:gdLst>
                <a:ahLst/>
                <a:cxnLst>
                  <a:cxn ang="0">
                    <a:pos x="T0" y="T1"/>
                  </a:cxn>
                  <a:cxn ang="0">
                    <a:pos x="T2" y="T3"/>
                  </a:cxn>
                  <a:cxn ang="0">
                    <a:pos x="T4" y="T5"/>
                  </a:cxn>
                  <a:cxn ang="0">
                    <a:pos x="T6" y="T7"/>
                  </a:cxn>
                  <a:cxn ang="0">
                    <a:pos x="T8" y="T9"/>
                  </a:cxn>
                </a:cxnLst>
                <a:rect l="0" t="0" r="r" b="b"/>
                <a:pathLst>
                  <a:path w="36" h="69">
                    <a:moveTo>
                      <a:pt x="0" y="6"/>
                    </a:moveTo>
                    <a:lnTo>
                      <a:pt x="20" y="69"/>
                    </a:lnTo>
                    <a:lnTo>
                      <a:pt x="36" y="65"/>
                    </a:lnTo>
                    <a:lnTo>
                      <a:pt x="17"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Freeform 14"/>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15"/>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Freeform 16"/>
              <p:cNvSpPr>
                <a:spLocks/>
              </p:cNvSpPr>
              <p:nvPr/>
            </p:nvSpPr>
            <p:spPr bwMode="auto">
              <a:xfrm>
                <a:off x="794" y="1479"/>
                <a:ext cx="198" cy="257"/>
              </a:xfrm>
              <a:custGeom>
                <a:avLst/>
                <a:gdLst>
                  <a:gd name="T0" fmla="*/ 186 w 198"/>
                  <a:gd name="T1" fmla="*/ 252 h 257"/>
                  <a:gd name="T2" fmla="*/ 194 w 198"/>
                  <a:gd name="T3" fmla="*/ 243 h 257"/>
                  <a:gd name="T4" fmla="*/ 198 w 198"/>
                  <a:gd name="T5" fmla="*/ 230 h 257"/>
                  <a:gd name="T6" fmla="*/ 198 w 198"/>
                  <a:gd name="T7" fmla="*/ 212 h 257"/>
                  <a:gd name="T8" fmla="*/ 195 w 198"/>
                  <a:gd name="T9" fmla="*/ 193 h 257"/>
                  <a:gd name="T10" fmla="*/ 188 w 198"/>
                  <a:gd name="T11" fmla="*/ 170 h 257"/>
                  <a:gd name="T12" fmla="*/ 177 w 198"/>
                  <a:gd name="T13" fmla="*/ 146 h 257"/>
                  <a:gd name="T14" fmla="*/ 163 w 198"/>
                  <a:gd name="T15" fmla="*/ 121 h 257"/>
                  <a:gd name="T16" fmla="*/ 146 w 198"/>
                  <a:gd name="T17" fmla="*/ 95 h 257"/>
                  <a:gd name="T18" fmla="*/ 127 w 198"/>
                  <a:gd name="T19" fmla="*/ 71 h 257"/>
                  <a:gd name="T20" fmla="*/ 108 w 198"/>
                  <a:gd name="T21" fmla="*/ 49 h 257"/>
                  <a:gd name="T22" fmla="*/ 89 w 198"/>
                  <a:gd name="T23" fmla="*/ 31 h 257"/>
                  <a:gd name="T24" fmla="*/ 71 w 198"/>
                  <a:gd name="T25" fmla="*/ 16 h 257"/>
                  <a:gd name="T26" fmla="*/ 54 w 198"/>
                  <a:gd name="T27" fmla="*/ 6 h 257"/>
                  <a:gd name="T28" fmla="*/ 37 w 198"/>
                  <a:gd name="T29" fmla="*/ 2 h 257"/>
                  <a:gd name="T30" fmla="*/ 23 w 198"/>
                  <a:gd name="T31" fmla="*/ 0 h 257"/>
                  <a:gd name="T32" fmla="*/ 12 w 198"/>
                  <a:gd name="T33" fmla="*/ 5 h 257"/>
                  <a:gd name="T34" fmla="*/ 5 w 198"/>
                  <a:gd name="T35" fmla="*/ 13 h 257"/>
                  <a:gd name="T36" fmla="*/ 0 w 198"/>
                  <a:gd name="T37" fmla="*/ 27 h 257"/>
                  <a:gd name="T38" fmla="*/ 0 w 198"/>
                  <a:gd name="T39" fmla="*/ 44 h 257"/>
                  <a:gd name="T40" fmla="*/ 3 w 198"/>
                  <a:gd name="T41" fmla="*/ 64 h 257"/>
                  <a:gd name="T42" fmla="*/ 11 w 198"/>
                  <a:gd name="T43" fmla="*/ 87 h 257"/>
                  <a:gd name="T44" fmla="*/ 21 w 198"/>
                  <a:gd name="T45" fmla="*/ 111 h 257"/>
                  <a:gd name="T46" fmla="*/ 36 w 198"/>
                  <a:gd name="T47" fmla="*/ 136 h 257"/>
                  <a:gd name="T48" fmla="*/ 52 w 198"/>
                  <a:gd name="T49" fmla="*/ 162 h 257"/>
                  <a:gd name="T50" fmla="*/ 71 w 198"/>
                  <a:gd name="T51" fmla="*/ 186 h 257"/>
                  <a:gd name="T52" fmla="*/ 90 w 198"/>
                  <a:gd name="T53" fmla="*/ 208 h 257"/>
                  <a:gd name="T54" fmla="*/ 110 w 198"/>
                  <a:gd name="T55" fmla="*/ 226 h 257"/>
                  <a:gd name="T56" fmla="*/ 129 w 198"/>
                  <a:gd name="T57" fmla="*/ 240 h 257"/>
                  <a:gd name="T58" fmla="*/ 145 w 198"/>
                  <a:gd name="T59" fmla="*/ 251 h 257"/>
                  <a:gd name="T60" fmla="*/ 161 w 198"/>
                  <a:gd name="T61" fmla="*/ 255 h 257"/>
                  <a:gd name="T62" fmla="*/ 176 w 198"/>
                  <a:gd name="T63" fmla="*/ 257 h 257"/>
                  <a:gd name="T64" fmla="*/ 186 w 198"/>
                  <a:gd name="T65" fmla="*/ 2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8" h="257">
                    <a:moveTo>
                      <a:pt x="186" y="252"/>
                    </a:moveTo>
                    <a:lnTo>
                      <a:pt x="194" y="243"/>
                    </a:lnTo>
                    <a:lnTo>
                      <a:pt x="198" y="230"/>
                    </a:lnTo>
                    <a:lnTo>
                      <a:pt x="198" y="212"/>
                    </a:lnTo>
                    <a:lnTo>
                      <a:pt x="195" y="193"/>
                    </a:lnTo>
                    <a:lnTo>
                      <a:pt x="188" y="170"/>
                    </a:lnTo>
                    <a:lnTo>
                      <a:pt x="177" y="146"/>
                    </a:lnTo>
                    <a:lnTo>
                      <a:pt x="163" y="121"/>
                    </a:lnTo>
                    <a:lnTo>
                      <a:pt x="146" y="95"/>
                    </a:lnTo>
                    <a:lnTo>
                      <a:pt x="127" y="71"/>
                    </a:lnTo>
                    <a:lnTo>
                      <a:pt x="108" y="49"/>
                    </a:lnTo>
                    <a:lnTo>
                      <a:pt x="89" y="31"/>
                    </a:lnTo>
                    <a:lnTo>
                      <a:pt x="71" y="16"/>
                    </a:lnTo>
                    <a:lnTo>
                      <a:pt x="54" y="6"/>
                    </a:lnTo>
                    <a:lnTo>
                      <a:pt x="37" y="2"/>
                    </a:lnTo>
                    <a:lnTo>
                      <a:pt x="23" y="0"/>
                    </a:lnTo>
                    <a:lnTo>
                      <a:pt x="12" y="5"/>
                    </a:lnTo>
                    <a:lnTo>
                      <a:pt x="5" y="13"/>
                    </a:lnTo>
                    <a:lnTo>
                      <a:pt x="0" y="27"/>
                    </a:lnTo>
                    <a:lnTo>
                      <a:pt x="0" y="44"/>
                    </a:lnTo>
                    <a:lnTo>
                      <a:pt x="3" y="64"/>
                    </a:lnTo>
                    <a:lnTo>
                      <a:pt x="11" y="87"/>
                    </a:lnTo>
                    <a:lnTo>
                      <a:pt x="21" y="111"/>
                    </a:lnTo>
                    <a:lnTo>
                      <a:pt x="36" y="136"/>
                    </a:lnTo>
                    <a:lnTo>
                      <a:pt x="52" y="162"/>
                    </a:lnTo>
                    <a:lnTo>
                      <a:pt x="71" y="186"/>
                    </a:lnTo>
                    <a:lnTo>
                      <a:pt x="90" y="208"/>
                    </a:lnTo>
                    <a:lnTo>
                      <a:pt x="110" y="226"/>
                    </a:lnTo>
                    <a:lnTo>
                      <a:pt x="129" y="240"/>
                    </a:lnTo>
                    <a:lnTo>
                      <a:pt x="145" y="251"/>
                    </a:lnTo>
                    <a:lnTo>
                      <a:pt x="161" y="255"/>
                    </a:lnTo>
                    <a:lnTo>
                      <a:pt x="176" y="257"/>
                    </a:lnTo>
                    <a:lnTo>
                      <a:pt x="186" y="252"/>
                    </a:lnTo>
                    <a:close/>
                  </a:path>
                </a:pathLst>
              </a:custGeom>
              <a:solidFill>
                <a:srgbClr val="A0E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Freeform 17"/>
              <p:cNvSpPr>
                <a:spLocks/>
              </p:cNvSpPr>
              <p:nvPr/>
            </p:nvSpPr>
            <p:spPr bwMode="auto">
              <a:xfrm>
                <a:off x="849" y="1457"/>
                <a:ext cx="146" cy="127"/>
              </a:xfrm>
              <a:custGeom>
                <a:avLst/>
                <a:gdLst>
                  <a:gd name="T0" fmla="*/ 140 w 146"/>
                  <a:gd name="T1" fmla="*/ 13 h 127"/>
                  <a:gd name="T2" fmla="*/ 136 w 146"/>
                  <a:gd name="T3" fmla="*/ 9 h 127"/>
                  <a:gd name="T4" fmla="*/ 131 w 146"/>
                  <a:gd name="T5" fmla="*/ 5 h 127"/>
                  <a:gd name="T6" fmla="*/ 125 w 146"/>
                  <a:gd name="T7" fmla="*/ 3 h 127"/>
                  <a:gd name="T8" fmla="*/ 119 w 146"/>
                  <a:gd name="T9" fmla="*/ 0 h 127"/>
                  <a:gd name="T10" fmla="*/ 114 w 146"/>
                  <a:gd name="T11" fmla="*/ 0 h 127"/>
                  <a:gd name="T12" fmla="*/ 108 w 146"/>
                  <a:gd name="T13" fmla="*/ 2 h 127"/>
                  <a:gd name="T14" fmla="*/ 102 w 146"/>
                  <a:gd name="T15" fmla="*/ 3 h 127"/>
                  <a:gd name="T16" fmla="*/ 96 w 146"/>
                  <a:gd name="T17" fmla="*/ 6 h 127"/>
                  <a:gd name="T18" fmla="*/ 94 w 146"/>
                  <a:gd name="T19" fmla="*/ 5 h 127"/>
                  <a:gd name="T20" fmla="*/ 0 w 146"/>
                  <a:gd name="T21" fmla="*/ 72 h 127"/>
                  <a:gd name="T22" fmla="*/ 38 w 146"/>
                  <a:gd name="T23" fmla="*/ 127 h 127"/>
                  <a:gd name="T24" fmla="*/ 133 w 146"/>
                  <a:gd name="T25" fmla="*/ 59 h 127"/>
                  <a:gd name="T26" fmla="*/ 133 w 146"/>
                  <a:gd name="T27" fmla="*/ 59 h 127"/>
                  <a:gd name="T28" fmla="*/ 142 w 146"/>
                  <a:gd name="T29" fmla="*/ 49 h 127"/>
                  <a:gd name="T30" fmla="*/ 146 w 146"/>
                  <a:gd name="T31" fmla="*/ 37 h 127"/>
                  <a:gd name="T32" fmla="*/ 146 w 146"/>
                  <a:gd name="T33" fmla="*/ 25 h 127"/>
                  <a:gd name="T34" fmla="*/ 140 w 146"/>
                  <a:gd name="T3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27">
                    <a:moveTo>
                      <a:pt x="140" y="13"/>
                    </a:moveTo>
                    <a:lnTo>
                      <a:pt x="136" y="9"/>
                    </a:lnTo>
                    <a:lnTo>
                      <a:pt x="131" y="5"/>
                    </a:lnTo>
                    <a:lnTo>
                      <a:pt x="125" y="3"/>
                    </a:lnTo>
                    <a:lnTo>
                      <a:pt x="119" y="0"/>
                    </a:lnTo>
                    <a:lnTo>
                      <a:pt x="114" y="0"/>
                    </a:lnTo>
                    <a:lnTo>
                      <a:pt x="108" y="2"/>
                    </a:lnTo>
                    <a:lnTo>
                      <a:pt x="102" y="3"/>
                    </a:lnTo>
                    <a:lnTo>
                      <a:pt x="96" y="6"/>
                    </a:lnTo>
                    <a:lnTo>
                      <a:pt x="94" y="5"/>
                    </a:lnTo>
                    <a:lnTo>
                      <a:pt x="0" y="72"/>
                    </a:lnTo>
                    <a:lnTo>
                      <a:pt x="38" y="127"/>
                    </a:lnTo>
                    <a:lnTo>
                      <a:pt x="133" y="59"/>
                    </a:lnTo>
                    <a:lnTo>
                      <a:pt x="133" y="59"/>
                    </a:lnTo>
                    <a:lnTo>
                      <a:pt x="142" y="49"/>
                    </a:lnTo>
                    <a:lnTo>
                      <a:pt x="146" y="37"/>
                    </a:lnTo>
                    <a:lnTo>
                      <a:pt x="146" y="25"/>
                    </a:lnTo>
                    <a:lnTo>
                      <a:pt x="140" y="13"/>
                    </a:lnTo>
                    <a:close/>
                  </a:path>
                </a:pathLst>
              </a:custGeom>
              <a:solidFill>
                <a:srgbClr val="005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Freeform 18"/>
              <p:cNvSpPr>
                <a:spLocks/>
              </p:cNvSpPr>
              <p:nvPr/>
            </p:nvSpPr>
            <p:spPr bwMode="auto">
              <a:xfrm>
                <a:off x="917" y="1553"/>
                <a:ext cx="146" cy="127"/>
              </a:xfrm>
              <a:custGeom>
                <a:avLst/>
                <a:gdLst>
                  <a:gd name="T0" fmla="*/ 140 w 146"/>
                  <a:gd name="T1" fmla="*/ 15 h 127"/>
                  <a:gd name="T2" fmla="*/ 136 w 146"/>
                  <a:gd name="T3" fmla="*/ 10 h 127"/>
                  <a:gd name="T4" fmla="*/ 131 w 146"/>
                  <a:gd name="T5" fmla="*/ 6 h 127"/>
                  <a:gd name="T6" fmla="*/ 125 w 146"/>
                  <a:gd name="T7" fmla="*/ 3 h 127"/>
                  <a:gd name="T8" fmla="*/ 119 w 146"/>
                  <a:gd name="T9" fmla="*/ 1 h 127"/>
                  <a:gd name="T10" fmla="*/ 113 w 146"/>
                  <a:gd name="T11" fmla="*/ 0 h 127"/>
                  <a:gd name="T12" fmla="*/ 108 w 146"/>
                  <a:gd name="T13" fmla="*/ 1 h 127"/>
                  <a:gd name="T14" fmla="*/ 102 w 146"/>
                  <a:gd name="T15" fmla="*/ 3 h 127"/>
                  <a:gd name="T16" fmla="*/ 96 w 146"/>
                  <a:gd name="T17" fmla="*/ 6 h 127"/>
                  <a:gd name="T18" fmla="*/ 96 w 146"/>
                  <a:gd name="T19" fmla="*/ 4 h 127"/>
                  <a:gd name="T20" fmla="*/ 0 w 146"/>
                  <a:gd name="T21" fmla="*/ 72 h 127"/>
                  <a:gd name="T22" fmla="*/ 38 w 146"/>
                  <a:gd name="T23" fmla="*/ 127 h 127"/>
                  <a:gd name="T24" fmla="*/ 134 w 146"/>
                  <a:gd name="T25" fmla="*/ 59 h 127"/>
                  <a:gd name="T26" fmla="*/ 133 w 146"/>
                  <a:gd name="T27" fmla="*/ 59 h 127"/>
                  <a:gd name="T28" fmla="*/ 141 w 146"/>
                  <a:gd name="T29" fmla="*/ 50 h 127"/>
                  <a:gd name="T30" fmla="*/ 146 w 146"/>
                  <a:gd name="T31" fmla="*/ 38 h 127"/>
                  <a:gd name="T32" fmla="*/ 146 w 146"/>
                  <a:gd name="T33" fmla="*/ 25 h 127"/>
                  <a:gd name="T34" fmla="*/ 140 w 146"/>
                  <a:gd name="T35"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27">
                    <a:moveTo>
                      <a:pt x="140" y="15"/>
                    </a:moveTo>
                    <a:lnTo>
                      <a:pt x="136" y="10"/>
                    </a:lnTo>
                    <a:lnTo>
                      <a:pt x="131" y="6"/>
                    </a:lnTo>
                    <a:lnTo>
                      <a:pt x="125" y="3"/>
                    </a:lnTo>
                    <a:lnTo>
                      <a:pt x="119" y="1"/>
                    </a:lnTo>
                    <a:lnTo>
                      <a:pt x="113" y="0"/>
                    </a:lnTo>
                    <a:lnTo>
                      <a:pt x="108" y="1"/>
                    </a:lnTo>
                    <a:lnTo>
                      <a:pt x="102" y="3"/>
                    </a:lnTo>
                    <a:lnTo>
                      <a:pt x="96" y="6"/>
                    </a:lnTo>
                    <a:lnTo>
                      <a:pt x="96" y="4"/>
                    </a:lnTo>
                    <a:lnTo>
                      <a:pt x="0" y="72"/>
                    </a:lnTo>
                    <a:lnTo>
                      <a:pt x="38" y="127"/>
                    </a:lnTo>
                    <a:lnTo>
                      <a:pt x="134" y="59"/>
                    </a:lnTo>
                    <a:lnTo>
                      <a:pt x="133" y="59"/>
                    </a:lnTo>
                    <a:lnTo>
                      <a:pt x="141" y="50"/>
                    </a:lnTo>
                    <a:lnTo>
                      <a:pt x="146" y="38"/>
                    </a:lnTo>
                    <a:lnTo>
                      <a:pt x="146" y="25"/>
                    </a:lnTo>
                    <a:lnTo>
                      <a:pt x="140" y="15"/>
                    </a:lnTo>
                    <a:close/>
                  </a:path>
                </a:pathLst>
              </a:custGeom>
              <a:solidFill>
                <a:srgbClr val="005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34" name="Picture 33"/>
            <p:cNvPicPr>
              <a:picLocks noChangeAspect="1"/>
            </p:cNvPicPr>
            <p:nvPr/>
          </p:nvPicPr>
          <p:blipFill>
            <a:blip r:embed="rId4">
              <a:extLst>
                <a:ext uri="{BEBA8EAE-BF5A-486C-A8C5-ECC9F3942E4B}">
                  <a14:imgProps xmlns:a14="http://schemas.microsoft.com/office/drawing/2010/main">
                    <a14:imgLayer r:embed="rId5">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sp>
        <p:nvSpPr>
          <p:cNvPr id="11" name="Title 10"/>
          <p:cNvSpPr>
            <a:spLocks noGrp="1"/>
          </p:cNvSpPr>
          <p:nvPr>
            <p:ph type="title"/>
          </p:nvPr>
        </p:nvSpPr>
        <p:spPr>
          <a:xfrm>
            <a:off x="3003160" y="233288"/>
            <a:ext cx="2667412" cy="762000"/>
          </a:xfrm>
        </p:spPr>
        <p:txBody>
          <a:bodyPr>
            <a:normAutofit/>
          </a:bodyPr>
          <a:lstStyle/>
          <a:p>
            <a:pPr algn="ctr"/>
            <a:r>
              <a:rPr lang="en-US" sz="4000" dirty="0">
                <a:latin typeface="Berlin Sans FB" pitchFamily="34" charset="0"/>
              </a:rPr>
              <a:t>Mr. Watt</a:t>
            </a:r>
          </a:p>
        </p:txBody>
      </p:sp>
      <p:pic>
        <p:nvPicPr>
          <p:cNvPr id="20" name="Picture 1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324600" y="5054298"/>
            <a:ext cx="2532434" cy="1646082"/>
          </a:xfrm>
          <a:prstGeom prst="rect">
            <a:avLst/>
          </a:prstGeom>
          <a:ln>
            <a:noFill/>
          </a:ln>
        </p:spPr>
      </p:pic>
      <p:grpSp>
        <p:nvGrpSpPr>
          <p:cNvPr id="22" name="Group 21"/>
          <p:cNvGrpSpPr/>
          <p:nvPr/>
        </p:nvGrpSpPr>
        <p:grpSpPr>
          <a:xfrm>
            <a:off x="2159852" y="770730"/>
            <a:ext cx="4160651" cy="4890998"/>
            <a:chOff x="1372713" y="644845"/>
            <a:chExt cx="4586657" cy="5404798"/>
          </a:xfrm>
        </p:grpSpPr>
        <p:grpSp>
          <p:nvGrpSpPr>
            <p:cNvPr id="23" name="Group 4"/>
            <p:cNvGrpSpPr>
              <a:grpSpLocks noChangeAspect="1"/>
            </p:cNvGrpSpPr>
            <p:nvPr/>
          </p:nvGrpSpPr>
          <p:grpSpPr bwMode="auto">
            <a:xfrm rot="1107665">
              <a:off x="1372713" y="644845"/>
              <a:ext cx="4586657" cy="5404798"/>
              <a:chOff x="467" y="1295"/>
              <a:chExt cx="1267" cy="1493"/>
            </a:xfrm>
          </p:grpSpPr>
          <p:sp>
            <p:nvSpPr>
              <p:cNvPr id="25" name="AutoShape 3"/>
              <p:cNvSpPr>
                <a:spLocks noChangeAspect="1" noChangeArrowheads="1" noTextEdit="1"/>
              </p:cNvSpPr>
              <p:nvPr/>
            </p:nvSpPr>
            <p:spPr bwMode="auto">
              <a:xfrm>
                <a:off x="467" y="1295"/>
                <a:ext cx="1267" cy="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Freeform 5"/>
              <p:cNvSpPr>
                <a:spLocks/>
              </p:cNvSpPr>
              <p:nvPr/>
            </p:nvSpPr>
            <p:spPr bwMode="auto">
              <a:xfrm>
                <a:off x="1026" y="1363"/>
                <a:ext cx="707" cy="442"/>
              </a:xfrm>
              <a:custGeom>
                <a:avLst/>
                <a:gdLst>
                  <a:gd name="T0" fmla="*/ 412 w 707"/>
                  <a:gd name="T1" fmla="*/ 355 h 442"/>
                  <a:gd name="T2" fmla="*/ 397 w 707"/>
                  <a:gd name="T3" fmla="*/ 376 h 442"/>
                  <a:gd name="T4" fmla="*/ 376 w 707"/>
                  <a:gd name="T5" fmla="*/ 392 h 442"/>
                  <a:gd name="T6" fmla="*/ 354 w 707"/>
                  <a:gd name="T7" fmla="*/ 399 h 442"/>
                  <a:gd name="T8" fmla="*/ 325 w 707"/>
                  <a:gd name="T9" fmla="*/ 399 h 442"/>
                  <a:gd name="T10" fmla="*/ 298 w 707"/>
                  <a:gd name="T11" fmla="*/ 387 h 442"/>
                  <a:gd name="T12" fmla="*/ 277 w 707"/>
                  <a:gd name="T13" fmla="*/ 367 h 442"/>
                  <a:gd name="T14" fmla="*/ 266 w 707"/>
                  <a:gd name="T15" fmla="*/ 339 h 442"/>
                  <a:gd name="T16" fmla="*/ 266 w 707"/>
                  <a:gd name="T17" fmla="*/ 309 h 442"/>
                  <a:gd name="T18" fmla="*/ 273 w 707"/>
                  <a:gd name="T19" fmla="*/ 286 h 442"/>
                  <a:gd name="T20" fmla="*/ 282 w 707"/>
                  <a:gd name="T21" fmla="*/ 274 h 442"/>
                  <a:gd name="T22" fmla="*/ 288 w 707"/>
                  <a:gd name="T23" fmla="*/ 261 h 442"/>
                  <a:gd name="T24" fmla="*/ 298 w 707"/>
                  <a:gd name="T25" fmla="*/ 234 h 442"/>
                  <a:gd name="T26" fmla="*/ 302 w 707"/>
                  <a:gd name="T27" fmla="*/ 205 h 442"/>
                  <a:gd name="T28" fmla="*/ 294 w 707"/>
                  <a:gd name="T29" fmla="*/ 160 h 442"/>
                  <a:gd name="T30" fmla="*/ 270 w 707"/>
                  <a:gd name="T31" fmla="*/ 124 h 442"/>
                  <a:gd name="T32" fmla="*/ 235 w 707"/>
                  <a:gd name="T33" fmla="*/ 97 h 442"/>
                  <a:gd name="T34" fmla="*/ 190 w 707"/>
                  <a:gd name="T35" fmla="*/ 87 h 442"/>
                  <a:gd name="T36" fmla="*/ 158 w 707"/>
                  <a:gd name="T37" fmla="*/ 43 h 442"/>
                  <a:gd name="T38" fmla="*/ 111 w 707"/>
                  <a:gd name="T39" fmla="*/ 13 h 442"/>
                  <a:gd name="T40" fmla="*/ 56 w 707"/>
                  <a:gd name="T41" fmla="*/ 0 h 442"/>
                  <a:gd name="T42" fmla="*/ 0 w 707"/>
                  <a:gd name="T43" fmla="*/ 6 h 442"/>
                  <a:gd name="T44" fmla="*/ 112 w 707"/>
                  <a:gd name="T45" fmla="*/ 286 h 442"/>
                  <a:gd name="T46" fmla="*/ 156 w 707"/>
                  <a:gd name="T47" fmla="*/ 253 h 442"/>
                  <a:gd name="T48" fmla="*/ 187 w 707"/>
                  <a:gd name="T49" fmla="*/ 209 h 442"/>
                  <a:gd name="T50" fmla="*/ 202 w 707"/>
                  <a:gd name="T51" fmla="*/ 156 h 442"/>
                  <a:gd name="T52" fmla="*/ 214 w 707"/>
                  <a:gd name="T53" fmla="*/ 134 h 442"/>
                  <a:gd name="T54" fmla="*/ 236 w 707"/>
                  <a:gd name="T55" fmla="*/ 147 h 442"/>
                  <a:gd name="T56" fmla="*/ 251 w 707"/>
                  <a:gd name="T57" fmla="*/ 166 h 442"/>
                  <a:gd name="T58" fmla="*/ 260 w 707"/>
                  <a:gd name="T59" fmla="*/ 191 h 442"/>
                  <a:gd name="T60" fmla="*/ 261 w 707"/>
                  <a:gd name="T61" fmla="*/ 215 h 442"/>
                  <a:gd name="T62" fmla="*/ 257 w 707"/>
                  <a:gd name="T63" fmla="*/ 233 h 442"/>
                  <a:gd name="T64" fmla="*/ 251 w 707"/>
                  <a:gd name="T65" fmla="*/ 243 h 442"/>
                  <a:gd name="T66" fmla="*/ 246 w 707"/>
                  <a:gd name="T67" fmla="*/ 249 h 442"/>
                  <a:gd name="T68" fmla="*/ 236 w 707"/>
                  <a:gd name="T69" fmla="*/ 268 h 442"/>
                  <a:gd name="T70" fmla="*/ 224 w 707"/>
                  <a:gd name="T71" fmla="*/ 303 h 442"/>
                  <a:gd name="T72" fmla="*/ 226 w 707"/>
                  <a:gd name="T73" fmla="*/ 346 h 442"/>
                  <a:gd name="T74" fmla="*/ 243 w 707"/>
                  <a:gd name="T75" fmla="*/ 389 h 442"/>
                  <a:gd name="T76" fmla="*/ 274 w 707"/>
                  <a:gd name="T77" fmla="*/ 421 h 442"/>
                  <a:gd name="T78" fmla="*/ 317 w 707"/>
                  <a:gd name="T79" fmla="*/ 439 h 442"/>
                  <a:gd name="T80" fmla="*/ 360 w 707"/>
                  <a:gd name="T81" fmla="*/ 440 h 442"/>
                  <a:gd name="T82" fmla="*/ 397 w 707"/>
                  <a:gd name="T83" fmla="*/ 427 h 442"/>
                  <a:gd name="T84" fmla="*/ 426 w 707"/>
                  <a:gd name="T85" fmla="*/ 405 h 442"/>
                  <a:gd name="T86" fmla="*/ 448 w 707"/>
                  <a:gd name="T87" fmla="*/ 373 h 442"/>
                  <a:gd name="T88" fmla="*/ 456 w 707"/>
                  <a:gd name="T89" fmla="*/ 352 h 442"/>
                  <a:gd name="T90" fmla="*/ 462 w 707"/>
                  <a:gd name="T91" fmla="*/ 339 h 442"/>
                  <a:gd name="T92" fmla="*/ 475 w 707"/>
                  <a:gd name="T93" fmla="*/ 317 h 442"/>
                  <a:gd name="T94" fmla="*/ 496 w 707"/>
                  <a:gd name="T95" fmla="*/ 290 h 442"/>
                  <a:gd name="T96" fmla="*/ 524 w 707"/>
                  <a:gd name="T97" fmla="*/ 265 h 442"/>
                  <a:gd name="T98" fmla="*/ 561 w 707"/>
                  <a:gd name="T99" fmla="*/ 244 h 442"/>
                  <a:gd name="T100" fmla="*/ 606 w 707"/>
                  <a:gd name="T101" fmla="*/ 233 h 442"/>
                  <a:gd name="T102" fmla="*/ 662 w 707"/>
                  <a:gd name="T103" fmla="*/ 234 h 442"/>
                  <a:gd name="T104" fmla="*/ 707 w 707"/>
                  <a:gd name="T105" fmla="*/ 200 h 442"/>
                  <a:gd name="T106" fmla="*/ 633 w 707"/>
                  <a:gd name="T107" fmla="*/ 190 h 442"/>
                  <a:gd name="T108" fmla="*/ 571 w 707"/>
                  <a:gd name="T109" fmla="*/ 197 h 442"/>
                  <a:gd name="T110" fmla="*/ 521 w 707"/>
                  <a:gd name="T111" fmla="*/ 219 h 442"/>
                  <a:gd name="T112" fmla="*/ 481 w 707"/>
                  <a:gd name="T113" fmla="*/ 249 h 442"/>
                  <a:gd name="T114" fmla="*/ 451 w 707"/>
                  <a:gd name="T115" fmla="*/ 281 h 442"/>
                  <a:gd name="T116" fmla="*/ 431 w 707"/>
                  <a:gd name="T117" fmla="*/ 311 h 442"/>
                  <a:gd name="T118" fmla="*/ 419 w 707"/>
                  <a:gd name="T119" fmla="*/ 333 h 442"/>
                  <a:gd name="T120" fmla="*/ 416 w 707"/>
                  <a:gd name="T121" fmla="*/ 3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442">
                    <a:moveTo>
                      <a:pt x="416" y="342"/>
                    </a:moveTo>
                    <a:lnTo>
                      <a:pt x="412" y="355"/>
                    </a:lnTo>
                    <a:lnTo>
                      <a:pt x="404" y="365"/>
                    </a:lnTo>
                    <a:lnTo>
                      <a:pt x="397" y="376"/>
                    </a:lnTo>
                    <a:lnTo>
                      <a:pt x="388" y="384"/>
                    </a:lnTo>
                    <a:lnTo>
                      <a:pt x="376" y="392"/>
                    </a:lnTo>
                    <a:lnTo>
                      <a:pt x="366" y="396"/>
                    </a:lnTo>
                    <a:lnTo>
                      <a:pt x="354" y="399"/>
                    </a:lnTo>
                    <a:lnTo>
                      <a:pt x="341" y="401"/>
                    </a:lnTo>
                    <a:lnTo>
                      <a:pt x="325" y="399"/>
                    </a:lnTo>
                    <a:lnTo>
                      <a:pt x="311" y="395"/>
                    </a:lnTo>
                    <a:lnTo>
                      <a:pt x="298" y="387"/>
                    </a:lnTo>
                    <a:lnTo>
                      <a:pt x="286" y="377"/>
                    </a:lnTo>
                    <a:lnTo>
                      <a:pt x="277" y="367"/>
                    </a:lnTo>
                    <a:lnTo>
                      <a:pt x="270" y="354"/>
                    </a:lnTo>
                    <a:lnTo>
                      <a:pt x="266" y="339"/>
                    </a:lnTo>
                    <a:lnTo>
                      <a:pt x="264" y="323"/>
                    </a:lnTo>
                    <a:lnTo>
                      <a:pt x="266" y="309"/>
                    </a:lnTo>
                    <a:lnTo>
                      <a:pt x="268" y="298"/>
                    </a:lnTo>
                    <a:lnTo>
                      <a:pt x="273" y="286"/>
                    </a:lnTo>
                    <a:lnTo>
                      <a:pt x="280" y="275"/>
                    </a:lnTo>
                    <a:lnTo>
                      <a:pt x="282" y="274"/>
                    </a:lnTo>
                    <a:lnTo>
                      <a:pt x="283" y="271"/>
                    </a:lnTo>
                    <a:lnTo>
                      <a:pt x="288" y="261"/>
                    </a:lnTo>
                    <a:lnTo>
                      <a:pt x="294" y="247"/>
                    </a:lnTo>
                    <a:lnTo>
                      <a:pt x="298" y="234"/>
                    </a:lnTo>
                    <a:lnTo>
                      <a:pt x="301" y="219"/>
                    </a:lnTo>
                    <a:lnTo>
                      <a:pt x="302" y="205"/>
                    </a:lnTo>
                    <a:lnTo>
                      <a:pt x="299" y="181"/>
                    </a:lnTo>
                    <a:lnTo>
                      <a:pt x="294" y="160"/>
                    </a:lnTo>
                    <a:lnTo>
                      <a:pt x="283" y="140"/>
                    </a:lnTo>
                    <a:lnTo>
                      <a:pt x="270" y="124"/>
                    </a:lnTo>
                    <a:lnTo>
                      <a:pt x="254" y="109"/>
                    </a:lnTo>
                    <a:lnTo>
                      <a:pt x="235" y="97"/>
                    </a:lnTo>
                    <a:lnTo>
                      <a:pt x="212" y="90"/>
                    </a:lnTo>
                    <a:lnTo>
                      <a:pt x="190" y="87"/>
                    </a:lnTo>
                    <a:lnTo>
                      <a:pt x="176" y="63"/>
                    </a:lnTo>
                    <a:lnTo>
                      <a:pt x="158" y="43"/>
                    </a:lnTo>
                    <a:lnTo>
                      <a:pt x="136" y="25"/>
                    </a:lnTo>
                    <a:lnTo>
                      <a:pt x="111" y="13"/>
                    </a:lnTo>
                    <a:lnTo>
                      <a:pt x="84" y="4"/>
                    </a:lnTo>
                    <a:lnTo>
                      <a:pt x="56" y="0"/>
                    </a:lnTo>
                    <a:lnTo>
                      <a:pt x="28" y="0"/>
                    </a:lnTo>
                    <a:lnTo>
                      <a:pt x="0" y="6"/>
                    </a:lnTo>
                    <a:lnTo>
                      <a:pt x="87" y="296"/>
                    </a:lnTo>
                    <a:lnTo>
                      <a:pt x="112" y="286"/>
                    </a:lnTo>
                    <a:lnTo>
                      <a:pt x="136" y="271"/>
                    </a:lnTo>
                    <a:lnTo>
                      <a:pt x="156" y="253"/>
                    </a:lnTo>
                    <a:lnTo>
                      <a:pt x="174" y="233"/>
                    </a:lnTo>
                    <a:lnTo>
                      <a:pt x="187" y="209"/>
                    </a:lnTo>
                    <a:lnTo>
                      <a:pt x="198" y="183"/>
                    </a:lnTo>
                    <a:lnTo>
                      <a:pt x="202" y="156"/>
                    </a:lnTo>
                    <a:lnTo>
                      <a:pt x="202" y="129"/>
                    </a:lnTo>
                    <a:lnTo>
                      <a:pt x="214" y="134"/>
                    </a:lnTo>
                    <a:lnTo>
                      <a:pt x="226" y="140"/>
                    </a:lnTo>
                    <a:lnTo>
                      <a:pt x="236" y="147"/>
                    </a:lnTo>
                    <a:lnTo>
                      <a:pt x="245" y="156"/>
                    </a:lnTo>
                    <a:lnTo>
                      <a:pt x="251" y="166"/>
                    </a:lnTo>
                    <a:lnTo>
                      <a:pt x="257" y="178"/>
                    </a:lnTo>
                    <a:lnTo>
                      <a:pt x="260" y="191"/>
                    </a:lnTo>
                    <a:lnTo>
                      <a:pt x="261" y="205"/>
                    </a:lnTo>
                    <a:lnTo>
                      <a:pt x="261" y="215"/>
                    </a:lnTo>
                    <a:lnTo>
                      <a:pt x="260" y="224"/>
                    </a:lnTo>
                    <a:lnTo>
                      <a:pt x="257" y="233"/>
                    </a:lnTo>
                    <a:lnTo>
                      <a:pt x="252" y="242"/>
                    </a:lnTo>
                    <a:lnTo>
                      <a:pt x="251" y="243"/>
                    </a:lnTo>
                    <a:lnTo>
                      <a:pt x="249" y="246"/>
                    </a:lnTo>
                    <a:lnTo>
                      <a:pt x="246" y="249"/>
                    </a:lnTo>
                    <a:lnTo>
                      <a:pt x="246" y="252"/>
                    </a:lnTo>
                    <a:lnTo>
                      <a:pt x="236" y="268"/>
                    </a:lnTo>
                    <a:lnTo>
                      <a:pt x="229" y="286"/>
                    </a:lnTo>
                    <a:lnTo>
                      <a:pt x="224" y="303"/>
                    </a:lnTo>
                    <a:lnTo>
                      <a:pt x="223" y="323"/>
                    </a:lnTo>
                    <a:lnTo>
                      <a:pt x="226" y="346"/>
                    </a:lnTo>
                    <a:lnTo>
                      <a:pt x="232" y="370"/>
                    </a:lnTo>
                    <a:lnTo>
                      <a:pt x="243" y="389"/>
                    </a:lnTo>
                    <a:lnTo>
                      <a:pt x="258" y="407"/>
                    </a:lnTo>
                    <a:lnTo>
                      <a:pt x="274" y="421"/>
                    </a:lnTo>
                    <a:lnTo>
                      <a:pt x="295" y="433"/>
                    </a:lnTo>
                    <a:lnTo>
                      <a:pt x="317" y="439"/>
                    </a:lnTo>
                    <a:lnTo>
                      <a:pt x="341" y="442"/>
                    </a:lnTo>
                    <a:lnTo>
                      <a:pt x="360" y="440"/>
                    </a:lnTo>
                    <a:lnTo>
                      <a:pt x="379" y="436"/>
                    </a:lnTo>
                    <a:lnTo>
                      <a:pt x="397" y="427"/>
                    </a:lnTo>
                    <a:lnTo>
                      <a:pt x="413" y="417"/>
                    </a:lnTo>
                    <a:lnTo>
                      <a:pt x="426" y="405"/>
                    </a:lnTo>
                    <a:lnTo>
                      <a:pt x="438" y="390"/>
                    </a:lnTo>
                    <a:lnTo>
                      <a:pt x="448" y="373"/>
                    </a:lnTo>
                    <a:lnTo>
                      <a:pt x="454" y="355"/>
                    </a:lnTo>
                    <a:lnTo>
                      <a:pt x="456" y="352"/>
                    </a:lnTo>
                    <a:lnTo>
                      <a:pt x="459" y="346"/>
                    </a:lnTo>
                    <a:lnTo>
                      <a:pt x="462" y="339"/>
                    </a:lnTo>
                    <a:lnTo>
                      <a:pt x="468" y="328"/>
                    </a:lnTo>
                    <a:lnTo>
                      <a:pt x="475" y="317"/>
                    </a:lnTo>
                    <a:lnTo>
                      <a:pt x="485" y="303"/>
                    </a:lnTo>
                    <a:lnTo>
                      <a:pt x="496" y="290"/>
                    </a:lnTo>
                    <a:lnTo>
                      <a:pt x="509" y="277"/>
                    </a:lnTo>
                    <a:lnTo>
                      <a:pt x="524" y="265"/>
                    </a:lnTo>
                    <a:lnTo>
                      <a:pt x="541" y="255"/>
                    </a:lnTo>
                    <a:lnTo>
                      <a:pt x="561" y="244"/>
                    </a:lnTo>
                    <a:lnTo>
                      <a:pt x="583" y="237"/>
                    </a:lnTo>
                    <a:lnTo>
                      <a:pt x="606" y="233"/>
                    </a:lnTo>
                    <a:lnTo>
                      <a:pt x="633" y="231"/>
                    </a:lnTo>
                    <a:lnTo>
                      <a:pt x="662" y="234"/>
                    </a:lnTo>
                    <a:lnTo>
                      <a:pt x="695" y="240"/>
                    </a:lnTo>
                    <a:lnTo>
                      <a:pt x="707" y="200"/>
                    </a:lnTo>
                    <a:lnTo>
                      <a:pt x="668" y="193"/>
                    </a:lnTo>
                    <a:lnTo>
                      <a:pt x="633" y="190"/>
                    </a:lnTo>
                    <a:lnTo>
                      <a:pt x="600" y="191"/>
                    </a:lnTo>
                    <a:lnTo>
                      <a:pt x="571" y="197"/>
                    </a:lnTo>
                    <a:lnTo>
                      <a:pt x="544" y="208"/>
                    </a:lnTo>
                    <a:lnTo>
                      <a:pt x="521" y="219"/>
                    </a:lnTo>
                    <a:lnTo>
                      <a:pt x="499" y="234"/>
                    </a:lnTo>
                    <a:lnTo>
                      <a:pt x="481" y="249"/>
                    </a:lnTo>
                    <a:lnTo>
                      <a:pt x="465" y="265"/>
                    </a:lnTo>
                    <a:lnTo>
                      <a:pt x="451" y="281"/>
                    </a:lnTo>
                    <a:lnTo>
                      <a:pt x="440" y="296"/>
                    </a:lnTo>
                    <a:lnTo>
                      <a:pt x="431" y="311"/>
                    </a:lnTo>
                    <a:lnTo>
                      <a:pt x="425" y="323"/>
                    </a:lnTo>
                    <a:lnTo>
                      <a:pt x="419" y="333"/>
                    </a:lnTo>
                    <a:lnTo>
                      <a:pt x="417" y="339"/>
                    </a:lnTo>
                    <a:lnTo>
                      <a:pt x="416" y="342"/>
                    </a:lnTo>
                    <a:close/>
                  </a:path>
                </a:pathLst>
              </a:custGeom>
              <a:solidFill>
                <a:srgbClr val="005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Freeform 6"/>
              <p:cNvSpPr>
                <a:spLocks/>
              </p:cNvSpPr>
              <p:nvPr/>
            </p:nvSpPr>
            <p:spPr bwMode="auto">
              <a:xfrm>
                <a:off x="467" y="1484"/>
                <a:ext cx="513" cy="567"/>
              </a:xfrm>
              <a:custGeom>
                <a:avLst/>
                <a:gdLst>
                  <a:gd name="T0" fmla="*/ 409 w 513"/>
                  <a:gd name="T1" fmla="*/ 349 h 567"/>
                  <a:gd name="T2" fmla="*/ 386 w 513"/>
                  <a:gd name="T3" fmla="*/ 340 h 567"/>
                  <a:gd name="T4" fmla="*/ 363 w 513"/>
                  <a:gd name="T5" fmla="*/ 337 h 567"/>
                  <a:gd name="T6" fmla="*/ 339 w 513"/>
                  <a:gd name="T7" fmla="*/ 333 h 567"/>
                  <a:gd name="T8" fmla="*/ 310 w 513"/>
                  <a:gd name="T9" fmla="*/ 308 h 567"/>
                  <a:gd name="T10" fmla="*/ 314 w 513"/>
                  <a:gd name="T11" fmla="*/ 243 h 567"/>
                  <a:gd name="T12" fmla="*/ 316 w 513"/>
                  <a:gd name="T13" fmla="*/ 241 h 567"/>
                  <a:gd name="T14" fmla="*/ 361 w 513"/>
                  <a:gd name="T15" fmla="*/ 266 h 567"/>
                  <a:gd name="T16" fmla="*/ 440 w 513"/>
                  <a:gd name="T17" fmla="*/ 275 h 567"/>
                  <a:gd name="T18" fmla="*/ 513 w 513"/>
                  <a:gd name="T19" fmla="*/ 247 h 567"/>
                  <a:gd name="T20" fmla="*/ 298 w 513"/>
                  <a:gd name="T21" fmla="*/ 42 h 567"/>
                  <a:gd name="T22" fmla="*/ 270 w 513"/>
                  <a:gd name="T23" fmla="*/ 125 h 567"/>
                  <a:gd name="T24" fmla="*/ 289 w 513"/>
                  <a:gd name="T25" fmla="*/ 209 h 567"/>
                  <a:gd name="T26" fmla="*/ 283 w 513"/>
                  <a:gd name="T27" fmla="*/ 216 h 567"/>
                  <a:gd name="T28" fmla="*/ 264 w 513"/>
                  <a:gd name="T29" fmla="*/ 255 h 567"/>
                  <a:gd name="T30" fmla="*/ 267 w 513"/>
                  <a:gd name="T31" fmla="*/ 311 h 567"/>
                  <a:gd name="T32" fmla="*/ 302 w 513"/>
                  <a:gd name="T33" fmla="*/ 358 h 567"/>
                  <a:gd name="T34" fmla="*/ 319 w 513"/>
                  <a:gd name="T35" fmla="*/ 368 h 567"/>
                  <a:gd name="T36" fmla="*/ 335 w 513"/>
                  <a:gd name="T37" fmla="*/ 374 h 567"/>
                  <a:gd name="T38" fmla="*/ 350 w 513"/>
                  <a:gd name="T39" fmla="*/ 377 h 567"/>
                  <a:gd name="T40" fmla="*/ 357 w 513"/>
                  <a:gd name="T41" fmla="*/ 378 h 567"/>
                  <a:gd name="T42" fmla="*/ 372 w 513"/>
                  <a:gd name="T43" fmla="*/ 378 h 567"/>
                  <a:gd name="T44" fmla="*/ 398 w 513"/>
                  <a:gd name="T45" fmla="*/ 390 h 567"/>
                  <a:gd name="T46" fmla="*/ 417 w 513"/>
                  <a:gd name="T47" fmla="*/ 417 h 567"/>
                  <a:gd name="T48" fmla="*/ 420 w 513"/>
                  <a:gd name="T49" fmla="*/ 451 h 567"/>
                  <a:gd name="T50" fmla="*/ 404 w 513"/>
                  <a:gd name="T51" fmla="*/ 479 h 567"/>
                  <a:gd name="T52" fmla="*/ 381 w 513"/>
                  <a:gd name="T53" fmla="*/ 493 h 567"/>
                  <a:gd name="T54" fmla="*/ 351 w 513"/>
                  <a:gd name="T55" fmla="*/ 495 h 567"/>
                  <a:gd name="T56" fmla="*/ 327 w 513"/>
                  <a:gd name="T57" fmla="*/ 486 h 567"/>
                  <a:gd name="T58" fmla="*/ 285 w 513"/>
                  <a:gd name="T59" fmla="*/ 471 h 567"/>
                  <a:gd name="T60" fmla="*/ 220 w 513"/>
                  <a:gd name="T61" fmla="*/ 461 h 567"/>
                  <a:gd name="T62" fmla="*/ 142 w 513"/>
                  <a:gd name="T63" fmla="*/ 465 h 567"/>
                  <a:gd name="T64" fmla="*/ 58 w 513"/>
                  <a:gd name="T65" fmla="*/ 496 h 567"/>
                  <a:gd name="T66" fmla="*/ 28 w 513"/>
                  <a:gd name="T67" fmla="*/ 567 h 567"/>
                  <a:gd name="T68" fmla="*/ 105 w 513"/>
                  <a:gd name="T69" fmla="*/ 518 h 567"/>
                  <a:gd name="T70" fmla="*/ 180 w 513"/>
                  <a:gd name="T71" fmla="*/ 501 h 567"/>
                  <a:gd name="T72" fmla="*/ 245 w 513"/>
                  <a:gd name="T73" fmla="*/ 504 h 567"/>
                  <a:gd name="T74" fmla="*/ 295 w 513"/>
                  <a:gd name="T75" fmla="*/ 517 h 567"/>
                  <a:gd name="T76" fmla="*/ 322 w 513"/>
                  <a:gd name="T77" fmla="*/ 527 h 567"/>
                  <a:gd name="T78" fmla="*/ 326 w 513"/>
                  <a:gd name="T79" fmla="*/ 530 h 567"/>
                  <a:gd name="T80" fmla="*/ 327 w 513"/>
                  <a:gd name="T81" fmla="*/ 530 h 567"/>
                  <a:gd name="T82" fmla="*/ 376 w 513"/>
                  <a:gd name="T83" fmla="*/ 536 h 567"/>
                  <a:gd name="T84" fmla="*/ 420 w 513"/>
                  <a:gd name="T85" fmla="*/ 518 h 567"/>
                  <a:gd name="T86" fmla="*/ 454 w 513"/>
                  <a:gd name="T87" fmla="*/ 479 h 567"/>
                  <a:gd name="T88" fmla="*/ 462 w 513"/>
                  <a:gd name="T89" fmla="*/ 423 h 567"/>
                  <a:gd name="T90" fmla="*/ 437 w 513"/>
                  <a:gd name="T91" fmla="*/ 37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3" h="567">
                    <a:moveTo>
                      <a:pt x="422" y="356"/>
                    </a:moveTo>
                    <a:lnTo>
                      <a:pt x="416" y="352"/>
                    </a:lnTo>
                    <a:lnTo>
                      <a:pt x="409" y="349"/>
                    </a:lnTo>
                    <a:lnTo>
                      <a:pt x="401" y="345"/>
                    </a:lnTo>
                    <a:lnTo>
                      <a:pt x="394" y="342"/>
                    </a:lnTo>
                    <a:lnTo>
                      <a:pt x="386" y="340"/>
                    </a:lnTo>
                    <a:lnTo>
                      <a:pt x="379" y="339"/>
                    </a:lnTo>
                    <a:lnTo>
                      <a:pt x="370" y="337"/>
                    </a:lnTo>
                    <a:lnTo>
                      <a:pt x="363" y="337"/>
                    </a:lnTo>
                    <a:lnTo>
                      <a:pt x="354" y="336"/>
                    </a:lnTo>
                    <a:lnTo>
                      <a:pt x="347" y="334"/>
                    </a:lnTo>
                    <a:lnTo>
                      <a:pt x="339" y="333"/>
                    </a:lnTo>
                    <a:lnTo>
                      <a:pt x="332" y="330"/>
                    </a:lnTo>
                    <a:lnTo>
                      <a:pt x="326" y="325"/>
                    </a:lnTo>
                    <a:lnTo>
                      <a:pt x="310" y="308"/>
                    </a:lnTo>
                    <a:lnTo>
                      <a:pt x="302" y="287"/>
                    </a:lnTo>
                    <a:lnTo>
                      <a:pt x="304" y="265"/>
                    </a:lnTo>
                    <a:lnTo>
                      <a:pt x="314" y="243"/>
                    </a:lnTo>
                    <a:lnTo>
                      <a:pt x="314" y="241"/>
                    </a:lnTo>
                    <a:lnTo>
                      <a:pt x="316" y="241"/>
                    </a:lnTo>
                    <a:lnTo>
                      <a:pt x="316" y="241"/>
                    </a:lnTo>
                    <a:lnTo>
                      <a:pt x="316" y="240"/>
                    </a:lnTo>
                    <a:lnTo>
                      <a:pt x="336" y="255"/>
                    </a:lnTo>
                    <a:lnTo>
                      <a:pt x="361" y="266"/>
                    </a:lnTo>
                    <a:lnTo>
                      <a:pt x="386" y="274"/>
                    </a:lnTo>
                    <a:lnTo>
                      <a:pt x="413" y="277"/>
                    </a:lnTo>
                    <a:lnTo>
                      <a:pt x="440" y="275"/>
                    </a:lnTo>
                    <a:lnTo>
                      <a:pt x="465" y="269"/>
                    </a:lnTo>
                    <a:lnTo>
                      <a:pt x="490" y="261"/>
                    </a:lnTo>
                    <a:lnTo>
                      <a:pt x="513" y="247"/>
                    </a:lnTo>
                    <a:lnTo>
                      <a:pt x="339" y="0"/>
                    </a:lnTo>
                    <a:lnTo>
                      <a:pt x="316" y="19"/>
                    </a:lnTo>
                    <a:lnTo>
                      <a:pt x="298" y="42"/>
                    </a:lnTo>
                    <a:lnTo>
                      <a:pt x="283" y="67"/>
                    </a:lnTo>
                    <a:lnTo>
                      <a:pt x="274" y="95"/>
                    </a:lnTo>
                    <a:lnTo>
                      <a:pt x="270" y="125"/>
                    </a:lnTo>
                    <a:lnTo>
                      <a:pt x="270" y="154"/>
                    </a:lnTo>
                    <a:lnTo>
                      <a:pt x="277" y="182"/>
                    </a:lnTo>
                    <a:lnTo>
                      <a:pt x="289" y="209"/>
                    </a:lnTo>
                    <a:lnTo>
                      <a:pt x="288" y="212"/>
                    </a:lnTo>
                    <a:lnTo>
                      <a:pt x="285" y="213"/>
                    </a:lnTo>
                    <a:lnTo>
                      <a:pt x="283" y="216"/>
                    </a:lnTo>
                    <a:lnTo>
                      <a:pt x="280" y="219"/>
                    </a:lnTo>
                    <a:lnTo>
                      <a:pt x="270" y="237"/>
                    </a:lnTo>
                    <a:lnTo>
                      <a:pt x="264" y="255"/>
                    </a:lnTo>
                    <a:lnTo>
                      <a:pt x="261" y="274"/>
                    </a:lnTo>
                    <a:lnTo>
                      <a:pt x="263" y="293"/>
                    </a:lnTo>
                    <a:lnTo>
                      <a:pt x="267" y="311"/>
                    </a:lnTo>
                    <a:lnTo>
                      <a:pt x="276" y="328"/>
                    </a:lnTo>
                    <a:lnTo>
                      <a:pt x="288" y="345"/>
                    </a:lnTo>
                    <a:lnTo>
                      <a:pt x="302" y="358"/>
                    </a:lnTo>
                    <a:lnTo>
                      <a:pt x="307" y="361"/>
                    </a:lnTo>
                    <a:lnTo>
                      <a:pt x="313" y="365"/>
                    </a:lnTo>
                    <a:lnTo>
                      <a:pt x="319" y="368"/>
                    </a:lnTo>
                    <a:lnTo>
                      <a:pt x="323" y="370"/>
                    </a:lnTo>
                    <a:lnTo>
                      <a:pt x="329" y="373"/>
                    </a:lnTo>
                    <a:lnTo>
                      <a:pt x="335" y="374"/>
                    </a:lnTo>
                    <a:lnTo>
                      <a:pt x="342" y="375"/>
                    </a:lnTo>
                    <a:lnTo>
                      <a:pt x="348" y="377"/>
                    </a:lnTo>
                    <a:lnTo>
                      <a:pt x="350" y="377"/>
                    </a:lnTo>
                    <a:lnTo>
                      <a:pt x="353" y="377"/>
                    </a:lnTo>
                    <a:lnTo>
                      <a:pt x="355" y="378"/>
                    </a:lnTo>
                    <a:lnTo>
                      <a:pt x="357" y="378"/>
                    </a:lnTo>
                    <a:lnTo>
                      <a:pt x="358" y="378"/>
                    </a:lnTo>
                    <a:lnTo>
                      <a:pt x="361" y="378"/>
                    </a:lnTo>
                    <a:lnTo>
                      <a:pt x="372" y="378"/>
                    </a:lnTo>
                    <a:lnTo>
                      <a:pt x="381" y="381"/>
                    </a:lnTo>
                    <a:lnTo>
                      <a:pt x="389" y="384"/>
                    </a:lnTo>
                    <a:lnTo>
                      <a:pt x="398" y="390"/>
                    </a:lnTo>
                    <a:lnTo>
                      <a:pt x="407" y="398"/>
                    </a:lnTo>
                    <a:lnTo>
                      <a:pt x="413" y="406"/>
                    </a:lnTo>
                    <a:lnTo>
                      <a:pt x="417" y="417"/>
                    </a:lnTo>
                    <a:lnTo>
                      <a:pt x="420" y="429"/>
                    </a:lnTo>
                    <a:lnTo>
                      <a:pt x="422" y="440"/>
                    </a:lnTo>
                    <a:lnTo>
                      <a:pt x="420" y="451"/>
                    </a:lnTo>
                    <a:lnTo>
                      <a:pt x="416" y="461"/>
                    </a:lnTo>
                    <a:lnTo>
                      <a:pt x="410" y="471"/>
                    </a:lnTo>
                    <a:lnTo>
                      <a:pt x="404" y="479"/>
                    </a:lnTo>
                    <a:lnTo>
                      <a:pt x="397" y="485"/>
                    </a:lnTo>
                    <a:lnTo>
                      <a:pt x="389" y="490"/>
                    </a:lnTo>
                    <a:lnTo>
                      <a:pt x="381" y="493"/>
                    </a:lnTo>
                    <a:lnTo>
                      <a:pt x="370" y="495"/>
                    </a:lnTo>
                    <a:lnTo>
                      <a:pt x="361" y="495"/>
                    </a:lnTo>
                    <a:lnTo>
                      <a:pt x="351" y="495"/>
                    </a:lnTo>
                    <a:lnTo>
                      <a:pt x="342" y="492"/>
                    </a:lnTo>
                    <a:lnTo>
                      <a:pt x="336" y="489"/>
                    </a:lnTo>
                    <a:lnTo>
                      <a:pt x="327" y="486"/>
                    </a:lnTo>
                    <a:lnTo>
                      <a:pt x="317" y="482"/>
                    </a:lnTo>
                    <a:lnTo>
                      <a:pt x="302" y="477"/>
                    </a:lnTo>
                    <a:lnTo>
                      <a:pt x="285" y="471"/>
                    </a:lnTo>
                    <a:lnTo>
                      <a:pt x="265" y="467"/>
                    </a:lnTo>
                    <a:lnTo>
                      <a:pt x="243" y="464"/>
                    </a:lnTo>
                    <a:lnTo>
                      <a:pt x="220" y="461"/>
                    </a:lnTo>
                    <a:lnTo>
                      <a:pt x="196" y="461"/>
                    </a:lnTo>
                    <a:lnTo>
                      <a:pt x="170" y="462"/>
                    </a:lnTo>
                    <a:lnTo>
                      <a:pt x="142" y="465"/>
                    </a:lnTo>
                    <a:lnTo>
                      <a:pt x="114" y="473"/>
                    </a:lnTo>
                    <a:lnTo>
                      <a:pt x="86" y="483"/>
                    </a:lnTo>
                    <a:lnTo>
                      <a:pt x="58" y="496"/>
                    </a:lnTo>
                    <a:lnTo>
                      <a:pt x="28" y="515"/>
                    </a:lnTo>
                    <a:lnTo>
                      <a:pt x="0" y="538"/>
                    </a:lnTo>
                    <a:lnTo>
                      <a:pt x="28" y="567"/>
                    </a:lnTo>
                    <a:lnTo>
                      <a:pt x="53" y="546"/>
                    </a:lnTo>
                    <a:lnTo>
                      <a:pt x="80" y="530"/>
                    </a:lnTo>
                    <a:lnTo>
                      <a:pt x="105" y="518"/>
                    </a:lnTo>
                    <a:lnTo>
                      <a:pt x="131" y="510"/>
                    </a:lnTo>
                    <a:lnTo>
                      <a:pt x="156" y="504"/>
                    </a:lnTo>
                    <a:lnTo>
                      <a:pt x="180" y="501"/>
                    </a:lnTo>
                    <a:lnTo>
                      <a:pt x="204" y="501"/>
                    </a:lnTo>
                    <a:lnTo>
                      <a:pt x="226" y="501"/>
                    </a:lnTo>
                    <a:lnTo>
                      <a:pt x="245" y="504"/>
                    </a:lnTo>
                    <a:lnTo>
                      <a:pt x="264" y="508"/>
                    </a:lnTo>
                    <a:lnTo>
                      <a:pt x="280" y="513"/>
                    </a:lnTo>
                    <a:lnTo>
                      <a:pt x="295" y="517"/>
                    </a:lnTo>
                    <a:lnTo>
                      <a:pt x="307" y="521"/>
                    </a:lnTo>
                    <a:lnTo>
                      <a:pt x="316" y="524"/>
                    </a:lnTo>
                    <a:lnTo>
                      <a:pt x="322" y="527"/>
                    </a:lnTo>
                    <a:lnTo>
                      <a:pt x="324" y="529"/>
                    </a:lnTo>
                    <a:lnTo>
                      <a:pt x="326" y="530"/>
                    </a:lnTo>
                    <a:lnTo>
                      <a:pt x="326" y="530"/>
                    </a:lnTo>
                    <a:lnTo>
                      <a:pt x="327" y="530"/>
                    </a:lnTo>
                    <a:lnTo>
                      <a:pt x="327" y="530"/>
                    </a:lnTo>
                    <a:lnTo>
                      <a:pt x="327" y="530"/>
                    </a:lnTo>
                    <a:lnTo>
                      <a:pt x="344" y="535"/>
                    </a:lnTo>
                    <a:lnTo>
                      <a:pt x="360" y="536"/>
                    </a:lnTo>
                    <a:lnTo>
                      <a:pt x="376" y="536"/>
                    </a:lnTo>
                    <a:lnTo>
                      <a:pt x="391" y="533"/>
                    </a:lnTo>
                    <a:lnTo>
                      <a:pt x="406" y="527"/>
                    </a:lnTo>
                    <a:lnTo>
                      <a:pt x="420" y="518"/>
                    </a:lnTo>
                    <a:lnTo>
                      <a:pt x="434" y="508"/>
                    </a:lnTo>
                    <a:lnTo>
                      <a:pt x="444" y="496"/>
                    </a:lnTo>
                    <a:lnTo>
                      <a:pt x="454" y="479"/>
                    </a:lnTo>
                    <a:lnTo>
                      <a:pt x="460" y="461"/>
                    </a:lnTo>
                    <a:lnTo>
                      <a:pt x="463" y="442"/>
                    </a:lnTo>
                    <a:lnTo>
                      <a:pt x="462" y="423"/>
                    </a:lnTo>
                    <a:lnTo>
                      <a:pt x="457" y="403"/>
                    </a:lnTo>
                    <a:lnTo>
                      <a:pt x="448" y="386"/>
                    </a:lnTo>
                    <a:lnTo>
                      <a:pt x="437" y="370"/>
                    </a:lnTo>
                    <a:lnTo>
                      <a:pt x="422" y="356"/>
                    </a:lnTo>
                    <a:close/>
                  </a:path>
                </a:pathLst>
              </a:custGeom>
              <a:solidFill>
                <a:srgbClr val="005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 name="Freeform 7"/>
              <p:cNvSpPr>
                <a:spLocks/>
              </p:cNvSpPr>
              <p:nvPr/>
            </p:nvSpPr>
            <p:spPr bwMode="auto">
              <a:xfrm>
                <a:off x="999" y="1369"/>
                <a:ext cx="141" cy="290"/>
              </a:xfrm>
              <a:custGeom>
                <a:avLst/>
                <a:gdLst>
                  <a:gd name="T0" fmla="*/ 114 w 141"/>
                  <a:gd name="T1" fmla="*/ 290 h 290"/>
                  <a:gd name="T2" fmla="*/ 102 w 141"/>
                  <a:gd name="T3" fmla="*/ 290 h 290"/>
                  <a:gd name="T4" fmla="*/ 89 w 141"/>
                  <a:gd name="T5" fmla="*/ 286 h 290"/>
                  <a:gd name="T6" fmla="*/ 76 w 141"/>
                  <a:gd name="T7" fmla="*/ 275 h 290"/>
                  <a:gd name="T8" fmla="*/ 62 w 141"/>
                  <a:gd name="T9" fmla="*/ 259 h 290"/>
                  <a:gd name="T10" fmla="*/ 49 w 141"/>
                  <a:gd name="T11" fmla="*/ 240 h 290"/>
                  <a:gd name="T12" fmla="*/ 37 w 141"/>
                  <a:gd name="T13" fmla="*/ 216 h 290"/>
                  <a:gd name="T14" fmla="*/ 26 w 141"/>
                  <a:gd name="T15" fmla="*/ 191 h 290"/>
                  <a:gd name="T16" fmla="*/ 15 w 141"/>
                  <a:gd name="T17" fmla="*/ 162 h 290"/>
                  <a:gd name="T18" fmla="*/ 3 w 141"/>
                  <a:gd name="T19" fmla="*/ 103 h 290"/>
                  <a:gd name="T20" fmla="*/ 0 w 141"/>
                  <a:gd name="T21" fmla="*/ 54 h 290"/>
                  <a:gd name="T22" fmla="*/ 9 w 141"/>
                  <a:gd name="T23" fmla="*/ 17 h 290"/>
                  <a:gd name="T24" fmla="*/ 27 w 141"/>
                  <a:gd name="T25" fmla="*/ 0 h 290"/>
                  <a:gd name="T26" fmla="*/ 39 w 141"/>
                  <a:gd name="T27" fmla="*/ 0 h 290"/>
                  <a:gd name="T28" fmla="*/ 52 w 141"/>
                  <a:gd name="T29" fmla="*/ 4 h 290"/>
                  <a:gd name="T30" fmla="*/ 65 w 141"/>
                  <a:gd name="T31" fmla="*/ 16 h 290"/>
                  <a:gd name="T32" fmla="*/ 79 w 141"/>
                  <a:gd name="T33" fmla="*/ 31 h 290"/>
                  <a:gd name="T34" fmla="*/ 92 w 141"/>
                  <a:gd name="T35" fmla="*/ 50 h 290"/>
                  <a:gd name="T36" fmla="*/ 105 w 141"/>
                  <a:gd name="T37" fmla="*/ 73 h 290"/>
                  <a:gd name="T38" fmla="*/ 116 w 141"/>
                  <a:gd name="T39" fmla="*/ 100 h 290"/>
                  <a:gd name="T40" fmla="*/ 126 w 141"/>
                  <a:gd name="T41" fmla="*/ 128 h 290"/>
                  <a:gd name="T42" fmla="*/ 138 w 141"/>
                  <a:gd name="T43" fmla="*/ 187 h 290"/>
                  <a:gd name="T44" fmla="*/ 141 w 141"/>
                  <a:gd name="T45" fmla="*/ 236 h 290"/>
                  <a:gd name="T46" fmla="*/ 132 w 141"/>
                  <a:gd name="T47" fmla="*/ 272 h 290"/>
                  <a:gd name="T48" fmla="*/ 114 w 141"/>
                  <a:gd name="T49"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1" h="290">
                    <a:moveTo>
                      <a:pt x="114" y="290"/>
                    </a:moveTo>
                    <a:lnTo>
                      <a:pt x="102" y="290"/>
                    </a:lnTo>
                    <a:lnTo>
                      <a:pt x="89" y="286"/>
                    </a:lnTo>
                    <a:lnTo>
                      <a:pt x="76" y="275"/>
                    </a:lnTo>
                    <a:lnTo>
                      <a:pt x="62" y="259"/>
                    </a:lnTo>
                    <a:lnTo>
                      <a:pt x="49" y="240"/>
                    </a:lnTo>
                    <a:lnTo>
                      <a:pt x="37" y="216"/>
                    </a:lnTo>
                    <a:lnTo>
                      <a:pt x="26" y="191"/>
                    </a:lnTo>
                    <a:lnTo>
                      <a:pt x="15" y="162"/>
                    </a:lnTo>
                    <a:lnTo>
                      <a:pt x="3" y="103"/>
                    </a:lnTo>
                    <a:lnTo>
                      <a:pt x="0" y="54"/>
                    </a:lnTo>
                    <a:lnTo>
                      <a:pt x="9" y="17"/>
                    </a:lnTo>
                    <a:lnTo>
                      <a:pt x="27" y="0"/>
                    </a:lnTo>
                    <a:lnTo>
                      <a:pt x="39" y="0"/>
                    </a:lnTo>
                    <a:lnTo>
                      <a:pt x="52" y="4"/>
                    </a:lnTo>
                    <a:lnTo>
                      <a:pt x="65" y="16"/>
                    </a:lnTo>
                    <a:lnTo>
                      <a:pt x="79" y="31"/>
                    </a:lnTo>
                    <a:lnTo>
                      <a:pt x="92" y="50"/>
                    </a:lnTo>
                    <a:lnTo>
                      <a:pt x="105" y="73"/>
                    </a:lnTo>
                    <a:lnTo>
                      <a:pt x="116" y="100"/>
                    </a:lnTo>
                    <a:lnTo>
                      <a:pt x="126" y="128"/>
                    </a:lnTo>
                    <a:lnTo>
                      <a:pt x="138" y="187"/>
                    </a:lnTo>
                    <a:lnTo>
                      <a:pt x="141" y="236"/>
                    </a:lnTo>
                    <a:lnTo>
                      <a:pt x="132" y="272"/>
                    </a:lnTo>
                    <a:lnTo>
                      <a:pt x="114" y="290"/>
                    </a:lnTo>
                    <a:close/>
                  </a:path>
                </a:pathLst>
              </a:custGeom>
              <a:solidFill>
                <a:srgbClr val="A0E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8"/>
              <p:cNvSpPr>
                <a:spLocks/>
              </p:cNvSpPr>
              <p:nvPr/>
            </p:nvSpPr>
            <p:spPr bwMode="auto">
              <a:xfrm>
                <a:off x="1029" y="1428"/>
                <a:ext cx="35" cy="69"/>
              </a:xfrm>
              <a:custGeom>
                <a:avLst/>
                <a:gdLst>
                  <a:gd name="T0" fmla="*/ 0 w 35"/>
                  <a:gd name="T1" fmla="*/ 4 h 69"/>
                  <a:gd name="T2" fmla="*/ 19 w 35"/>
                  <a:gd name="T3" fmla="*/ 69 h 69"/>
                  <a:gd name="T4" fmla="*/ 35 w 35"/>
                  <a:gd name="T5" fmla="*/ 63 h 69"/>
                  <a:gd name="T6" fmla="*/ 16 w 35"/>
                  <a:gd name="T7" fmla="*/ 0 h 69"/>
                  <a:gd name="T8" fmla="*/ 0 w 35"/>
                  <a:gd name="T9" fmla="*/ 4 h 69"/>
                </a:gdLst>
                <a:ahLst/>
                <a:cxnLst>
                  <a:cxn ang="0">
                    <a:pos x="T0" y="T1"/>
                  </a:cxn>
                  <a:cxn ang="0">
                    <a:pos x="T2" y="T3"/>
                  </a:cxn>
                  <a:cxn ang="0">
                    <a:pos x="T4" y="T5"/>
                  </a:cxn>
                  <a:cxn ang="0">
                    <a:pos x="T6" y="T7"/>
                  </a:cxn>
                  <a:cxn ang="0">
                    <a:pos x="T8" y="T9"/>
                  </a:cxn>
                </a:cxnLst>
                <a:rect l="0" t="0" r="r" b="b"/>
                <a:pathLst>
                  <a:path w="35" h="69">
                    <a:moveTo>
                      <a:pt x="0" y="4"/>
                    </a:moveTo>
                    <a:lnTo>
                      <a:pt x="19" y="69"/>
                    </a:lnTo>
                    <a:lnTo>
                      <a:pt x="35" y="63"/>
                    </a:lnTo>
                    <a:lnTo>
                      <a:pt x="16"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Freeform 9"/>
              <p:cNvSpPr>
                <a:spLocks/>
              </p:cNvSpPr>
              <p:nvPr/>
            </p:nvSpPr>
            <p:spPr bwMode="auto">
              <a:xfrm>
                <a:off x="1061" y="1534"/>
                <a:ext cx="36" cy="69"/>
              </a:xfrm>
              <a:custGeom>
                <a:avLst/>
                <a:gdLst>
                  <a:gd name="T0" fmla="*/ 0 w 36"/>
                  <a:gd name="T1" fmla="*/ 6 h 69"/>
                  <a:gd name="T2" fmla="*/ 20 w 36"/>
                  <a:gd name="T3" fmla="*/ 69 h 69"/>
                  <a:gd name="T4" fmla="*/ 36 w 36"/>
                  <a:gd name="T5" fmla="*/ 65 h 69"/>
                  <a:gd name="T6" fmla="*/ 17 w 36"/>
                  <a:gd name="T7" fmla="*/ 0 h 69"/>
                  <a:gd name="T8" fmla="*/ 0 w 36"/>
                  <a:gd name="T9" fmla="*/ 6 h 69"/>
                </a:gdLst>
                <a:ahLst/>
                <a:cxnLst>
                  <a:cxn ang="0">
                    <a:pos x="T0" y="T1"/>
                  </a:cxn>
                  <a:cxn ang="0">
                    <a:pos x="T2" y="T3"/>
                  </a:cxn>
                  <a:cxn ang="0">
                    <a:pos x="T4" y="T5"/>
                  </a:cxn>
                  <a:cxn ang="0">
                    <a:pos x="T6" y="T7"/>
                  </a:cxn>
                  <a:cxn ang="0">
                    <a:pos x="T8" y="T9"/>
                  </a:cxn>
                </a:cxnLst>
                <a:rect l="0" t="0" r="r" b="b"/>
                <a:pathLst>
                  <a:path w="36" h="69">
                    <a:moveTo>
                      <a:pt x="0" y="6"/>
                    </a:moveTo>
                    <a:lnTo>
                      <a:pt x="20" y="69"/>
                    </a:lnTo>
                    <a:lnTo>
                      <a:pt x="36" y="65"/>
                    </a:lnTo>
                    <a:lnTo>
                      <a:pt x="17"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Freeform 14"/>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Freeform 15"/>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 name="Freeform 16"/>
              <p:cNvSpPr>
                <a:spLocks/>
              </p:cNvSpPr>
              <p:nvPr/>
            </p:nvSpPr>
            <p:spPr bwMode="auto">
              <a:xfrm>
                <a:off x="794" y="1479"/>
                <a:ext cx="198" cy="257"/>
              </a:xfrm>
              <a:custGeom>
                <a:avLst/>
                <a:gdLst>
                  <a:gd name="T0" fmla="*/ 186 w 198"/>
                  <a:gd name="T1" fmla="*/ 252 h 257"/>
                  <a:gd name="T2" fmla="*/ 194 w 198"/>
                  <a:gd name="T3" fmla="*/ 243 h 257"/>
                  <a:gd name="T4" fmla="*/ 198 w 198"/>
                  <a:gd name="T5" fmla="*/ 230 h 257"/>
                  <a:gd name="T6" fmla="*/ 198 w 198"/>
                  <a:gd name="T7" fmla="*/ 212 h 257"/>
                  <a:gd name="T8" fmla="*/ 195 w 198"/>
                  <a:gd name="T9" fmla="*/ 193 h 257"/>
                  <a:gd name="T10" fmla="*/ 188 w 198"/>
                  <a:gd name="T11" fmla="*/ 170 h 257"/>
                  <a:gd name="T12" fmla="*/ 177 w 198"/>
                  <a:gd name="T13" fmla="*/ 146 h 257"/>
                  <a:gd name="T14" fmla="*/ 163 w 198"/>
                  <a:gd name="T15" fmla="*/ 121 h 257"/>
                  <a:gd name="T16" fmla="*/ 146 w 198"/>
                  <a:gd name="T17" fmla="*/ 95 h 257"/>
                  <a:gd name="T18" fmla="*/ 127 w 198"/>
                  <a:gd name="T19" fmla="*/ 71 h 257"/>
                  <a:gd name="T20" fmla="*/ 108 w 198"/>
                  <a:gd name="T21" fmla="*/ 49 h 257"/>
                  <a:gd name="T22" fmla="*/ 89 w 198"/>
                  <a:gd name="T23" fmla="*/ 31 h 257"/>
                  <a:gd name="T24" fmla="*/ 71 w 198"/>
                  <a:gd name="T25" fmla="*/ 16 h 257"/>
                  <a:gd name="T26" fmla="*/ 54 w 198"/>
                  <a:gd name="T27" fmla="*/ 6 h 257"/>
                  <a:gd name="T28" fmla="*/ 37 w 198"/>
                  <a:gd name="T29" fmla="*/ 2 h 257"/>
                  <a:gd name="T30" fmla="*/ 23 w 198"/>
                  <a:gd name="T31" fmla="*/ 0 h 257"/>
                  <a:gd name="T32" fmla="*/ 12 w 198"/>
                  <a:gd name="T33" fmla="*/ 5 h 257"/>
                  <a:gd name="T34" fmla="*/ 5 w 198"/>
                  <a:gd name="T35" fmla="*/ 13 h 257"/>
                  <a:gd name="T36" fmla="*/ 0 w 198"/>
                  <a:gd name="T37" fmla="*/ 27 h 257"/>
                  <a:gd name="T38" fmla="*/ 0 w 198"/>
                  <a:gd name="T39" fmla="*/ 44 h 257"/>
                  <a:gd name="T40" fmla="*/ 3 w 198"/>
                  <a:gd name="T41" fmla="*/ 64 h 257"/>
                  <a:gd name="T42" fmla="*/ 11 w 198"/>
                  <a:gd name="T43" fmla="*/ 87 h 257"/>
                  <a:gd name="T44" fmla="*/ 21 w 198"/>
                  <a:gd name="T45" fmla="*/ 111 h 257"/>
                  <a:gd name="T46" fmla="*/ 36 w 198"/>
                  <a:gd name="T47" fmla="*/ 136 h 257"/>
                  <a:gd name="T48" fmla="*/ 52 w 198"/>
                  <a:gd name="T49" fmla="*/ 162 h 257"/>
                  <a:gd name="T50" fmla="*/ 71 w 198"/>
                  <a:gd name="T51" fmla="*/ 186 h 257"/>
                  <a:gd name="T52" fmla="*/ 90 w 198"/>
                  <a:gd name="T53" fmla="*/ 208 h 257"/>
                  <a:gd name="T54" fmla="*/ 110 w 198"/>
                  <a:gd name="T55" fmla="*/ 226 h 257"/>
                  <a:gd name="T56" fmla="*/ 129 w 198"/>
                  <a:gd name="T57" fmla="*/ 240 h 257"/>
                  <a:gd name="T58" fmla="*/ 145 w 198"/>
                  <a:gd name="T59" fmla="*/ 251 h 257"/>
                  <a:gd name="T60" fmla="*/ 161 w 198"/>
                  <a:gd name="T61" fmla="*/ 255 h 257"/>
                  <a:gd name="T62" fmla="*/ 176 w 198"/>
                  <a:gd name="T63" fmla="*/ 257 h 257"/>
                  <a:gd name="T64" fmla="*/ 186 w 198"/>
                  <a:gd name="T65" fmla="*/ 2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8" h="257">
                    <a:moveTo>
                      <a:pt x="186" y="252"/>
                    </a:moveTo>
                    <a:lnTo>
                      <a:pt x="194" y="243"/>
                    </a:lnTo>
                    <a:lnTo>
                      <a:pt x="198" y="230"/>
                    </a:lnTo>
                    <a:lnTo>
                      <a:pt x="198" y="212"/>
                    </a:lnTo>
                    <a:lnTo>
                      <a:pt x="195" y="193"/>
                    </a:lnTo>
                    <a:lnTo>
                      <a:pt x="188" y="170"/>
                    </a:lnTo>
                    <a:lnTo>
                      <a:pt x="177" y="146"/>
                    </a:lnTo>
                    <a:lnTo>
                      <a:pt x="163" y="121"/>
                    </a:lnTo>
                    <a:lnTo>
                      <a:pt x="146" y="95"/>
                    </a:lnTo>
                    <a:lnTo>
                      <a:pt x="127" y="71"/>
                    </a:lnTo>
                    <a:lnTo>
                      <a:pt x="108" y="49"/>
                    </a:lnTo>
                    <a:lnTo>
                      <a:pt x="89" y="31"/>
                    </a:lnTo>
                    <a:lnTo>
                      <a:pt x="71" y="16"/>
                    </a:lnTo>
                    <a:lnTo>
                      <a:pt x="54" y="6"/>
                    </a:lnTo>
                    <a:lnTo>
                      <a:pt x="37" y="2"/>
                    </a:lnTo>
                    <a:lnTo>
                      <a:pt x="23" y="0"/>
                    </a:lnTo>
                    <a:lnTo>
                      <a:pt x="12" y="5"/>
                    </a:lnTo>
                    <a:lnTo>
                      <a:pt x="5" y="13"/>
                    </a:lnTo>
                    <a:lnTo>
                      <a:pt x="0" y="27"/>
                    </a:lnTo>
                    <a:lnTo>
                      <a:pt x="0" y="44"/>
                    </a:lnTo>
                    <a:lnTo>
                      <a:pt x="3" y="64"/>
                    </a:lnTo>
                    <a:lnTo>
                      <a:pt x="11" y="87"/>
                    </a:lnTo>
                    <a:lnTo>
                      <a:pt x="21" y="111"/>
                    </a:lnTo>
                    <a:lnTo>
                      <a:pt x="36" y="136"/>
                    </a:lnTo>
                    <a:lnTo>
                      <a:pt x="52" y="162"/>
                    </a:lnTo>
                    <a:lnTo>
                      <a:pt x="71" y="186"/>
                    </a:lnTo>
                    <a:lnTo>
                      <a:pt x="90" y="208"/>
                    </a:lnTo>
                    <a:lnTo>
                      <a:pt x="110" y="226"/>
                    </a:lnTo>
                    <a:lnTo>
                      <a:pt x="129" y="240"/>
                    </a:lnTo>
                    <a:lnTo>
                      <a:pt x="145" y="251"/>
                    </a:lnTo>
                    <a:lnTo>
                      <a:pt x="161" y="255"/>
                    </a:lnTo>
                    <a:lnTo>
                      <a:pt x="176" y="257"/>
                    </a:lnTo>
                    <a:lnTo>
                      <a:pt x="186" y="252"/>
                    </a:lnTo>
                    <a:close/>
                  </a:path>
                </a:pathLst>
              </a:custGeom>
              <a:solidFill>
                <a:srgbClr val="A0E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 name="Freeform 17"/>
              <p:cNvSpPr>
                <a:spLocks/>
              </p:cNvSpPr>
              <p:nvPr/>
            </p:nvSpPr>
            <p:spPr bwMode="auto">
              <a:xfrm>
                <a:off x="849" y="1457"/>
                <a:ext cx="146" cy="127"/>
              </a:xfrm>
              <a:custGeom>
                <a:avLst/>
                <a:gdLst>
                  <a:gd name="T0" fmla="*/ 140 w 146"/>
                  <a:gd name="T1" fmla="*/ 13 h 127"/>
                  <a:gd name="T2" fmla="*/ 136 w 146"/>
                  <a:gd name="T3" fmla="*/ 9 h 127"/>
                  <a:gd name="T4" fmla="*/ 131 w 146"/>
                  <a:gd name="T5" fmla="*/ 5 h 127"/>
                  <a:gd name="T6" fmla="*/ 125 w 146"/>
                  <a:gd name="T7" fmla="*/ 3 h 127"/>
                  <a:gd name="T8" fmla="*/ 119 w 146"/>
                  <a:gd name="T9" fmla="*/ 0 h 127"/>
                  <a:gd name="T10" fmla="*/ 114 w 146"/>
                  <a:gd name="T11" fmla="*/ 0 h 127"/>
                  <a:gd name="T12" fmla="*/ 108 w 146"/>
                  <a:gd name="T13" fmla="*/ 2 h 127"/>
                  <a:gd name="T14" fmla="*/ 102 w 146"/>
                  <a:gd name="T15" fmla="*/ 3 h 127"/>
                  <a:gd name="T16" fmla="*/ 96 w 146"/>
                  <a:gd name="T17" fmla="*/ 6 h 127"/>
                  <a:gd name="T18" fmla="*/ 94 w 146"/>
                  <a:gd name="T19" fmla="*/ 5 h 127"/>
                  <a:gd name="T20" fmla="*/ 0 w 146"/>
                  <a:gd name="T21" fmla="*/ 72 h 127"/>
                  <a:gd name="T22" fmla="*/ 38 w 146"/>
                  <a:gd name="T23" fmla="*/ 127 h 127"/>
                  <a:gd name="T24" fmla="*/ 133 w 146"/>
                  <a:gd name="T25" fmla="*/ 59 h 127"/>
                  <a:gd name="T26" fmla="*/ 133 w 146"/>
                  <a:gd name="T27" fmla="*/ 59 h 127"/>
                  <a:gd name="T28" fmla="*/ 142 w 146"/>
                  <a:gd name="T29" fmla="*/ 49 h 127"/>
                  <a:gd name="T30" fmla="*/ 146 w 146"/>
                  <a:gd name="T31" fmla="*/ 37 h 127"/>
                  <a:gd name="T32" fmla="*/ 146 w 146"/>
                  <a:gd name="T33" fmla="*/ 25 h 127"/>
                  <a:gd name="T34" fmla="*/ 140 w 146"/>
                  <a:gd name="T3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27">
                    <a:moveTo>
                      <a:pt x="140" y="13"/>
                    </a:moveTo>
                    <a:lnTo>
                      <a:pt x="136" y="9"/>
                    </a:lnTo>
                    <a:lnTo>
                      <a:pt x="131" y="5"/>
                    </a:lnTo>
                    <a:lnTo>
                      <a:pt x="125" y="3"/>
                    </a:lnTo>
                    <a:lnTo>
                      <a:pt x="119" y="0"/>
                    </a:lnTo>
                    <a:lnTo>
                      <a:pt x="114" y="0"/>
                    </a:lnTo>
                    <a:lnTo>
                      <a:pt x="108" y="2"/>
                    </a:lnTo>
                    <a:lnTo>
                      <a:pt x="102" y="3"/>
                    </a:lnTo>
                    <a:lnTo>
                      <a:pt x="96" y="6"/>
                    </a:lnTo>
                    <a:lnTo>
                      <a:pt x="94" y="5"/>
                    </a:lnTo>
                    <a:lnTo>
                      <a:pt x="0" y="72"/>
                    </a:lnTo>
                    <a:lnTo>
                      <a:pt x="38" y="127"/>
                    </a:lnTo>
                    <a:lnTo>
                      <a:pt x="133" y="59"/>
                    </a:lnTo>
                    <a:lnTo>
                      <a:pt x="133" y="59"/>
                    </a:lnTo>
                    <a:lnTo>
                      <a:pt x="142" y="49"/>
                    </a:lnTo>
                    <a:lnTo>
                      <a:pt x="146" y="37"/>
                    </a:lnTo>
                    <a:lnTo>
                      <a:pt x="146" y="25"/>
                    </a:lnTo>
                    <a:lnTo>
                      <a:pt x="140" y="13"/>
                    </a:lnTo>
                    <a:close/>
                  </a:path>
                </a:pathLst>
              </a:custGeom>
              <a:solidFill>
                <a:srgbClr val="005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Freeform 18"/>
              <p:cNvSpPr>
                <a:spLocks/>
              </p:cNvSpPr>
              <p:nvPr/>
            </p:nvSpPr>
            <p:spPr bwMode="auto">
              <a:xfrm>
                <a:off x="917" y="1553"/>
                <a:ext cx="146" cy="127"/>
              </a:xfrm>
              <a:custGeom>
                <a:avLst/>
                <a:gdLst>
                  <a:gd name="T0" fmla="*/ 140 w 146"/>
                  <a:gd name="T1" fmla="*/ 15 h 127"/>
                  <a:gd name="T2" fmla="*/ 136 w 146"/>
                  <a:gd name="T3" fmla="*/ 10 h 127"/>
                  <a:gd name="T4" fmla="*/ 131 w 146"/>
                  <a:gd name="T5" fmla="*/ 6 h 127"/>
                  <a:gd name="T6" fmla="*/ 125 w 146"/>
                  <a:gd name="T7" fmla="*/ 3 h 127"/>
                  <a:gd name="T8" fmla="*/ 119 w 146"/>
                  <a:gd name="T9" fmla="*/ 1 h 127"/>
                  <a:gd name="T10" fmla="*/ 113 w 146"/>
                  <a:gd name="T11" fmla="*/ 0 h 127"/>
                  <a:gd name="T12" fmla="*/ 108 w 146"/>
                  <a:gd name="T13" fmla="*/ 1 h 127"/>
                  <a:gd name="T14" fmla="*/ 102 w 146"/>
                  <a:gd name="T15" fmla="*/ 3 h 127"/>
                  <a:gd name="T16" fmla="*/ 96 w 146"/>
                  <a:gd name="T17" fmla="*/ 6 h 127"/>
                  <a:gd name="T18" fmla="*/ 96 w 146"/>
                  <a:gd name="T19" fmla="*/ 4 h 127"/>
                  <a:gd name="T20" fmla="*/ 0 w 146"/>
                  <a:gd name="T21" fmla="*/ 72 h 127"/>
                  <a:gd name="T22" fmla="*/ 38 w 146"/>
                  <a:gd name="T23" fmla="*/ 127 h 127"/>
                  <a:gd name="T24" fmla="*/ 134 w 146"/>
                  <a:gd name="T25" fmla="*/ 59 h 127"/>
                  <a:gd name="T26" fmla="*/ 133 w 146"/>
                  <a:gd name="T27" fmla="*/ 59 h 127"/>
                  <a:gd name="T28" fmla="*/ 141 w 146"/>
                  <a:gd name="T29" fmla="*/ 50 h 127"/>
                  <a:gd name="T30" fmla="*/ 146 w 146"/>
                  <a:gd name="T31" fmla="*/ 38 h 127"/>
                  <a:gd name="T32" fmla="*/ 146 w 146"/>
                  <a:gd name="T33" fmla="*/ 25 h 127"/>
                  <a:gd name="T34" fmla="*/ 140 w 146"/>
                  <a:gd name="T35"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27">
                    <a:moveTo>
                      <a:pt x="140" y="15"/>
                    </a:moveTo>
                    <a:lnTo>
                      <a:pt x="136" y="10"/>
                    </a:lnTo>
                    <a:lnTo>
                      <a:pt x="131" y="6"/>
                    </a:lnTo>
                    <a:lnTo>
                      <a:pt x="125" y="3"/>
                    </a:lnTo>
                    <a:lnTo>
                      <a:pt x="119" y="1"/>
                    </a:lnTo>
                    <a:lnTo>
                      <a:pt x="113" y="0"/>
                    </a:lnTo>
                    <a:lnTo>
                      <a:pt x="108" y="1"/>
                    </a:lnTo>
                    <a:lnTo>
                      <a:pt x="102" y="3"/>
                    </a:lnTo>
                    <a:lnTo>
                      <a:pt x="96" y="6"/>
                    </a:lnTo>
                    <a:lnTo>
                      <a:pt x="96" y="4"/>
                    </a:lnTo>
                    <a:lnTo>
                      <a:pt x="0" y="72"/>
                    </a:lnTo>
                    <a:lnTo>
                      <a:pt x="38" y="127"/>
                    </a:lnTo>
                    <a:lnTo>
                      <a:pt x="134" y="59"/>
                    </a:lnTo>
                    <a:lnTo>
                      <a:pt x="133" y="59"/>
                    </a:lnTo>
                    <a:lnTo>
                      <a:pt x="141" y="50"/>
                    </a:lnTo>
                    <a:lnTo>
                      <a:pt x="146" y="38"/>
                    </a:lnTo>
                    <a:lnTo>
                      <a:pt x="146" y="25"/>
                    </a:lnTo>
                    <a:lnTo>
                      <a:pt x="140" y="15"/>
                    </a:lnTo>
                    <a:close/>
                  </a:path>
                </a:pathLst>
              </a:custGeom>
              <a:solidFill>
                <a:srgbClr val="005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9"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24" name="Picture 23"/>
            <p:cNvPicPr>
              <a:picLocks noChangeAspect="1"/>
            </p:cNvPicPr>
            <p:nvPr/>
          </p:nvPicPr>
          <p:blipFill>
            <a:blip r:embed="rId4">
              <a:extLst>
                <a:ext uri="{BEBA8EAE-BF5A-486C-A8C5-ECC9F3942E4B}">
                  <a14:imgProps xmlns:a14="http://schemas.microsoft.com/office/drawing/2010/main">
                    <a14:imgLayer r:embed="rId5">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spTree>
    <p:extLst>
      <p:ext uri="{BB962C8B-B14F-4D97-AF65-F5344CB8AC3E}">
        <p14:creationId xmlns:p14="http://schemas.microsoft.com/office/powerpoint/2010/main" val="116450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0-#ppt_w/2"/>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par>
                          <p:cTn id="12" fill="hold">
                            <p:stCondLst>
                              <p:cond delay="500"/>
                            </p:stCondLst>
                            <p:childTnLst>
                              <p:par>
                                <p:cTn id="13" presetID="2" presetClass="entr" presetSubtype="6"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1+#ppt_w/2"/>
                                          </p:val>
                                        </p:tav>
                                        <p:tav tm="100000">
                                          <p:val>
                                            <p:strVal val="#ppt_x"/>
                                          </p:val>
                                        </p:tav>
                                      </p:tavLst>
                                    </p:anim>
                                    <p:anim calcmode="lin" valueType="num">
                                      <p:cBhvr additive="base">
                                        <p:cTn id="1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786063" y="-9525"/>
            <a:ext cx="4791075" cy="6854825"/>
            <a:chOff x="2786063" y="-9525"/>
            <a:chExt cx="4791075" cy="6854825"/>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rcRect l="48784" t="15994" r="4961" b="7698"/>
            <a:stretch>
              <a:fillRect/>
            </a:stretch>
          </p:blipFill>
          <p:spPr bwMode="auto">
            <a:xfrm>
              <a:off x="2786063" y="-9525"/>
              <a:ext cx="4791075"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6063" y="568460"/>
              <a:ext cx="1800225" cy="428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11"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9146" y="2744412"/>
            <a:ext cx="895350" cy="142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54166" y="17834"/>
            <a:ext cx="1313234" cy="853602"/>
          </a:xfrm>
          <a:prstGeom prst="rect">
            <a:avLst/>
          </a:prstGeom>
          <a:ln>
            <a:noFill/>
          </a:ln>
        </p:spPr>
      </p:pic>
      <p:pic>
        <p:nvPicPr>
          <p:cNvPr id="7" name="Picture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527561" y="5868244"/>
            <a:ext cx="1035039" cy="989756"/>
          </a:xfrm>
          <a:prstGeom prst="rect">
            <a:avLst/>
          </a:prstGeom>
          <a:ln>
            <a:solidFill>
              <a:schemeClr val="tx1"/>
            </a:solidFill>
          </a:ln>
        </p:spPr>
      </p:pic>
      <p:pic>
        <p:nvPicPr>
          <p:cNvPr id="2050" name="Picture 2" descr="C:\Users\kelton.UAMPS\AppData\Local\Microsoft\Windows\Temporary Internet Files\Content.IE5\9GUHHRGL\MC900183472[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071227" y="2473649"/>
            <a:ext cx="1177173" cy="118610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858001" y="5899813"/>
            <a:ext cx="1905000" cy="923780"/>
          </a:xfrm>
          <a:prstGeom prst="rect">
            <a:avLst/>
          </a:prstGeom>
          <a:noFill/>
          <a:ln>
            <a:solidFill>
              <a:schemeClr val="tx1"/>
            </a:solidFill>
          </a:ln>
        </p:spPr>
      </p:pic>
      <p:pic>
        <p:nvPicPr>
          <p:cNvPr id="9" name="Picture 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046176" y="3552825"/>
            <a:ext cx="480060" cy="640080"/>
          </a:xfrm>
          <a:prstGeom prst="rect">
            <a:avLst/>
          </a:prstGeom>
        </p:spPr>
      </p:pic>
      <p:pic>
        <p:nvPicPr>
          <p:cNvPr id="3" name="Picture 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flipH="1">
            <a:off x="3373076" y="1950894"/>
            <a:ext cx="589323" cy="718975"/>
          </a:xfrm>
          <a:prstGeom prst="rect">
            <a:avLst/>
          </a:prstGeom>
        </p:spPr>
      </p:pic>
      <p:pic>
        <p:nvPicPr>
          <p:cNvPr id="6" name="Picture 5"/>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09807" y="142901"/>
            <a:ext cx="2576256" cy="851118"/>
          </a:xfrm>
          <a:prstGeom prst="rect">
            <a:avLst/>
          </a:prstGeom>
        </p:spPr>
      </p:pic>
      <p:pic>
        <p:nvPicPr>
          <p:cNvPr id="10" name="Picture 9"/>
          <p:cNvPicPr>
            <a:picLocks noChangeAspect="1"/>
          </p:cNvPicPr>
          <p:nvPr/>
        </p:nvPicPr>
        <p:blipFill rotWithShape="1">
          <a:blip r:embed="rId13" cstate="print">
            <a:extLst>
              <a:ext uri="{28A0092B-C50C-407E-A947-70E740481C1C}">
                <a14:useLocalDpi xmlns:a14="http://schemas.microsoft.com/office/drawing/2010/main" val="0"/>
              </a:ext>
            </a:extLst>
          </a:blip>
          <a:srcRect t="-1" b="7443"/>
          <a:stretch/>
        </p:blipFill>
        <p:spPr>
          <a:xfrm>
            <a:off x="4033465" y="2747004"/>
            <a:ext cx="520701" cy="640080"/>
          </a:xfrm>
          <a:prstGeom prst="rect">
            <a:avLst/>
          </a:prstGeom>
        </p:spPr>
      </p:pic>
      <p:pic>
        <p:nvPicPr>
          <p:cNvPr id="1026" name="Picture 2" descr="C:\Users\kelton.UAMPS\AppData\Local\Microsoft\Windows\Temporary Internet Files\Content.IE5\R37SB2Z4\MC900091069[1].wmf"/>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3649953" y="4781411"/>
            <a:ext cx="554371" cy="418822"/>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400800" y="1066800"/>
            <a:ext cx="762001" cy="495301"/>
          </a:xfrm>
          <a:prstGeom prst="rect">
            <a:avLst/>
          </a:prstGeom>
          <a:ln>
            <a:noFill/>
          </a:ln>
        </p:spPr>
      </p:pic>
      <p:pic>
        <p:nvPicPr>
          <p:cNvPr id="16" name="Picture 2" descr="C:\Users\kelton.UAMPS\AppData\Local\Microsoft\Windows\Temporary Internet Files\Content.IE5\2DMEIAXL\MC900104962[1].wmf"/>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284721" y="3323491"/>
            <a:ext cx="632100" cy="63178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895600" y="5150506"/>
            <a:ext cx="389121" cy="608282"/>
          </a:xfrm>
          <a:prstGeom prst="rect">
            <a:avLst/>
          </a:prstGeom>
        </p:spPr>
      </p:pic>
      <p:pic>
        <p:nvPicPr>
          <p:cNvPr id="18" name="Picture 4" descr="C:\Users\kelton.UAMPS\AppData\Local\Microsoft\Windows\Temporary Internet Files\Content.IE5\R37SB2Z4\MC900014755[1].wmf"/>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4003762" y="2964319"/>
            <a:ext cx="200562" cy="43572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mage result for small hydro power clipart"/>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4646042" y="1343872"/>
            <a:ext cx="242976" cy="27522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Image result for small hydro power clipart"/>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4566966" y="5062623"/>
            <a:ext cx="242976" cy="2752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00210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2050"/>
                                        </p:tgtEl>
                                        <p:attrNameLst>
                                          <p:attrName>style.visibility</p:attrName>
                                        </p:attrNameLst>
                                      </p:cBhvr>
                                      <p:to>
                                        <p:strVal val="visible"/>
                                      </p:to>
                                    </p:set>
                                    <p:anim calcmode="lin" valueType="num">
                                      <p:cBhvr>
                                        <p:cTn id="17" dur="500" fill="hold"/>
                                        <p:tgtEl>
                                          <p:spTgt spid="2050"/>
                                        </p:tgtEl>
                                        <p:attrNameLst>
                                          <p:attrName>ppt_w</p:attrName>
                                        </p:attrNameLst>
                                      </p:cBhvr>
                                      <p:tavLst>
                                        <p:tav tm="0">
                                          <p:val>
                                            <p:fltVal val="0"/>
                                          </p:val>
                                        </p:tav>
                                        <p:tav tm="100000">
                                          <p:val>
                                            <p:strVal val="#ppt_w"/>
                                          </p:val>
                                        </p:tav>
                                      </p:tavLst>
                                    </p:anim>
                                    <p:anim calcmode="lin" valueType="num">
                                      <p:cBhvr>
                                        <p:cTn id="18" dur="500" fill="hold"/>
                                        <p:tgtEl>
                                          <p:spTgt spid="2050"/>
                                        </p:tgtEl>
                                        <p:attrNameLst>
                                          <p:attrName>ppt_h</p:attrName>
                                        </p:attrNameLst>
                                      </p:cBhvr>
                                      <p:tavLst>
                                        <p:tav tm="0">
                                          <p:val>
                                            <p:fltVal val="0"/>
                                          </p:val>
                                        </p:tav>
                                        <p:tav tm="100000">
                                          <p:val>
                                            <p:strVal val="#ppt_h"/>
                                          </p:val>
                                        </p:tav>
                                      </p:tavLst>
                                    </p:anim>
                                    <p:animEffect transition="in" filter="fade">
                                      <p:cBhvr>
                                        <p:cTn id="19" dur="500"/>
                                        <p:tgtEl>
                                          <p:spTgt spid="2050"/>
                                        </p:tgtEl>
                                      </p:cBhvr>
                                    </p:animEffect>
                                  </p:childTnLst>
                                </p:cTn>
                              </p:par>
                              <p:par>
                                <p:cTn id="20" presetID="53" presetClass="entr" presetSubtype="16"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16" fill="hold" nodeType="with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500" fill="hold"/>
                                        <p:tgtEl>
                                          <p:spTgt spid="3"/>
                                        </p:tgtEl>
                                        <p:attrNameLst>
                                          <p:attrName>ppt_w</p:attrName>
                                        </p:attrNameLst>
                                      </p:cBhvr>
                                      <p:tavLst>
                                        <p:tav tm="0">
                                          <p:val>
                                            <p:fltVal val="0"/>
                                          </p:val>
                                        </p:tav>
                                        <p:tav tm="100000">
                                          <p:val>
                                            <p:strVal val="#ppt_w"/>
                                          </p:val>
                                        </p:tav>
                                      </p:tavLst>
                                    </p:anim>
                                    <p:anim calcmode="lin" valueType="num">
                                      <p:cBhvr>
                                        <p:cTn id="33" dur="500" fill="hold"/>
                                        <p:tgtEl>
                                          <p:spTgt spid="3"/>
                                        </p:tgtEl>
                                        <p:attrNameLst>
                                          <p:attrName>ppt_h</p:attrName>
                                        </p:attrNameLst>
                                      </p:cBhvr>
                                      <p:tavLst>
                                        <p:tav tm="0">
                                          <p:val>
                                            <p:fltVal val="0"/>
                                          </p:val>
                                        </p:tav>
                                        <p:tav tm="100000">
                                          <p:val>
                                            <p:strVal val="#ppt_h"/>
                                          </p:val>
                                        </p:tav>
                                      </p:tavLst>
                                    </p:anim>
                                    <p:animEffect transition="in" filter="fade">
                                      <p:cBhvr>
                                        <p:cTn id="34" dur="500"/>
                                        <p:tgtEl>
                                          <p:spTgt spid="3"/>
                                        </p:tgtEl>
                                      </p:cBhvr>
                                    </p:animEffect>
                                  </p:childTnLst>
                                </p:cTn>
                              </p:par>
                              <p:par>
                                <p:cTn id="35" presetID="53" presetClass="entr" presetSubtype="16"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par>
                                <p:cTn id="40" presetID="53" presetClass="entr" presetSubtype="16" fill="hold" nodeType="withEffect">
                                  <p:stCondLst>
                                    <p:cond delay="0"/>
                                  </p:stCondLst>
                                  <p:childTnLst>
                                    <p:set>
                                      <p:cBhvr>
                                        <p:cTn id="41" dur="1" fill="hold">
                                          <p:stCondLst>
                                            <p:cond delay="0"/>
                                          </p:stCondLst>
                                        </p:cTn>
                                        <p:tgtEl>
                                          <p:spTgt spid="1026"/>
                                        </p:tgtEl>
                                        <p:attrNameLst>
                                          <p:attrName>style.visibility</p:attrName>
                                        </p:attrNameLst>
                                      </p:cBhvr>
                                      <p:to>
                                        <p:strVal val="visible"/>
                                      </p:to>
                                    </p:set>
                                    <p:anim calcmode="lin" valueType="num">
                                      <p:cBhvr>
                                        <p:cTn id="42" dur="500" fill="hold"/>
                                        <p:tgtEl>
                                          <p:spTgt spid="1026"/>
                                        </p:tgtEl>
                                        <p:attrNameLst>
                                          <p:attrName>ppt_w</p:attrName>
                                        </p:attrNameLst>
                                      </p:cBhvr>
                                      <p:tavLst>
                                        <p:tav tm="0">
                                          <p:val>
                                            <p:fltVal val="0"/>
                                          </p:val>
                                        </p:tav>
                                        <p:tav tm="100000">
                                          <p:val>
                                            <p:strVal val="#ppt_w"/>
                                          </p:val>
                                        </p:tav>
                                      </p:tavLst>
                                    </p:anim>
                                    <p:anim calcmode="lin" valueType="num">
                                      <p:cBhvr>
                                        <p:cTn id="43" dur="500" fill="hold"/>
                                        <p:tgtEl>
                                          <p:spTgt spid="1026"/>
                                        </p:tgtEl>
                                        <p:attrNameLst>
                                          <p:attrName>ppt_h</p:attrName>
                                        </p:attrNameLst>
                                      </p:cBhvr>
                                      <p:tavLst>
                                        <p:tav tm="0">
                                          <p:val>
                                            <p:fltVal val="0"/>
                                          </p:val>
                                        </p:tav>
                                        <p:tav tm="100000">
                                          <p:val>
                                            <p:strVal val="#ppt_h"/>
                                          </p:val>
                                        </p:tav>
                                      </p:tavLst>
                                    </p:anim>
                                    <p:animEffect transition="in" filter="fade">
                                      <p:cBhvr>
                                        <p:cTn id="44" dur="500"/>
                                        <p:tgtEl>
                                          <p:spTgt spid="1026"/>
                                        </p:tgtEl>
                                      </p:cBhvr>
                                    </p:animEffect>
                                  </p:childTnLst>
                                </p:cTn>
                              </p:par>
                              <p:par>
                                <p:cTn id="45" presetID="53" presetClass="entr" presetSubtype="16" fill="hold"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par>
                                <p:cTn id="50" presetID="53" presetClass="entr" presetSubtype="16" fill="hold" nodeType="with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p:cTn id="52" dur="500" fill="hold"/>
                                        <p:tgtEl>
                                          <p:spTgt spid="16"/>
                                        </p:tgtEl>
                                        <p:attrNameLst>
                                          <p:attrName>ppt_w</p:attrName>
                                        </p:attrNameLst>
                                      </p:cBhvr>
                                      <p:tavLst>
                                        <p:tav tm="0">
                                          <p:val>
                                            <p:fltVal val="0"/>
                                          </p:val>
                                        </p:tav>
                                        <p:tav tm="100000">
                                          <p:val>
                                            <p:strVal val="#ppt_w"/>
                                          </p:val>
                                        </p:tav>
                                      </p:tavLst>
                                    </p:anim>
                                    <p:anim calcmode="lin" valueType="num">
                                      <p:cBhvr>
                                        <p:cTn id="53" dur="500" fill="hold"/>
                                        <p:tgtEl>
                                          <p:spTgt spid="16"/>
                                        </p:tgtEl>
                                        <p:attrNameLst>
                                          <p:attrName>ppt_h</p:attrName>
                                        </p:attrNameLst>
                                      </p:cBhvr>
                                      <p:tavLst>
                                        <p:tav tm="0">
                                          <p:val>
                                            <p:fltVal val="0"/>
                                          </p:val>
                                        </p:tav>
                                        <p:tav tm="100000">
                                          <p:val>
                                            <p:strVal val="#ppt_h"/>
                                          </p:val>
                                        </p:tav>
                                      </p:tavLst>
                                    </p:anim>
                                    <p:animEffect transition="in" filter="fade">
                                      <p:cBhvr>
                                        <p:cTn id="54" dur="500"/>
                                        <p:tgtEl>
                                          <p:spTgt spid="16"/>
                                        </p:tgtEl>
                                      </p:cBhvr>
                                    </p:animEffect>
                                  </p:childTnLst>
                                </p:cTn>
                              </p:par>
                              <p:par>
                                <p:cTn id="55" presetID="53" presetClass="entr" presetSubtype="16" fill="hold" nodeType="with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500" fill="hold"/>
                                        <p:tgtEl>
                                          <p:spTgt spid="17"/>
                                        </p:tgtEl>
                                        <p:attrNameLst>
                                          <p:attrName>ppt_w</p:attrName>
                                        </p:attrNameLst>
                                      </p:cBhvr>
                                      <p:tavLst>
                                        <p:tav tm="0">
                                          <p:val>
                                            <p:fltVal val="0"/>
                                          </p:val>
                                        </p:tav>
                                        <p:tav tm="100000">
                                          <p:val>
                                            <p:strVal val="#ppt_w"/>
                                          </p:val>
                                        </p:tav>
                                      </p:tavLst>
                                    </p:anim>
                                    <p:anim calcmode="lin" valueType="num">
                                      <p:cBhvr>
                                        <p:cTn id="58" dur="500" fill="hold"/>
                                        <p:tgtEl>
                                          <p:spTgt spid="17"/>
                                        </p:tgtEl>
                                        <p:attrNameLst>
                                          <p:attrName>ppt_h</p:attrName>
                                        </p:attrNameLst>
                                      </p:cBhvr>
                                      <p:tavLst>
                                        <p:tav tm="0">
                                          <p:val>
                                            <p:fltVal val="0"/>
                                          </p:val>
                                        </p:tav>
                                        <p:tav tm="100000">
                                          <p:val>
                                            <p:strVal val="#ppt_h"/>
                                          </p:val>
                                        </p:tav>
                                      </p:tavLst>
                                    </p:anim>
                                    <p:animEffect transition="in" filter="fade">
                                      <p:cBhvr>
                                        <p:cTn id="59" dur="500"/>
                                        <p:tgtEl>
                                          <p:spTgt spid="17"/>
                                        </p:tgtEl>
                                      </p:cBhvr>
                                    </p:animEffect>
                                  </p:childTnLst>
                                </p:cTn>
                              </p:par>
                              <p:par>
                                <p:cTn id="60" presetID="53" presetClass="entr" presetSubtype="16" fill="hold" nodeType="with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par>
                                <p:cTn id="65" presetID="53" presetClass="entr" presetSubtype="16" fill="hold"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p:cTn id="67" dur="500" fill="hold"/>
                                        <p:tgtEl>
                                          <p:spTgt spid="22"/>
                                        </p:tgtEl>
                                        <p:attrNameLst>
                                          <p:attrName>ppt_w</p:attrName>
                                        </p:attrNameLst>
                                      </p:cBhvr>
                                      <p:tavLst>
                                        <p:tav tm="0">
                                          <p:val>
                                            <p:fltVal val="0"/>
                                          </p:val>
                                        </p:tav>
                                        <p:tav tm="100000">
                                          <p:val>
                                            <p:strVal val="#ppt_w"/>
                                          </p:val>
                                        </p:tav>
                                      </p:tavLst>
                                    </p:anim>
                                    <p:anim calcmode="lin" valueType="num">
                                      <p:cBhvr>
                                        <p:cTn id="68" dur="500" fill="hold"/>
                                        <p:tgtEl>
                                          <p:spTgt spid="22"/>
                                        </p:tgtEl>
                                        <p:attrNameLst>
                                          <p:attrName>ppt_h</p:attrName>
                                        </p:attrNameLst>
                                      </p:cBhvr>
                                      <p:tavLst>
                                        <p:tav tm="0">
                                          <p:val>
                                            <p:fltVal val="0"/>
                                          </p:val>
                                        </p:tav>
                                        <p:tav tm="100000">
                                          <p:val>
                                            <p:strVal val="#ppt_h"/>
                                          </p:val>
                                        </p:tav>
                                      </p:tavLst>
                                    </p:anim>
                                    <p:animEffect transition="in" filter="fade">
                                      <p:cBhvr>
                                        <p:cTn id="69" dur="500"/>
                                        <p:tgtEl>
                                          <p:spTgt spid="22"/>
                                        </p:tgtEl>
                                      </p:cBhvr>
                                    </p:animEffect>
                                  </p:childTnLst>
                                </p:cTn>
                              </p:par>
                              <p:par>
                                <p:cTn id="70" presetID="53" presetClass="entr" presetSubtype="16" fill="hold" nodeType="withEffect">
                                  <p:stCondLst>
                                    <p:cond delay="0"/>
                                  </p:stCondLst>
                                  <p:childTnLst>
                                    <p:set>
                                      <p:cBhvr>
                                        <p:cTn id="71" dur="1" fill="hold">
                                          <p:stCondLst>
                                            <p:cond delay="0"/>
                                          </p:stCondLst>
                                        </p:cTn>
                                        <p:tgtEl>
                                          <p:spTgt spid="1028"/>
                                        </p:tgtEl>
                                        <p:attrNameLst>
                                          <p:attrName>style.visibility</p:attrName>
                                        </p:attrNameLst>
                                      </p:cBhvr>
                                      <p:to>
                                        <p:strVal val="visible"/>
                                      </p:to>
                                    </p:set>
                                    <p:anim calcmode="lin" valueType="num">
                                      <p:cBhvr>
                                        <p:cTn id="72" dur="500" fill="hold"/>
                                        <p:tgtEl>
                                          <p:spTgt spid="1028"/>
                                        </p:tgtEl>
                                        <p:attrNameLst>
                                          <p:attrName>ppt_w</p:attrName>
                                        </p:attrNameLst>
                                      </p:cBhvr>
                                      <p:tavLst>
                                        <p:tav tm="0">
                                          <p:val>
                                            <p:fltVal val="0"/>
                                          </p:val>
                                        </p:tav>
                                        <p:tav tm="100000">
                                          <p:val>
                                            <p:strVal val="#ppt_w"/>
                                          </p:val>
                                        </p:tav>
                                      </p:tavLst>
                                    </p:anim>
                                    <p:anim calcmode="lin" valueType="num">
                                      <p:cBhvr>
                                        <p:cTn id="73" dur="500" fill="hold"/>
                                        <p:tgtEl>
                                          <p:spTgt spid="1028"/>
                                        </p:tgtEl>
                                        <p:attrNameLst>
                                          <p:attrName>ppt_h</p:attrName>
                                        </p:attrNameLst>
                                      </p:cBhvr>
                                      <p:tavLst>
                                        <p:tav tm="0">
                                          <p:val>
                                            <p:fltVal val="0"/>
                                          </p:val>
                                        </p:tav>
                                        <p:tav tm="100000">
                                          <p:val>
                                            <p:strVal val="#ppt_h"/>
                                          </p:val>
                                        </p:tav>
                                      </p:tavLst>
                                    </p:anim>
                                    <p:animEffect transition="in" filter="fade">
                                      <p:cBhvr>
                                        <p:cTn id="74"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creen Clippi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1561" y="152400"/>
            <a:ext cx="7025341" cy="6711796"/>
          </a:xfrm>
          <a:prstGeom prst="rect">
            <a:avLst/>
          </a:prstGeom>
        </p:spPr>
      </p:pic>
      <p:pic>
        <p:nvPicPr>
          <p:cNvPr id="3074" name="Picture 2" descr="PacifiCorp">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152400"/>
            <a:ext cx="5796942" cy="1371600"/>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954251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786063" y="-9525"/>
            <a:ext cx="4791075" cy="6854825"/>
            <a:chOff x="2786063" y="-9525"/>
            <a:chExt cx="4791075" cy="6854825"/>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rcRect l="48784" t="15994" r="4961" b="7698"/>
            <a:stretch>
              <a:fillRect/>
            </a:stretch>
          </p:blipFill>
          <p:spPr bwMode="auto">
            <a:xfrm>
              <a:off x="2786063" y="-9525"/>
              <a:ext cx="4791075"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6063" y="568460"/>
              <a:ext cx="1800225" cy="428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554166" y="17834"/>
            <a:ext cx="1313234" cy="853602"/>
          </a:xfrm>
          <a:prstGeom prst="rect">
            <a:avLst/>
          </a:prstGeom>
          <a:ln>
            <a:noFill/>
          </a:ln>
        </p:spPr>
      </p:pic>
      <p:pic>
        <p:nvPicPr>
          <p:cNvPr id="7" name="Picture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27561" y="5868244"/>
            <a:ext cx="1035039" cy="989756"/>
          </a:xfrm>
          <a:prstGeom prst="rect">
            <a:avLst/>
          </a:prstGeom>
          <a:ln>
            <a:solidFill>
              <a:schemeClr val="tx1"/>
            </a:solidFill>
          </a:ln>
        </p:spPr>
      </p:pic>
      <p:pic>
        <p:nvPicPr>
          <p:cNvPr id="2050" name="Picture 2" descr="C:\Users\kelton.UAMPS\AppData\Local\Microsoft\Windows\Temporary Internet Files\Content.IE5\9GUHHRGL\MC900183472[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71227" y="2473649"/>
            <a:ext cx="1177173" cy="118610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858001" y="5899813"/>
            <a:ext cx="1905000" cy="923780"/>
          </a:xfrm>
          <a:prstGeom prst="rect">
            <a:avLst/>
          </a:prstGeom>
          <a:noFill/>
          <a:ln>
            <a:solidFill>
              <a:schemeClr val="tx1"/>
            </a:solidFill>
          </a:ln>
        </p:spPr>
      </p:pic>
      <p:pic>
        <p:nvPicPr>
          <p:cNvPr id="3" name="Picture 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flipH="1">
            <a:off x="3373076" y="1950894"/>
            <a:ext cx="589323" cy="718975"/>
          </a:xfrm>
          <a:prstGeom prst="rect">
            <a:avLst/>
          </a:prstGeom>
        </p:spPr>
      </p:pic>
      <p:pic>
        <p:nvPicPr>
          <p:cNvPr id="1026" name="Picture 2" descr="C:\Users\kelton.UAMPS\AppData\Local\Microsoft\Windows\Temporary Internet Files\Content.IE5\R37SB2Z4\MC900091069[1].wmf"/>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678530" y="4781411"/>
            <a:ext cx="554371" cy="41882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400800" y="1066800"/>
            <a:ext cx="762001" cy="495301"/>
          </a:xfrm>
          <a:prstGeom prst="rect">
            <a:avLst/>
          </a:prstGeom>
          <a:ln>
            <a:noFill/>
          </a:ln>
        </p:spPr>
      </p:pic>
      <p:pic>
        <p:nvPicPr>
          <p:cNvPr id="3075" name="Picture 3"/>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5062" y="528511"/>
            <a:ext cx="3074369" cy="49908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1" name="Straight Arrow Connector 10"/>
          <p:cNvCxnSpPr/>
          <p:nvPr/>
        </p:nvCxnSpPr>
        <p:spPr>
          <a:xfrm flipH="1" flipV="1">
            <a:off x="2793867" y="3638682"/>
            <a:ext cx="1474493" cy="21076"/>
          </a:xfrm>
          <a:prstGeom prst="straightConnector1">
            <a:avLst/>
          </a:prstGeom>
          <a:ln w="28575">
            <a:solidFill>
              <a:schemeClr val="accent1">
                <a:lumMod val="75000"/>
              </a:schemeClr>
            </a:solidFill>
            <a:tailEnd type="arrow"/>
          </a:ln>
        </p:spPr>
        <p:style>
          <a:lnRef idx="1">
            <a:schemeClr val="accent1"/>
          </a:lnRef>
          <a:fillRef idx="0">
            <a:schemeClr val="accent1"/>
          </a:fillRef>
          <a:effectRef idx="0">
            <a:schemeClr val="accent1"/>
          </a:effectRef>
          <a:fontRef idx="minor">
            <a:schemeClr val="tx1"/>
          </a:fontRef>
        </p:style>
      </p:cxnSp>
      <p:pic>
        <p:nvPicPr>
          <p:cNvPr id="58"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469146" y="2744412"/>
            <a:ext cx="895350" cy="142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 name="Picture 9"/>
          <p:cNvPicPr>
            <a:picLocks noChangeAspect="1"/>
          </p:cNvPicPr>
          <p:nvPr/>
        </p:nvPicPr>
        <p:blipFill rotWithShape="1">
          <a:blip r:embed="rId14" cstate="print">
            <a:extLst>
              <a:ext uri="{28A0092B-C50C-407E-A947-70E740481C1C}">
                <a14:useLocalDpi xmlns:a14="http://schemas.microsoft.com/office/drawing/2010/main" val="0"/>
              </a:ext>
            </a:extLst>
          </a:blip>
          <a:srcRect t="-1" b="7443"/>
          <a:stretch/>
        </p:blipFill>
        <p:spPr>
          <a:xfrm>
            <a:off x="4033465" y="2747004"/>
            <a:ext cx="520701" cy="640080"/>
          </a:xfrm>
          <a:prstGeom prst="rect">
            <a:avLst/>
          </a:prstGeom>
        </p:spPr>
      </p:pic>
      <p:pic>
        <p:nvPicPr>
          <p:cNvPr id="9" name="Picture 8"/>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028330" y="3533775"/>
            <a:ext cx="480060" cy="640080"/>
          </a:xfrm>
          <a:prstGeom prst="rect">
            <a:avLst/>
          </a:prstGeom>
        </p:spPr>
      </p:pic>
      <p:sp>
        <p:nvSpPr>
          <p:cNvPr id="23" name="Freeform 22"/>
          <p:cNvSpPr/>
          <p:nvPr/>
        </p:nvSpPr>
        <p:spPr>
          <a:xfrm>
            <a:off x="1638300" y="3038475"/>
            <a:ext cx="1104900" cy="600075"/>
          </a:xfrm>
          <a:custGeom>
            <a:avLst/>
            <a:gdLst>
              <a:gd name="connsiteX0" fmla="*/ 1104900 w 1104900"/>
              <a:gd name="connsiteY0" fmla="*/ 600075 h 600075"/>
              <a:gd name="connsiteX1" fmla="*/ 638175 w 1104900"/>
              <a:gd name="connsiteY1" fmla="*/ 104775 h 600075"/>
              <a:gd name="connsiteX2" fmla="*/ 0 w 1104900"/>
              <a:gd name="connsiteY2" fmla="*/ 0 h 600075"/>
            </a:gdLst>
            <a:ahLst/>
            <a:cxnLst>
              <a:cxn ang="0">
                <a:pos x="connsiteX0" y="connsiteY0"/>
              </a:cxn>
              <a:cxn ang="0">
                <a:pos x="connsiteX1" y="connsiteY1"/>
              </a:cxn>
              <a:cxn ang="0">
                <a:pos x="connsiteX2" y="connsiteY2"/>
              </a:cxn>
            </a:cxnLst>
            <a:rect l="l" t="t" r="r" b="b"/>
            <a:pathLst>
              <a:path w="1104900" h="600075">
                <a:moveTo>
                  <a:pt x="1104900" y="600075"/>
                </a:moveTo>
                <a:cubicBezTo>
                  <a:pt x="963612" y="402431"/>
                  <a:pt x="822325" y="204787"/>
                  <a:pt x="638175" y="104775"/>
                </a:cubicBezTo>
                <a:cubicBezTo>
                  <a:pt x="454025" y="4763"/>
                  <a:pt x="0" y="0"/>
                  <a:pt x="0" y="0"/>
                </a:cubicBezTo>
              </a:path>
            </a:pathLst>
          </a:custGeom>
          <a:noFill/>
          <a:ln>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 name="Freeform 27"/>
          <p:cNvSpPr/>
          <p:nvPr/>
        </p:nvSpPr>
        <p:spPr>
          <a:xfrm>
            <a:off x="609600" y="2669869"/>
            <a:ext cx="2119313" cy="930581"/>
          </a:xfrm>
          <a:custGeom>
            <a:avLst/>
            <a:gdLst>
              <a:gd name="connsiteX0" fmla="*/ 1104900 w 1104900"/>
              <a:gd name="connsiteY0" fmla="*/ 600075 h 600075"/>
              <a:gd name="connsiteX1" fmla="*/ 638175 w 1104900"/>
              <a:gd name="connsiteY1" fmla="*/ 104775 h 600075"/>
              <a:gd name="connsiteX2" fmla="*/ 0 w 1104900"/>
              <a:gd name="connsiteY2" fmla="*/ 0 h 600075"/>
            </a:gdLst>
            <a:ahLst/>
            <a:cxnLst>
              <a:cxn ang="0">
                <a:pos x="connsiteX0" y="connsiteY0"/>
              </a:cxn>
              <a:cxn ang="0">
                <a:pos x="connsiteX1" y="connsiteY1"/>
              </a:cxn>
              <a:cxn ang="0">
                <a:pos x="connsiteX2" y="connsiteY2"/>
              </a:cxn>
            </a:cxnLst>
            <a:rect l="l" t="t" r="r" b="b"/>
            <a:pathLst>
              <a:path w="1104900" h="600075">
                <a:moveTo>
                  <a:pt x="1104900" y="600075"/>
                </a:moveTo>
                <a:cubicBezTo>
                  <a:pt x="963612" y="402431"/>
                  <a:pt x="822325" y="204787"/>
                  <a:pt x="638175" y="104775"/>
                </a:cubicBezTo>
                <a:cubicBezTo>
                  <a:pt x="454025" y="4763"/>
                  <a:pt x="0" y="0"/>
                  <a:pt x="0" y="0"/>
                </a:cubicBezTo>
              </a:path>
            </a:pathLst>
          </a:custGeom>
          <a:noFill/>
          <a:ln>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Freeform 23"/>
          <p:cNvSpPr/>
          <p:nvPr/>
        </p:nvSpPr>
        <p:spPr>
          <a:xfrm>
            <a:off x="923925" y="2898451"/>
            <a:ext cx="1869938" cy="740229"/>
          </a:xfrm>
          <a:custGeom>
            <a:avLst/>
            <a:gdLst>
              <a:gd name="connsiteX0" fmla="*/ 1819275 w 1869938"/>
              <a:gd name="connsiteY0" fmla="*/ 740099 h 740229"/>
              <a:gd name="connsiteX1" fmla="*/ 1781175 w 1869938"/>
              <a:gd name="connsiteY1" fmla="*/ 625799 h 740229"/>
              <a:gd name="connsiteX2" fmla="*/ 1000125 w 1869938"/>
              <a:gd name="connsiteY2" fmla="*/ 44774 h 740229"/>
              <a:gd name="connsiteX3" fmla="*/ 0 w 1869938"/>
              <a:gd name="connsiteY3" fmla="*/ 82874 h 740229"/>
            </a:gdLst>
            <a:ahLst/>
            <a:cxnLst>
              <a:cxn ang="0">
                <a:pos x="connsiteX0" y="connsiteY0"/>
              </a:cxn>
              <a:cxn ang="0">
                <a:pos x="connsiteX1" y="connsiteY1"/>
              </a:cxn>
              <a:cxn ang="0">
                <a:pos x="connsiteX2" y="connsiteY2"/>
              </a:cxn>
              <a:cxn ang="0">
                <a:pos x="connsiteX3" y="connsiteY3"/>
              </a:cxn>
            </a:cxnLst>
            <a:rect l="l" t="t" r="r" b="b"/>
            <a:pathLst>
              <a:path w="1869938" h="740229">
                <a:moveTo>
                  <a:pt x="1819275" y="740099"/>
                </a:moveTo>
                <a:cubicBezTo>
                  <a:pt x="1868487" y="740893"/>
                  <a:pt x="1917700" y="741687"/>
                  <a:pt x="1781175" y="625799"/>
                </a:cubicBezTo>
                <a:cubicBezTo>
                  <a:pt x="1644650" y="509911"/>
                  <a:pt x="1296987" y="135261"/>
                  <a:pt x="1000125" y="44774"/>
                </a:cubicBezTo>
                <a:cubicBezTo>
                  <a:pt x="703263" y="-45713"/>
                  <a:pt x="351631" y="18580"/>
                  <a:pt x="0" y="82874"/>
                </a:cubicBezTo>
              </a:path>
            </a:pathLst>
          </a:custGeom>
          <a:noFill/>
          <a:ln>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5"/>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209807" y="142901"/>
            <a:ext cx="2576256" cy="851118"/>
          </a:xfrm>
          <a:prstGeom prst="rect">
            <a:avLst/>
          </a:prstGeom>
        </p:spPr>
      </p:pic>
      <p:sp>
        <p:nvSpPr>
          <p:cNvPr id="39" name="Title 10"/>
          <p:cNvSpPr txBox="1">
            <a:spLocks/>
          </p:cNvSpPr>
          <p:nvPr/>
        </p:nvSpPr>
        <p:spPr>
          <a:xfrm>
            <a:off x="-50303" y="5127496"/>
            <a:ext cx="2488703" cy="391837"/>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Bernard MT Condensed" pitchFamily="18" charset="0"/>
                <a:ea typeface="+mj-ea"/>
                <a:cs typeface="+mj-cs"/>
              </a:rPr>
              <a:t>Non-PacifiCorp System</a:t>
            </a:r>
          </a:p>
        </p:txBody>
      </p:sp>
      <p:grpSp>
        <p:nvGrpSpPr>
          <p:cNvPr id="25" name="Group 24"/>
          <p:cNvGrpSpPr>
            <a:grpSpLocks noChangeAspect="1"/>
          </p:cNvGrpSpPr>
          <p:nvPr/>
        </p:nvGrpSpPr>
        <p:grpSpPr>
          <a:xfrm flipH="1">
            <a:off x="540787" y="2128405"/>
            <a:ext cx="397979" cy="541464"/>
            <a:chOff x="381000" y="728737"/>
            <a:chExt cx="3690729" cy="5021357"/>
          </a:xfrm>
        </p:grpSpPr>
        <p:grpSp>
          <p:nvGrpSpPr>
            <p:cNvPr id="26" name="Group 25"/>
            <p:cNvGrpSpPr>
              <a:grpSpLocks noChangeAspect="1"/>
            </p:cNvGrpSpPr>
            <p:nvPr/>
          </p:nvGrpSpPr>
          <p:grpSpPr bwMode="auto">
            <a:xfrm>
              <a:off x="381000" y="728737"/>
              <a:ext cx="3690729" cy="5021357"/>
              <a:chOff x="346" y="2208"/>
              <a:chExt cx="1201" cy="1634"/>
            </a:xfrm>
          </p:grpSpPr>
          <p:sp>
            <p:nvSpPr>
              <p:cNvPr id="2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Freeform 2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Freeform 31"/>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27" name="Picture 26"/>
            <p:cNvPicPr>
              <a:picLocks noChangeAspect="1"/>
            </p:cNvPicPr>
            <p:nvPr/>
          </p:nvPicPr>
          <p:blipFill>
            <a:blip r:embed="rId17" cstate="print">
              <a:extLst>
                <a:ext uri="{BEBA8EAE-BF5A-486C-A8C5-ECC9F3942E4B}">
                  <a14:imgProps xmlns:a14="http://schemas.microsoft.com/office/drawing/2010/main">
                    <a14:imgLayer r:embed="rId18">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grpSp>
        <p:nvGrpSpPr>
          <p:cNvPr id="37" name="Group 36"/>
          <p:cNvGrpSpPr>
            <a:grpSpLocks noChangeAspect="1"/>
          </p:cNvGrpSpPr>
          <p:nvPr/>
        </p:nvGrpSpPr>
        <p:grpSpPr>
          <a:xfrm flipH="1">
            <a:off x="1525826" y="2501276"/>
            <a:ext cx="397979" cy="541464"/>
            <a:chOff x="381000" y="728737"/>
            <a:chExt cx="3690729" cy="5021357"/>
          </a:xfrm>
        </p:grpSpPr>
        <p:grpSp>
          <p:nvGrpSpPr>
            <p:cNvPr id="38" name="Group 37"/>
            <p:cNvGrpSpPr>
              <a:grpSpLocks noChangeAspect="1"/>
            </p:cNvGrpSpPr>
            <p:nvPr/>
          </p:nvGrpSpPr>
          <p:grpSpPr bwMode="auto">
            <a:xfrm>
              <a:off x="381000" y="728737"/>
              <a:ext cx="3690729" cy="5021357"/>
              <a:chOff x="346" y="2208"/>
              <a:chExt cx="1201" cy="1634"/>
            </a:xfrm>
          </p:grpSpPr>
          <p:sp>
            <p:nvSpPr>
              <p:cNvPr id="41"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2" name="Freeform 41"/>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 name="Freeform 42"/>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40" name="Picture 39"/>
            <p:cNvPicPr>
              <a:picLocks noChangeAspect="1"/>
            </p:cNvPicPr>
            <p:nvPr/>
          </p:nvPicPr>
          <p:blipFill>
            <a:blip r:embed="rId17" cstate="print">
              <a:extLst>
                <a:ext uri="{BEBA8EAE-BF5A-486C-A8C5-ECC9F3942E4B}">
                  <a14:imgProps xmlns:a14="http://schemas.microsoft.com/office/drawing/2010/main">
                    <a14:imgLayer r:embed="rId18">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grpSp>
        <p:nvGrpSpPr>
          <p:cNvPr id="47" name="Group 46"/>
          <p:cNvGrpSpPr>
            <a:grpSpLocks noChangeAspect="1"/>
          </p:cNvGrpSpPr>
          <p:nvPr/>
        </p:nvGrpSpPr>
        <p:grpSpPr>
          <a:xfrm flipH="1">
            <a:off x="823084" y="2442954"/>
            <a:ext cx="397979" cy="541464"/>
            <a:chOff x="381000" y="728737"/>
            <a:chExt cx="3690729" cy="5021357"/>
          </a:xfrm>
        </p:grpSpPr>
        <p:grpSp>
          <p:nvGrpSpPr>
            <p:cNvPr id="48" name="Group 47"/>
            <p:cNvGrpSpPr>
              <a:grpSpLocks noChangeAspect="1"/>
            </p:cNvGrpSpPr>
            <p:nvPr/>
          </p:nvGrpSpPr>
          <p:grpSpPr bwMode="auto">
            <a:xfrm>
              <a:off x="381000" y="728737"/>
              <a:ext cx="3690729" cy="5021357"/>
              <a:chOff x="346" y="2208"/>
              <a:chExt cx="1201" cy="1634"/>
            </a:xfrm>
          </p:grpSpPr>
          <p:sp>
            <p:nvSpPr>
              <p:cNvPr id="50"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 name="Freeform 50"/>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51"/>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4"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49" name="Picture 48"/>
            <p:cNvPicPr>
              <a:picLocks noChangeAspect="1"/>
            </p:cNvPicPr>
            <p:nvPr/>
          </p:nvPicPr>
          <p:blipFill>
            <a:blip r:embed="rId17" cstate="print">
              <a:extLst>
                <a:ext uri="{BEBA8EAE-BF5A-486C-A8C5-ECC9F3942E4B}">
                  <a14:imgProps xmlns:a14="http://schemas.microsoft.com/office/drawing/2010/main">
                    <a14:imgLayer r:embed="rId18">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pic>
        <p:nvPicPr>
          <p:cNvPr id="36" name="Picture 2" descr="C:\Users\kelton.UAMPS\AppData\Local\Microsoft\Windows\Temporary Internet Files\Content.IE5\2DMEIAXL\MC900104962[1].wmf"/>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3284721" y="3323491"/>
            <a:ext cx="632100" cy="631783"/>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C:\Users\kelton.UAMPS\AppData\Local\Microsoft\Windows\Temporary Internet Files\Content.IE5\R37SB2Z4\MC900014755[1].wmf"/>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4003762" y="2964319"/>
            <a:ext cx="200562" cy="435726"/>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56"/>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2895600" y="5150506"/>
            <a:ext cx="389121" cy="608282"/>
          </a:xfrm>
          <a:prstGeom prst="rect">
            <a:avLst/>
          </a:prstGeom>
        </p:spPr>
      </p:pic>
      <p:pic>
        <p:nvPicPr>
          <p:cNvPr id="59" name="Picture 4" descr="Image result for small hydro power clipart"/>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4646042" y="1343872"/>
            <a:ext cx="242976" cy="275220"/>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Image result for small hydro power clipart"/>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4566966" y="5062623"/>
            <a:ext cx="242976" cy="275220"/>
          </a:xfrm>
          <a:prstGeom prst="rect">
            <a:avLst/>
          </a:prstGeom>
          <a:noFill/>
          <a:extLst>
            <a:ext uri="{909E8E84-426E-40DD-AFC4-6F175D3DCCD1}">
              <a14:hiddenFill xmlns:a14="http://schemas.microsoft.com/office/drawing/2010/main">
                <a:solidFill>
                  <a:srgbClr val="FFFFFF"/>
                </a:solidFill>
              </a14:hiddenFill>
            </a:ext>
          </a:extLst>
        </p:spPr>
      </p:pic>
      <p:cxnSp>
        <p:nvCxnSpPr>
          <p:cNvPr id="61" name="Straight Arrow Connector 60"/>
          <p:cNvCxnSpPr/>
          <p:nvPr/>
        </p:nvCxnSpPr>
        <p:spPr>
          <a:xfrm flipH="1">
            <a:off x="1295400" y="1828800"/>
            <a:ext cx="308202" cy="1011937"/>
          </a:xfrm>
          <a:prstGeom prst="straightConnector1">
            <a:avLst/>
          </a:prstGeom>
          <a:ln w="25400">
            <a:solidFill>
              <a:schemeClr val="accent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5" name="Straight Arrow Connector 64"/>
          <p:cNvCxnSpPr/>
          <p:nvPr/>
        </p:nvCxnSpPr>
        <p:spPr>
          <a:xfrm flipH="1" flipV="1">
            <a:off x="1221063" y="3067044"/>
            <a:ext cx="1445938" cy="1923778"/>
          </a:xfrm>
          <a:prstGeom prst="straightConnector1">
            <a:avLst/>
          </a:prstGeom>
          <a:ln w="25400">
            <a:solidFill>
              <a:schemeClr val="accent1">
                <a:lumMod val="75000"/>
              </a:schemeClr>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4284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250"/>
                                  </p:stCondLst>
                                  <p:childTnLst>
                                    <p:set>
                                      <p:cBhvr>
                                        <p:cTn id="6" dur="1" fill="hold">
                                          <p:stCondLst>
                                            <p:cond delay="0"/>
                                          </p:stCondLst>
                                        </p:cTn>
                                        <p:tgtEl>
                                          <p:spTgt spid="3075"/>
                                        </p:tgtEl>
                                        <p:attrNameLst>
                                          <p:attrName>style.visibility</p:attrName>
                                        </p:attrNameLst>
                                      </p:cBhvr>
                                      <p:to>
                                        <p:strVal val="visible"/>
                                      </p:to>
                                    </p:set>
                                    <p:animEffect transition="in" filter="wipe(right)">
                                      <p:cBhvr>
                                        <p:cTn id="7" dur="500"/>
                                        <p:tgtEl>
                                          <p:spTgt spid="307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par>
                          <p:cTn id="13" fill="hold">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down)">
                                      <p:cBhvr>
                                        <p:cTn id="16" dur="500"/>
                                        <p:tgtEl>
                                          <p:spTgt spid="2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
                                        <p:tgtEl>
                                          <p:spTgt spid="2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down)">
                                      <p:cBhvr>
                                        <p:cTn id="22" dur="500"/>
                                        <p:tgtEl>
                                          <p:spTgt spid="23"/>
                                        </p:tgtEl>
                                      </p:cBhvr>
                                    </p:animEffect>
                                  </p:childTnLst>
                                </p:cTn>
                              </p:par>
                              <p:par>
                                <p:cTn id="23" presetID="1" presetClass="entr" presetSubtype="0" fill="hold" nodeType="with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7"/>
                                        </p:tgtEl>
                                        <p:attrNameLst>
                                          <p:attrName>style.visibility</p:attrName>
                                        </p:attrNameLst>
                                      </p:cBhvr>
                                      <p:to>
                                        <p:strVal val="visible"/>
                                      </p:to>
                                    </p:set>
                                  </p:childTnLst>
                                </p:cTn>
                              </p:par>
                              <p:par>
                                <p:cTn id="29" presetID="0" presetClass="path" presetSubtype="0" accel="50000" decel="50000" fill="hold" nodeType="withEffect">
                                  <p:stCondLst>
                                    <p:cond delay="0"/>
                                  </p:stCondLst>
                                  <p:childTnLst>
                                    <p:animMotion origin="layout" path="M 0.2875 0.17222 C 0.27847 0.17175 0.26945 0.17152 0.26024 0.17083 C 0.25625 0.17036 0.25191 0.16782 0.24792 0.16666 C 0.24063 0.16458 0.23368 0.16458 0.22604 0.16388 C 0.22049 0.16134 0.21858 0.15671 0.21459 0.15138 C 0.21215 0.14143 0.21563 0.15277 0.21024 0.14444 C 0.2066 0.13819 0.20452 0.13101 0.2 0.12499 C 0.1974 0.11458 0.20122 0.12708 0.19566 0.11805 C 0.19514 0.11689 0.19531 0.11527 0.19479 0.11388 C 0.19427 0.11249 0.19358 0.11111 0.19271 0.10972 C 0.18542 0.09791 0.19497 0.1155 0.18334 0.09999 C 0.18021 0.09583 0.17917 0.09212 0.175 0.09027 C 0.16459 0.07638 0.15209 0.06087 0.13854 0.05277 C 0.12952 0.04745 0.11945 0.0449 0.11042 0.03888 C 0.09531 0.02893 0.07899 0.02013 0.0625 0.01527 C 0.05781 0.01388 0.06077 0.01411 0.05625 0.01111 C 0.05104 0.00763 0.03941 0.00416 0.03334 0.00277 C 0.02101 -0.00024 0.01441 -5.92593E-6 1.11111E-6 -5.92593E-6 " pathEditMode="relative" ptsTypes="fffffffffffffffffA">
                                      <p:cBhvr>
                                        <p:cTn id="30" dur="500" fill="hold"/>
                                        <p:tgtEl>
                                          <p:spTgt spid="25"/>
                                        </p:tgtEl>
                                        <p:attrNameLst>
                                          <p:attrName>ppt_x</p:attrName>
                                          <p:attrName>ppt_y</p:attrName>
                                        </p:attrNameLst>
                                      </p:cBhvr>
                                    </p:animMotion>
                                  </p:childTnLst>
                                </p:cTn>
                              </p:par>
                              <p:par>
                                <p:cTn id="31" presetID="0" presetClass="path" presetSubtype="0" accel="50000" decel="50000" fill="hold" nodeType="withEffect">
                                  <p:stCondLst>
                                    <p:cond delay="0"/>
                                  </p:stCondLst>
                                  <p:childTnLst>
                                    <p:animMotion origin="layout" path="M 0.17709 0.11388 C 0.15382 0.11504 0.1257 0.12106 0.10313 0.1111 C 0.09445 0.09953 0.08994 0.0868 0.08334 0.0736 C 0.08108 0.06897 0.07501 0.0611 0.07501 0.0611 C 0.0724 0.05092 0.06563 0.04722 0.05938 0.04166 C 0.05521 0.03796 0.0507 0.03009 0.04688 0.02499 C 0.04619 0.02407 0.0448 0.0243 0.04376 0.0236 C 0.0415 0.02198 0.03959 0.0199 0.03751 0.01805 C 0.02674 0.00856 0.0132 -6.66667E-6 6.66667E-6 -6.66667E-6 " pathEditMode="relative" ptsTypes="ffffffffA">
                                      <p:cBhvr>
                                        <p:cTn id="32" dur="500" fill="hold"/>
                                        <p:tgtEl>
                                          <p:spTgt spid="37"/>
                                        </p:tgtEl>
                                        <p:attrNameLst>
                                          <p:attrName>ppt_x</p:attrName>
                                          <p:attrName>ppt_y</p:attrName>
                                        </p:attrNameLst>
                                      </p:cBhvr>
                                    </p:animMotion>
                                  </p:childTnLst>
                                </p:cTn>
                              </p:par>
                              <p:par>
                                <p:cTn id="33" presetID="0" presetClass="path" presetSubtype="0" accel="50000" decel="50000" fill="hold" nodeType="withEffect">
                                  <p:stCondLst>
                                    <p:cond delay="0"/>
                                  </p:stCondLst>
                                  <p:childTnLst>
                                    <p:animMotion origin="layout" path="M 0.25417 0.11644 C 0.23368 0.11505 0.21285 0.11065 0.19271 0.10533 C 0.18594 0.09931 0.18281 0.0963 0.17708 0.08866 C 0.175 0.08588 0.17187 0.08449 0.16979 0.08172 C 0.16389 0.07385 0.17239 0.08079 0.16354 0.07477 C 0.15903 0.06574 0.15364 0.05857 0.14687 0.05255 C 0.14375 0.04607 0.13923 0.03611 0.13437 0.03172 C 0.13142 0.02917 0.125 0.02477 0.125 0.02477 C 0.12135 0.01736 0.11597 0.01459 0.11042 0.01088 C 0.10555 0.00764 0.10104 0.00209 0.09583 -0.00023 C 0.08437 -0.00532 0.07257 -0.0074 0.06042 -0.00856 C 0.04826 -0.0081 0.03611 -0.00787 0.02396 -0.00717 C 0.01823 -0.00671 0.0118 -0.00532 0.00625 -0.00301 C 0.00417 -0.00208 3.61111E-6 -0.00023 3.61111E-6 -0.00023 " pathEditMode="relative" ptsTypes="fffffffffffffA">
                                      <p:cBhvr>
                                        <p:cTn id="34" dur="500" fill="hold"/>
                                        <p:tgtEl>
                                          <p:spTgt spid="47"/>
                                        </p:tgtEl>
                                        <p:attrNameLst>
                                          <p:attrName>ppt_x</p:attrName>
                                          <p:attrName>ppt_y</p:attrName>
                                        </p:attrNameLst>
                                      </p:cBhvr>
                                    </p:animMotion>
                                  </p:childTnLst>
                                </p:cTn>
                              </p:par>
                              <p:par>
                                <p:cTn id="35" presetID="22" presetClass="entr" presetSubtype="1" fill="hold" nodeType="withEffect">
                                  <p:stCondLst>
                                    <p:cond delay="150"/>
                                  </p:stCondLst>
                                  <p:childTnLst>
                                    <p:set>
                                      <p:cBhvr>
                                        <p:cTn id="36" dur="1" fill="hold">
                                          <p:stCondLst>
                                            <p:cond delay="0"/>
                                          </p:stCondLst>
                                        </p:cTn>
                                        <p:tgtEl>
                                          <p:spTgt spid="61"/>
                                        </p:tgtEl>
                                        <p:attrNameLst>
                                          <p:attrName>style.visibility</p:attrName>
                                        </p:attrNameLst>
                                      </p:cBhvr>
                                      <p:to>
                                        <p:strVal val="visible"/>
                                      </p:to>
                                    </p:set>
                                    <p:animEffect transition="in" filter="wipe(up)">
                                      <p:cBhvr>
                                        <p:cTn id="37" dur="250"/>
                                        <p:tgtEl>
                                          <p:spTgt spid="61"/>
                                        </p:tgtEl>
                                      </p:cBhvr>
                                    </p:animEffect>
                                  </p:childTnLst>
                                </p:cTn>
                              </p:par>
                              <p:par>
                                <p:cTn id="38" presetID="22" presetClass="entr" presetSubtype="4" fill="hold" nodeType="withEffect">
                                  <p:stCondLst>
                                    <p:cond delay="150"/>
                                  </p:stCondLst>
                                  <p:childTnLst>
                                    <p:set>
                                      <p:cBhvr>
                                        <p:cTn id="39" dur="1" fill="hold">
                                          <p:stCondLst>
                                            <p:cond delay="0"/>
                                          </p:stCondLst>
                                        </p:cTn>
                                        <p:tgtEl>
                                          <p:spTgt spid="65"/>
                                        </p:tgtEl>
                                        <p:attrNameLst>
                                          <p:attrName>style.visibility</p:attrName>
                                        </p:attrNameLst>
                                      </p:cBhvr>
                                      <p:to>
                                        <p:strVal val="visible"/>
                                      </p:to>
                                    </p:set>
                                    <p:animEffect transition="in" filter="wipe(down)">
                                      <p:cBhvr>
                                        <p:cTn id="40" dur="25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8" grpId="0" animBg="1"/>
      <p:bldP spid="2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 UAMPS Overview (cont.)</a:t>
            </a:r>
          </a:p>
        </p:txBody>
      </p:sp>
      <p:sp>
        <p:nvSpPr>
          <p:cNvPr id="4" name="Content Placeholder 3"/>
          <p:cNvSpPr>
            <a:spLocks noGrp="1"/>
          </p:cNvSpPr>
          <p:nvPr>
            <p:ph sz="quarter" idx="1"/>
          </p:nvPr>
        </p:nvSpPr>
        <p:spPr/>
        <p:txBody>
          <a:bodyPr>
            <a:normAutofit/>
          </a:bodyPr>
          <a:lstStyle/>
          <a:p>
            <a:r>
              <a:rPr lang="en-US" dirty="0"/>
              <a:t>Not an “all requirements provider” which means members are not required to purchase their resource needs from UAMPS.</a:t>
            </a:r>
          </a:p>
          <a:p>
            <a:r>
              <a:rPr lang="en-US" dirty="0"/>
              <a:t>Members determine whether to participate in projects. and are not obligated to participate in any particular project.</a:t>
            </a:r>
          </a:p>
          <a:p>
            <a:r>
              <a:rPr lang="en-US" dirty="0"/>
              <a:t>Each member has chosen to participate in some or all of UAMPS’ projects.</a:t>
            </a:r>
          </a:p>
          <a:p>
            <a:r>
              <a:rPr lang="en-US" dirty="0"/>
              <a:t>Each Member has entered into the UAMPS Joint Action Agreement (JAA) which governs the organization.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Effect transition="in" filter="fade">
                                      <p:cBhvr>
                                        <p:cTn id="28" dur="1000"/>
                                        <p:tgtEl>
                                          <p:spTgt spid="4">
                                            <p:txEl>
                                              <p:pRg st="3" end="3"/>
                                            </p:txEl>
                                          </p:spTgt>
                                        </p:tgtEl>
                                      </p:cBhvr>
                                    </p:animEffect>
                                    <p:anim calcmode="lin" valueType="num">
                                      <p:cBhvr>
                                        <p:cTn id="29"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786063" y="-9525"/>
            <a:ext cx="4791075" cy="6854825"/>
            <a:chOff x="2786063" y="-9525"/>
            <a:chExt cx="4791075" cy="6854825"/>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rcRect l="48784" t="15994" r="4961" b="7698"/>
            <a:stretch>
              <a:fillRect/>
            </a:stretch>
          </p:blipFill>
          <p:spPr bwMode="auto">
            <a:xfrm>
              <a:off x="2786063" y="-9525"/>
              <a:ext cx="4791075"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6063" y="568460"/>
              <a:ext cx="1800225" cy="428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527561" y="5868244"/>
            <a:ext cx="1035039" cy="989756"/>
          </a:xfrm>
          <a:prstGeom prst="rect">
            <a:avLst/>
          </a:prstGeom>
          <a:ln>
            <a:solidFill>
              <a:schemeClr val="tx1"/>
            </a:solidFill>
          </a:ln>
        </p:spPr>
      </p:pic>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3373076" y="1950894"/>
            <a:ext cx="589323" cy="718975"/>
          </a:xfrm>
          <a:prstGeom prst="rect">
            <a:avLst/>
          </a:prstGeom>
        </p:spPr>
      </p:pic>
      <p:pic>
        <p:nvPicPr>
          <p:cNvPr id="10" name="Picture 9"/>
          <p:cNvPicPr>
            <a:picLocks noChangeAspect="1"/>
          </p:cNvPicPr>
          <p:nvPr/>
        </p:nvPicPr>
        <p:blipFill rotWithShape="1">
          <a:blip r:embed="rId7" cstate="print">
            <a:extLst>
              <a:ext uri="{28A0092B-C50C-407E-A947-70E740481C1C}">
                <a14:useLocalDpi xmlns:a14="http://schemas.microsoft.com/office/drawing/2010/main" val="0"/>
              </a:ext>
            </a:extLst>
          </a:blip>
          <a:srcRect t="-1" b="7443"/>
          <a:stretch/>
        </p:blipFill>
        <p:spPr>
          <a:xfrm>
            <a:off x="4033465" y="2747004"/>
            <a:ext cx="520701" cy="640080"/>
          </a:xfrm>
          <a:prstGeom prst="rect">
            <a:avLst/>
          </a:prstGeom>
        </p:spPr>
      </p:pic>
      <p:pic>
        <p:nvPicPr>
          <p:cNvPr id="19" name="Picture 1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400800" y="1066800"/>
            <a:ext cx="762001" cy="495301"/>
          </a:xfrm>
          <a:prstGeom prst="rect">
            <a:avLst/>
          </a:prstGeom>
          <a:ln>
            <a:noFill/>
          </a:ln>
        </p:spPr>
      </p:pic>
      <p:sp>
        <p:nvSpPr>
          <p:cNvPr id="15" name="Title 10"/>
          <p:cNvSpPr txBox="1">
            <a:spLocks/>
          </p:cNvSpPr>
          <p:nvPr/>
        </p:nvSpPr>
        <p:spPr>
          <a:xfrm>
            <a:off x="1475727" y="36884"/>
            <a:ext cx="2029473" cy="442047"/>
          </a:xfrm>
          <a:prstGeom prst="rect">
            <a:avLst/>
          </a:prstGeom>
          <a:noFill/>
        </p:spPr>
        <p:txBody>
          <a:bodyPr>
            <a:normAutofit fontScale="700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000" b="1" i="0" u="none" strike="noStrike" kern="1200" cap="none" spc="0" normalizeH="0" baseline="0" noProof="0" dirty="0">
                <a:ln>
                  <a:solidFill>
                    <a:srgbClr val="FF9933">
                      <a:lumMod val="60000"/>
                      <a:lumOff val="40000"/>
                    </a:srgbClr>
                  </a:solidFill>
                </a:ln>
                <a:solidFill>
                  <a:srgbClr val="E0590E"/>
                </a:solidFill>
                <a:effectLst/>
                <a:uLnTx/>
                <a:uFillTx/>
                <a:latin typeface="Bernard MT Condensed" pitchFamily="18" charset="0"/>
                <a:ea typeface="+mj-ea"/>
                <a:cs typeface="+mj-cs"/>
              </a:rPr>
              <a:t>Energy Price</a:t>
            </a:r>
          </a:p>
        </p:txBody>
      </p:sp>
      <p:grpSp>
        <p:nvGrpSpPr>
          <p:cNvPr id="11" name="Group 10"/>
          <p:cNvGrpSpPr/>
          <p:nvPr/>
        </p:nvGrpSpPr>
        <p:grpSpPr>
          <a:xfrm>
            <a:off x="103951" y="2018899"/>
            <a:ext cx="1277689" cy="794650"/>
            <a:chOff x="201755" y="2209800"/>
            <a:chExt cx="1277689" cy="794650"/>
          </a:xfrm>
        </p:grpSpPr>
        <p:grpSp>
          <p:nvGrpSpPr>
            <p:cNvPr id="44" name="Group 43"/>
            <p:cNvGrpSpPr>
              <a:grpSpLocks noChangeAspect="1"/>
            </p:cNvGrpSpPr>
            <p:nvPr/>
          </p:nvGrpSpPr>
          <p:grpSpPr>
            <a:xfrm>
              <a:off x="201755" y="2209800"/>
              <a:ext cx="556649" cy="794650"/>
              <a:chOff x="381000" y="728737"/>
              <a:chExt cx="3690729" cy="5021357"/>
            </a:xfrm>
          </p:grpSpPr>
          <p:grpSp>
            <p:nvGrpSpPr>
              <p:cNvPr id="45" name="Group 44"/>
              <p:cNvGrpSpPr>
                <a:grpSpLocks noChangeAspect="1"/>
              </p:cNvGrpSpPr>
              <p:nvPr/>
            </p:nvGrpSpPr>
            <p:grpSpPr bwMode="auto">
              <a:xfrm>
                <a:off x="381000" y="728737"/>
                <a:ext cx="3690729" cy="5021357"/>
                <a:chOff x="346" y="2208"/>
                <a:chExt cx="1201" cy="1634"/>
              </a:xfrm>
            </p:grpSpPr>
            <p:sp>
              <p:nvSpPr>
                <p:cNvPr id="47"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8" name="Freeform 47"/>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9" name="Freeform 48"/>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0"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1"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2"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6" name="Picture 45"/>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53" name="TextBox 52"/>
            <p:cNvSpPr txBox="1"/>
            <p:nvPr/>
          </p:nvSpPr>
          <p:spPr>
            <a:xfrm>
              <a:off x="785827" y="2574868"/>
              <a:ext cx="69361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00"/>
                  </a:solidFill>
                  <a:effectLst/>
                  <a:uLnTx/>
                  <a:uFillTx/>
                  <a:latin typeface="Bernard MT Condensed" pitchFamily="18" charset="0"/>
                  <a:ea typeface="+mn-ea"/>
                  <a:cs typeface="+mn-cs"/>
                </a:rPr>
                <a:t>$20.68</a:t>
              </a:r>
            </a:p>
          </p:txBody>
        </p:sp>
      </p:grpSp>
      <p:grpSp>
        <p:nvGrpSpPr>
          <p:cNvPr id="55" name="Group 54"/>
          <p:cNvGrpSpPr/>
          <p:nvPr/>
        </p:nvGrpSpPr>
        <p:grpSpPr>
          <a:xfrm>
            <a:off x="86052" y="1371677"/>
            <a:ext cx="1295589" cy="794650"/>
            <a:chOff x="201755" y="2209800"/>
            <a:chExt cx="1295589" cy="794650"/>
          </a:xfrm>
        </p:grpSpPr>
        <p:grpSp>
          <p:nvGrpSpPr>
            <p:cNvPr id="56" name="Group 55"/>
            <p:cNvGrpSpPr>
              <a:grpSpLocks noChangeAspect="1"/>
            </p:cNvGrpSpPr>
            <p:nvPr/>
          </p:nvGrpSpPr>
          <p:grpSpPr>
            <a:xfrm>
              <a:off x="201755" y="2209800"/>
              <a:ext cx="556649" cy="794650"/>
              <a:chOff x="381000" y="728737"/>
              <a:chExt cx="3690729" cy="5021357"/>
            </a:xfrm>
          </p:grpSpPr>
          <p:grpSp>
            <p:nvGrpSpPr>
              <p:cNvPr id="58" name="Group 57"/>
              <p:cNvGrpSpPr>
                <a:grpSpLocks noChangeAspect="1"/>
              </p:cNvGrpSpPr>
              <p:nvPr/>
            </p:nvGrpSpPr>
            <p:grpSpPr bwMode="auto">
              <a:xfrm>
                <a:off x="381000" y="728737"/>
                <a:ext cx="3690729" cy="5021357"/>
                <a:chOff x="346" y="2208"/>
                <a:chExt cx="1201" cy="1634"/>
              </a:xfrm>
            </p:grpSpPr>
            <p:sp>
              <p:nvSpPr>
                <p:cNvPr id="60"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61" name="Freeform 60"/>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62" name="Freeform 61"/>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63"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64"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65"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59" name="Picture 58"/>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57" name="TextBox 56"/>
            <p:cNvSpPr txBox="1"/>
            <p:nvPr/>
          </p:nvSpPr>
          <p:spPr>
            <a:xfrm>
              <a:off x="785828" y="2574868"/>
              <a:ext cx="71151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00"/>
                  </a:solidFill>
                  <a:effectLst/>
                  <a:uLnTx/>
                  <a:uFillTx/>
                  <a:latin typeface="Bernard MT Condensed" pitchFamily="18" charset="0"/>
                  <a:ea typeface="+mn-ea"/>
                  <a:cs typeface="+mn-cs"/>
                </a:rPr>
                <a:t>$20.68</a:t>
              </a:r>
            </a:p>
          </p:txBody>
        </p:sp>
      </p:grpSp>
      <p:grpSp>
        <p:nvGrpSpPr>
          <p:cNvPr id="88" name="Group 87"/>
          <p:cNvGrpSpPr/>
          <p:nvPr/>
        </p:nvGrpSpPr>
        <p:grpSpPr>
          <a:xfrm>
            <a:off x="114403" y="2687834"/>
            <a:ext cx="1267237" cy="794650"/>
            <a:chOff x="201755" y="2209800"/>
            <a:chExt cx="1267237" cy="794650"/>
          </a:xfrm>
        </p:grpSpPr>
        <p:grpSp>
          <p:nvGrpSpPr>
            <p:cNvPr id="89" name="Group 88"/>
            <p:cNvGrpSpPr>
              <a:grpSpLocks noChangeAspect="1"/>
            </p:cNvGrpSpPr>
            <p:nvPr/>
          </p:nvGrpSpPr>
          <p:grpSpPr>
            <a:xfrm>
              <a:off x="201755" y="2209800"/>
              <a:ext cx="556649" cy="794650"/>
              <a:chOff x="381000" y="728737"/>
              <a:chExt cx="3690729" cy="5021357"/>
            </a:xfrm>
          </p:grpSpPr>
          <p:grpSp>
            <p:nvGrpSpPr>
              <p:cNvPr id="91" name="Group 90"/>
              <p:cNvGrpSpPr>
                <a:grpSpLocks noChangeAspect="1"/>
              </p:cNvGrpSpPr>
              <p:nvPr/>
            </p:nvGrpSpPr>
            <p:grpSpPr bwMode="auto">
              <a:xfrm>
                <a:off x="381000" y="728737"/>
                <a:ext cx="3690729" cy="5021357"/>
                <a:chOff x="346" y="2208"/>
                <a:chExt cx="1201" cy="1634"/>
              </a:xfrm>
            </p:grpSpPr>
            <p:sp>
              <p:nvSpPr>
                <p:cNvPr id="93"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94" name="Freeform 93"/>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95" name="Freeform 94"/>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96"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97"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98"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92" name="Picture 91"/>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90" name="TextBox 89"/>
            <p:cNvSpPr txBox="1"/>
            <p:nvPr/>
          </p:nvSpPr>
          <p:spPr>
            <a:xfrm>
              <a:off x="785827" y="2574868"/>
              <a:ext cx="68316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00"/>
                  </a:solidFill>
                  <a:effectLst/>
                  <a:uLnTx/>
                  <a:uFillTx/>
                  <a:latin typeface="Bernard MT Condensed" pitchFamily="18" charset="0"/>
                  <a:ea typeface="+mn-ea"/>
                  <a:cs typeface="+mn-cs"/>
                </a:rPr>
                <a:t>$20.68</a:t>
              </a:r>
            </a:p>
          </p:txBody>
        </p:sp>
      </p:grpSp>
      <p:grpSp>
        <p:nvGrpSpPr>
          <p:cNvPr id="99" name="Group 98"/>
          <p:cNvGrpSpPr/>
          <p:nvPr/>
        </p:nvGrpSpPr>
        <p:grpSpPr>
          <a:xfrm>
            <a:off x="113476" y="3336101"/>
            <a:ext cx="1268165" cy="794650"/>
            <a:chOff x="201755" y="2209800"/>
            <a:chExt cx="1268165" cy="794650"/>
          </a:xfrm>
        </p:grpSpPr>
        <p:grpSp>
          <p:nvGrpSpPr>
            <p:cNvPr id="100" name="Group 99"/>
            <p:cNvGrpSpPr>
              <a:grpSpLocks noChangeAspect="1"/>
            </p:cNvGrpSpPr>
            <p:nvPr/>
          </p:nvGrpSpPr>
          <p:grpSpPr>
            <a:xfrm>
              <a:off x="201755" y="2209800"/>
              <a:ext cx="556649" cy="794650"/>
              <a:chOff x="381000" y="728737"/>
              <a:chExt cx="3690729" cy="5021357"/>
            </a:xfrm>
          </p:grpSpPr>
          <p:grpSp>
            <p:nvGrpSpPr>
              <p:cNvPr id="102" name="Group 101"/>
              <p:cNvGrpSpPr>
                <a:grpSpLocks noChangeAspect="1"/>
              </p:cNvGrpSpPr>
              <p:nvPr/>
            </p:nvGrpSpPr>
            <p:grpSpPr bwMode="auto">
              <a:xfrm>
                <a:off x="381000" y="728737"/>
                <a:ext cx="3690729" cy="5021357"/>
                <a:chOff x="346" y="2208"/>
                <a:chExt cx="1201" cy="1634"/>
              </a:xfrm>
            </p:grpSpPr>
            <p:sp>
              <p:nvSpPr>
                <p:cNvPr id="104"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05" name="Freeform 104"/>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06" name="Freeform 105"/>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07"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08"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09"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03" name="Picture 102"/>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01" name="TextBox 100"/>
            <p:cNvSpPr txBox="1"/>
            <p:nvPr/>
          </p:nvSpPr>
          <p:spPr>
            <a:xfrm>
              <a:off x="785828" y="2574868"/>
              <a:ext cx="68409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00"/>
                  </a:solidFill>
                  <a:effectLst/>
                  <a:uLnTx/>
                  <a:uFillTx/>
                  <a:latin typeface="Bernard MT Condensed" pitchFamily="18" charset="0"/>
                  <a:ea typeface="+mn-ea"/>
                  <a:cs typeface="+mn-cs"/>
                </a:rPr>
                <a:t>$20.68</a:t>
              </a:r>
            </a:p>
          </p:txBody>
        </p:sp>
      </p:grpSp>
      <p:grpSp>
        <p:nvGrpSpPr>
          <p:cNvPr id="110" name="Group 109"/>
          <p:cNvGrpSpPr/>
          <p:nvPr/>
        </p:nvGrpSpPr>
        <p:grpSpPr>
          <a:xfrm>
            <a:off x="123161" y="3998026"/>
            <a:ext cx="1337524" cy="794650"/>
            <a:chOff x="201755" y="2209800"/>
            <a:chExt cx="1337524" cy="794650"/>
          </a:xfrm>
        </p:grpSpPr>
        <p:grpSp>
          <p:nvGrpSpPr>
            <p:cNvPr id="111" name="Group 110"/>
            <p:cNvGrpSpPr>
              <a:grpSpLocks noChangeAspect="1"/>
            </p:cNvGrpSpPr>
            <p:nvPr/>
          </p:nvGrpSpPr>
          <p:grpSpPr>
            <a:xfrm>
              <a:off x="201755" y="2209800"/>
              <a:ext cx="556649" cy="794650"/>
              <a:chOff x="381000" y="728737"/>
              <a:chExt cx="3690729" cy="5021357"/>
            </a:xfrm>
          </p:grpSpPr>
          <p:grpSp>
            <p:nvGrpSpPr>
              <p:cNvPr id="113" name="Group 112"/>
              <p:cNvGrpSpPr>
                <a:grpSpLocks noChangeAspect="1"/>
              </p:cNvGrpSpPr>
              <p:nvPr/>
            </p:nvGrpSpPr>
            <p:grpSpPr bwMode="auto">
              <a:xfrm>
                <a:off x="381000" y="728737"/>
                <a:ext cx="3690729" cy="5021357"/>
                <a:chOff x="346" y="2208"/>
                <a:chExt cx="1201" cy="1634"/>
              </a:xfrm>
            </p:grpSpPr>
            <p:sp>
              <p:nvSpPr>
                <p:cNvPr id="115"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16" name="Freeform 115"/>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17" name="Freeform 116"/>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18"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19"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20"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14" name="Picture 113"/>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12" name="TextBox 111"/>
            <p:cNvSpPr txBox="1"/>
            <p:nvPr/>
          </p:nvSpPr>
          <p:spPr>
            <a:xfrm>
              <a:off x="785827" y="2574868"/>
              <a:ext cx="75345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00"/>
                  </a:solidFill>
                  <a:effectLst/>
                  <a:uLnTx/>
                  <a:uFillTx/>
                  <a:latin typeface="Bernard MT Condensed" pitchFamily="18" charset="0"/>
                  <a:ea typeface="+mn-ea"/>
                  <a:cs typeface="+mn-cs"/>
                </a:rPr>
                <a:t>$20.68</a:t>
              </a:r>
            </a:p>
          </p:txBody>
        </p:sp>
      </p:grpSp>
      <p:grpSp>
        <p:nvGrpSpPr>
          <p:cNvPr id="121" name="Group 120"/>
          <p:cNvGrpSpPr/>
          <p:nvPr/>
        </p:nvGrpSpPr>
        <p:grpSpPr>
          <a:xfrm>
            <a:off x="124088" y="4687630"/>
            <a:ext cx="1365330" cy="794650"/>
            <a:chOff x="201755" y="2209800"/>
            <a:chExt cx="1365330" cy="794650"/>
          </a:xfrm>
        </p:grpSpPr>
        <p:grpSp>
          <p:nvGrpSpPr>
            <p:cNvPr id="122" name="Group 121"/>
            <p:cNvGrpSpPr>
              <a:grpSpLocks noChangeAspect="1"/>
            </p:cNvGrpSpPr>
            <p:nvPr/>
          </p:nvGrpSpPr>
          <p:grpSpPr>
            <a:xfrm>
              <a:off x="201755" y="2209800"/>
              <a:ext cx="556649" cy="794650"/>
              <a:chOff x="381000" y="728737"/>
              <a:chExt cx="3690729" cy="5021357"/>
            </a:xfrm>
          </p:grpSpPr>
          <p:grpSp>
            <p:nvGrpSpPr>
              <p:cNvPr id="124" name="Group 123"/>
              <p:cNvGrpSpPr>
                <a:grpSpLocks noChangeAspect="1"/>
              </p:cNvGrpSpPr>
              <p:nvPr/>
            </p:nvGrpSpPr>
            <p:grpSpPr bwMode="auto">
              <a:xfrm>
                <a:off x="381000" y="728737"/>
                <a:ext cx="3690729" cy="5021357"/>
                <a:chOff x="346" y="2208"/>
                <a:chExt cx="1201" cy="1634"/>
              </a:xfrm>
            </p:grpSpPr>
            <p:sp>
              <p:nvSpPr>
                <p:cNvPr id="126"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27" name="Freeform 126"/>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28" name="Freeform 127"/>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29"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30"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31"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25" name="Picture 124"/>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23" name="TextBox 122"/>
            <p:cNvSpPr txBox="1"/>
            <p:nvPr/>
          </p:nvSpPr>
          <p:spPr>
            <a:xfrm>
              <a:off x="785827" y="2574868"/>
              <a:ext cx="78125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00"/>
                  </a:solidFill>
                  <a:effectLst/>
                  <a:uLnTx/>
                  <a:uFillTx/>
                  <a:latin typeface="Bernard MT Condensed" pitchFamily="18" charset="0"/>
                  <a:ea typeface="+mn-ea"/>
                  <a:cs typeface="+mn-cs"/>
                </a:rPr>
                <a:t>$20.68</a:t>
              </a:r>
            </a:p>
          </p:txBody>
        </p:sp>
      </p:grpSp>
      <p:grpSp>
        <p:nvGrpSpPr>
          <p:cNvPr id="132" name="Group 131"/>
          <p:cNvGrpSpPr/>
          <p:nvPr/>
        </p:nvGrpSpPr>
        <p:grpSpPr>
          <a:xfrm>
            <a:off x="135596" y="5360150"/>
            <a:ext cx="1325089" cy="794650"/>
            <a:chOff x="201755" y="2209800"/>
            <a:chExt cx="1325089" cy="794650"/>
          </a:xfrm>
        </p:grpSpPr>
        <p:grpSp>
          <p:nvGrpSpPr>
            <p:cNvPr id="133" name="Group 132"/>
            <p:cNvGrpSpPr>
              <a:grpSpLocks noChangeAspect="1"/>
            </p:cNvGrpSpPr>
            <p:nvPr/>
          </p:nvGrpSpPr>
          <p:grpSpPr>
            <a:xfrm>
              <a:off x="201755" y="2209800"/>
              <a:ext cx="556649" cy="794650"/>
              <a:chOff x="381000" y="728737"/>
              <a:chExt cx="3690729" cy="5021357"/>
            </a:xfrm>
          </p:grpSpPr>
          <p:grpSp>
            <p:nvGrpSpPr>
              <p:cNvPr id="135" name="Group 134"/>
              <p:cNvGrpSpPr>
                <a:grpSpLocks noChangeAspect="1"/>
              </p:cNvGrpSpPr>
              <p:nvPr/>
            </p:nvGrpSpPr>
            <p:grpSpPr bwMode="auto">
              <a:xfrm>
                <a:off x="381000" y="728737"/>
                <a:ext cx="3690729" cy="5021357"/>
                <a:chOff x="346" y="2208"/>
                <a:chExt cx="1201" cy="1634"/>
              </a:xfrm>
            </p:grpSpPr>
            <p:sp>
              <p:nvSpPr>
                <p:cNvPr id="137"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38" name="Freeform 137"/>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39" name="Freeform 138"/>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40"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41"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42"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36" name="Picture 135"/>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34" name="TextBox 133"/>
            <p:cNvSpPr txBox="1"/>
            <p:nvPr/>
          </p:nvSpPr>
          <p:spPr>
            <a:xfrm>
              <a:off x="785828" y="2574868"/>
              <a:ext cx="74101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00"/>
                  </a:solidFill>
                  <a:effectLst/>
                  <a:uLnTx/>
                  <a:uFillTx/>
                  <a:latin typeface="Bernard MT Condensed" pitchFamily="18" charset="0"/>
                  <a:ea typeface="+mn-ea"/>
                  <a:cs typeface="+mn-cs"/>
                </a:rPr>
                <a:t>$20.68</a:t>
              </a:r>
            </a:p>
          </p:txBody>
        </p:sp>
      </p:grpSp>
      <p:grpSp>
        <p:nvGrpSpPr>
          <p:cNvPr id="143" name="Group 142"/>
          <p:cNvGrpSpPr/>
          <p:nvPr/>
        </p:nvGrpSpPr>
        <p:grpSpPr>
          <a:xfrm>
            <a:off x="125015" y="6029086"/>
            <a:ext cx="1335669" cy="794650"/>
            <a:chOff x="201755" y="2209800"/>
            <a:chExt cx="1335669" cy="794650"/>
          </a:xfrm>
        </p:grpSpPr>
        <p:grpSp>
          <p:nvGrpSpPr>
            <p:cNvPr id="144" name="Group 143"/>
            <p:cNvGrpSpPr>
              <a:grpSpLocks noChangeAspect="1"/>
            </p:cNvGrpSpPr>
            <p:nvPr/>
          </p:nvGrpSpPr>
          <p:grpSpPr>
            <a:xfrm>
              <a:off x="201755" y="2209800"/>
              <a:ext cx="556649" cy="794650"/>
              <a:chOff x="381000" y="728737"/>
              <a:chExt cx="3690729" cy="5021357"/>
            </a:xfrm>
          </p:grpSpPr>
          <p:grpSp>
            <p:nvGrpSpPr>
              <p:cNvPr id="146" name="Group 145"/>
              <p:cNvGrpSpPr>
                <a:grpSpLocks noChangeAspect="1"/>
              </p:cNvGrpSpPr>
              <p:nvPr/>
            </p:nvGrpSpPr>
            <p:grpSpPr bwMode="auto">
              <a:xfrm>
                <a:off x="381000" y="728737"/>
                <a:ext cx="3690729" cy="5021357"/>
                <a:chOff x="346" y="2208"/>
                <a:chExt cx="1201" cy="1634"/>
              </a:xfrm>
            </p:grpSpPr>
            <p:sp>
              <p:nvSpPr>
                <p:cNvPr id="148"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49" name="Freeform 148"/>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50" name="Freeform 149"/>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51"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52"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53"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47" name="Picture 146"/>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45" name="TextBox 144"/>
            <p:cNvSpPr txBox="1"/>
            <p:nvPr/>
          </p:nvSpPr>
          <p:spPr>
            <a:xfrm>
              <a:off x="785827" y="2574868"/>
              <a:ext cx="7515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00"/>
                  </a:solidFill>
                  <a:effectLst/>
                  <a:uLnTx/>
                  <a:uFillTx/>
                  <a:latin typeface="Bernard MT Condensed" pitchFamily="18" charset="0"/>
                  <a:ea typeface="+mn-ea"/>
                  <a:cs typeface="+mn-cs"/>
                </a:rPr>
                <a:t>$20.68</a:t>
              </a:r>
            </a:p>
          </p:txBody>
        </p:sp>
      </p:grpSp>
      <p:grpSp>
        <p:nvGrpSpPr>
          <p:cNvPr id="154" name="Group 153"/>
          <p:cNvGrpSpPr/>
          <p:nvPr/>
        </p:nvGrpSpPr>
        <p:grpSpPr>
          <a:xfrm>
            <a:off x="86052" y="702741"/>
            <a:ext cx="1285007" cy="794650"/>
            <a:chOff x="201755" y="2209800"/>
            <a:chExt cx="1285007" cy="794650"/>
          </a:xfrm>
        </p:grpSpPr>
        <p:grpSp>
          <p:nvGrpSpPr>
            <p:cNvPr id="155" name="Group 154"/>
            <p:cNvGrpSpPr>
              <a:grpSpLocks noChangeAspect="1"/>
            </p:cNvGrpSpPr>
            <p:nvPr/>
          </p:nvGrpSpPr>
          <p:grpSpPr>
            <a:xfrm>
              <a:off x="201755" y="2209800"/>
              <a:ext cx="556649" cy="794650"/>
              <a:chOff x="381000" y="728737"/>
              <a:chExt cx="3690729" cy="5021357"/>
            </a:xfrm>
          </p:grpSpPr>
          <p:grpSp>
            <p:nvGrpSpPr>
              <p:cNvPr id="157" name="Group 156"/>
              <p:cNvGrpSpPr>
                <a:grpSpLocks noChangeAspect="1"/>
              </p:cNvGrpSpPr>
              <p:nvPr/>
            </p:nvGrpSpPr>
            <p:grpSpPr bwMode="auto">
              <a:xfrm>
                <a:off x="381000" y="728737"/>
                <a:ext cx="3690729" cy="5021357"/>
                <a:chOff x="346" y="2208"/>
                <a:chExt cx="1201" cy="1634"/>
              </a:xfrm>
            </p:grpSpPr>
            <p:sp>
              <p:nvSpPr>
                <p:cNvPr id="15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0" name="Freeform 15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1" name="Freeform 160"/>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2"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3"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4"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58" name="Picture 157"/>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56" name="TextBox 155"/>
            <p:cNvSpPr txBox="1"/>
            <p:nvPr/>
          </p:nvSpPr>
          <p:spPr>
            <a:xfrm>
              <a:off x="785827" y="2574868"/>
              <a:ext cx="7009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00"/>
                  </a:solidFill>
                  <a:effectLst/>
                  <a:uLnTx/>
                  <a:uFillTx/>
                  <a:latin typeface="Bernard MT Condensed" pitchFamily="18" charset="0"/>
                  <a:ea typeface="+mn-ea"/>
                  <a:cs typeface="+mn-cs"/>
                </a:rPr>
                <a:t>$20.68</a:t>
              </a:r>
            </a:p>
          </p:txBody>
        </p:sp>
      </p:grpSp>
      <p:sp>
        <p:nvSpPr>
          <p:cNvPr id="166" name="TextBox 165"/>
          <p:cNvSpPr txBox="1"/>
          <p:nvPr/>
        </p:nvSpPr>
        <p:spPr>
          <a:xfrm>
            <a:off x="227494" y="152247"/>
            <a:ext cx="1185863"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006600"/>
                </a:solidFill>
                <a:effectLst/>
                <a:uLnTx/>
                <a:uFillTx/>
                <a:latin typeface="Bernard MT Condensed" pitchFamily="18" charset="0"/>
                <a:ea typeface="+mn-ea"/>
                <a:cs typeface="+mn-cs"/>
              </a:rPr>
              <a:t>Hunter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006600"/>
                </a:solidFill>
                <a:effectLst/>
                <a:uLnTx/>
                <a:uFillTx/>
                <a:latin typeface="Bernard MT Condensed" pitchFamily="18" charset="0"/>
                <a:ea typeface="+mn-ea"/>
                <a:cs typeface="+mn-cs"/>
              </a:rPr>
              <a:t>Budget Rate</a:t>
            </a:r>
          </a:p>
        </p:txBody>
      </p:sp>
      <p:grpSp>
        <p:nvGrpSpPr>
          <p:cNvPr id="167" name="Group 166"/>
          <p:cNvGrpSpPr/>
          <p:nvPr/>
        </p:nvGrpSpPr>
        <p:grpSpPr>
          <a:xfrm>
            <a:off x="7680769" y="535884"/>
            <a:ext cx="1307415" cy="794650"/>
            <a:chOff x="201755" y="2209800"/>
            <a:chExt cx="1307415" cy="794650"/>
          </a:xfrm>
        </p:grpSpPr>
        <p:grpSp>
          <p:nvGrpSpPr>
            <p:cNvPr id="168" name="Group 167"/>
            <p:cNvGrpSpPr>
              <a:grpSpLocks noChangeAspect="1"/>
            </p:cNvGrpSpPr>
            <p:nvPr/>
          </p:nvGrpSpPr>
          <p:grpSpPr>
            <a:xfrm>
              <a:off x="201755" y="2209800"/>
              <a:ext cx="556649" cy="794650"/>
              <a:chOff x="381000" y="728737"/>
              <a:chExt cx="3690729" cy="5021357"/>
            </a:xfrm>
          </p:grpSpPr>
          <p:grpSp>
            <p:nvGrpSpPr>
              <p:cNvPr id="170" name="Group 169"/>
              <p:cNvGrpSpPr>
                <a:grpSpLocks noChangeAspect="1"/>
              </p:cNvGrpSpPr>
              <p:nvPr/>
            </p:nvGrpSpPr>
            <p:grpSpPr bwMode="auto">
              <a:xfrm>
                <a:off x="381000" y="728737"/>
                <a:ext cx="3690729" cy="5021357"/>
                <a:chOff x="346" y="2208"/>
                <a:chExt cx="1201" cy="1634"/>
              </a:xfrm>
            </p:grpSpPr>
            <p:sp>
              <p:nvSpPr>
                <p:cNvPr id="172"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3" name="Freeform 172"/>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4" name="Freeform 173"/>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5"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6"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7"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71" name="Picture 170"/>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69" name="TextBox 168"/>
            <p:cNvSpPr txBox="1"/>
            <p:nvPr/>
          </p:nvSpPr>
          <p:spPr>
            <a:xfrm>
              <a:off x="785828" y="2574868"/>
              <a:ext cx="72334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7030A0">
                      <a:lumMod val="75000"/>
                    </a:srgbClr>
                  </a:solidFill>
                  <a:effectLst/>
                  <a:uLnTx/>
                  <a:uFillTx/>
                  <a:latin typeface="Bernard MT Condensed" pitchFamily="18" charset="0"/>
                  <a:ea typeface="+mn-ea"/>
                  <a:cs typeface="+mn-cs"/>
                </a:rPr>
                <a:t>$28.70</a:t>
              </a:r>
            </a:p>
          </p:txBody>
        </p:sp>
      </p:grpSp>
      <p:sp>
        <p:nvSpPr>
          <p:cNvPr id="178" name="TextBox 177"/>
          <p:cNvSpPr txBox="1"/>
          <p:nvPr/>
        </p:nvSpPr>
        <p:spPr>
          <a:xfrm>
            <a:off x="7740951" y="88630"/>
            <a:ext cx="1185863"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7030A0">
                    <a:lumMod val="75000"/>
                  </a:srgbClr>
                </a:solidFill>
                <a:effectLst/>
                <a:uLnTx/>
                <a:uFillTx/>
                <a:latin typeface="Bernard MT Condensed" pitchFamily="18" charset="0"/>
                <a:ea typeface="+mn-ea"/>
                <a:cs typeface="+mn-cs"/>
              </a:rPr>
              <a:t>San Juan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7030A0">
                    <a:lumMod val="75000"/>
                  </a:srgbClr>
                </a:solidFill>
                <a:effectLst/>
                <a:uLnTx/>
                <a:uFillTx/>
                <a:latin typeface="Bernard MT Condensed" pitchFamily="18" charset="0"/>
                <a:ea typeface="+mn-ea"/>
                <a:cs typeface="+mn-cs"/>
              </a:rPr>
              <a:t>Budget Rate</a:t>
            </a:r>
          </a:p>
        </p:txBody>
      </p:sp>
      <p:grpSp>
        <p:nvGrpSpPr>
          <p:cNvPr id="179" name="Group 178"/>
          <p:cNvGrpSpPr/>
          <p:nvPr/>
        </p:nvGrpSpPr>
        <p:grpSpPr>
          <a:xfrm>
            <a:off x="7700221" y="1206017"/>
            <a:ext cx="1287963" cy="794650"/>
            <a:chOff x="201755" y="2209800"/>
            <a:chExt cx="1287963" cy="794650"/>
          </a:xfrm>
        </p:grpSpPr>
        <p:grpSp>
          <p:nvGrpSpPr>
            <p:cNvPr id="180" name="Group 179"/>
            <p:cNvGrpSpPr>
              <a:grpSpLocks noChangeAspect="1"/>
            </p:cNvGrpSpPr>
            <p:nvPr/>
          </p:nvGrpSpPr>
          <p:grpSpPr>
            <a:xfrm>
              <a:off x="201755" y="2209800"/>
              <a:ext cx="556649" cy="794650"/>
              <a:chOff x="381000" y="728737"/>
              <a:chExt cx="3690729" cy="5021357"/>
            </a:xfrm>
          </p:grpSpPr>
          <p:grpSp>
            <p:nvGrpSpPr>
              <p:cNvPr id="182" name="Group 181"/>
              <p:cNvGrpSpPr>
                <a:grpSpLocks noChangeAspect="1"/>
              </p:cNvGrpSpPr>
              <p:nvPr/>
            </p:nvGrpSpPr>
            <p:grpSpPr bwMode="auto">
              <a:xfrm>
                <a:off x="381000" y="728737"/>
                <a:ext cx="3690729" cy="5021357"/>
                <a:chOff x="346" y="2208"/>
                <a:chExt cx="1201" cy="1634"/>
              </a:xfrm>
            </p:grpSpPr>
            <p:sp>
              <p:nvSpPr>
                <p:cNvPr id="184"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85" name="Freeform 184"/>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86" name="Freeform 185"/>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87"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88"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89"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83" name="Picture 182"/>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81" name="TextBox 180"/>
            <p:cNvSpPr txBox="1"/>
            <p:nvPr/>
          </p:nvSpPr>
          <p:spPr>
            <a:xfrm>
              <a:off x="785828" y="2574868"/>
              <a:ext cx="70389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7030A0">
                      <a:lumMod val="75000"/>
                    </a:srgbClr>
                  </a:solidFill>
                  <a:effectLst/>
                  <a:uLnTx/>
                  <a:uFillTx/>
                  <a:latin typeface="Bernard MT Condensed" pitchFamily="18" charset="0"/>
                  <a:ea typeface="+mn-ea"/>
                  <a:cs typeface="+mn-cs"/>
                </a:rPr>
                <a:t>$28.70</a:t>
              </a:r>
            </a:p>
          </p:txBody>
        </p:sp>
      </p:grpSp>
      <p:grpSp>
        <p:nvGrpSpPr>
          <p:cNvPr id="190" name="Group 189"/>
          <p:cNvGrpSpPr/>
          <p:nvPr/>
        </p:nvGrpSpPr>
        <p:grpSpPr>
          <a:xfrm>
            <a:off x="7675422" y="1897268"/>
            <a:ext cx="1312761" cy="794650"/>
            <a:chOff x="201755" y="2209800"/>
            <a:chExt cx="1312761" cy="794650"/>
          </a:xfrm>
        </p:grpSpPr>
        <p:grpSp>
          <p:nvGrpSpPr>
            <p:cNvPr id="191" name="Group 190"/>
            <p:cNvGrpSpPr>
              <a:grpSpLocks noChangeAspect="1"/>
            </p:cNvGrpSpPr>
            <p:nvPr/>
          </p:nvGrpSpPr>
          <p:grpSpPr>
            <a:xfrm>
              <a:off x="201755" y="2209800"/>
              <a:ext cx="556649" cy="794650"/>
              <a:chOff x="381000" y="728737"/>
              <a:chExt cx="3690729" cy="5021357"/>
            </a:xfrm>
          </p:grpSpPr>
          <p:grpSp>
            <p:nvGrpSpPr>
              <p:cNvPr id="193" name="Group 192"/>
              <p:cNvGrpSpPr>
                <a:grpSpLocks noChangeAspect="1"/>
              </p:cNvGrpSpPr>
              <p:nvPr/>
            </p:nvGrpSpPr>
            <p:grpSpPr bwMode="auto">
              <a:xfrm>
                <a:off x="381000" y="728737"/>
                <a:ext cx="3690729" cy="5021357"/>
                <a:chOff x="346" y="2208"/>
                <a:chExt cx="1201" cy="1634"/>
              </a:xfrm>
            </p:grpSpPr>
            <p:sp>
              <p:nvSpPr>
                <p:cNvPr id="195"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96" name="Freeform 195"/>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97" name="Freeform 196"/>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98"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99"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00"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94" name="Picture 193"/>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92" name="TextBox 191"/>
            <p:cNvSpPr txBox="1"/>
            <p:nvPr/>
          </p:nvSpPr>
          <p:spPr>
            <a:xfrm>
              <a:off x="785827" y="2574868"/>
              <a:ext cx="7286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7030A0">
                      <a:lumMod val="75000"/>
                    </a:srgbClr>
                  </a:solidFill>
                  <a:effectLst/>
                  <a:uLnTx/>
                  <a:uFillTx/>
                  <a:latin typeface="Bernard MT Condensed" pitchFamily="18" charset="0"/>
                  <a:ea typeface="+mn-ea"/>
                  <a:cs typeface="+mn-cs"/>
                </a:rPr>
                <a:t>$28.70</a:t>
              </a:r>
            </a:p>
          </p:txBody>
        </p:sp>
      </p:grpSp>
      <p:grpSp>
        <p:nvGrpSpPr>
          <p:cNvPr id="201" name="Group 200"/>
          <p:cNvGrpSpPr/>
          <p:nvPr/>
        </p:nvGrpSpPr>
        <p:grpSpPr>
          <a:xfrm>
            <a:off x="7681696" y="2630236"/>
            <a:ext cx="1306487" cy="794650"/>
            <a:chOff x="201755" y="2209800"/>
            <a:chExt cx="1306487" cy="794650"/>
          </a:xfrm>
        </p:grpSpPr>
        <p:grpSp>
          <p:nvGrpSpPr>
            <p:cNvPr id="202" name="Group 201"/>
            <p:cNvGrpSpPr>
              <a:grpSpLocks noChangeAspect="1"/>
            </p:cNvGrpSpPr>
            <p:nvPr/>
          </p:nvGrpSpPr>
          <p:grpSpPr>
            <a:xfrm>
              <a:off x="201755" y="2209800"/>
              <a:ext cx="556649" cy="794650"/>
              <a:chOff x="381000" y="728737"/>
              <a:chExt cx="3690729" cy="5021357"/>
            </a:xfrm>
          </p:grpSpPr>
          <p:grpSp>
            <p:nvGrpSpPr>
              <p:cNvPr id="204" name="Group 203"/>
              <p:cNvGrpSpPr>
                <a:grpSpLocks noChangeAspect="1"/>
              </p:cNvGrpSpPr>
              <p:nvPr/>
            </p:nvGrpSpPr>
            <p:grpSpPr bwMode="auto">
              <a:xfrm>
                <a:off x="381000" y="728737"/>
                <a:ext cx="3690729" cy="5021357"/>
                <a:chOff x="346" y="2208"/>
                <a:chExt cx="1201" cy="1634"/>
              </a:xfrm>
            </p:grpSpPr>
            <p:sp>
              <p:nvSpPr>
                <p:cNvPr id="206"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07" name="Freeform 206"/>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08" name="Freeform 207"/>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09"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10"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11"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05" name="Picture 204"/>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03" name="TextBox 202"/>
            <p:cNvSpPr txBox="1"/>
            <p:nvPr/>
          </p:nvSpPr>
          <p:spPr>
            <a:xfrm>
              <a:off x="785827" y="2574868"/>
              <a:ext cx="72241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7030A0">
                      <a:lumMod val="75000"/>
                    </a:srgbClr>
                  </a:solidFill>
                  <a:effectLst/>
                  <a:uLnTx/>
                  <a:uFillTx/>
                  <a:latin typeface="Bernard MT Condensed" pitchFamily="18" charset="0"/>
                  <a:ea typeface="+mn-ea"/>
                  <a:cs typeface="+mn-cs"/>
                </a:rPr>
                <a:t>$28.70</a:t>
              </a:r>
            </a:p>
          </p:txBody>
        </p:sp>
      </p:grpSp>
      <p:grpSp>
        <p:nvGrpSpPr>
          <p:cNvPr id="212" name="Group 211"/>
          <p:cNvGrpSpPr/>
          <p:nvPr/>
        </p:nvGrpSpPr>
        <p:grpSpPr>
          <a:xfrm>
            <a:off x="7701148" y="3322580"/>
            <a:ext cx="1287035" cy="794650"/>
            <a:chOff x="201755" y="2209800"/>
            <a:chExt cx="1287035" cy="794650"/>
          </a:xfrm>
        </p:grpSpPr>
        <p:grpSp>
          <p:nvGrpSpPr>
            <p:cNvPr id="213" name="Group 212"/>
            <p:cNvGrpSpPr>
              <a:grpSpLocks noChangeAspect="1"/>
            </p:cNvGrpSpPr>
            <p:nvPr/>
          </p:nvGrpSpPr>
          <p:grpSpPr>
            <a:xfrm>
              <a:off x="201755" y="2209800"/>
              <a:ext cx="556649" cy="794650"/>
              <a:chOff x="381000" y="728737"/>
              <a:chExt cx="3690729" cy="5021357"/>
            </a:xfrm>
          </p:grpSpPr>
          <p:grpSp>
            <p:nvGrpSpPr>
              <p:cNvPr id="215" name="Group 214"/>
              <p:cNvGrpSpPr>
                <a:grpSpLocks noChangeAspect="1"/>
              </p:cNvGrpSpPr>
              <p:nvPr/>
            </p:nvGrpSpPr>
            <p:grpSpPr bwMode="auto">
              <a:xfrm>
                <a:off x="381000" y="728737"/>
                <a:ext cx="3690729" cy="5021357"/>
                <a:chOff x="346" y="2208"/>
                <a:chExt cx="1201" cy="1634"/>
              </a:xfrm>
            </p:grpSpPr>
            <p:sp>
              <p:nvSpPr>
                <p:cNvPr id="217"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18" name="Freeform 217"/>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19" name="Freeform 218"/>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20"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21"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22"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16" name="Picture 215"/>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14" name="TextBox 213"/>
            <p:cNvSpPr txBox="1"/>
            <p:nvPr/>
          </p:nvSpPr>
          <p:spPr>
            <a:xfrm>
              <a:off x="785827" y="2574868"/>
              <a:ext cx="70296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7030A0">
                      <a:lumMod val="75000"/>
                    </a:srgbClr>
                  </a:solidFill>
                  <a:effectLst/>
                  <a:uLnTx/>
                  <a:uFillTx/>
                  <a:latin typeface="Bernard MT Condensed" pitchFamily="18" charset="0"/>
                  <a:ea typeface="+mn-ea"/>
                  <a:cs typeface="+mn-cs"/>
                </a:rPr>
                <a:t>$28.70</a:t>
              </a:r>
            </a:p>
          </p:txBody>
        </p:sp>
      </p:grpSp>
      <p:grpSp>
        <p:nvGrpSpPr>
          <p:cNvPr id="223" name="Group 222"/>
          <p:cNvGrpSpPr/>
          <p:nvPr/>
        </p:nvGrpSpPr>
        <p:grpSpPr>
          <a:xfrm>
            <a:off x="7726372" y="4096190"/>
            <a:ext cx="1341427" cy="794650"/>
            <a:chOff x="201755" y="2209800"/>
            <a:chExt cx="1341427" cy="794650"/>
          </a:xfrm>
        </p:grpSpPr>
        <p:grpSp>
          <p:nvGrpSpPr>
            <p:cNvPr id="224" name="Group 223"/>
            <p:cNvGrpSpPr>
              <a:grpSpLocks noChangeAspect="1"/>
            </p:cNvGrpSpPr>
            <p:nvPr/>
          </p:nvGrpSpPr>
          <p:grpSpPr>
            <a:xfrm>
              <a:off x="201755" y="2209800"/>
              <a:ext cx="556649" cy="794650"/>
              <a:chOff x="381000" y="728737"/>
              <a:chExt cx="3690729" cy="5021357"/>
            </a:xfrm>
          </p:grpSpPr>
          <p:grpSp>
            <p:nvGrpSpPr>
              <p:cNvPr id="226" name="Group 225"/>
              <p:cNvGrpSpPr>
                <a:grpSpLocks noChangeAspect="1"/>
              </p:cNvGrpSpPr>
              <p:nvPr/>
            </p:nvGrpSpPr>
            <p:grpSpPr bwMode="auto">
              <a:xfrm>
                <a:off x="381000" y="728737"/>
                <a:ext cx="3690729" cy="5021357"/>
                <a:chOff x="346" y="2208"/>
                <a:chExt cx="1201" cy="1634"/>
              </a:xfrm>
            </p:grpSpPr>
            <p:sp>
              <p:nvSpPr>
                <p:cNvPr id="228"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29" name="Freeform 228"/>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30" name="Freeform 229"/>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31"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32"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33"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27" name="Picture 226"/>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25" name="TextBox 224"/>
            <p:cNvSpPr txBox="1"/>
            <p:nvPr/>
          </p:nvSpPr>
          <p:spPr>
            <a:xfrm>
              <a:off x="785827" y="2574868"/>
              <a:ext cx="75735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7030A0">
                      <a:lumMod val="75000"/>
                    </a:srgbClr>
                  </a:solidFill>
                  <a:effectLst/>
                  <a:uLnTx/>
                  <a:uFillTx/>
                  <a:latin typeface="Bernard MT Condensed" pitchFamily="18" charset="0"/>
                  <a:ea typeface="+mn-ea"/>
                  <a:cs typeface="+mn-cs"/>
                </a:rPr>
                <a:t>$28.70</a:t>
              </a:r>
            </a:p>
          </p:txBody>
        </p:sp>
      </p:grpSp>
      <p:grpSp>
        <p:nvGrpSpPr>
          <p:cNvPr id="234" name="Group 233"/>
          <p:cNvGrpSpPr/>
          <p:nvPr/>
        </p:nvGrpSpPr>
        <p:grpSpPr>
          <a:xfrm>
            <a:off x="7742139" y="4878291"/>
            <a:ext cx="1325659" cy="794650"/>
            <a:chOff x="201755" y="2209800"/>
            <a:chExt cx="1325659" cy="794650"/>
          </a:xfrm>
        </p:grpSpPr>
        <p:grpSp>
          <p:nvGrpSpPr>
            <p:cNvPr id="235" name="Group 234"/>
            <p:cNvGrpSpPr>
              <a:grpSpLocks noChangeAspect="1"/>
            </p:cNvGrpSpPr>
            <p:nvPr/>
          </p:nvGrpSpPr>
          <p:grpSpPr>
            <a:xfrm>
              <a:off x="201755" y="2209800"/>
              <a:ext cx="556649" cy="794650"/>
              <a:chOff x="381000" y="728737"/>
              <a:chExt cx="3690729" cy="5021357"/>
            </a:xfrm>
          </p:grpSpPr>
          <p:grpSp>
            <p:nvGrpSpPr>
              <p:cNvPr id="237" name="Group 236"/>
              <p:cNvGrpSpPr>
                <a:grpSpLocks noChangeAspect="1"/>
              </p:cNvGrpSpPr>
              <p:nvPr/>
            </p:nvGrpSpPr>
            <p:grpSpPr bwMode="auto">
              <a:xfrm>
                <a:off x="381000" y="728737"/>
                <a:ext cx="3690729" cy="5021357"/>
                <a:chOff x="346" y="2208"/>
                <a:chExt cx="1201" cy="1634"/>
              </a:xfrm>
            </p:grpSpPr>
            <p:sp>
              <p:nvSpPr>
                <p:cNvPr id="23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40" name="Freeform 23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41" name="Freeform 240"/>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42"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43"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44"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38" name="Picture 237"/>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36" name="TextBox 235"/>
            <p:cNvSpPr txBox="1"/>
            <p:nvPr/>
          </p:nvSpPr>
          <p:spPr>
            <a:xfrm>
              <a:off x="785827" y="2574868"/>
              <a:ext cx="7415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7030A0">
                      <a:lumMod val="75000"/>
                    </a:srgbClr>
                  </a:solidFill>
                  <a:effectLst/>
                  <a:uLnTx/>
                  <a:uFillTx/>
                  <a:latin typeface="Bernard MT Condensed" pitchFamily="18" charset="0"/>
                  <a:ea typeface="+mn-ea"/>
                  <a:cs typeface="+mn-cs"/>
                </a:rPr>
                <a:t>$28.70</a:t>
              </a:r>
            </a:p>
          </p:txBody>
        </p:sp>
      </p:grpSp>
      <p:pic>
        <p:nvPicPr>
          <p:cNvPr id="5" name="Picture 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554166" y="17834"/>
            <a:ext cx="1313234" cy="853602"/>
          </a:xfrm>
          <a:prstGeom prst="rect">
            <a:avLst/>
          </a:prstGeom>
          <a:ln>
            <a:noFill/>
          </a:ln>
        </p:spPr>
      </p:pic>
      <p:pic>
        <p:nvPicPr>
          <p:cNvPr id="8" name="Picture 7"/>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858001" y="5899813"/>
            <a:ext cx="1905000" cy="923780"/>
          </a:xfrm>
          <a:prstGeom prst="rect">
            <a:avLst/>
          </a:prstGeom>
          <a:noFill/>
          <a:ln>
            <a:solidFill>
              <a:schemeClr val="tx1"/>
            </a:solidFill>
          </a:ln>
        </p:spPr>
      </p:pic>
      <p:pic>
        <p:nvPicPr>
          <p:cNvPr id="2050" name="Picture 2" descr="C:\Users\kelton.UAMPS\AppData\Local\Microsoft\Windows\Temporary Internet Files\Content.IE5\9GUHHRGL\MC900183472[1].wmf"/>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071227" y="2473649"/>
            <a:ext cx="1177173" cy="1186109"/>
          </a:xfrm>
          <a:prstGeom prst="rect">
            <a:avLst/>
          </a:prstGeom>
          <a:noFill/>
          <a:extLst>
            <a:ext uri="{909E8E84-426E-40DD-AFC4-6F175D3DCCD1}">
              <a14:hiddenFill xmlns:a14="http://schemas.microsoft.com/office/drawing/2010/main">
                <a:solidFill>
                  <a:srgbClr val="FFFFFF"/>
                </a:solidFill>
              </a14:hiddenFill>
            </a:ext>
          </a:extLst>
        </p:spPr>
      </p:pic>
      <p:pic>
        <p:nvPicPr>
          <p:cNvPr id="271" name="Picture 2" descr="C:\Users\kelton.UAMPS\AppData\Local\Microsoft\Windows\Temporary Internet Files\Content.IE5\2DMEIAXL\MC900104962[1].wmf"/>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3284721" y="3323491"/>
            <a:ext cx="632100" cy="631783"/>
          </a:xfrm>
          <a:prstGeom prst="rect">
            <a:avLst/>
          </a:prstGeom>
          <a:noFill/>
          <a:extLst>
            <a:ext uri="{909E8E84-426E-40DD-AFC4-6F175D3DCCD1}">
              <a14:hiddenFill xmlns:a14="http://schemas.microsoft.com/office/drawing/2010/main">
                <a:solidFill>
                  <a:srgbClr val="FFFFFF"/>
                </a:solidFill>
              </a14:hiddenFill>
            </a:ext>
          </a:extLst>
        </p:spPr>
      </p:pic>
      <p:pic>
        <p:nvPicPr>
          <p:cNvPr id="272" name="Picture 271"/>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028330" y="3533775"/>
            <a:ext cx="480060" cy="640080"/>
          </a:xfrm>
          <a:prstGeom prst="rect">
            <a:avLst/>
          </a:prstGeom>
        </p:spPr>
      </p:pic>
      <p:pic>
        <p:nvPicPr>
          <p:cNvPr id="273" name="Picture 2" descr="C:\Users\kelton.UAMPS\AppData\Local\Microsoft\Windows\Temporary Internet Files\Content.IE5\R37SB2Z4\MC900091069[1].wmf"/>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678530" y="4781411"/>
            <a:ext cx="554371" cy="4188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54529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afterEffect">
                                  <p:stCondLst>
                                    <p:cond delay="0"/>
                                  </p:stCondLst>
                                  <p:iterate type="lt">
                                    <p:tmPct val="10000"/>
                                  </p:iterate>
                                  <p:childTnLst>
                                    <p:animMotion origin="layout" path="M -0.00539 0.00069 L -0.00382 0.06319 " pathEditMode="relative" rAng="0" ptsTypes="AA">
                                      <p:cBhvr>
                                        <p:cTn id="6" dur="250" accel="50000" decel="50000" autoRev="1" fill="hold">
                                          <p:stCondLst>
                                            <p:cond delay="0"/>
                                          </p:stCondLst>
                                        </p:cTn>
                                        <p:tgtEl>
                                          <p:spTgt spid="15">
                                            <p:txEl>
                                              <p:charRg st="4294967295" end="4294967295"/>
                                            </p:txEl>
                                          </p:spTgt>
                                        </p:tgtEl>
                                        <p:attrNameLst>
                                          <p:attrName>ppt_x</p:attrName>
                                          <p:attrName>ppt_y</p:attrName>
                                        </p:attrNameLst>
                                      </p:cBhvr>
                                      <p:rCtr x="69" y="3125"/>
                                    </p:animMotion>
                                    <p:animRot by="1500000">
                                      <p:cBhvr>
                                        <p:cTn id="7" dur="125" fill="hold">
                                          <p:stCondLst>
                                            <p:cond delay="0"/>
                                          </p:stCondLst>
                                        </p:cTn>
                                        <p:tgtEl>
                                          <p:spTgt spid="15">
                                            <p:txEl>
                                              <p:charRg st="4294967295" end="4294967295"/>
                                            </p:txEl>
                                          </p:spTgt>
                                        </p:tgtEl>
                                        <p:attrNameLst>
                                          <p:attrName>r</p:attrName>
                                        </p:attrNameLst>
                                      </p:cBhvr>
                                    </p:animRot>
                                    <p:animRot by="-1500000">
                                      <p:cBhvr>
                                        <p:cTn id="8" dur="125" fill="hold">
                                          <p:stCondLst>
                                            <p:cond delay="125"/>
                                          </p:stCondLst>
                                        </p:cTn>
                                        <p:tgtEl>
                                          <p:spTgt spid="15">
                                            <p:txEl>
                                              <p:charRg st="4294967295" end="4294967295"/>
                                            </p:txEl>
                                          </p:spTgt>
                                        </p:tgtEl>
                                        <p:attrNameLst>
                                          <p:attrName>r</p:attrName>
                                        </p:attrNameLst>
                                      </p:cBhvr>
                                    </p:animRot>
                                    <p:animRot by="-1500000">
                                      <p:cBhvr>
                                        <p:cTn id="9" dur="125" fill="hold">
                                          <p:stCondLst>
                                            <p:cond delay="250"/>
                                          </p:stCondLst>
                                        </p:cTn>
                                        <p:tgtEl>
                                          <p:spTgt spid="15">
                                            <p:txEl>
                                              <p:charRg st="4294967295" end="4294967295"/>
                                            </p:txEl>
                                          </p:spTgt>
                                        </p:tgtEl>
                                        <p:attrNameLst>
                                          <p:attrName>r</p:attrName>
                                        </p:attrNameLst>
                                      </p:cBhvr>
                                    </p:animRot>
                                    <p:animRot by="1500000">
                                      <p:cBhvr>
                                        <p:cTn id="10" dur="125" fill="hold">
                                          <p:stCondLst>
                                            <p:cond delay="375"/>
                                          </p:stCondLst>
                                        </p:cTn>
                                        <p:tgtEl>
                                          <p:spTgt spid="15">
                                            <p:txEl>
                                              <p:charRg st="4294967295" end="4294967295"/>
                                            </p:txEl>
                                          </p:spTgt>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1" nodeType="clickEffect">
                                  <p:stCondLst>
                                    <p:cond delay="0"/>
                                  </p:stCondLst>
                                  <p:childTnLst>
                                    <p:set>
                                      <p:cBhvr>
                                        <p:cTn id="14" dur="1" fill="hold">
                                          <p:stCondLst>
                                            <p:cond delay="0"/>
                                          </p:stCondLst>
                                        </p:cTn>
                                        <p:tgtEl>
                                          <p:spTgt spid="166"/>
                                        </p:tgtEl>
                                        <p:attrNameLst>
                                          <p:attrName>style.visibility</p:attrName>
                                        </p:attrNameLst>
                                      </p:cBhvr>
                                      <p:to>
                                        <p:strVal val="visible"/>
                                      </p:to>
                                    </p:set>
                                    <p:anim calcmode="lin" valueType="num">
                                      <p:cBhvr>
                                        <p:cTn id="15" dur="500" fill="hold"/>
                                        <p:tgtEl>
                                          <p:spTgt spid="166"/>
                                        </p:tgtEl>
                                        <p:attrNameLst>
                                          <p:attrName>ppt_w</p:attrName>
                                        </p:attrNameLst>
                                      </p:cBhvr>
                                      <p:tavLst>
                                        <p:tav tm="0">
                                          <p:val>
                                            <p:fltVal val="0"/>
                                          </p:val>
                                        </p:tav>
                                        <p:tav tm="100000">
                                          <p:val>
                                            <p:strVal val="#ppt_w"/>
                                          </p:val>
                                        </p:tav>
                                      </p:tavLst>
                                    </p:anim>
                                    <p:anim calcmode="lin" valueType="num">
                                      <p:cBhvr>
                                        <p:cTn id="16" dur="500" fill="hold"/>
                                        <p:tgtEl>
                                          <p:spTgt spid="166"/>
                                        </p:tgtEl>
                                        <p:attrNameLst>
                                          <p:attrName>ppt_h</p:attrName>
                                        </p:attrNameLst>
                                      </p:cBhvr>
                                      <p:tavLst>
                                        <p:tav tm="0">
                                          <p:val>
                                            <p:fltVal val="0"/>
                                          </p:val>
                                        </p:tav>
                                        <p:tav tm="100000">
                                          <p:val>
                                            <p:strVal val="#ppt_h"/>
                                          </p:val>
                                        </p:tav>
                                      </p:tavLst>
                                    </p:anim>
                                    <p:animEffect transition="in" filter="fade">
                                      <p:cBhvr>
                                        <p:cTn id="17" dur="500"/>
                                        <p:tgtEl>
                                          <p:spTgt spid="166"/>
                                        </p:tgtEl>
                                      </p:cBhvr>
                                    </p:animEffect>
                                  </p:childTnLst>
                                </p:cTn>
                              </p:par>
                              <p:par>
                                <p:cTn id="18" presetID="6" presetClass="emph" presetSubtype="0" fill="hold" nodeType="withEffect">
                                  <p:stCondLst>
                                    <p:cond delay="0"/>
                                  </p:stCondLst>
                                  <p:childTnLst>
                                    <p:animScale>
                                      <p:cBhvr>
                                        <p:cTn id="19" dur="1000" fill="hold"/>
                                        <p:tgtEl>
                                          <p:spTgt spid="2050"/>
                                        </p:tgtEl>
                                      </p:cBhvr>
                                      <p:by x="150000" y="150000"/>
                                    </p:animScale>
                                  </p:childTnLst>
                                </p:cTn>
                              </p:par>
                              <p:par>
                                <p:cTn id="20" presetID="6" presetClass="emph" presetSubtype="0" fill="hold" grpId="0" nodeType="withEffect">
                                  <p:stCondLst>
                                    <p:cond delay="0"/>
                                  </p:stCondLst>
                                  <p:childTnLst>
                                    <p:animScale>
                                      <p:cBhvr>
                                        <p:cTn id="21" dur="1000" fill="hold"/>
                                        <p:tgtEl>
                                          <p:spTgt spid="166"/>
                                        </p:tgtEl>
                                      </p:cBhvr>
                                      <p:by x="150000" y="150000"/>
                                    </p:animScale>
                                  </p:childTnLst>
                                </p:cTn>
                              </p:par>
                            </p:childTnLst>
                          </p:cTn>
                        </p:par>
                        <p:par>
                          <p:cTn id="22" fill="hold">
                            <p:stCondLst>
                              <p:cond delay="1000"/>
                            </p:stCondLst>
                            <p:childTnLst>
                              <p:par>
                                <p:cTn id="23" presetID="1" presetClass="entr" presetSubtype="0" fill="hold" nodeType="afterEffect">
                                  <p:stCondLst>
                                    <p:cond delay="0"/>
                                  </p:stCondLst>
                                  <p:childTnLst>
                                    <p:set>
                                      <p:cBhvr>
                                        <p:cTn id="24" dur="1" fill="hold">
                                          <p:stCondLst>
                                            <p:cond delay="0"/>
                                          </p:stCondLst>
                                        </p:cTn>
                                        <p:tgtEl>
                                          <p:spTgt spid="154"/>
                                        </p:tgtEl>
                                        <p:attrNameLst>
                                          <p:attrName>style.visibility</p:attrName>
                                        </p:attrNameLst>
                                      </p:cBhvr>
                                      <p:to>
                                        <p:strVal val="visible"/>
                                      </p:to>
                                    </p:set>
                                  </p:childTnLst>
                                </p:cTn>
                              </p:par>
                            </p:childTnLst>
                          </p:cTn>
                        </p:par>
                        <p:par>
                          <p:cTn id="25" fill="hold">
                            <p:stCondLst>
                              <p:cond delay="1000"/>
                            </p:stCondLst>
                            <p:childTnLst>
                              <p:par>
                                <p:cTn id="26" presetID="0" presetClass="path" presetSubtype="0" accel="50000" decel="50000" fill="hold" nodeType="afterEffect">
                                  <p:stCondLst>
                                    <p:cond delay="0"/>
                                  </p:stCondLst>
                                  <p:childTnLst>
                                    <p:animMotion origin="layout" path="M 0.58941 0.25833 C 0.58594 0.25347 0.58194 0.25115 0.57813 0.24722 C 0.57274 0.24213 0.57066 0.23796 0.56441 0.23472 C 0.56007 0.22546 0.55243 0.22013 0.5467 0.2125 C 0.54219 0.20625 0.54115 0.20231 0.5342 0.2 C 0.52951 0.19027 0.51788 0.18217 0.51042 0.17638 C 0.48681 0.15833 0.4651 0.14699 0.43854 0.1375 C 0.42483 0.13263 0.41319 0.12569 0.39878 0.12361 C 0.38906 0.11574 0.37587 0.11412 0.36458 0.1125 C 0.3349 0.103 0.3474 0.10532 0.32708 0.10277 C 0.31476 0.09583 0.29965 0.09513 0.28628 0.09305 C 0.26667 0.08263 0.18698 0.08773 0.18003 0.0875 C 0.16094 0.08541 0.1441 0.08032 0.12604 0.07222 C 0.12153 0.0662 0.11649 0.06388 0.11042 0.06111 C 0.10781 0.05578 0.10382 0.05509 0.1 0.05138 C 0.08976 0.04236 0.07656 0.03518 0.06458 0.03194 C 0.06163 0.03009 0.0592 0.02685 0.05625 0.025 C 0.05035 0.02152 0.04253 0.0206 0.03646 0.01805 C 0.03472 0.01736 0.03299 0.01643 0.03125 0.01527 C 0.03021 0.01458 0.02934 0.01319 0.02813 0.0125 C 0.02344 0.00995 0.01944 0.00949 0.01458 0.00833 C 0.01163 0.00671 0.00208 0.00277 -4.16667E-6 2.59259E-6 " pathEditMode="relative" ptsTypes="fffffffffffffffffffffA">
                                      <p:cBhvr>
                                        <p:cTn id="27" dur="250" fill="hold"/>
                                        <p:tgtEl>
                                          <p:spTgt spid="154"/>
                                        </p:tgtEl>
                                        <p:attrNameLst>
                                          <p:attrName>ppt_x</p:attrName>
                                          <p:attrName>ppt_y</p:attrName>
                                        </p:attrNameLst>
                                      </p:cBhvr>
                                    </p:animMotion>
                                  </p:childTnLst>
                                </p:cTn>
                              </p:par>
                            </p:childTnLst>
                          </p:cTn>
                        </p:par>
                        <p:par>
                          <p:cTn id="28" fill="hold">
                            <p:stCondLst>
                              <p:cond delay="1250"/>
                            </p:stCondLst>
                            <p:childTnLst>
                              <p:par>
                                <p:cTn id="29" presetID="1" presetClass="entr" presetSubtype="0" fill="hold" nodeType="afterEffect">
                                  <p:stCondLst>
                                    <p:cond delay="0"/>
                                  </p:stCondLst>
                                  <p:childTnLst>
                                    <p:set>
                                      <p:cBhvr>
                                        <p:cTn id="30" dur="1" fill="hold">
                                          <p:stCondLst>
                                            <p:cond delay="0"/>
                                          </p:stCondLst>
                                        </p:cTn>
                                        <p:tgtEl>
                                          <p:spTgt spid="55"/>
                                        </p:tgtEl>
                                        <p:attrNameLst>
                                          <p:attrName>style.visibility</p:attrName>
                                        </p:attrNameLst>
                                      </p:cBhvr>
                                      <p:to>
                                        <p:strVal val="visible"/>
                                      </p:to>
                                    </p:set>
                                  </p:childTnLst>
                                </p:cTn>
                              </p:par>
                            </p:childTnLst>
                          </p:cTn>
                        </p:par>
                        <p:par>
                          <p:cTn id="31" fill="hold">
                            <p:stCondLst>
                              <p:cond delay="1250"/>
                            </p:stCondLst>
                            <p:childTnLst>
                              <p:par>
                                <p:cTn id="32" presetID="0" presetClass="path" presetSubtype="0" accel="50000" decel="50000" fill="hold" nodeType="afterEffect">
                                  <p:stCondLst>
                                    <p:cond delay="0"/>
                                  </p:stCondLst>
                                  <p:childTnLst>
                                    <p:animMotion origin="layout" path="M 0.59583 0.16806 C 0.59201 0.15787 0.58662 0.15463 0.5802 0.14722 C 0.57569 0.1419 0.57534 0.13958 0.56978 0.13472 C 0.56718 0.13241 0.56405 0.13148 0.56145 0.12917 C 0.54027 0.10995 0.55971 0.12176 0.53958 0.11111 C 0.52534 0.09213 0.54148 0.11111 0.52603 0.1 C 0.52291 0.09792 0.52065 0.09398 0.5177 0.09167 C 0.50503 0.08148 0.47708 0.0625 0.46249 0.05972 C 0.45346 0.05255 0.4427 0.05116 0.43228 0.04861 C 0.39721 0.04005 0.36249 0.03819 0.32708 0.03472 C 0.25416 0.03588 0.18124 0.03889 0.10833 0.03472 C 0.09513 0.03218 0.08176 0.03125 0.06874 0.02778 C 0.05711 0.02477 0.046 0.01829 0.03437 0.01528 C 0.03072 0.01296 0.0269 0.00972 0.02291 0.00833 C 0.01544 0.00579 0.00694 0.00463 -5.83333E-6 1.85185E-6 " pathEditMode="relative" ptsTypes="ffffffffffffffA">
                                      <p:cBhvr>
                                        <p:cTn id="33" dur="250" fill="hold"/>
                                        <p:tgtEl>
                                          <p:spTgt spid="55"/>
                                        </p:tgtEl>
                                        <p:attrNameLst>
                                          <p:attrName>ppt_x</p:attrName>
                                          <p:attrName>ppt_y</p:attrName>
                                        </p:attrNameLst>
                                      </p:cBhvr>
                                    </p:animMotion>
                                  </p:childTnLst>
                                </p:cTn>
                              </p:par>
                            </p:childTnLst>
                          </p:cTn>
                        </p:par>
                        <p:par>
                          <p:cTn id="34" fill="hold">
                            <p:stCondLst>
                              <p:cond delay="1500"/>
                            </p:stCondLst>
                            <p:childTnLst>
                              <p:par>
                                <p:cTn id="35" presetID="1" presetClass="entr" presetSubtype="0"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childTnLst>
                                </p:cTn>
                              </p:par>
                            </p:childTnLst>
                          </p:cTn>
                        </p:par>
                        <p:par>
                          <p:cTn id="37" fill="hold">
                            <p:stCondLst>
                              <p:cond delay="1500"/>
                            </p:stCondLst>
                            <p:childTnLst>
                              <p:par>
                                <p:cTn id="38" presetID="0" presetClass="path" presetSubtype="0" accel="50000" decel="50000" fill="hold" nodeType="afterEffect">
                                  <p:stCondLst>
                                    <p:cond delay="0"/>
                                  </p:stCondLst>
                                  <p:childTnLst>
                                    <p:animMotion origin="layout" path="M 0.58854 0.07778 C 0.57743 0.07292 0.56458 0.07153 0.55312 0.06944 C 0.53715 0.06227 0.52639 0.05903 0.51041 0.05417 C 0.48975 0.04028 0.46649 0.03171 0.44375 0.02639 C 0.4243 0.02199 0.43159 0.02292 0.41458 0.01944 C 0.40972 0.01852 0.4 0.01667 0.4 0.01667 C 0.39184 0.01227 0.37396 0.01111 0.37396 0.01111 C 0.35764 0.00486 0.3408 0.00393 0.32396 0.00278 C 0.22951 0.0037 0.23229 0.00278 0.17708 0.00833 C 0.15764 0.0162 0.1368 0.01412 0.11666 0.01528 C 0.07639 0.01458 0.05989 0.01574 0.02812 0.00972 C 0.01875 0.00555 0.00885 0.00602 -1.11111E-6 -2.59259E-6 " pathEditMode="relative" ptsTypes="fffffffffffA">
                                      <p:cBhvr>
                                        <p:cTn id="39" dur="250" fill="hold"/>
                                        <p:tgtEl>
                                          <p:spTgt spid="11"/>
                                        </p:tgtEl>
                                        <p:attrNameLst>
                                          <p:attrName>ppt_x</p:attrName>
                                          <p:attrName>ppt_y</p:attrName>
                                        </p:attrNameLst>
                                      </p:cBhvr>
                                    </p:animMotion>
                                  </p:childTnLst>
                                </p:cTn>
                              </p:par>
                            </p:childTnLst>
                          </p:cTn>
                        </p:par>
                        <p:par>
                          <p:cTn id="40" fill="hold">
                            <p:stCondLst>
                              <p:cond delay="1750"/>
                            </p:stCondLst>
                            <p:childTnLst>
                              <p:par>
                                <p:cTn id="41" presetID="1" presetClass="entr" presetSubtype="0" fill="hold" nodeType="afterEffect">
                                  <p:stCondLst>
                                    <p:cond delay="0"/>
                                  </p:stCondLst>
                                  <p:childTnLst>
                                    <p:set>
                                      <p:cBhvr>
                                        <p:cTn id="42" dur="1" fill="hold">
                                          <p:stCondLst>
                                            <p:cond delay="0"/>
                                          </p:stCondLst>
                                        </p:cTn>
                                        <p:tgtEl>
                                          <p:spTgt spid="88"/>
                                        </p:tgtEl>
                                        <p:attrNameLst>
                                          <p:attrName>style.visibility</p:attrName>
                                        </p:attrNameLst>
                                      </p:cBhvr>
                                      <p:to>
                                        <p:strVal val="visible"/>
                                      </p:to>
                                    </p:set>
                                  </p:childTnLst>
                                </p:cTn>
                              </p:par>
                            </p:childTnLst>
                          </p:cTn>
                        </p:par>
                        <p:par>
                          <p:cTn id="43" fill="hold">
                            <p:stCondLst>
                              <p:cond delay="1750"/>
                            </p:stCondLst>
                            <p:childTnLst>
                              <p:par>
                                <p:cTn id="44" presetID="0" presetClass="path" presetSubtype="0" accel="50000" decel="50000" fill="hold" nodeType="afterEffect">
                                  <p:stCondLst>
                                    <p:cond delay="0"/>
                                  </p:stCondLst>
                                  <p:childTnLst>
                                    <p:animMotion origin="layout" path="M 0.57187 -0.01806 C 0.49583 -0.02338 0.41979 -0.022 0.34375 -0.02084 C 0.32899 -0.01436 0.31232 -0.01366 0.29687 -0.0125 C 0.27448 -0.00394 0.25017 -0.00533 0.22708 -0.00417 C 0.20121 0.00208 0.1743 0.00555 0.14791 0.00694 C 0.1276 0.01041 0.10781 0.01412 0.0875 0.01666 C 0.06979 0.0162 0.05208 0.0162 0.03437 0.01527 C 0.02274 0.01481 0.01024 4.44444E-6 4.16667E-6 4.44444E-6 " pathEditMode="relative" ptsTypes="fffffffA">
                                      <p:cBhvr>
                                        <p:cTn id="45" dur="250" fill="hold"/>
                                        <p:tgtEl>
                                          <p:spTgt spid="88"/>
                                        </p:tgtEl>
                                        <p:attrNameLst>
                                          <p:attrName>ppt_x</p:attrName>
                                          <p:attrName>ppt_y</p:attrName>
                                        </p:attrNameLst>
                                      </p:cBhvr>
                                    </p:animMotion>
                                  </p:childTnLst>
                                </p:cTn>
                              </p:par>
                            </p:childTnLst>
                          </p:cTn>
                        </p:par>
                        <p:par>
                          <p:cTn id="46" fill="hold">
                            <p:stCondLst>
                              <p:cond delay="2000"/>
                            </p:stCondLst>
                            <p:childTnLst>
                              <p:par>
                                <p:cTn id="47" presetID="1" presetClass="entr" presetSubtype="0" fill="hold" nodeType="afterEffect">
                                  <p:stCondLst>
                                    <p:cond delay="0"/>
                                  </p:stCondLst>
                                  <p:childTnLst>
                                    <p:set>
                                      <p:cBhvr>
                                        <p:cTn id="48" dur="1" fill="hold">
                                          <p:stCondLst>
                                            <p:cond delay="0"/>
                                          </p:stCondLst>
                                        </p:cTn>
                                        <p:tgtEl>
                                          <p:spTgt spid="99"/>
                                        </p:tgtEl>
                                        <p:attrNameLst>
                                          <p:attrName>style.visibility</p:attrName>
                                        </p:attrNameLst>
                                      </p:cBhvr>
                                      <p:to>
                                        <p:strVal val="visible"/>
                                      </p:to>
                                    </p:set>
                                  </p:childTnLst>
                                </p:cTn>
                              </p:par>
                            </p:childTnLst>
                          </p:cTn>
                        </p:par>
                        <p:par>
                          <p:cTn id="49" fill="hold">
                            <p:stCondLst>
                              <p:cond delay="2000"/>
                            </p:stCondLst>
                            <p:childTnLst>
                              <p:par>
                                <p:cTn id="50" presetID="0" presetClass="path" presetSubtype="0" accel="50000" decel="50000" fill="hold" nodeType="afterEffect">
                                  <p:stCondLst>
                                    <p:cond delay="0"/>
                                  </p:stCondLst>
                                  <p:childTnLst>
                                    <p:animMotion origin="layout" path="M 0.57604 -0.11112 C 0.51059 -0.11551 0.44548 -0.11274 0.3802 -0.10973 C 0.3644 -0.10371 0.34861 -0.10093 0.33229 -0.09862 C 0.31128 -0.08936 0.28993 -0.08519 0.26875 -0.07778 C 0.2585 -0.07431 0.25 -0.06968 0.2394 -0.06806 C 0.19548 -0.04839 0.2559 -0.07385 0.21562 -0.06112 C 0.21197 -0.05996 0.20868 -0.05672 0.2052 -0.05556 C 0.19982 -0.05394 0.19409 -0.05371 0.18854 -0.05278 C 0.18055 -0.04977 0.17395 -0.04839 0.16562 -0.04723 C 0.14184 -0.0345 0.11406 -0.02894 0.08854 -0.02639 C 0.07395 -0.02223 0.05954 -0.01737 0.04479 -0.01528 C 0.03923 -0.01459 0.02812 -0.01251 0.02812 -0.01251 C 0.01909 -0.00857 0.0085 -0.00556 2.22222E-6 -8.51852E-6 " pathEditMode="relative" ptsTypes="ffffffffffffA">
                                      <p:cBhvr>
                                        <p:cTn id="51" dur="250" fill="hold"/>
                                        <p:tgtEl>
                                          <p:spTgt spid="99"/>
                                        </p:tgtEl>
                                        <p:attrNameLst>
                                          <p:attrName>ppt_x</p:attrName>
                                          <p:attrName>ppt_y</p:attrName>
                                        </p:attrNameLst>
                                      </p:cBhvr>
                                    </p:animMotion>
                                  </p:childTnLst>
                                </p:cTn>
                              </p:par>
                            </p:childTnLst>
                          </p:cTn>
                        </p:par>
                        <p:par>
                          <p:cTn id="52" fill="hold">
                            <p:stCondLst>
                              <p:cond delay="2250"/>
                            </p:stCondLst>
                            <p:childTnLst>
                              <p:par>
                                <p:cTn id="53" presetID="1" presetClass="entr" presetSubtype="0" fill="hold" nodeType="afterEffect">
                                  <p:stCondLst>
                                    <p:cond delay="0"/>
                                  </p:stCondLst>
                                  <p:childTnLst>
                                    <p:set>
                                      <p:cBhvr>
                                        <p:cTn id="54" dur="1" fill="hold">
                                          <p:stCondLst>
                                            <p:cond delay="0"/>
                                          </p:stCondLst>
                                        </p:cTn>
                                        <p:tgtEl>
                                          <p:spTgt spid="110"/>
                                        </p:tgtEl>
                                        <p:attrNameLst>
                                          <p:attrName>style.visibility</p:attrName>
                                        </p:attrNameLst>
                                      </p:cBhvr>
                                      <p:to>
                                        <p:strVal val="visible"/>
                                      </p:to>
                                    </p:set>
                                  </p:childTnLst>
                                </p:cTn>
                              </p:par>
                            </p:childTnLst>
                          </p:cTn>
                        </p:par>
                        <p:par>
                          <p:cTn id="55" fill="hold">
                            <p:stCondLst>
                              <p:cond delay="2250"/>
                            </p:stCondLst>
                            <p:childTnLst>
                              <p:par>
                                <p:cTn id="56" presetID="0" presetClass="path" presetSubtype="0" accel="50000" decel="50000" fill="hold" nodeType="afterEffect">
                                  <p:stCondLst>
                                    <p:cond delay="0"/>
                                  </p:stCondLst>
                                  <p:childTnLst>
                                    <p:animMotion origin="layout" path="M 0.58941 -0.19167 C 0.57778 -0.19491 0.56632 -0.19606 0.554 -0.19722 C 0.52466 -0.20602 0.5073 -0.20023 0.47066 -0.19861 C 0.45816 -0.19722 0.44653 -0.19444 0.4342 -0.19028 C 0.42657 -0.18773 0.43698 -0.19028 0.42587 -0.18472 C 0.41459 -0.17893 0.40261 -0.17546 0.39063 -0.17361 C 0.37483 -0.16551 0.38195 -0.16759 0.36962 -0.16528 C 0.35556 -0.15717 0.34028 -0.15162 0.325 -0.14861 C 0.31545 -0.14467 0.30782 -0.14028 0.29775 -0.13889 C 0.29271 -0.13634 0.26545 -0.1243 0.26459 -0.12361 C 0.25764 -0.11829 0.26129 -0.11991 0.254 -0.11805 C 0.24618 -0.1118 0.23716 -0.10856 0.22813 -0.10555 C 0.21997 -0.09907 0.22483 -0.10185 0.21233 -0.09861 C 0.19844 -0.09491 0.18559 -0.08565 0.17188 -0.08194 C 0.16841 -0.07917 0.16545 -0.075 0.16146 -0.07361 C 0.15868 -0.07268 0.15313 -0.07083 0.15313 -0.07083 C 0.14775 -0.06597 0.14497 -0.06366 0.13855 -0.06111 C 0.13716 -0.05972 0.13594 -0.05764 0.13438 -0.05694 C 0.13108 -0.05532 0.12396 -0.05417 0.12396 -0.05417 C 0.11945 -0.05 0.11476 -0.04861 0.10938 -0.04722 C 0.10243 -0.0419 0.09514 -0.03819 0.0875 -0.03611 C 0.07726 -0.02801 0.06598 -0.02268 0.05417 -0.01944 C 0.04375 -0.0125 0.03282 -0.01088 0.02188 -0.00694 C 0.01493 -0.0044 0.0073 2.59259E-6 -4.44444E-6 2.59259E-6 " pathEditMode="relative" ptsTypes="fffffffffffffffffffffffA">
                                      <p:cBhvr>
                                        <p:cTn id="57" dur="250" fill="hold"/>
                                        <p:tgtEl>
                                          <p:spTgt spid="110"/>
                                        </p:tgtEl>
                                        <p:attrNameLst>
                                          <p:attrName>ppt_x</p:attrName>
                                          <p:attrName>ppt_y</p:attrName>
                                        </p:attrNameLst>
                                      </p:cBhvr>
                                    </p:animMotion>
                                  </p:childTnLst>
                                </p:cTn>
                              </p:par>
                            </p:childTnLst>
                          </p:cTn>
                        </p:par>
                        <p:par>
                          <p:cTn id="58" fill="hold">
                            <p:stCondLst>
                              <p:cond delay="2500"/>
                            </p:stCondLst>
                            <p:childTnLst>
                              <p:par>
                                <p:cTn id="59" presetID="1" presetClass="entr" presetSubtype="0" fill="hold" nodeType="afterEffect">
                                  <p:stCondLst>
                                    <p:cond delay="0"/>
                                  </p:stCondLst>
                                  <p:childTnLst>
                                    <p:set>
                                      <p:cBhvr>
                                        <p:cTn id="60" dur="1" fill="hold">
                                          <p:stCondLst>
                                            <p:cond delay="0"/>
                                          </p:stCondLst>
                                        </p:cTn>
                                        <p:tgtEl>
                                          <p:spTgt spid="121"/>
                                        </p:tgtEl>
                                        <p:attrNameLst>
                                          <p:attrName>style.visibility</p:attrName>
                                        </p:attrNameLst>
                                      </p:cBhvr>
                                      <p:to>
                                        <p:strVal val="visible"/>
                                      </p:to>
                                    </p:set>
                                  </p:childTnLst>
                                </p:cTn>
                              </p:par>
                            </p:childTnLst>
                          </p:cTn>
                        </p:par>
                        <p:par>
                          <p:cTn id="61" fill="hold">
                            <p:stCondLst>
                              <p:cond delay="2500"/>
                            </p:stCondLst>
                            <p:childTnLst>
                              <p:par>
                                <p:cTn id="62" presetID="0" presetClass="path" presetSubtype="0" accel="50000" decel="50000" fill="hold" nodeType="afterEffect">
                                  <p:stCondLst>
                                    <p:cond delay="0"/>
                                  </p:stCondLst>
                                  <p:childTnLst>
                                    <p:animMotion origin="layout" path="M 0.58022 -0.31251 C 0.56633 -0.30788 0.55244 -0.30232 0.53855 -0.29723 C 0.52883 -0.29352 0.51841 -0.29514 0.50834 -0.29306 C 0.49063 -0.28936 0.47414 -0.28357 0.45626 -0.28195 C 0.44202 -0.27501 0.4264 -0.27038 0.41147 -0.26806 C 0.39844 -0.26089 0.38508 -0.2551 0.37188 -0.24862 C 0.36094 -0.24329 0.35313 -0.23704 0.34167 -0.23334 C 0.32778 -0.22315 0.31251 -0.21783 0.29792 -0.20973 C 0.28803 -0.20417 0.28907 -0.20278 0.28022 -0.19862 C 0.26962 -0.19376 0.2599 -0.19051 0.25001 -0.18334 C 0.2356 -0.17269 0.22067 -0.16343 0.20626 -0.15278 C 0.20018 -0.14815 0.1948 -0.1419 0.18855 -0.13751 C 0.17223 -0.1257 0.19515 -0.14815 0.17292 -0.12778 C 0.16476 -0.12014 0.15522 -0.11459 0.14688 -0.10695 C 0.13959 -0.10024 0.1349 -0.09399 0.12709 -0.08889 C 0.12431 -0.08334 0.12188 -0.08264 0.11772 -0.07917 C 0.11199 -0.07454 0.10765 -0.06876 0.10209 -0.06389 C 0.09792 -0.06019 0.09462 -0.05394 0.09063 -0.05001 C 0.08421 -0.04352 0.07744 -0.03704 0.07084 -0.03056 C 0.06841 -0.02801 0.06303 -0.02616 0.06042 -0.02501 C 0.05383 -0.022 0.04827 -0.01505 0.04167 -0.01251 C 0.03438 -0.0095 0.02622 -0.00811 0.01876 -0.00695 C 0.01233 -0.00116 0.01928 -0.00649 0.0073 -0.00278 C -0.00277 0.00023 0.00556 -7.77778E-6 5.83333E-6 -7.77778E-6 " pathEditMode="relative" ptsTypes="fffffffffffffffffffffffA">
                                      <p:cBhvr>
                                        <p:cTn id="63" dur="250" fill="hold"/>
                                        <p:tgtEl>
                                          <p:spTgt spid="121"/>
                                        </p:tgtEl>
                                        <p:attrNameLst>
                                          <p:attrName>ppt_x</p:attrName>
                                          <p:attrName>ppt_y</p:attrName>
                                        </p:attrNameLst>
                                      </p:cBhvr>
                                    </p:animMotion>
                                  </p:childTnLst>
                                </p:cTn>
                              </p:par>
                            </p:childTnLst>
                          </p:cTn>
                        </p:par>
                        <p:par>
                          <p:cTn id="64" fill="hold">
                            <p:stCondLst>
                              <p:cond delay="2750"/>
                            </p:stCondLst>
                            <p:childTnLst>
                              <p:par>
                                <p:cTn id="65" presetID="1" presetClass="entr" presetSubtype="0" fill="hold" nodeType="afterEffect">
                                  <p:stCondLst>
                                    <p:cond delay="0"/>
                                  </p:stCondLst>
                                  <p:childTnLst>
                                    <p:set>
                                      <p:cBhvr>
                                        <p:cTn id="66" dur="1" fill="hold">
                                          <p:stCondLst>
                                            <p:cond delay="0"/>
                                          </p:stCondLst>
                                        </p:cTn>
                                        <p:tgtEl>
                                          <p:spTgt spid="132"/>
                                        </p:tgtEl>
                                        <p:attrNameLst>
                                          <p:attrName>style.visibility</p:attrName>
                                        </p:attrNameLst>
                                      </p:cBhvr>
                                      <p:to>
                                        <p:strVal val="visible"/>
                                      </p:to>
                                    </p:set>
                                  </p:childTnLst>
                                </p:cTn>
                              </p:par>
                            </p:childTnLst>
                          </p:cTn>
                        </p:par>
                        <p:par>
                          <p:cTn id="67" fill="hold">
                            <p:stCondLst>
                              <p:cond delay="2750"/>
                            </p:stCondLst>
                            <p:childTnLst>
                              <p:par>
                                <p:cTn id="68" presetID="0" presetClass="path" presetSubtype="0" accel="50000" decel="50000" fill="hold" nodeType="afterEffect">
                                  <p:stCondLst>
                                    <p:cond delay="0"/>
                                  </p:stCondLst>
                                  <p:childTnLst>
                                    <p:animMotion origin="layout" path="M 0.56545 -0.41111 C 0.55816 -0.40926 0.55069 -0.40856 0.54357 -0.40555 C 0.53906 -0.4037 0.53489 -0.39977 0.53021 -0.39861 C 0.52187 -0.39653 0.51302 -0.39421 0.50521 -0.39028 C 0.49896 -0.38727 0.49218 -0.38449 0.48628 -0.38055 C 0.47916 -0.37569 0.47361 -0.37014 0.46545 -0.36805 C 0.45885 -0.36273 0.45139 -0.35926 0.44479 -0.35417 C 0.42465 -0.33935 0.43802 -0.34606 0.425 -0.34028 C 0.41649 -0.33217 0.4059 -0.32315 0.39583 -0.32083 C 0.38802 -0.31574 0.38142 -0.30972 0.37291 -0.30694 C 0.36024 -0.29699 0.37465 -0.30717 0.36232 -0.30139 C 0.35399 -0.29722 0.34618 -0.29143 0.3375 -0.2875 C 0.33368 -0.28241 0.32812 -0.28009 0.32291 -0.27778 C 0.31805 -0.27292 0.31319 -0.2713 0.30729 -0.26944 C 0.30069 -0.26088 0.28003 -0.24861 0.2717 -0.24583 C 0.26788 -0.24213 0.26493 -0.23958 0.26041 -0.2375 C 0.25034 -0.22755 0.23993 -0.2213 0.22899 -0.2125 C 0.22743 -0.21111 0.22639 -0.2088 0.225 -0.20694 C 0.21666 -0.19722 0.20868 -0.1868 0.20104 -0.17639 C 0.19913 -0.17384 0.19878 -0.16944 0.19687 -0.16667 C 0.18628 -0.15092 0.17639 -0.13472 0.16666 -0.11805 C 0.16093 -0.1081 0.15764 -0.0993 0.15 -0.09167 C 0.14531 -0.07917 0.15121 -0.09282 0.14375 -0.08194 C 0.13541 -0.06967 0.12916 -0.05926 0.11875 -0.05 C 0.11441 -0.0463 0.11041 -0.04143 0.10625 -0.0375 C 0.10104 -0.03287 0.09444 -0.03125 0.08958 -0.02639 C 0.08802 -0.02477 0.08715 -0.02222 0.08541 -0.02083 C 0.07934 -0.01574 0.06927 -0.01366 0.0625 -0.01111 C 0.06146 -0.01065 0.06041 -0.01042 0.05937 -0.00972 C 0.05833 -0.00903 0.05746 -0.00741 0.05625 -0.00694 C 0.03923 0.0007 0.01718 3.7037E-6 1.11111E-6 3.7037E-6 " pathEditMode="relative" ptsTypes="ffffffffffffffffffffffffffffffA">
                                      <p:cBhvr>
                                        <p:cTn id="69" dur="250" fill="hold"/>
                                        <p:tgtEl>
                                          <p:spTgt spid="132"/>
                                        </p:tgtEl>
                                        <p:attrNameLst>
                                          <p:attrName>ppt_x</p:attrName>
                                          <p:attrName>ppt_y</p:attrName>
                                        </p:attrNameLst>
                                      </p:cBhvr>
                                    </p:animMotion>
                                  </p:childTnLst>
                                </p:cTn>
                              </p:par>
                            </p:childTnLst>
                          </p:cTn>
                        </p:par>
                        <p:par>
                          <p:cTn id="70" fill="hold">
                            <p:stCondLst>
                              <p:cond delay="3000"/>
                            </p:stCondLst>
                            <p:childTnLst>
                              <p:par>
                                <p:cTn id="71" presetID="1" presetClass="entr" presetSubtype="0" fill="hold" nodeType="afterEffect">
                                  <p:stCondLst>
                                    <p:cond delay="0"/>
                                  </p:stCondLst>
                                  <p:childTnLst>
                                    <p:set>
                                      <p:cBhvr>
                                        <p:cTn id="72" dur="1" fill="hold">
                                          <p:stCondLst>
                                            <p:cond delay="0"/>
                                          </p:stCondLst>
                                        </p:cTn>
                                        <p:tgtEl>
                                          <p:spTgt spid="143"/>
                                        </p:tgtEl>
                                        <p:attrNameLst>
                                          <p:attrName>style.visibility</p:attrName>
                                        </p:attrNameLst>
                                      </p:cBhvr>
                                      <p:to>
                                        <p:strVal val="visible"/>
                                      </p:to>
                                    </p:set>
                                  </p:childTnLst>
                                </p:cTn>
                              </p:par>
                            </p:childTnLst>
                          </p:cTn>
                        </p:par>
                        <p:par>
                          <p:cTn id="73" fill="hold">
                            <p:stCondLst>
                              <p:cond delay="3000"/>
                            </p:stCondLst>
                            <p:childTnLst>
                              <p:par>
                                <p:cTn id="74" presetID="0" presetClass="path" presetSubtype="0" accel="50000" decel="50000" fill="hold" nodeType="afterEffect">
                                  <p:stCondLst>
                                    <p:cond delay="0"/>
                                  </p:stCondLst>
                                  <p:childTnLst>
                                    <p:animMotion origin="layout" path="M 0.54583 -0.49722 C 0.54253 -0.48403 0.53229 -0.4794 0.525 -0.47083 C 0.51545 -0.45949 0.50555 -0.45 0.49479 -0.44028 C 0.4908 -0.4368 0.48732 -0.43125 0.48333 -0.42778 C 0.47482 -0.4206 0.46441 -0.41921 0.45625 -0.41111 C 0.44375 -0.39861 0.43559 -0.38102 0.42708 -0.36389 C 0.42639 -0.3625 0.42482 -0.36227 0.42396 -0.36111 C 0.42205 -0.35856 0.42048 -0.35555 0.41875 -0.35278 C 0.41458 -0.34537 0.41041 -0.33796 0.40625 -0.33055 C 0.40104 -0.32129 0.39236 -0.31389 0.3875 -0.30416 C 0.38611 -0.30139 0.38507 -0.29838 0.38333 -0.29583 C 0.37916 -0.28958 0.37378 -0.28449 0.36979 -0.27778 C 0.36875 -0.27616 0.36875 -0.27384 0.36771 -0.27222 C 0.36423 -0.26643 0.35972 -0.26157 0.35625 -0.25555 C 0.35104 -0.24653 0.35173 -0.24444 0.34479 -0.23889 C 0.34097 -0.23148 0.3368 -0.22384 0.33021 -0.22083 C 0.3217 -0.20949 0.31319 -0.20046 0.30312 -0.19166 C 0.30069 -0.18657 0.29843 -0.18657 0.29479 -0.18333 C 0.29201 -0.17801 0.28889 -0.17569 0.28437 -0.17361 C 0.28003 -0.16782 0.2743 -0.16551 0.26875 -0.1625 C 0.2625 -0.15416 0.25399 -0.15393 0.24687 -0.14722 C 0.23646 -0.13727 0.2243 -0.13078 0.2125 -0.12361 C 0.20399 -0.11828 0.19618 -0.11273 0.1875 -0.10833 C 0.18159 -0.10532 0.1783 -0.10162 0.17187 -0.1 C 0.1658 -0.09467 0.16996 -0.09745 0.15833 -0.09444 C 0.15225 -0.09282 0.14652 -0.08958 0.14062 -0.0875 C 0.13472 -0.08148 0.12708 -0.07963 0.11979 -0.07778 C 0.11493 -0.07291 0.11093 -0.07268 0.10521 -0.07083 C 0.10017 -0.0662 0.09392 -0.06504 0.08854 -0.06111 C 0.08194 -0.05625 0.07708 -0.05185 0.06979 -0.04861 C 0.06527 -0.04653 0.06163 -0.04282 0.05729 -0.04028 C 0.05521 -0.03912 0.05104 -0.0375 0.05104 -0.0375 C 0.04409 -0.03055 0.03854 -0.02639 0.03021 -0.02361 C 0.02048 -0.01504 0.01041 -0.00694 -5.55556E-7 -3.7037E-6 " pathEditMode="relative" ptsTypes="fffffffffffffffffffffffffffffffffA">
                                      <p:cBhvr>
                                        <p:cTn id="75" dur="250" fill="hold"/>
                                        <p:tgtEl>
                                          <p:spTgt spid="143"/>
                                        </p:tgtEl>
                                        <p:attrNameLst>
                                          <p:attrName>ppt_x</p:attrName>
                                          <p:attrName>ppt_y</p:attrName>
                                        </p:attrNameLst>
                                      </p:cBhvr>
                                    </p:animMotion>
                                  </p:childTnLst>
                                </p:cTn>
                              </p:par>
                            </p:childTnLst>
                          </p:cTn>
                        </p:par>
                        <p:par>
                          <p:cTn id="76" fill="hold">
                            <p:stCondLst>
                              <p:cond delay="3250"/>
                            </p:stCondLst>
                            <p:childTnLst>
                              <p:par>
                                <p:cTn id="77" presetID="53" presetClass="entr" presetSubtype="16" fill="hold" grpId="1" nodeType="afterEffect">
                                  <p:stCondLst>
                                    <p:cond delay="0"/>
                                  </p:stCondLst>
                                  <p:childTnLst>
                                    <p:set>
                                      <p:cBhvr>
                                        <p:cTn id="78" dur="1" fill="hold">
                                          <p:stCondLst>
                                            <p:cond delay="0"/>
                                          </p:stCondLst>
                                        </p:cTn>
                                        <p:tgtEl>
                                          <p:spTgt spid="178"/>
                                        </p:tgtEl>
                                        <p:attrNameLst>
                                          <p:attrName>style.visibility</p:attrName>
                                        </p:attrNameLst>
                                      </p:cBhvr>
                                      <p:to>
                                        <p:strVal val="visible"/>
                                      </p:to>
                                    </p:set>
                                    <p:anim calcmode="lin" valueType="num">
                                      <p:cBhvr>
                                        <p:cTn id="79" dur="500" fill="hold"/>
                                        <p:tgtEl>
                                          <p:spTgt spid="178"/>
                                        </p:tgtEl>
                                        <p:attrNameLst>
                                          <p:attrName>ppt_w</p:attrName>
                                        </p:attrNameLst>
                                      </p:cBhvr>
                                      <p:tavLst>
                                        <p:tav tm="0">
                                          <p:val>
                                            <p:fltVal val="0"/>
                                          </p:val>
                                        </p:tav>
                                        <p:tav tm="100000">
                                          <p:val>
                                            <p:strVal val="#ppt_w"/>
                                          </p:val>
                                        </p:tav>
                                      </p:tavLst>
                                    </p:anim>
                                    <p:anim calcmode="lin" valueType="num">
                                      <p:cBhvr>
                                        <p:cTn id="80" dur="500" fill="hold"/>
                                        <p:tgtEl>
                                          <p:spTgt spid="178"/>
                                        </p:tgtEl>
                                        <p:attrNameLst>
                                          <p:attrName>ppt_h</p:attrName>
                                        </p:attrNameLst>
                                      </p:cBhvr>
                                      <p:tavLst>
                                        <p:tav tm="0">
                                          <p:val>
                                            <p:fltVal val="0"/>
                                          </p:val>
                                        </p:tav>
                                        <p:tav tm="100000">
                                          <p:val>
                                            <p:strVal val="#ppt_h"/>
                                          </p:val>
                                        </p:tav>
                                      </p:tavLst>
                                    </p:anim>
                                    <p:animEffect transition="in" filter="fade">
                                      <p:cBhvr>
                                        <p:cTn id="81" dur="500"/>
                                        <p:tgtEl>
                                          <p:spTgt spid="178"/>
                                        </p:tgtEl>
                                      </p:cBhvr>
                                    </p:animEffect>
                                  </p:childTnLst>
                                </p:cTn>
                              </p:par>
                              <p:par>
                                <p:cTn id="82" presetID="6" presetClass="emph" presetSubtype="0" fill="hold" nodeType="withEffect">
                                  <p:stCondLst>
                                    <p:cond delay="0"/>
                                  </p:stCondLst>
                                  <p:childTnLst>
                                    <p:animScale>
                                      <p:cBhvr>
                                        <p:cTn id="83" dur="1000" fill="hold"/>
                                        <p:tgtEl>
                                          <p:spTgt spid="8"/>
                                        </p:tgtEl>
                                      </p:cBhvr>
                                      <p:by x="150000" y="150000"/>
                                    </p:animScale>
                                  </p:childTnLst>
                                </p:cTn>
                              </p:par>
                              <p:par>
                                <p:cTn id="84" presetID="6" presetClass="emph" presetSubtype="0" fill="hold" grpId="0" nodeType="withEffect">
                                  <p:stCondLst>
                                    <p:cond delay="0"/>
                                  </p:stCondLst>
                                  <p:childTnLst>
                                    <p:animScale>
                                      <p:cBhvr>
                                        <p:cTn id="85" dur="1000" fill="hold"/>
                                        <p:tgtEl>
                                          <p:spTgt spid="178"/>
                                        </p:tgtEl>
                                      </p:cBhvr>
                                      <p:by x="150000" y="150000"/>
                                    </p:animScale>
                                  </p:childTnLst>
                                </p:cTn>
                              </p:par>
                            </p:childTnLst>
                          </p:cTn>
                        </p:par>
                        <p:par>
                          <p:cTn id="86" fill="hold">
                            <p:stCondLst>
                              <p:cond delay="4250"/>
                            </p:stCondLst>
                            <p:childTnLst>
                              <p:par>
                                <p:cTn id="87" presetID="1" presetClass="entr" presetSubtype="0" fill="hold" nodeType="afterEffect">
                                  <p:stCondLst>
                                    <p:cond delay="0"/>
                                  </p:stCondLst>
                                  <p:childTnLst>
                                    <p:set>
                                      <p:cBhvr>
                                        <p:cTn id="88" dur="1" fill="hold">
                                          <p:stCondLst>
                                            <p:cond delay="0"/>
                                          </p:stCondLst>
                                        </p:cTn>
                                        <p:tgtEl>
                                          <p:spTgt spid="167"/>
                                        </p:tgtEl>
                                        <p:attrNameLst>
                                          <p:attrName>style.visibility</p:attrName>
                                        </p:attrNameLst>
                                      </p:cBhvr>
                                      <p:to>
                                        <p:strVal val="visible"/>
                                      </p:to>
                                    </p:set>
                                  </p:childTnLst>
                                </p:cTn>
                              </p:par>
                            </p:childTnLst>
                          </p:cTn>
                        </p:par>
                        <p:par>
                          <p:cTn id="89" fill="hold">
                            <p:stCondLst>
                              <p:cond delay="4250"/>
                            </p:stCondLst>
                            <p:childTnLst>
                              <p:par>
                                <p:cTn id="90" presetID="0" presetClass="path" presetSubtype="0" accel="50000" decel="50000" fill="hold" nodeType="afterEffect">
                                  <p:stCondLst>
                                    <p:cond delay="0"/>
                                  </p:stCondLst>
                                  <p:childTnLst>
                                    <p:animMotion origin="layout" path="M -0.05729 0.78588 C -0.05156 0.78403 -0.04427 0.7831 -0.03958 0.77755 C -0.03455 0.77199 -0.03264 0.76412 -0.02813 0.75833 C -0.02656 0.74838 -0.02431 0.73958 -0.02188 0.73055 C -0.02031 0.72454 -0.01667 0.71366 -0.01667 0.71366 C -0.01285 0.67755 -0.00729 0.64167 -0.00313 0.60532 C -0.0007 0.58426 -0.00035 0.56273 0.00312 0.54143 C 0.00469 0.51204 0.00972 0.48333 0.0125 0.45417 C 0.01389 0.43958 0.01354 0.42523 0.01667 0.41111 C 0.01805 0.38079 0.02309 0.35023 0.02604 0.31921 C 0.02778 0.19653 0.02778 0.22824 0.02604 0.04583 C 0.02587 0.02338 0.01354 0.00903 -2.22222E-6 2.22222E-6 " pathEditMode="relative" ptsTypes="fffffffffffA">
                                      <p:cBhvr>
                                        <p:cTn id="91" dur="250" fill="hold"/>
                                        <p:tgtEl>
                                          <p:spTgt spid="167"/>
                                        </p:tgtEl>
                                        <p:attrNameLst>
                                          <p:attrName>ppt_x</p:attrName>
                                          <p:attrName>ppt_y</p:attrName>
                                        </p:attrNameLst>
                                      </p:cBhvr>
                                    </p:animMotion>
                                  </p:childTnLst>
                                </p:cTn>
                              </p:par>
                            </p:childTnLst>
                          </p:cTn>
                        </p:par>
                        <p:par>
                          <p:cTn id="92" fill="hold">
                            <p:stCondLst>
                              <p:cond delay="4500"/>
                            </p:stCondLst>
                            <p:childTnLst>
                              <p:par>
                                <p:cTn id="93" presetID="1" presetClass="entr" presetSubtype="0" fill="hold" nodeType="afterEffect">
                                  <p:stCondLst>
                                    <p:cond delay="0"/>
                                  </p:stCondLst>
                                  <p:childTnLst>
                                    <p:set>
                                      <p:cBhvr>
                                        <p:cTn id="94" dur="1" fill="hold">
                                          <p:stCondLst>
                                            <p:cond delay="0"/>
                                          </p:stCondLst>
                                        </p:cTn>
                                        <p:tgtEl>
                                          <p:spTgt spid="179"/>
                                        </p:tgtEl>
                                        <p:attrNameLst>
                                          <p:attrName>style.visibility</p:attrName>
                                        </p:attrNameLst>
                                      </p:cBhvr>
                                      <p:to>
                                        <p:strVal val="visible"/>
                                      </p:to>
                                    </p:set>
                                  </p:childTnLst>
                                </p:cTn>
                              </p:par>
                            </p:childTnLst>
                          </p:cTn>
                        </p:par>
                        <p:par>
                          <p:cTn id="95" fill="hold">
                            <p:stCondLst>
                              <p:cond delay="4500"/>
                            </p:stCondLst>
                            <p:childTnLst>
                              <p:par>
                                <p:cTn id="96" presetID="0" presetClass="path" presetSubtype="0" accel="50000" decel="50000" fill="hold" nodeType="afterEffect">
                                  <p:stCondLst>
                                    <p:cond delay="0"/>
                                  </p:stCondLst>
                                  <p:childTnLst>
                                    <p:animMotion origin="layout" path="M -0.05 0.69305 C -0.04566 0.68912 -0.04393 0.68935 -0.04063 0.68333 C -0.03681 0.66805 -0.03368 0.65463 -0.03125 0.63889 C -0.02986 0.63079 -0.02639 0.62338 -0.025 0.61528 C -0.02396 0.60926 -0.02431 0.60301 -0.02292 0.59722 C -0.0217 0.59236 -0.0191 0.58819 -0.01771 0.58333 C -0.0132 0.56782 -0.01042 0.54954 -0.00729 0.53333 C -0.00035 0.49722 0.00208 0.45393 0.01146 0.41944 C 0.01267 0.40231 0.01493 0.38495 0.01771 0.36805 C 0.01875 0.34907 0.02153 0.33287 0.02396 0.31389 C 0.02552 0.26412 0.02708 0.20972 0.01667 0.16111 C 0.01458 0.13217 0.01198 0.1037 0.00833 0.075 C 0.00746 0.05579 0.00538 0.03704 0.00312 0.01805 C 0.00243 0.0118 4.72222E-6 0.00648 4.72222E-6 -2.59259E-6 " pathEditMode="relative" ptsTypes="fffffffffffffA">
                                      <p:cBhvr>
                                        <p:cTn id="97" dur="250" fill="hold"/>
                                        <p:tgtEl>
                                          <p:spTgt spid="179"/>
                                        </p:tgtEl>
                                        <p:attrNameLst>
                                          <p:attrName>ppt_x</p:attrName>
                                          <p:attrName>ppt_y</p:attrName>
                                        </p:attrNameLst>
                                      </p:cBhvr>
                                    </p:animMotion>
                                  </p:childTnLst>
                                </p:cTn>
                              </p:par>
                            </p:childTnLst>
                          </p:cTn>
                        </p:par>
                        <p:par>
                          <p:cTn id="98" fill="hold">
                            <p:stCondLst>
                              <p:cond delay="4750"/>
                            </p:stCondLst>
                            <p:childTnLst>
                              <p:par>
                                <p:cTn id="99" presetID="1" presetClass="entr" presetSubtype="0" fill="hold" nodeType="afterEffect">
                                  <p:stCondLst>
                                    <p:cond delay="0"/>
                                  </p:stCondLst>
                                  <p:childTnLst>
                                    <p:set>
                                      <p:cBhvr>
                                        <p:cTn id="100" dur="1" fill="hold">
                                          <p:stCondLst>
                                            <p:cond delay="0"/>
                                          </p:stCondLst>
                                        </p:cTn>
                                        <p:tgtEl>
                                          <p:spTgt spid="190"/>
                                        </p:tgtEl>
                                        <p:attrNameLst>
                                          <p:attrName>style.visibility</p:attrName>
                                        </p:attrNameLst>
                                      </p:cBhvr>
                                      <p:to>
                                        <p:strVal val="visible"/>
                                      </p:to>
                                    </p:set>
                                  </p:childTnLst>
                                </p:cTn>
                              </p:par>
                            </p:childTnLst>
                          </p:cTn>
                        </p:par>
                        <p:par>
                          <p:cTn id="101" fill="hold">
                            <p:stCondLst>
                              <p:cond delay="4750"/>
                            </p:stCondLst>
                            <p:childTnLst>
                              <p:par>
                                <p:cTn id="102" presetID="0" presetClass="path" presetSubtype="0" accel="50000" decel="50000" fill="hold" nodeType="afterEffect">
                                  <p:stCondLst>
                                    <p:cond delay="0"/>
                                  </p:stCondLst>
                                  <p:childTnLst>
                                    <p:animMotion origin="layout" path="M -0.04688 0.59005 C -0.04358 0.58565 -0.04132 0.58102 -0.0375 0.57755 C -0.03386 0.55787 -0.03629 0.56597 -0.03125 0.55255 C -0.0257 0.51921 -0.01997 0.48657 -0.0125 0.45393 C -0.01111 0.43125 -0.00504 0.40972 -0.00104 0.38727 C 0.00451 0.35532 0.00781 0.32292 0.01458 0.29143 C 0.01701 0.26319 0.02153 0.23518 0.02396 0.20671 C 0.02344 0.1743 0.02621 0.15764 0.01979 0.13171 C 0.01892 0.12222 0.0184 0.1118 0.01667 0.10255 C 0.0158 0.09838 0.01406 0.09444 0.01354 0.09005 C 0.01146 0.07338 0.01076 0.05718 0.00625 0.04143 C 0.00538 0.03194 0.00434 0.02268 0.00208 0.01366 C 0.00173 0.01042 0.00156 0.00718 0.00104 0.00393 C 0.00087 0.00255 -3.05556E-6 -0.00023 -3.05556E-6 -0.00023 " pathEditMode="relative" ptsTypes="fffffffffffffA">
                                      <p:cBhvr>
                                        <p:cTn id="103" dur="250" fill="hold"/>
                                        <p:tgtEl>
                                          <p:spTgt spid="190"/>
                                        </p:tgtEl>
                                        <p:attrNameLst>
                                          <p:attrName>ppt_x</p:attrName>
                                          <p:attrName>ppt_y</p:attrName>
                                        </p:attrNameLst>
                                      </p:cBhvr>
                                    </p:animMotion>
                                  </p:childTnLst>
                                </p:cTn>
                              </p:par>
                            </p:childTnLst>
                          </p:cTn>
                        </p:par>
                        <p:par>
                          <p:cTn id="104" fill="hold">
                            <p:stCondLst>
                              <p:cond delay="5000"/>
                            </p:stCondLst>
                            <p:childTnLst>
                              <p:par>
                                <p:cTn id="105" presetID="1" presetClass="entr" presetSubtype="0" fill="hold" nodeType="afterEffect">
                                  <p:stCondLst>
                                    <p:cond delay="0"/>
                                  </p:stCondLst>
                                  <p:childTnLst>
                                    <p:set>
                                      <p:cBhvr>
                                        <p:cTn id="106" dur="1" fill="hold">
                                          <p:stCondLst>
                                            <p:cond delay="0"/>
                                          </p:stCondLst>
                                        </p:cTn>
                                        <p:tgtEl>
                                          <p:spTgt spid="201"/>
                                        </p:tgtEl>
                                        <p:attrNameLst>
                                          <p:attrName>style.visibility</p:attrName>
                                        </p:attrNameLst>
                                      </p:cBhvr>
                                      <p:to>
                                        <p:strVal val="visible"/>
                                      </p:to>
                                    </p:set>
                                  </p:childTnLst>
                                </p:cTn>
                              </p:par>
                            </p:childTnLst>
                          </p:cTn>
                        </p:par>
                        <p:par>
                          <p:cTn id="107" fill="hold">
                            <p:stCondLst>
                              <p:cond delay="5000"/>
                            </p:stCondLst>
                            <p:childTnLst>
                              <p:par>
                                <p:cTn id="108" presetID="0" presetClass="path" presetSubtype="0" accel="50000" decel="50000" fill="hold" nodeType="afterEffect">
                                  <p:stCondLst>
                                    <p:cond delay="0"/>
                                  </p:stCondLst>
                                  <p:childTnLst>
                                    <p:animMotion origin="layout" path="M -0.04896 0.49143 C -0.04427 0.48981 -0.04254 0.48657 -0.03854 0.4831 C -0.03525 0.46991 -0.02622 0.46065 -0.02188 0.44699 C -0.01754 0.43333 -0.01615 0.41805 -0.01042 0.40532 C -0.00729 0.39815 -0.00643 0.39722 -0.00417 0.38866 C -0.00018 0.37338 0.00312 0.35949 0.00937 0.3456 C 0.01146 0.33125 0.01389 0.3169 0.01562 0.30255 C 0.01666 0.29352 0.01684 0.28704 0.01979 0.27893 C 0.02257 0.23403 0.02066 0.25579 0.025 0.21366 C 0.02465 0.18773 0.02482 0.1618 0.02396 0.13588 C 0.02378 0.13055 0.02152 0.12569 0.02083 0.1206 C 0.01736 0.0956 0.01545 0.0706 0.00833 0.04699 C 0.00746 0.04074 0.00677 0.03495 0.00521 0.02893 C 0.00468 0.02477 0.00399 0.01667 0.00312 0.01227 C 0.0026 0.00949 0.00173 0.00671 0.00104 0.00393 C 0.00069 0.00255 3.05556E-6 -0.00023 3.05556E-6 -0.00023 " pathEditMode="relative" ptsTypes="fffffffffffffffA">
                                      <p:cBhvr>
                                        <p:cTn id="109" dur="250" fill="hold"/>
                                        <p:tgtEl>
                                          <p:spTgt spid="201"/>
                                        </p:tgtEl>
                                        <p:attrNameLst>
                                          <p:attrName>ppt_x</p:attrName>
                                          <p:attrName>ppt_y</p:attrName>
                                        </p:attrNameLst>
                                      </p:cBhvr>
                                    </p:animMotion>
                                  </p:childTnLst>
                                </p:cTn>
                              </p:par>
                            </p:childTnLst>
                          </p:cTn>
                        </p:par>
                        <p:par>
                          <p:cTn id="110" fill="hold">
                            <p:stCondLst>
                              <p:cond delay="5250"/>
                            </p:stCondLst>
                            <p:childTnLst>
                              <p:par>
                                <p:cTn id="111" presetID="1" presetClass="entr" presetSubtype="0" fill="hold" nodeType="afterEffect">
                                  <p:stCondLst>
                                    <p:cond delay="0"/>
                                  </p:stCondLst>
                                  <p:childTnLst>
                                    <p:set>
                                      <p:cBhvr>
                                        <p:cTn id="112" dur="1" fill="hold">
                                          <p:stCondLst>
                                            <p:cond delay="0"/>
                                          </p:stCondLst>
                                        </p:cTn>
                                        <p:tgtEl>
                                          <p:spTgt spid="212"/>
                                        </p:tgtEl>
                                        <p:attrNameLst>
                                          <p:attrName>style.visibility</p:attrName>
                                        </p:attrNameLst>
                                      </p:cBhvr>
                                      <p:to>
                                        <p:strVal val="visible"/>
                                      </p:to>
                                    </p:set>
                                  </p:childTnLst>
                                </p:cTn>
                              </p:par>
                            </p:childTnLst>
                          </p:cTn>
                        </p:par>
                        <p:par>
                          <p:cTn id="113" fill="hold">
                            <p:stCondLst>
                              <p:cond delay="5250"/>
                            </p:stCondLst>
                            <p:childTnLst>
                              <p:par>
                                <p:cTn id="114" presetID="0" presetClass="path" presetSubtype="0" accel="50000" decel="50000" fill="hold" nodeType="afterEffect">
                                  <p:stCondLst>
                                    <p:cond delay="0"/>
                                  </p:stCondLst>
                                  <p:childTnLst>
                                    <p:animMotion origin="layout" path="M -0.05833 0.38611 C -0.04306 0.38102 -0.03785 0.35417 -0.02917 0.34028 C -0.01597 0.31922 -0.00469 0.28727 0.00208 0.26111 C 0.01128 0.22593 0.00451 0.24491 0.01146 0.22639 C 0.01233 0.21574 0.01285 0.21204 0.01563 0.20278 C 0.01632 0.18588 0.0158 0.1801 0.01979 0.16667 C 0.02326 0.13033 0.02188 0.09329 0.02083 0.05695 C 0.02066 0.04792 0.01927 0.03936 0.01563 0.03195 C 0.01476 0.02686 0.01285 0.01783 0.01042 0.01389 C 0.00747 0.00903 0.00226 0.00625 3.05556E-6 -2.22222E-6 " pathEditMode="relative" ptsTypes="fffffffffA">
                                      <p:cBhvr>
                                        <p:cTn id="115" dur="250" fill="hold"/>
                                        <p:tgtEl>
                                          <p:spTgt spid="212"/>
                                        </p:tgtEl>
                                        <p:attrNameLst>
                                          <p:attrName>ppt_x</p:attrName>
                                          <p:attrName>ppt_y</p:attrName>
                                        </p:attrNameLst>
                                      </p:cBhvr>
                                    </p:animMotion>
                                  </p:childTnLst>
                                </p:cTn>
                              </p:par>
                            </p:childTnLst>
                          </p:cTn>
                        </p:par>
                        <p:par>
                          <p:cTn id="116" fill="hold">
                            <p:stCondLst>
                              <p:cond delay="5500"/>
                            </p:stCondLst>
                            <p:childTnLst>
                              <p:par>
                                <p:cTn id="117" presetID="1" presetClass="entr" presetSubtype="0" fill="hold" nodeType="afterEffect">
                                  <p:stCondLst>
                                    <p:cond delay="0"/>
                                  </p:stCondLst>
                                  <p:childTnLst>
                                    <p:set>
                                      <p:cBhvr>
                                        <p:cTn id="118" dur="1" fill="hold">
                                          <p:stCondLst>
                                            <p:cond delay="0"/>
                                          </p:stCondLst>
                                        </p:cTn>
                                        <p:tgtEl>
                                          <p:spTgt spid="223"/>
                                        </p:tgtEl>
                                        <p:attrNameLst>
                                          <p:attrName>style.visibility</p:attrName>
                                        </p:attrNameLst>
                                      </p:cBhvr>
                                      <p:to>
                                        <p:strVal val="visible"/>
                                      </p:to>
                                    </p:set>
                                  </p:childTnLst>
                                </p:cTn>
                              </p:par>
                            </p:childTnLst>
                          </p:cTn>
                        </p:par>
                        <p:par>
                          <p:cTn id="119" fill="hold">
                            <p:stCondLst>
                              <p:cond delay="5500"/>
                            </p:stCondLst>
                            <p:childTnLst>
                              <p:par>
                                <p:cTn id="120" presetID="0" presetClass="path" presetSubtype="0" accel="50000" decel="50000" fill="hold" nodeType="afterEffect">
                                  <p:stCondLst>
                                    <p:cond delay="0"/>
                                  </p:stCondLst>
                                  <p:childTnLst>
                                    <p:animMotion origin="layout" path="M -0.04375 0.275 C -0.03698 0.27361 -0.0316 0.26991 -0.025 0.26806 C -0.02292 0.2662 -0.02083 0.26458 -0.01875 0.2625 C -0.01528 0.25903 -0.00833 0.25139 -0.00833 0.25139 C -0.00764 0.24954 -0.00712 0.24769 -0.00625 0.24583 C -0.00538 0.24398 -0.00399 0.24236 -0.00312 0.24028 C -0.00035 0.2338 0.00017 0.22732 0.00313 0.22083 C 0.00486 0.20972 0.0092 0.19977 0.01146 0.18889 C 0.01389 0.17685 0.01528 0.16482 0.01771 0.15278 C 0.01806 0.1463 0.01806 0.13982 0.01875 0.13333 C 0.0191 0.13079 0.02083 0.12894 0.02083 0.12639 C 0.02135 0.10116 0.01962 0.08241 0.01354 0.05972 C 0.01042 0.04815 0.00747 0.03843 0.00521 0.02639 C 0.00469 0.02315 0.00104 0.01806 0.00104 0.01806 C 8.33333E-7 0.01111 -0.00399 0.00533 8.33333E-7 1.48148E-6 " pathEditMode="relative" ptsTypes="ffffffffffffffA">
                                      <p:cBhvr>
                                        <p:cTn id="121" dur="250" fill="hold"/>
                                        <p:tgtEl>
                                          <p:spTgt spid="223"/>
                                        </p:tgtEl>
                                        <p:attrNameLst>
                                          <p:attrName>ppt_x</p:attrName>
                                          <p:attrName>ppt_y</p:attrName>
                                        </p:attrNameLst>
                                      </p:cBhvr>
                                    </p:animMotion>
                                  </p:childTnLst>
                                </p:cTn>
                              </p:par>
                            </p:childTnLst>
                          </p:cTn>
                        </p:par>
                        <p:par>
                          <p:cTn id="122" fill="hold">
                            <p:stCondLst>
                              <p:cond delay="5750"/>
                            </p:stCondLst>
                            <p:childTnLst>
                              <p:par>
                                <p:cTn id="123" presetID="1" presetClass="entr" presetSubtype="0" fill="hold" nodeType="afterEffect">
                                  <p:stCondLst>
                                    <p:cond delay="0"/>
                                  </p:stCondLst>
                                  <p:childTnLst>
                                    <p:set>
                                      <p:cBhvr>
                                        <p:cTn id="124" dur="1" fill="hold">
                                          <p:stCondLst>
                                            <p:cond delay="0"/>
                                          </p:stCondLst>
                                        </p:cTn>
                                        <p:tgtEl>
                                          <p:spTgt spid="234"/>
                                        </p:tgtEl>
                                        <p:attrNameLst>
                                          <p:attrName>style.visibility</p:attrName>
                                        </p:attrNameLst>
                                      </p:cBhvr>
                                      <p:to>
                                        <p:strVal val="visible"/>
                                      </p:to>
                                    </p:set>
                                  </p:childTnLst>
                                </p:cTn>
                              </p:par>
                            </p:childTnLst>
                          </p:cTn>
                        </p:par>
                        <p:par>
                          <p:cTn id="125" fill="hold">
                            <p:stCondLst>
                              <p:cond delay="5750"/>
                            </p:stCondLst>
                            <p:childTnLst>
                              <p:par>
                                <p:cTn id="126" presetID="0" presetClass="path" presetSubtype="0" accel="50000" decel="50000" fill="hold" nodeType="afterEffect">
                                  <p:stCondLst>
                                    <p:cond delay="0"/>
                                  </p:stCondLst>
                                  <p:childTnLst>
                                    <p:animMotion origin="layout" path="M -0.05417 0.14862 C -0.05122 0.14677 -0.04775 0.1463 -0.0448 0.14445 C -0.04341 0.14353 -0.04306 0.14121 -0.04167 0.14028 C -0.03941 0.13866 -0.03681 0.13843 -0.03438 0.13751 C -0.02744 0.12964 -0.02119 0.12061 -0.01355 0.1139 C -0.01042 0.10765 -0.00678 0.10278 -0.00209 0.09862 C 0.00121 0.09214 0.00468 0.08658 0.00833 0.08056 C 0.00989 0.07802 0.01164 0.07547 0.0125 0.07223 C 0.01319 0.06945 0.01458 0.0639 0.01458 0.0639 C 0.01371 0.0463 0.01197 0.02709 0.00208 0.0139 C -0.00053 0.00371 1.94444E-6 0.00857 1.94444E-6 6.2963E-6 " pathEditMode="relative" ptsTypes="ffffffffffA">
                                      <p:cBhvr>
                                        <p:cTn id="127" dur="250" fill="hold"/>
                                        <p:tgtEl>
                                          <p:spTgt spid="23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utoUpdateAnimBg="0"/>
      <p:bldP spid="166" grpId="0"/>
      <p:bldP spid="166" grpId="1"/>
      <p:bldP spid="178" grpId="0"/>
      <p:bldP spid="178" grpId="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786063" y="-9525"/>
            <a:ext cx="4791075" cy="6854825"/>
            <a:chOff x="2786063" y="-9525"/>
            <a:chExt cx="4791075" cy="6854825"/>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rcRect l="48784" t="15994" r="4961" b="7698"/>
            <a:stretch>
              <a:fillRect/>
            </a:stretch>
          </p:blipFill>
          <p:spPr bwMode="auto">
            <a:xfrm>
              <a:off x="2786063" y="-9525"/>
              <a:ext cx="4791075"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6063" y="568460"/>
              <a:ext cx="1800225" cy="428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554166" y="17834"/>
            <a:ext cx="1313234" cy="853602"/>
          </a:xfrm>
          <a:prstGeom prst="rect">
            <a:avLst/>
          </a:prstGeom>
          <a:ln>
            <a:noFill/>
          </a:ln>
        </p:spPr>
      </p:pic>
      <p:pic>
        <p:nvPicPr>
          <p:cNvPr id="2050" name="Picture 2" descr="C:\Users\kelton.UAMPS\AppData\Local\Microsoft\Windows\Temporary Internet Files\Content.IE5\9GUHHRGL\MC900183472[1].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71227" y="2473649"/>
            <a:ext cx="1177173" cy="118610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858001" y="5899813"/>
            <a:ext cx="1905000" cy="923780"/>
          </a:xfrm>
          <a:prstGeom prst="rect">
            <a:avLst/>
          </a:prstGeom>
          <a:noFill/>
          <a:ln>
            <a:solidFill>
              <a:schemeClr val="tx1"/>
            </a:solidFill>
          </a:ln>
        </p:spPr>
      </p:pic>
      <p:pic>
        <p:nvPicPr>
          <p:cNvPr id="3" name="Picture 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3373076" y="1950894"/>
            <a:ext cx="589323" cy="718975"/>
          </a:xfrm>
          <a:prstGeom prst="rect">
            <a:avLst/>
          </a:prstGeom>
        </p:spPr>
      </p:pic>
      <p:pic>
        <p:nvPicPr>
          <p:cNvPr id="10" name="Picture 9"/>
          <p:cNvPicPr>
            <a:picLocks noChangeAspect="1"/>
          </p:cNvPicPr>
          <p:nvPr/>
        </p:nvPicPr>
        <p:blipFill rotWithShape="1">
          <a:blip r:embed="rId9" cstate="print">
            <a:extLst>
              <a:ext uri="{28A0092B-C50C-407E-A947-70E740481C1C}">
                <a14:useLocalDpi xmlns:a14="http://schemas.microsoft.com/office/drawing/2010/main" val="0"/>
              </a:ext>
            </a:extLst>
          </a:blip>
          <a:srcRect t="-1" b="7443"/>
          <a:stretch/>
        </p:blipFill>
        <p:spPr>
          <a:xfrm>
            <a:off x="4033465" y="2747004"/>
            <a:ext cx="520701" cy="640080"/>
          </a:xfrm>
          <a:prstGeom prst="rect">
            <a:avLst/>
          </a:prstGeom>
        </p:spPr>
      </p:pic>
      <p:sp>
        <p:nvSpPr>
          <p:cNvPr id="15" name="Title 10"/>
          <p:cNvSpPr txBox="1">
            <a:spLocks/>
          </p:cNvSpPr>
          <p:nvPr/>
        </p:nvSpPr>
        <p:spPr>
          <a:xfrm>
            <a:off x="1324296" y="0"/>
            <a:ext cx="2343441" cy="478931"/>
          </a:xfrm>
          <a:prstGeom prst="rect">
            <a:avLst/>
          </a:prstGeom>
          <a:noFill/>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solidFill>
                    <a:srgbClr val="FF9933">
                      <a:lumMod val="60000"/>
                      <a:lumOff val="40000"/>
                    </a:srgbClr>
                  </a:solidFill>
                </a:ln>
                <a:solidFill>
                  <a:srgbClr val="E0590E"/>
                </a:solidFill>
                <a:effectLst/>
                <a:uLnTx/>
                <a:uFillTx/>
                <a:latin typeface="Bernard MT Condensed" pitchFamily="18" charset="0"/>
                <a:ea typeface="+mj-ea"/>
                <a:cs typeface="+mj-cs"/>
              </a:rPr>
              <a:t>Energy Price</a:t>
            </a:r>
          </a:p>
        </p:txBody>
      </p:sp>
      <p:grpSp>
        <p:nvGrpSpPr>
          <p:cNvPr id="154" name="Group 153"/>
          <p:cNvGrpSpPr/>
          <p:nvPr/>
        </p:nvGrpSpPr>
        <p:grpSpPr>
          <a:xfrm>
            <a:off x="116420" y="1181069"/>
            <a:ext cx="1310677" cy="794650"/>
            <a:chOff x="201755" y="2209800"/>
            <a:chExt cx="1310677" cy="794650"/>
          </a:xfrm>
        </p:grpSpPr>
        <p:grpSp>
          <p:nvGrpSpPr>
            <p:cNvPr id="155" name="Group 154"/>
            <p:cNvGrpSpPr>
              <a:grpSpLocks noChangeAspect="1"/>
            </p:cNvGrpSpPr>
            <p:nvPr/>
          </p:nvGrpSpPr>
          <p:grpSpPr>
            <a:xfrm>
              <a:off x="201755" y="2209800"/>
              <a:ext cx="556649" cy="794650"/>
              <a:chOff x="381000" y="728737"/>
              <a:chExt cx="3690729" cy="5021357"/>
            </a:xfrm>
          </p:grpSpPr>
          <p:grpSp>
            <p:nvGrpSpPr>
              <p:cNvPr id="157" name="Group 156"/>
              <p:cNvGrpSpPr>
                <a:grpSpLocks noChangeAspect="1"/>
              </p:cNvGrpSpPr>
              <p:nvPr/>
            </p:nvGrpSpPr>
            <p:grpSpPr bwMode="auto">
              <a:xfrm>
                <a:off x="381000" y="728737"/>
                <a:ext cx="3690729" cy="5021357"/>
                <a:chOff x="346" y="2208"/>
                <a:chExt cx="1201" cy="1634"/>
              </a:xfrm>
            </p:grpSpPr>
            <p:sp>
              <p:nvSpPr>
                <p:cNvPr id="15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0" name="Freeform 15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1" name="Freeform 160"/>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2"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3"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4"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58" name="Picture 157"/>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56" name="TextBox 155"/>
            <p:cNvSpPr txBox="1"/>
            <p:nvPr/>
          </p:nvSpPr>
          <p:spPr>
            <a:xfrm>
              <a:off x="785828" y="2574868"/>
              <a:ext cx="726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0F0"/>
                  </a:solidFill>
                  <a:effectLst/>
                  <a:uLnTx/>
                  <a:uFillTx/>
                  <a:latin typeface="Bernard MT Condensed" pitchFamily="18" charset="0"/>
                  <a:ea typeface="+mn-ea"/>
                  <a:cs typeface="+mn-cs"/>
                </a:rPr>
                <a:t>$12.19</a:t>
              </a:r>
            </a:p>
          </p:txBody>
        </p:sp>
      </p:grpSp>
      <p:sp>
        <p:nvSpPr>
          <p:cNvPr id="166" name="TextBox 165"/>
          <p:cNvSpPr txBox="1"/>
          <p:nvPr/>
        </p:nvSpPr>
        <p:spPr>
          <a:xfrm>
            <a:off x="248959" y="300313"/>
            <a:ext cx="1539512"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00B0F0"/>
                </a:solidFill>
                <a:effectLst/>
                <a:uLnTx/>
                <a:uFillTx/>
                <a:latin typeface="Bernard MT Condensed" pitchFamily="18" charset="0"/>
                <a:ea typeface="+mn-ea"/>
                <a:cs typeface="+mn-cs"/>
              </a:rPr>
              <a:t>CRSP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00B0F0"/>
                </a:solidFill>
                <a:effectLst/>
                <a:uLnTx/>
                <a:uFillTx/>
                <a:latin typeface="Bernard MT Condensed" pitchFamily="18" charset="0"/>
                <a:ea typeface="+mn-ea"/>
                <a:cs typeface="+mn-cs"/>
              </a:rPr>
              <a:t>Contract Rate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B0F0"/>
                </a:solidFill>
                <a:effectLst/>
                <a:uLnTx/>
                <a:uFillTx/>
                <a:latin typeface="Bernard MT Condensed" pitchFamily="18" charset="0"/>
                <a:ea typeface="+mn-ea"/>
                <a:cs typeface="+mn-cs"/>
              </a:rPr>
              <a:t>(also Capacity Charge)</a:t>
            </a:r>
          </a:p>
        </p:txBody>
      </p:sp>
      <p:grpSp>
        <p:nvGrpSpPr>
          <p:cNvPr id="167" name="Group 166"/>
          <p:cNvGrpSpPr/>
          <p:nvPr/>
        </p:nvGrpSpPr>
        <p:grpSpPr>
          <a:xfrm>
            <a:off x="7680815" y="704686"/>
            <a:ext cx="1306075" cy="794650"/>
            <a:chOff x="201755" y="2209800"/>
            <a:chExt cx="1306075" cy="794650"/>
          </a:xfrm>
        </p:grpSpPr>
        <p:grpSp>
          <p:nvGrpSpPr>
            <p:cNvPr id="168" name="Group 167"/>
            <p:cNvGrpSpPr>
              <a:grpSpLocks noChangeAspect="1"/>
            </p:cNvGrpSpPr>
            <p:nvPr/>
          </p:nvGrpSpPr>
          <p:grpSpPr>
            <a:xfrm>
              <a:off x="201755" y="2209800"/>
              <a:ext cx="556649" cy="794650"/>
              <a:chOff x="381000" y="728737"/>
              <a:chExt cx="3690729" cy="5021357"/>
            </a:xfrm>
          </p:grpSpPr>
          <p:grpSp>
            <p:nvGrpSpPr>
              <p:cNvPr id="170" name="Group 169"/>
              <p:cNvGrpSpPr>
                <a:grpSpLocks noChangeAspect="1"/>
              </p:cNvGrpSpPr>
              <p:nvPr/>
            </p:nvGrpSpPr>
            <p:grpSpPr bwMode="auto">
              <a:xfrm>
                <a:off x="381000" y="728737"/>
                <a:ext cx="3690729" cy="5021357"/>
                <a:chOff x="346" y="2208"/>
                <a:chExt cx="1201" cy="1634"/>
              </a:xfrm>
            </p:grpSpPr>
            <p:sp>
              <p:nvSpPr>
                <p:cNvPr id="172"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3" name="Freeform 172"/>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4" name="Freeform 173"/>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5"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6"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77"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71" name="Picture 170"/>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69" name="TextBox 168"/>
            <p:cNvSpPr txBox="1"/>
            <p:nvPr/>
          </p:nvSpPr>
          <p:spPr>
            <a:xfrm>
              <a:off x="785828" y="2574868"/>
              <a:ext cx="72200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9933">
                      <a:lumMod val="50000"/>
                    </a:srgbClr>
                  </a:solidFill>
                  <a:effectLst/>
                  <a:uLnTx/>
                  <a:uFillTx/>
                  <a:latin typeface="Bernard MT Condensed" pitchFamily="18" charset="0"/>
                  <a:ea typeface="+mn-ea"/>
                  <a:cs typeface="+mn-cs"/>
                </a:rPr>
                <a:t>$48.11</a:t>
              </a:r>
            </a:p>
          </p:txBody>
        </p:sp>
      </p:grpSp>
      <p:sp>
        <p:nvSpPr>
          <p:cNvPr id="178" name="TextBox 177"/>
          <p:cNvSpPr txBox="1"/>
          <p:nvPr/>
        </p:nvSpPr>
        <p:spPr>
          <a:xfrm>
            <a:off x="7680815" y="121646"/>
            <a:ext cx="141364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FF9933">
                    <a:lumMod val="50000"/>
                  </a:srgbClr>
                </a:solidFill>
                <a:effectLst/>
                <a:uLnTx/>
                <a:uFillTx/>
                <a:latin typeface="Bernard MT Condensed" pitchFamily="18" charset="0"/>
                <a:ea typeface="+mn-ea"/>
                <a:cs typeface="+mn-cs"/>
              </a:rPr>
              <a:t>PV Wind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FF9933">
                    <a:lumMod val="50000"/>
                  </a:srgbClr>
                </a:solidFill>
                <a:effectLst/>
                <a:uLnTx/>
                <a:uFillTx/>
                <a:latin typeface="Bernard MT Condensed" pitchFamily="18" charset="0"/>
                <a:ea typeface="+mn-ea"/>
                <a:cs typeface="+mn-cs"/>
              </a:rPr>
              <a:t>Contract Rate</a:t>
            </a:r>
          </a:p>
        </p:txBody>
      </p:sp>
      <p:grpSp>
        <p:nvGrpSpPr>
          <p:cNvPr id="311" name="Group 310"/>
          <p:cNvGrpSpPr/>
          <p:nvPr/>
        </p:nvGrpSpPr>
        <p:grpSpPr>
          <a:xfrm>
            <a:off x="134941" y="1878946"/>
            <a:ext cx="1292155" cy="794650"/>
            <a:chOff x="201755" y="2209800"/>
            <a:chExt cx="1292155" cy="794650"/>
          </a:xfrm>
        </p:grpSpPr>
        <p:grpSp>
          <p:nvGrpSpPr>
            <p:cNvPr id="312" name="Group 311"/>
            <p:cNvGrpSpPr>
              <a:grpSpLocks noChangeAspect="1"/>
            </p:cNvGrpSpPr>
            <p:nvPr/>
          </p:nvGrpSpPr>
          <p:grpSpPr>
            <a:xfrm>
              <a:off x="201755" y="2209800"/>
              <a:ext cx="556649" cy="794650"/>
              <a:chOff x="381000" y="728737"/>
              <a:chExt cx="3690729" cy="5021357"/>
            </a:xfrm>
          </p:grpSpPr>
          <p:grpSp>
            <p:nvGrpSpPr>
              <p:cNvPr id="314" name="Group 313"/>
              <p:cNvGrpSpPr>
                <a:grpSpLocks noChangeAspect="1"/>
              </p:cNvGrpSpPr>
              <p:nvPr/>
            </p:nvGrpSpPr>
            <p:grpSpPr bwMode="auto">
              <a:xfrm>
                <a:off x="381000" y="728737"/>
                <a:ext cx="3690729" cy="5021357"/>
                <a:chOff x="346" y="2208"/>
                <a:chExt cx="1201" cy="1634"/>
              </a:xfrm>
            </p:grpSpPr>
            <p:sp>
              <p:nvSpPr>
                <p:cNvPr id="316"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17" name="Freeform 316"/>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18" name="Freeform 317"/>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19"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20"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21"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315" name="Picture 314"/>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313" name="TextBox 312"/>
            <p:cNvSpPr txBox="1"/>
            <p:nvPr/>
          </p:nvSpPr>
          <p:spPr>
            <a:xfrm>
              <a:off x="785827" y="2574868"/>
              <a:ext cx="70808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0F0"/>
                  </a:solidFill>
                  <a:effectLst/>
                  <a:uLnTx/>
                  <a:uFillTx/>
                  <a:latin typeface="Bernard MT Condensed" pitchFamily="18" charset="0"/>
                  <a:ea typeface="+mn-ea"/>
                  <a:cs typeface="+mn-cs"/>
                </a:rPr>
                <a:t>$12.19</a:t>
              </a:r>
            </a:p>
          </p:txBody>
        </p:sp>
      </p:grpSp>
      <p:grpSp>
        <p:nvGrpSpPr>
          <p:cNvPr id="322" name="Group 321"/>
          <p:cNvGrpSpPr/>
          <p:nvPr/>
        </p:nvGrpSpPr>
        <p:grpSpPr>
          <a:xfrm>
            <a:off x="157653" y="2609559"/>
            <a:ext cx="1269443" cy="794650"/>
            <a:chOff x="201755" y="2209800"/>
            <a:chExt cx="1269443" cy="794650"/>
          </a:xfrm>
        </p:grpSpPr>
        <p:grpSp>
          <p:nvGrpSpPr>
            <p:cNvPr id="323" name="Group 322"/>
            <p:cNvGrpSpPr>
              <a:grpSpLocks noChangeAspect="1"/>
            </p:cNvGrpSpPr>
            <p:nvPr/>
          </p:nvGrpSpPr>
          <p:grpSpPr>
            <a:xfrm>
              <a:off x="201755" y="2209800"/>
              <a:ext cx="556649" cy="794650"/>
              <a:chOff x="381000" y="728737"/>
              <a:chExt cx="3690729" cy="5021357"/>
            </a:xfrm>
          </p:grpSpPr>
          <p:grpSp>
            <p:nvGrpSpPr>
              <p:cNvPr id="325" name="Group 324"/>
              <p:cNvGrpSpPr>
                <a:grpSpLocks noChangeAspect="1"/>
              </p:cNvGrpSpPr>
              <p:nvPr/>
            </p:nvGrpSpPr>
            <p:grpSpPr bwMode="auto">
              <a:xfrm>
                <a:off x="381000" y="728737"/>
                <a:ext cx="3690729" cy="5021357"/>
                <a:chOff x="346" y="2208"/>
                <a:chExt cx="1201" cy="1634"/>
              </a:xfrm>
            </p:grpSpPr>
            <p:sp>
              <p:nvSpPr>
                <p:cNvPr id="327"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28" name="Freeform 327"/>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29" name="Freeform 328"/>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30"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31"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32"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326" name="Picture 325"/>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324" name="TextBox 323"/>
            <p:cNvSpPr txBox="1"/>
            <p:nvPr/>
          </p:nvSpPr>
          <p:spPr>
            <a:xfrm>
              <a:off x="785827" y="2574868"/>
              <a:ext cx="6853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0F0"/>
                  </a:solidFill>
                  <a:effectLst/>
                  <a:uLnTx/>
                  <a:uFillTx/>
                  <a:latin typeface="Bernard MT Condensed" pitchFamily="18" charset="0"/>
                  <a:ea typeface="+mn-ea"/>
                  <a:cs typeface="+mn-cs"/>
                </a:rPr>
                <a:t>$12.19</a:t>
              </a:r>
            </a:p>
          </p:txBody>
        </p:sp>
      </p:grpSp>
      <p:grpSp>
        <p:nvGrpSpPr>
          <p:cNvPr id="333" name="Group 332"/>
          <p:cNvGrpSpPr/>
          <p:nvPr/>
        </p:nvGrpSpPr>
        <p:grpSpPr>
          <a:xfrm>
            <a:off x="146683" y="3381782"/>
            <a:ext cx="1280413" cy="794650"/>
            <a:chOff x="201755" y="2209800"/>
            <a:chExt cx="1280413" cy="794650"/>
          </a:xfrm>
        </p:grpSpPr>
        <p:grpSp>
          <p:nvGrpSpPr>
            <p:cNvPr id="334" name="Group 333"/>
            <p:cNvGrpSpPr>
              <a:grpSpLocks noChangeAspect="1"/>
            </p:cNvGrpSpPr>
            <p:nvPr/>
          </p:nvGrpSpPr>
          <p:grpSpPr>
            <a:xfrm>
              <a:off x="201755" y="2209800"/>
              <a:ext cx="556649" cy="794650"/>
              <a:chOff x="381000" y="728737"/>
              <a:chExt cx="3690729" cy="5021357"/>
            </a:xfrm>
          </p:grpSpPr>
          <p:grpSp>
            <p:nvGrpSpPr>
              <p:cNvPr id="336" name="Group 335"/>
              <p:cNvGrpSpPr>
                <a:grpSpLocks noChangeAspect="1"/>
              </p:cNvGrpSpPr>
              <p:nvPr/>
            </p:nvGrpSpPr>
            <p:grpSpPr bwMode="auto">
              <a:xfrm>
                <a:off x="381000" y="728737"/>
                <a:ext cx="3690729" cy="5021357"/>
                <a:chOff x="346" y="2208"/>
                <a:chExt cx="1201" cy="1634"/>
              </a:xfrm>
            </p:grpSpPr>
            <p:sp>
              <p:nvSpPr>
                <p:cNvPr id="338"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39" name="Freeform 338"/>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40" name="Freeform 339"/>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41"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42"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43"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337" name="Picture 336"/>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335" name="TextBox 334"/>
            <p:cNvSpPr txBox="1"/>
            <p:nvPr/>
          </p:nvSpPr>
          <p:spPr>
            <a:xfrm>
              <a:off x="785827" y="2574868"/>
              <a:ext cx="6963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0F0"/>
                  </a:solidFill>
                  <a:effectLst/>
                  <a:uLnTx/>
                  <a:uFillTx/>
                  <a:latin typeface="Bernard MT Condensed" pitchFamily="18" charset="0"/>
                  <a:ea typeface="+mn-ea"/>
                  <a:cs typeface="+mn-cs"/>
                </a:rPr>
                <a:t>$12.19</a:t>
              </a:r>
            </a:p>
          </p:txBody>
        </p:sp>
      </p:grpSp>
      <p:grpSp>
        <p:nvGrpSpPr>
          <p:cNvPr id="344" name="Group 343"/>
          <p:cNvGrpSpPr/>
          <p:nvPr/>
        </p:nvGrpSpPr>
        <p:grpSpPr>
          <a:xfrm>
            <a:off x="135868" y="4221823"/>
            <a:ext cx="1291229" cy="794650"/>
            <a:chOff x="201755" y="2209800"/>
            <a:chExt cx="1291229" cy="794650"/>
          </a:xfrm>
        </p:grpSpPr>
        <p:grpSp>
          <p:nvGrpSpPr>
            <p:cNvPr id="345" name="Group 344"/>
            <p:cNvGrpSpPr>
              <a:grpSpLocks noChangeAspect="1"/>
            </p:cNvGrpSpPr>
            <p:nvPr/>
          </p:nvGrpSpPr>
          <p:grpSpPr>
            <a:xfrm>
              <a:off x="201755" y="2209800"/>
              <a:ext cx="556649" cy="794650"/>
              <a:chOff x="381000" y="728737"/>
              <a:chExt cx="3690729" cy="5021357"/>
            </a:xfrm>
          </p:grpSpPr>
          <p:grpSp>
            <p:nvGrpSpPr>
              <p:cNvPr id="347" name="Group 346"/>
              <p:cNvGrpSpPr>
                <a:grpSpLocks noChangeAspect="1"/>
              </p:cNvGrpSpPr>
              <p:nvPr/>
            </p:nvGrpSpPr>
            <p:grpSpPr bwMode="auto">
              <a:xfrm>
                <a:off x="381000" y="728737"/>
                <a:ext cx="3690729" cy="5021357"/>
                <a:chOff x="346" y="2208"/>
                <a:chExt cx="1201" cy="1634"/>
              </a:xfrm>
            </p:grpSpPr>
            <p:sp>
              <p:nvSpPr>
                <p:cNvPr id="34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50" name="Freeform 34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51" name="Freeform 350"/>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52"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53"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54"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348" name="Picture 347"/>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346" name="TextBox 345"/>
            <p:cNvSpPr txBox="1"/>
            <p:nvPr/>
          </p:nvSpPr>
          <p:spPr>
            <a:xfrm>
              <a:off x="785828" y="2574868"/>
              <a:ext cx="70715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0F0"/>
                  </a:solidFill>
                  <a:effectLst/>
                  <a:uLnTx/>
                  <a:uFillTx/>
                  <a:latin typeface="Bernard MT Condensed" pitchFamily="18" charset="0"/>
                  <a:ea typeface="+mn-ea"/>
                  <a:cs typeface="+mn-cs"/>
                </a:rPr>
                <a:t>$12.19</a:t>
              </a:r>
            </a:p>
          </p:txBody>
        </p:sp>
      </p:grpSp>
      <p:grpSp>
        <p:nvGrpSpPr>
          <p:cNvPr id="355" name="Group 354"/>
          <p:cNvGrpSpPr/>
          <p:nvPr/>
        </p:nvGrpSpPr>
        <p:grpSpPr>
          <a:xfrm>
            <a:off x="181052" y="4981824"/>
            <a:ext cx="1342947" cy="794650"/>
            <a:chOff x="201755" y="2209800"/>
            <a:chExt cx="1342947" cy="794650"/>
          </a:xfrm>
        </p:grpSpPr>
        <p:grpSp>
          <p:nvGrpSpPr>
            <p:cNvPr id="356" name="Group 355"/>
            <p:cNvGrpSpPr>
              <a:grpSpLocks noChangeAspect="1"/>
            </p:cNvGrpSpPr>
            <p:nvPr/>
          </p:nvGrpSpPr>
          <p:grpSpPr>
            <a:xfrm>
              <a:off x="201755" y="2209800"/>
              <a:ext cx="556649" cy="794650"/>
              <a:chOff x="381000" y="728737"/>
              <a:chExt cx="3690729" cy="5021357"/>
            </a:xfrm>
          </p:grpSpPr>
          <p:grpSp>
            <p:nvGrpSpPr>
              <p:cNvPr id="358" name="Group 357"/>
              <p:cNvGrpSpPr>
                <a:grpSpLocks noChangeAspect="1"/>
              </p:cNvGrpSpPr>
              <p:nvPr/>
            </p:nvGrpSpPr>
            <p:grpSpPr bwMode="auto">
              <a:xfrm>
                <a:off x="381000" y="728737"/>
                <a:ext cx="3690729" cy="5021357"/>
                <a:chOff x="346" y="2208"/>
                <a:chExt cx="1201" cy="1634"/>
              </a:xfrm>
            </p:grpSpPr>
            <p:sp>
              <p:nvSpPr>
                <p:cNvPr id="360"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61" name="Freeform 360"/>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62" name="Freeform 361"/>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63"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64"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65"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359" name="Picture 358"/>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357" name="TextBox 356"/>
            <p:cNvSpPr txBox="1"/>
            <p:nvPr/>
          </p:nvSpPr>
          <p:spPr>
            <a:xfrm>
              <a:off x="785827" y="2574868"/>
              <a:ext cx="75887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0F0"/>
                  </a:solidFill>
                  <a:effectLst/>
                  <a:uLnTx/>
                  <a:uFillTx/>
                  <a:latin typeface="Bernard MT Condensed" pitchFamily="18" charset="0"/>
                  <a:ea typeface="+mn-ea"/>
                  <a:cs typeface="+mn-cs"/>
                </a:rPr>
                <a:t>$12.19</a:t>
              </a:r>
            </a:p>
          </p:txBody>
        </p:sp>
      </p:grpSp>
      <p:grpSp>
        <p:nvGrpSpPr>
          <p:cNvPr id="366" name="Group 365"/>
          <p:cNvGrpSpPr/>
          <p:nvPr/>
        </p:nvGrpSpPr>
        <p:grpSpPr>
          <a:xfrm>
            <a:off x="179048" y="5781439"/>
            <a:ext cx="1344951" cy="794650"/>
            <a:chOff x="201755" y="2209800"/>
            <a:chExt cx="1344951" cy="794650"/>
          </a:xfrm>
        </p:grpSpPr>
        <p:grpSp>
          <p:nvGrpSpPr>
            <p:cNvPr id="367" name="Group 366"/>
            <p:cNvGrpSpPr>
              <a:grpSpLocks noChangeAspect="1"/>
            </p:cNvGrpSpPr>
            <p:nvPr/>
          </p:nvGrpSpPr>
          <p:grpSpPr>
            <a:xfrm>
              <a:off x="201755" y="2209800"/>
              <a:ext cx="556649" cy="794650"/>
              <a:chOff x="381000" y="728737"/>
              <a:chExt cx="3690729" cy="5021357"/>
            </a:xfrm>
          </p:grpSpPr>
          <p:grpSp>
            <p:nvGrpSpPr>
              <p:cNvPr id="369" name="Group 368"/>
              <p:cNvGrpSpPr>
                <a:grpSpLocks noChangeAspect="1"/>
              </p:cNvGrpSpPr>
              <p:nvPr/>
            </p:nvGrpSpPr>
            <p:grpSpPr bwMode="auto">
              <a:xfrm>
                <a:off x="381000" y="728737"/>
                <a:ext cx="3690729" cy="5021357"/>
                <a:chOff x="346" y="2208"/>
                <a:chExt cx="1201" cy="1634"/>
              </a:xfrm>
            </p:grpSpPr>
            <p:sp>
              <p:nvSpPr>
                <p:cNvPr id="371"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72" name="Freeform 371"/>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73" name="Freeform 372"/>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74"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75"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76"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370" name="Picture 369"/>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368" name="TextBox 367"/>
            <p:cNvSpPr txBox="1"/>
            <p:nvPr/>
          </p:nvSpPr>
          <p:spPr>
            <a:xfrm>
              <a:off x="785828" y="2574868"/>
              <a:ext cx="76087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0F0"/>
                  </a:solidFill>
                  <a:effectLst/>
                  <a:uLnTx/>
                  <a:uFillTx/>
                  <a:latin typeface="Bernard MT Condensed" pitchFamily="18" charset="0"/>
                  <a:ea typeface="+mn-ea"/>
                  <a:cs typeface="+mn-cs"/>
                </a:rPr>
                <a:t>$12.19</a:t>
              </a:r>
            </a:p>
          </p:txBody>
        </p:sp>
      </p:grpSp>
      <p:grpSp>
        <p:nvGrpSpPr>
          <p:cNvPr id="377" name="Group 376"/>
          <p:cNvGrpSpPr/>
          <p:nvPr/>
        </p:nvGrpSpPr>
        <p:grpSpPr>
          <a:xfrm>
            <a:off x="7730359" y="1434889"/>
            <a:ext cx="1337441" cy="794650"/>
            <a:chOff x="201755" y="2209800"/>
            <a:chExt cx="1337441" cy="794650"/>
          </a:xfrm>
        </p:grpSpPr>
        <p:grpSp>
          <p:nvGrpSpPr>
            <p:cNvPr id="378" name="Group 377"/>
            <p:cNvGrpSpPr>
              <a:grpSpLocks noChangeAspect="1"/>
            </p:cNvGrpSpPr>
            <p:nvPr/>
          </p:nvGrpSpPr>
          <p:grpSpPr>
            <a:xfrm>
              <a:off x="201755" y="2209800"/>
              <a:ext cx="556649" cy="794650"/>
              <a:chOff x="381000" y="728737"/>
              <a:chExt cx="3690729" cy="5021357"/>
            </a:xfrm>
          </p:grpSpPr>
          <p:grpSp>
            <p:nvGrpSpPr>
              <p:cNvPr id="380" name="Group 379"/>
              <p:cNvGrpSpPr>
                <a:grpSpLocks noChangeAspect="1"/>
              </p:cNvGrpSpPr>
              <p:nvPr/>
            </p:nvGrpSpPr>
            <p:grpSpPr bwMode="auto">
              <a:xfrm>
                <a:off x="381000" y="728737"/>
                <a:ext cx="3690729" cy="5021357"/>
                <a:chOff x="346" y="2208"/>
                <a:chExt cx="1201" cy="1634"/>
              </a:xfrm>
            </p:grpSpPr>
            <p:sp>
              <p:nvSpPr>
                <p:cNvPr id="382"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83" name="Freeform 382"/>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84" name="Freeform 383"/>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85"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86"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87"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381" name="Picture 380"/>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379" name="TextBox 378"/>
            <p:cNvSpPr txBox="1"/>
            <p:nvPr/>
          </p:nvSpPr>
          <p:spPr>
            <a:xfrm>
              <a:off x="785828" y="2574868"/>
              <a:ext cx="75336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9933">
                      <a:lumMod val="50000"/>
                    </a:srgbClr>
                  </a:solidFill>
                  <a:effectLst/>
                  <a:uLnTx/>
                  <a:uFillTx/>
                  <a:latin typeface="Bernard MT Condensed" pitchFamily="18" charset="0"/>
                  <a:ea typeface="+mn-ea"/>
                  <a:cs typeface="+mn-cs"/>
                </a:rPr>
                <a:t>$48.11</a:t>
              </a:r>
            </a:p>
          </p:txBody>
        </p:sp>
      </p:grpSp>
      <p:grpSp>
        <p:nvGrpSpPr>
          <p:cNvPr id="388" name="Group 387"/>
          <p:cNvGrpSpPr/>
          <p:nvPr/>
        </p:nvGrpSpPr>
        <p:grpSpPr>
          <a:xfrm>
            <a:off x="7730359" y="2201534"/>
            <a:ext cx="1337441" cy="794650"/>
            <a:chOff x="201755" y="2209800"/>
            <a:chExt cx="1337441" cy="794650"/>
          </a:xfrm>
        </p:grpSpPr>
        <p:grpSp>
          <p:nvGrpSpPr>
            <p:cNvPr id="389" name="Group 388"/>
            <p:cNvGrpSpPr>
              <a:grpSpLocks noChangeAspect="1"/>
            </p:cNvGrpSpPr>
            <p:nvPr/>
          </p:nvGrpSpPr>
          <p:grpSpPr>
            <a:xfrm>
              <a:off x="201755" y="2209800"/>
              <a:ext cx="556649" cy="794650"/>
              <a:chOff x="381000" y="728737"/>
              <a:chExt cx="3690729" cy="5021357"/>
            </a:xfrm>
          </p:grpSpPr>
          <p:grpSp>
            <p:nvGrpSpPr>
              <p:cNvPr id="391" name="Group 390"/>
              <p:cNvGrpSpPr>
                <a:grpSpLocks noChangeAspect="1"/>
              </p:cNvGrpSpPr>
              <p:nvPr/>
            </p:nvGrpSpPr>
            <p:grpSpPr bwMode="auto">
              <a:xfrm>
                <a:off x="381000" y="728737"/>
                <a:ext cx="3690729" cy="5021357"/>
                <a:chOff x="346" y="2208"/>
                <a:chExt cx="1201" cy="1634"/>
              </a:xfrm>
            </p:grpSpPr>
            <p:sp>
              <p:nvSpPr>
                <p:cNvPr id="393"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94" name="Freeform 393"/>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95" name="Freeform 394"/>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96"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97"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98"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392" name="Picture 391"/>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390" name="TextBox 389"/>
            <p:cNvSpPr txBox="1"/>
            <p:nvPr/>
          </p:nvSpPr>
          <p:spPr>
            <a:xfrm>
              <a:off x="785828" y="2574868"/>
              <a:ext cx="75336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9933">
                      <a:lumMod val="50000"/>
                    </a:srgbClr>
                  </a:solidFill>
                  <a:effectLst/>
                  <a:uLnTx/>
                  <a:uFillTx/>
                  <a:latin typeface="Bernard MT Condensed" pitchFamily="18" charset="0"/>
                  <a:ea typeface="+mn-ea"/>
                  <a:cs typeface="+mn-cs"/>
                </a:rPr>
                <a:t>$48.11</a:t>
              </a:r>
            </a:p>
          </p:txBody>
        </p:sp>
      </p:grpSp>
      <p:grpSp>
        <p:nvGrpSpPr>
          <p:cNvPr id="399" name="Group 398"/>
          <p:cNvGrpSpPr/>
          <p:nvPr/>
        </p:nvGrpSpPr>
        <p:grpSpPr>
          <a:xfrm>
            <a:off x="7739918" y="2997137"/>
            <a:ext cx="1327882" cy="794650"/>
            <a:chOff x="201755" y="2209800"/>
            <a:chExt cx="1327882" cy="794650"/>
          </a:xfrm>
        </p:grpSpPr>
        <p:grpSp>
          <p:nvGrpSpPr>
            <p:cNvPr id="400" name="Group 399"/>
            <p:cNvGrpSpPr>
              <a:grpSpLocks noChangeAspect="1"/>
            </p:cNvGrpSpPr>
            <p:nvPr/>
          </p:nvGrpSpPr>
          <p:grpSpPr>
            <a:xfrm>
              <a:off x="201755" y="2209800"/>
              <a:ext cx="556649" cy="794650"/>
              <a:chOff x="381000" y="728737"/>
              <a:chExt cx="3690729" cy="5021357"/>
            </a:xfrm>
          </p:grpSpPr>
          <p:grpSp>
            <p:nvGrpSpPr>
              <p:cNvPr id="402" name="Group 401"/>
              <p:cNvGrpSpPr>
                <a:grpSpLocks noChangeAspect="1"/>
              </p:cNvGrpSpPr>
              <p:nvPr/>
            </p:nvGrpSpPr>
            <p:grpSpPr bwMode="auto">
              <a:xfrm>
                <a:off x="381000" y="728737"/>
                <a:ext cx="3690729" cy="5021357"/>
                <a:chOff x="346" y="2208"/>
                <a:chExt cx="1201" cy="1634"/>
              </a:xfrm>
            </p:grpSpPr>
            <p:sp>
              <p:nvSpPr>
                <p:cNvPr id="404"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05" name="Freeform 404"/>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06" name="Freeform 405"/>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07"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08"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09"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03" name="Picture 402"/>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01" name="TextBox 400"/>
            <p:cNvSpPr txBox="1"/>
            <p:nvPr/>
          </p:nvSpPr>
          <p:spPr>
            <a:xfrm>
              <a:off x="785827" y="2574868"/>
              <a:ext cx="74381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9933">
                      <a:lumMod val="50000"/>
                    </a:srgbClr>
                  </a:solidFill>
                  <a:effectLst/>
                  <a:uLnTx/>
                  <a:uFillTx/>
                  <a:latin typeface="Bernard MT Condensed" pitchFamily="18" charset="0"/>
                  <a:ea typeface="+mn-ea"/>
                  <a:cs typeface="+mn-cs"/>
                </a:rPr>
                <a:t>$48.11</a:t>
              </a:r>
            </a:p>
          </p:txBody>
        </p:sp>
      </p:grpSp>
      <p:grpSp>
        <p:nvGrpSpPr>
          <p:cNvPr id="410" name="Group 409"/>
          <p:cNvGrpSpPr/>
          <p:nvPr/>
        </p:nvGrpSpPr>
        <p:grpSpPr>
          <a:xfrm>
            <a:off x="7730359" y="3865366"/>
            <a:ext cx="1337441" cy="794650"/>
            <a:chOff x="201755" y="2209800"/>
            <a:chExt cx="1337441" cy="794650"/>
          </a:xfrm>
        </p:grpSpPr>
        <p:grpSp>
          <p:nvGrpSpPr>
            <p:cNvPr id="411" name="Group 410"/>
            <p:cNvGrpSpPr>
              <a:grpSpLocks noChangeAspect="1"/>
            </p:cNvGrpSpPr>
            <p:nvPr/>
          </p:nvGrpSpPr>
          <p:grpSpPr>
            <a:xfrm>
              <a:off x="201755" y="2209800"/>
              <a:ext cx="556649" cy="794650"/>
              <a:chOff x="381000" y="728737"/>
              <a:chExt cx="3690729" cy="5021357"/>
            </a:xfrm>
          </p:grpSpPr>
          <p:grpSp>
            <p:nvGrpSpPr>
              <p:cNvPr id="413" name="Group 412"/>
              <p:cNvGrpSpPr>
                <a:grpSpLocks noChangeAspect="1"/>
              </p:cNvGrpSpPr>
              <p:nvPr/>
            </p:nvGrpSpPr>
            <p:grpSpPr bwMode="auto">
              <a:xfrm>
                <a:off x="381000" y="728737"/>
                <a:ext cx="3690729" cy="5021357"/>
                <a:chOff x="346" y="2208"/>
                <a:chExt cx="1201" cy="1634"/>
              </a:xfrm>
            </p:grpSpPr>
            <p:sp>
              <p:nvSpPr>
                <p:cNvPr id="415"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16" name="Freeform 415"/>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17" name="Freeform 416"/>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18"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19"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20"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14" name="Picture 413"/>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12" name="TextBox 411"/>
            <p:cNvSpPr txBox="1"/>
            <p:nvPr/>
          </p:nvSpPr>
          <p:spPr>
            <a:xfrm>
              <a:off x="785828" y="2574868"/>
              <a:ext cx="75336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9933">
                      <a:lumMod val="50000"/>
                    </a:srgbClr>
                  </a:solidFill>
                  <a:effectLst/>
                  <a:uLnTx/>
                  <a:uFillTx/>
                  <a:latin typeface="Bernard MT Condensed" pitchFamily="18" charset="0"/>
                  <a:ea typeface="+mn-ea"/>
                  <a:cs typeface="+mn-cs"/>
                </a:rPr>
                <a:t>$48.11</a:t>
              </a:r>
            </a:p>
          </p:txBody>
        </p:sp>
      </p:grpSp>
      <p:grpSp>
        <p:nvGrpSpPr>
          <p:cNvPr id="421" name="Group 420"/>
          <p:cNvGrpSpPr/>
          <p:nvPr/>
        </p:nvGrpSpPr>
        <p:grpSpPr>
          <a:xfrm>
            <a:off x="7740845" y="4720795"/>
            <a:ext cx="1326955" cy="794650"/>
            <a:chOff x="201755" y="2209800"/>
            <a:chExt cx="1326955" cy="794650"/>
          </a:xfrm>
        </p:grpSpPr>
        <p:grpSp>
          <p:nvGrpSpPr>
            <p:cNvPr id="422" name="Group 421"/>
            <p:cNvGrpSpPr>
              <a:grpSpLocks noChangeAspect="1"/>
            </p:cNvGrpSpPr>
            <p:nvPr/>
          </p:nvGrpSpPr>
          <p:grpSpPr>
            <a:xfrm>
              <a:off x="201755" y="2209800"/>
              <a:ext cx="556649" cy="794650"/>
              <a:chOff x="381000" y="728737"/>
              <a:chExt cx="3690729" cy="5021357"/>
            </a:xfrm>
          </p:grpSpPr>
          <p:grpSp>
            <p:nvGrpSpPr>
              <p:cNvPr id="424" name="Group 423"/>
              <p:cNvGrpSpPr>
                <a:grpSpLocks noChangeAspect="1"/>
              </p:cNvGrpSpPr>
              <p:nvPr/>
            </p:nvGrpSpPr>
            <p:grpSpPr bwMode="auto">
              <a:xfrm>
                <a:off x="381000" y="728737"/>
                <a:ext cx="3690729" cy="5021357"/>
                <a:chOff x="346" y="2208"/>
                <a:chExt cx="1201" cy="1634"/>
              </a:xfrm>
            </p:grpSpPr>
            <p:sp>
              <p:nvSpPr>
                <p:cNvPr id="426"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27" name="Freeform 426"/>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28" name="Freeform 427"/>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29"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30"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31"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25" name="Picture 424"/>
              <p:cNvPicPr>
                <a:picLocks noChangeAspect="1"/>
              </p:cNvPicPr>
              <p:nvPr/>
            </p:nvPicPr>
            <p:blipFill>
              <a:blip r:embed="rId10" cstate="print">
                <a:extLst>
                  <a:ext uri="{BEBA8EAE-BF5A-486C-A8C5-ECC9F3942E4B}">
                    <a14:imgProps xmlns:a14="http://schemas.microsoft.com/office/drawing/2010/main">
                      <a14:imgLayer r:embed="rId11">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23" name="TextBox 422"/>
            <p:cNvSpPr txBox="1"/>
            <p:nvPr/>
          </p:nvSpPr>
          <p:spPr>
            <a:xfrm>
              <a:off x="785828" y="2574868"/>
              <a:ext cx="7428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9933">
                      <a:lumMod val="50000"/>
                    </a:srgbClr>
                  </a:solidFill>
                  <a:effectLst/>
                  <a:uLnTx/>
                  <a:uFillTx/>
                  <a:latin typeface="Bernard MT Condensed" pitchFamily="18" charset="0"/>
                  <a:ea typeface="+mn-ea"/>
                  <a:cs typeface="+mn-cs"/>
                </a:rPr>
                <a:t>$48.11</a:t>
              </a:r>
            </a:p>
          </p:txBody>
        </p:sp>
      </p:grpSp>
      <p:pic>
        <p:nvPicPr>
          <p:cNvPr id="7" name="Picture 6"/>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527561" y="5868244"/>
            <a:ext cx="1035039" cy="989756"/>
          </a:xfrm>
          <a:prstGeom prst="rect">
            <a:avLst/>
          </a:prstGeom>
          <a:ln>
            <a:solidFill>
              <a:schemeClr val="tx1"/>
            </a:solidFill>
          </a:ln>
        </p:spPr>
      </p:pic>
      <p:pic>
        <p:nvPicPr>
          <p:cNvPr id="19" name="Picture 1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6400800" y="1066800"/>
            <a:ext cx="762001" cy="495301"/>
          </a:xfrm>
          <a:prstGeom prst="rect">
            <a:avLst/>
          </a:prstGeom>
          <a:ln>
            <a:noFill/>
          </a:ln>
        </p:spPr>
      </p:pic>
      <p:pic>
        <p:nvPicPr>
          <p:cNvPr id="165" name="Picture 2" descr="C:\Users\kelton.UAMPS\AppData\Local\Microsoft\Windows\Temporary Internet Files\Content.IE5\2DMEIAXL\MC900104962[1].wmf"/>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3284721" y="3323491"/>
            <a:ext cx="632100" cy="631783"/>
          </a:xfrm>
          <a:prstGeom prst="rect">
            <a:avLst/>
          </a:prstGeom>
          <a:noFill/>
          <a:extLst>
            <a:ext uri="{909E8E84-426E-40DD-AFC4-6F175D3DCCD1}">
              <a14:hiddenFill xmlns:a14="http://schemas.microsoft.com/office/drawing/2010/main">
                <a:solidFill>
                  <a:srgbClr val="FFFFFF"/>
                </a:solidFill>
              </a14:hiddenFill>
            </a:ext>
          </a:extLst>
        </p:spPr>
      </p:pic>
      <p:pic>
        <p:nvPicPr>
          <p:cNvPr id="179" name="Picture 178"/>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028330" y="3533775"/>
            <a:ext cx="480060" cy="640080"/>
          </a:xfrm>
          <a:prstGeom prst="rect">
            <a:avLst/>
          </a:prstGeom>
        </p:spPr>
      </p:pic>
      <p:pic>
        <p:nvPicPr>
          <p:cNvPr id="180" name="Picture 2" descr="C:\Users\kelton.UAMPS\AppData\Local\Microsoft\Windows\Temporary Internet Files\Content.IE5\R37SB2Z4\MC900091069[1].wmf"/>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678530" y="4781411"/>
            <a:ext cx="554371" cy="4188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9571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 calcmode="lin" valueType="num">
                                      <p:cBhvr>
                                        <p:cTn id="7" dur="500" fill="hold"/>
                                        <p:tgtEl>
                                          <p:spTgt spid="166"/>
                                        </p:tgtEl>
                                        <p:attrNameLst>
                                          <p:attrName>ppt_w</p:attrName>
                                        </p:attrNameLst>
                                      </p:cBhvr>
                                      <p:tavLst>
                                        <p:tav tm="0">
                                          <p:val>
                                            <p:fltVal val="0"/>
                                          </p:val>
                                        </p:tav>
                                        <p:tav tm="100000">
                                          <p:val>
                                            <p:strVal val="#ppt_w"/>
                                          </p:val>
                                        </p:tav>
                                      </p:tavLst>
                                    </p:anim>
                                    <p:anim calcmode="lin" valueType="num">
                                      <p:cBhvr>
                                        <p:cTn id="8" dur="500" fill="hold"/>
                                        <p:tgtEl>
                                          <p:spTgt spid="166"/>
                                        </p:tgtEl>
                                        <p:attrNameLst>
                                          <p:attrName>ppt_h</p:attrName>
                                        </p:attrNameLst>
                                      </p:cBhvr>
                                      <p:tavLst>
                                        <p:tav tm="0">
                                          <p:val>
                                            <p:fltVal val="0"/>
                                          </p:val>
                                        </p:tav>
                                        <p:tav tm="100000">
                                          <p:val>
                                            <p:strVal val="#ppt_h"/>
                                          </p:val>
                                        </p:tav>
                                      </p:tavLst>
                                    </p:anim>
                                    <p:animEffect transition="in" filter="fade">
                                      <p:cBhvr>
                                        <p:cTn id="9" dur="500"/>
                                        <p:tgtEl>
                                          <p:spTgt spid="166"/>
                                        </p:tgtEl>
                                      </p:cBhvr>
                                    </p:animEffect>
                                  </p:childTnLst>
                                </p:cTn>
                              </p:par>
                              <p:par>
                                <p:cTn id="10" presetID="6" presetClass="emph" presetSubtype="0" fill="hold" nodeType="withEffect">
                                  <p:stCondLst>
                                    <p:cond delay="0"/>
                                  </p:stCondLst>
                                  <p:childTnLst>
                                    <p:animScale>
                                      <p:cBhvr>
                                        <p:cTn id="11" dur="1000" fill="hold"/>
                                        <p:tgtEl>
                                          <p:spTgt spid="7"/>
                                        </p:tgtEl>
                                      </p:cBhvr>
                                      <p:by x="150000" y="150000"/>
                                    </p:animScale>
                                  </p:childTnLst>
                                </p:cTn>
                              </p:par>
                              <p:par>
                                <p:cTn id="12" presetID="6" presetClass="emph" presetSubtype="0" fill="hold" grpId="1" nodeType="withEffect">
                                  <p:stCondLst>
                                    <p:cond delay="0"/>
                                  </p:stCondLst>
                                  <p:childTnLst>
                                    <p:animScale>
                                      <p:cBhvr>
                                        <p:cTn id="13" dur="1000" fill="hold"/>
                                        <p:tgtEl>
                                          <p:spTgt spid="166"/>
                                        </p:tgtEl>
                                      </p:cBhvr>
                                      <p:by x="150000" y="150000"/>
                                    </p:animScale>
                                  </p:childTnLst>
                                </p:cTn>
                              </p:par>
                            </p:childTnLst>
                          </p:cTn>
                        </p:par>
                        <p:par>
                          <p:cTn id="14" fill="hold">
                            <p:stCondLst>
                              <p:cond delay="1000"/>
                            </p:stCondLst>
                            <p:childTnLst>
                              <p:par>
                                <p:cTn id="15" presetID="1" presetClass="entr" presetSubtype="0" fill="hold" nodeType="afterEffect">
                                  <p:stCondLst>
                                    <p:cond delay="0"/>
                                  </p:stCondLst>
                                  <p:childTnLst>
                                    <p:set>
                                      <p:cBhvr>
                                        <p:cTn id="16" dur="1" fill="hold">
                                          <p:stCondLst>
                                            <p:cond delay="0"/>
                                          </p:stCondLst>
                                        </p:cTn>
                                        <p:tgtEl>
                                          <p:spTgt spid="154"/>
                                        </p:tgtEl>
                                        <p:attrNameLst>
                                          <p:attrName>style.visibility</p:attrName>
                                        </p:attrNameLst>
                                      </p:cBhvr>
                                      <p:to>
                                        <p:strVal val="visible"/>
                                      </p:to>
                                    </p:set>
                                  </p:childTnLst>
                                </p:cTn>
                              </p:par>
                            </p:childTnLst>
                          </p:cTn>
                        </p:par>
                        <p:par>
                          <p:cTn id="17" fill="hold">
                            <p:stCondLst>
                              <p:cond delay="1000"/>
                            </p:stCondLst>
                            <p:childTnLst>
                              <p:par>
                                <p:cTn id="18" presetID="0" presetClass="path" presetSubtype="0" accel="50000" decel="50000" fill="hold" nodeType="afterEffect">
                                  <p:stCondLst>
                                    <p:cond delay="0"/>
                                  </p:stCondLst>
                                  <p:childTnLst>
                                    <p:animMotion origin="layout" path="M 0.48854 0.67778 C 0.48263 0.67593 0.47673 0.675 0.47083 0.67361 C 0.46631 0.67246 0.46267 0.66968 0.45833 0.66806 C 0.45156 0.66528 0.44444 0.66343 0.4375 0.66111 C 0.43038 0.65486 0.43906 0.66181 0.42916 0.65695 C 0.4217 0.65324 0.41527 0.64792 0.40729 0.64584 C 0.39565 0.6382 0.38142 0.63056 0.36875 0.62639 C 0.35711 0.61713 0.3427 0.60371 0.32916 0.6 C 0.31805 0.5926 0.3085 0.58264 0.29687 0.57639 C 0.29479 0.57408 0.29305 0.57107 0.29062 0.56945 C 0.2875 0.56736 0.28125 0.56528 0.28125 0.56528 C 0.26649 0.54561 0.28541 0.56898 0.26979 0.55556 C 0.25486 0.54283 0.27413 0.55278 0.25833 0.54584 C 0.25034 0.53519 0.24114 0.52824 0.23125 0.52084 C 0.22552 0.51667 0.221 0.51042 0.21458 0.50834 C 0.20972 0.50186 0.20451 0.49838 0.19895 0.49306 C 0.18836 0.48311 0.17777 0.47223 0.1677 0.46111 C 0.1625 0.45533 0.15972 0.44769 0.1552 0.44167 C 0.15225 0.43773 0.14704 0.43357 0.14375 0.43056 C 0.13697 0.41621 0.1276 0.40371 0.11979 0.39028 C 0.11579 0.38357 0.10729 0.37084 0.10729 0.37084 C 0.10416 0.36088 0.10138 0.35232 0.09479 0.34584 C 0.08923 0.32732 0.08333 0.30718 0.07395 0.29167 C 0.07274 0.28218 0.06597 0.26644 0.06145 0.25834 C 0.05972 0.2463 0.05312 0.23773 0.05 0.22639 C 0.04687 0.21459 0.04652 0.21065 0.04479 0.19861 C 0.0434 0.18889 0.03888 0.18033 0.03645 0.17084 C 0.03246 0.15463 0.02968 0.13889 0.02395 0.12361 C 0.02222 0.11158 0.01822 0.10139 0.01458 0.09028 C 0.01371 0.08148 0.01319 0.0713 0.00937 0.06389 C 0.00711 0.04236 4.16667E-6 0.02223 4.16667E-6 -7.40741E-7 " pathEditMode="relative" ptsTypes="ffffffffffffffffffffffffffffffA">
                                      <p:cBhvr>
                                        <p:cTn id="19" dur="250" fill="hold"/>
                                        <p:tgtEl>
                                          <p:spTgt spid="154"/>
                                        </p:tgtEl>
                                        <p:attrNameLst>
                                          <p:attrName>ppt_x</p:attrName>
                                          <p:attrName>ppt_y</p:attrName>
                                        </p:attrNameLst>
                                      </p:cBhvr>
                                    </p:animMotion>
                                  </p:childTnLst>
                                </p:cTn>
                              </p:par>
                            </p:childTnLst>
                          </p:cTn>
                        </p:par>
                        <p:par>
                          <p:cTn id="20" fill="hold">
                            <p:stCondLst>
                              <p:cond delay="1250"/>
                            </p:stCondLst>
                            <p:childTnLst>
                              <p:par>
                                <p:cTn id="21" presetID="1" presetClass="entr" presetSubtype="0" fill="hold" nodeType="afterEffect">
                                  <p:stCondLst>
                                    <p:cond delay="0"/>
                                  </p:stCondLst>
                                  <p:childTnLst>
                                    <p:set>
                                      <p:cBhvr>
                                        <p:cTn id="22" dur="1" fill="hold">
                                          <p:stCondLst>
                                            <p:cond delay="0"/>
                                          </p:stCondLst>
                                        </p:cTn>
                                        <p:tgtEl>
                                          <p:spTgt spid="311"/>
                                        </p:tgtEl>
                                        <p:attrNameLst>
                                          <p:attrName>style.visibility</p:attrName>
                                        </p:attrNameLst>
                                      </p:cBhvr>
                                      <p:to>
                                        <p:strVal val="visible"/>
                                      </p:to>
                                    </p:set>
                                  </p:childTnLst>
                                </p:cTn>
                              </p:par>
                            </p:childTnLst>
                          </p:cTn>
                        </p:par>
                        <p:par>
                          <p:cTn id="23" fill="hold">
                            <p:stCondLst>
                              <p:cond delay="1250"/>
                            </p:stCondLst>
                            <p:childTnLst>
                              <p:par>
                                <p:cTn id="24" presetID="0" presetClass="path" presetSubtype="0" accel="50000" decel="50000" fill="hold" nodeType="afterEffect">
                                  <p:stCondLst>
                                    <p:cond delay="0"/>
                                  </p:stCondLst>
                                  <p:childTnLst>
                                    <p:animMotion origin="layout" path="M 0.49896 0.58195 C 0.44809 0.57917 0.40018 0.55626 0.35 0.54723 C 0.34375 0.54445 0.33768 0.54121 0.33125 0.5389 C 0.32587 0.53704 0.31997 0.53704 0.31459 0.53473 C 0.28959 0.52385 0.25035 0.50163 0.22813 0.48195 C 0.20764 0.46366 0.19132 0.43704 0.17396 0.4139 C 0.17049 0.40927 0.16875 0.40255 0.16563 0.39723 C 0.15886 0.38565 0.1507 0.37524 0.14375 0.3639 C 0.12986 0.34121 0.1191 0.31667 0.10625 0.29306 C 0.09896 0.2794 0.08698 0.26505 0.08125 0.25001 C 0.07639 0.23704 0.07101 0.2257 0.06459 0.2139 C 0.06146 0.20811 0.05955 0.20116 0.05521 0.19723 C 0.04809 0.17339 0.05799 0.20394 0.05 0.18612 C 0.0441 0.17315 0.04149 0.15973 0.03229 0.15001 C 0.03004 0.14075 0.02587 0.13519 0.02292 0.1264 C 0.01893 0.11413 0.01632 0.09954 0.01042 0.0889 C 0.00417 0.05973 8.33333E-7 0.03056 8.33333E-7 7.77778E-6 " pathEditMode="relative" ptsTypes="ffffffffffffffffA">
                                      <p:cBhvr>
                                        <p:cTn id="25" dur="250" fill="hold"/>
                                        <p:tgtEl>
                                          <p:spTgt spid="311"/>
                                        </p:tgtEl>
                                        <p:attrNameLst>
                                          <p:attrName>ppt_x</p:attrName>
                                          <p:attrName>ppt_y</p:attrName>
                                        </p:attrNameLst>
                                      </p:cBhvr>
                                    </p:animMotion>
                                  </p:childTnLst>
                                </p:cTn>
                              </p:par>
                            </p:childTnLst>
                          </p:cTn>
                        </p:par>
                        <p:par>
                          <p:cTn id="26" fill="hold">
                            <p:stCondLst>
                              <p:cond delay="1500"/>
                            </p:stCondLst>
                            <p:childTnLst>
                              <p:par>
                                <p:cTn id="27" presetID="1" presetClass="entr" presetSubtype="0" fill="hold" nodeType="afterEffect">
                                  <p:stCondLst>
                                    <p:cond delay="0"/>
                                  </p:stCondLst>
                                  <p:childTnLst>
                                    <p:set>
                                      <p:cBhvr>
                                        <p:cTn id="28" dur="1" fill="hold">
                                          <p:stCondLst>
                                            <p:cond delay="0"/>
                                          </p:stCondLst>
                                        </p:cTn>
                                        <p:tgtEl>
                                          <p:spTgt spid="322"/>
                                        </p:tgtEl>
                                        <p:attrNameLst>
                                          <p:attrName>style.visibility</p:attrName>
                                        </p:attrNameLst>
                                      </p:cBhvr>
                                      <p:to>
                                        <p:strVal val="visible"/>
                                      </p:to>
                                    </p:set>
                                  </p:childTnLst>
                                </p:cTn>
                              </p:par>
                            </p:childTnLst>
                          </p:cTn>
                        </p:par>
                        <p:par>
                          <p:cTn id="29" fill="hold">
                            <p:stCondLst>
                              <p:cond delay="1500"/>
                            </p:stCondLst>
                            <p:childTnLst>
                              <p:par>
                                <p:cTn id="30" presetID="0" presetClass="path" presetSubtype="0" accel="50000" decel="50000" fill="hold" nodeType="afterEffect">
                                  <p:stCondLst>
                                    <p:cond delay="0"/>
                                  </p:stCondLst>
                                  <p:childTnLst>
                                    <p:animMotion origin="layout" path="M 0.51771 0.48888 C 0.51528 0.48796 0.51285 0.48657 0.51042 0.4861 C 0.50573 0.48518 0.50122 0.4861 0.49688 0.48471 C 0.49323 0.48356 0.48993 0.48055 0.48646 0.47916 C 0.46962 0.47314 0.45243 0.46758 0.43542 0.46249 C 0.42917 0.46064 0.42274 0.46064 0.41667 0.45833 C 0.38854 0.44814 0.35972 0.43379 0.33229 0.42083 C 0.30556 0.40809 0.27951 0.3905 0.25417 0.3736 C 0.2441 0.36689 0.23872 0.35833 0.22813 0.35277 C 0.21788 0.33934 0.20503 0.33055 0.19375 0.31944 C 0.18316 0.30902 0.17292 0.29791 0.1625 0.28749 C 0.14757 0.27268 0.13524 0.25254 0.11979 0.23888 C 0.11493 0.22893 0.10955 0.2243 0.10313 0.21666 C 0.08802 0.19883 0.11337 0.2243 0.09583 0.20555 C 0.09115 0.20069 0.08611 0.19652 0.08125 0.19166 C 0.07153 0.16897 0.08229 0.18981 0.07292 0.17916 C 0.05677 0.16064 0.0684 0.16921 0.05833 0.16249 C 0.0533 0.15254 0.04601 0.14444 0.04063 0.13471 C 0.03455 0.12383 0.0434 0.13402 0.03438 0.12499 C 0.02813 0.10833 0.01823 0.09536 0.01146 0.07916 C 0.00955 0.07453 0.00799 0.0699 0.00625 0.06527 C 0.00556 0.06342 0.00417 0.05971 0.00417 0.05971 C 0.00365 0.05532 0.00017 0.04583 3.05556E-6 0.04166 C -0.00069 0.02777 3.05556E-6 0.01388 3.05556E-6 -6.2963E-6 " pathEditMode="relative" ptsTypes="fffffffffffffffffffffffA">
                                      <p:cBhvr>
                                        <p:cTn id="31" dur="250" fill="hold"/>
                                        <p:tgtEl>
                                          <p:spTgt spid="322"/>
                                        </p:tgtEl>
                                        <p:attrNameLst>
                                          <p:attrName>ppt_x</p:attrName>
                                          <p:attrName>ppt_y</p:attrName>
                                        </p:attrNameLst>
                                      </p:cBhvr>
                                    </p:animMotion>
                                  </p:childTnLst>
                                </p:cTn>
                              </p:par>
                            </p:childTnLst>
                          </p:cTn>
                        </p:par>
                        <p:par>
                          <p:cTn id="32" fill="hold">
                            <p:stCondLst>
                              <p:cond delay="1750"/>
                            </p:stCondLst>
                            <p:childTnLst>
                              <p:par>
                                <p:cTn id="33" presetID="1" presetClass="entr" presetSubtype="0" fill="hold" nodeType="afterEffect">
                                  <p:stCondLst>
                                    <p:cond delay="0"/>
                                  </p:stCondLst>
                                  <p:childTnLst>
                                    <p:set>
                                      <p:cBhvr>
                                        <p:cTn id="34" dur="1" fill="hold">
                                          <p:stCondLst>
                                            <p:cond delay="0"/>
                                          </p:stCondLst>
                                        </p:cTn>
                                        <p:tgtEl>
                                          <p:spTgt spid="333"/>
                                        </p:tgtEl>
                                        <p:attrNameLst>
                                          <p:attrName>style.visibility</p:attrName>
                                        </p:attrNameLst>
                                      </p:cBhvr>
                                      <p:to>
                                        <p:strVal val="visible"/>
                                      </p:to>
                                    </p:set>
                                  </p:childTnLst>
                                </p:cTn>
                              </p:par>
                            </p:childTnLst>
                          </p:cTn>
                        </p:par>
                        <p:par>
                          <p:cTn id="35" fill="hold">
                            <p:stCondLst>
                              <p:cond delay="1750"/>
                            </p:stCondLst>
                            <p:childTnLst>
                              <p:par>
                                <p:cTn id="36" presetID="0" presetClass="path" presetSubtype="0" accel="50000" decel="50000" fill="hold" nodeType="afterEffect">
                                  <p:stCondLst>
                                    <p:cond delay="0"/>
                                  </p:stCondLst>
                                  <p:childTnLst>
                                    <p:animMotion origin="layout" path="M 0.50833 0.39583 C 0.4908 0.39259 0.475 0.38264 0.45729 0.38055 C 0.44305 0.375 0.4316 0.3706 0.41667 0.36805 C 0.39774 0.36111 0.37552 0.35879 0.35729 0.34861 C 0.3342 0.33564 0.31094 0.3243 0.2875 0.3125 C 0.27535 0.30648 0.26649 0.29652 0.25417 0.29166 C 0.24566 0.28264 0.23542 0.27963 0.22604 0.27222 C 0.20469 0.25509 0.18298 0.23541 0.15937 0.22361 C 0.14965 0.21319 0.13785 0.2081 0.12708 0.2 C 0.11476 0.19074 0.10364 0.175 0.09062 0.16805 C 0.08785 0.16435 0.08559 0.15995 0.08229 0.15694 C 0.07917 0.15416 0.07292 0.14861 0.07292 0.14861 C 0.06441 0.13171 0.05364 0.11898 0.04479 0.10277 C 0.04323 0.09977 0.04201 0.09629 0.04062 0.09305 C 0.03958 0.09027 0.03889 0.08727 0.0375 0.08472 C 0.03455 0.07916 0.03021 0.075 0.02708 0.06944 C 0.02153 0.05995 0.01667 0.04398 0.00937 0.0375 C 0.00538 0.0287 0.00243 0.0199 -0.00313 0.0125 C -0.00452 0.00717 -0.00643 0.00254 -0.00938 -0.00139 L -5.55556E-7 -7.40741E-7 " pathEditMode="relative" ptsTypes="ffffffffffffffffffAA">
                                      <p:cBhvr>
                                        <p:cTn id="37" dur="250" fill="hold"/>
                                        <p:tgtEl>
                                          <p:spTgt spid="333"/>
                                        </p:tgtEl>
                                        <p:attrNameLst>
                                          <p:attrName>ppt_x</p:attrName>
                                          <p:attrName>ppt_y</p:attrName>
                                        </p:attrNameLst>
                                      </p:cBhvr>
                                    </p:animMotion>
                                  </p:childTnLst>
                                </p:cTn>
                              </p:par>
                            </p:childTnLst>
                          </p:cTn>
                        </p:par>
                        <p:par>
                          <p:cTn id="38" fill="hold">
                            <p:stCondLst>
                              <p:cond delay="2000"/>
                            </p:stCondLst>
                            <p:childTnLst>
                              <p:par>
                                <p:cTn id="39" presetID="1" presetClass="entr" presetSubtype="0" fill="hold" nodeType="afterEffect">
                                  <p:stCondLst>
                                    <p:cond delay="0"/>
                                  </p:stCondLst>
                                  <p:childTnLst>
                                    <p:set>
                                      <p:cBhvr>
                                        <p:cTn id="40" dur="1" fill="hold">
                                          <p:stCondLst>
                                            <p:cond delay="0"/>
                                          </p:stCondLst>
                                        </p:cTn>
                                        <p:tgtEl>
                                          <p:spTgt spid="344"/>
                                        </p:tgtEl>
                                        <p:attrNameLst>
                                          <p:attrName>style.visibility</p:attrName>
                                        </p:attrNameLst>
                                      </p:cBhvr>
                                      <p:to>
                                        <p:strVal val="visible"/>
                                      </p:to>
                                    </p:set>
                                  </p:childTnLst>
                                </p:cTn>
                              </p:par>
                            </p:childTnLst>
                          </p:cTn>
                        </p:par>
                        <p:par>
                          <p:cTn id="41" fill="hold">
                            <p:stCondLst>
                              <p:cond delay="2000"/>
                            </p:stCondLst>
                            <p:childTnLst>
                              <p:par>
                                <p:cTn id="42" presetID="0" presetClass="path" presetSubtype="0" accel="50000" decel="50000" fill="hold" nodeType="afterEffect">
                                  <p:stCondLst>
                                    <p:cond delay="0"/>
                                  </p:stCondLst>
                                  <p:childTnLst>
                                    <p:animMotion origin="layout" path="M 0.49375 0.25972 C 0.47934 0.2581 0.46545 0.25556 0.45104 0.25417 C 0.40521 0.24398 0.36042 0.22847 0.31667 0.20833 C 0.29514 0.19861 0.27257 0.19097 0.25208 0.17778 C 0.23594 0.16736 0.22031 0.15648 0.20521 0.14445 C 0.19861 0.13912 0.19583 0.14051 0.18854 0.13611 C 0.17726 0.12894 0.16528 0.12014 0.15417 0.1125 C 0.1441 0.10556 0.13559 0.09583 0.125 0.09028 C 0.10382 0.0669 0.13055 0.09491 0.11354 0.08056 C 0.10642 0.07454 0.10156 0.06852 0.09375 0.06389 C 0.08854 0.06065 0.08715 0.05718 0.08125 0.05556 C 0.07326 0.05023 0.06753 0.04283 0.05833 0.04028 C 0.05104 0.03542 0.04444 0.03033 0.0375 0.025 C 0.03663 0.02431 0.03542 0.02431 0.03437 0.02361 C 0.0316 0.02199 0.02864 0.02037 0.02604 0.01806 C 0.02222 0.01458 0.01892 0.0125 0.01458 0.01111 C 0.01007 0.00741 0.00364 0.00486 -2.22222E-6 -1.48148E-6 " pathEditMode="relative" ptsTypes="ffffffffffffffffA">
                                      <p:cBhvr>
                                        <p:cTn id="43" dur="250" fill="hold"/>
                                        <p:tgtEl>
                                          <p:spTgt spid="344"/>
                                        </p:tgtEl>
                                        <p:attrNameLst>
                                          <p:attrName>ppt_x</p:attrName>
                                          <p:attrName>ppt_y</p:attrName>
                                        </p:attrNameLst>
                                      </p:cBhvr>
                                    </p:animMotion>
                                  </p:childTnLst>
                                </p:cTn>
                              </p:par>
                            </p:childTnLst>
                          </p:cTn>
                        </p:par>
                        <p:par>
                          <p:cTn id="44" fill="hold">
                            <p:stCondLst>
                              <p:cond delay="2250"/>
                            </p:stCondLst>
                            <p:childTnLst>
                              <p:par>
                                <p:cTn id="45" presetID="1" presetClass="entr" presetSubtype="0" fill="hold" nodeType="afterEffect">
                                  <p:stCondLst>
                                    <p:cond delay="0"/>
                                  </p:stCondLst>
                                  <p:childTnLst>
                                    <p:set>
                                      <p:cBhvr>
                                        <p:cTn id="46" dur="1" fill="hold">
                                          <p:stCondLst>
                                            <p:cond delay="0"/>
                                          </p:stCondLst>
                                        </p:cTn>
                                        <p:tgtEl>
                                          <p:spTgt spid="355"/>
                                        </p:tgtEl>
                                        <p:attrNameLst>
                                          <p:attrName>style.visibility</p:attrName>
                                        </p:attrNameLst>
                                      </p:cBhvr>
                                      <p:to>
                                        <p:strVal val="visible"/>
                                      </p:to>
                                    </p:set>
                                  </p:childTnLst>
                                </p:cTn>
                              </p:par>
                            </p:childTnLst>
                          </p:cTn>
                        </p:par>
                        <p:par>
                          <p:cTn id="47" fill="hold">
                            <p:stCondLst>
                              <p:cond delay="2250"/>
                            </p:stCondLst>
                            <p:childTnLst>
                              <p:par>
                                <p:cTn id="48" presetID="0" presetClass="path" presetSubtype="0" accel="50000" decel="50000" fill="hold" nodeType="afterEffect">
                                  <p:stCondLst>
                                    <p:cond delay="0"/>
                                  </p:stCondLst>
                                  <p:childTnLst>
                                    <p:animMotion origin="layout" path="M 0.50607 0.15394 C 0.50017 0.15 0.49375 0.14954 0.4875 0.14699 C 0.46805 0.13912 0.44704 0.13565 0.42708 0.13172 C 0.41145 0.12477 0.39635 0.12084 0.3802 0.11922 C 0.35972 0.11389 0.34045 0.10695 0.31979 0.10394 C 0.3052 0.09561 0.29166 0.0926 0.27586 0.09144 C 0.26718 0.08635 0.2585 0.08519 0.24895 0.08311 C 0.23871 0.08079 0.24843 0.08311 0.23854 0.07894 C 0.22881 0.075 0.21718 0.07454 0.20729 0.07338 C 0.1993 0.06922 0.19166 0.06783 0.18333 0.06644 C 0.1769 0.06227 0.17447 0.06204 0.16666 0.06088 C 0.15607 0.05741 0.14618 0.05463 0.13541 0.05255 C 0.12951 0.04931 0.12361 0.04885 0.1177 0.04699 C 0.1085 0.04422 0.10086 0.04028 0.09166 0.03866 C 0.08281 0.03287 0.07326 0.03056 0.06354 0.02894 C 0.05503 0.02037 0.06423 0.02824 0.05312 0.02338 C 0.0519 0.02292 0.05121 0.0213 0.05 0.02061 C 0.04652 0.01852 0.04218 0.01783 0.03854 0.01644 C 0.0269 0.01181 0.01614 0.00579 0.00416 0.00255 C 0.00277 0.00162 2.22222E-6 -0.00023 2.22222E-6 -0.00023 " pathEditMode="relative" ptsTypes="fffffffffffffffffffA">
                                      <p:cBhvr>
                                        <p:cTn id="49" dur="250" fill="hold"/>
                                        <p:tgtEl>
                                          <p:spTgt spid="355"/>
                                        </p:tgtEl>
                                        <p:attrNameLst>
                                          <p:attrName>ppt_x</p:attrName>
                                          <p:attrName>ppt_y</p:attrName>
                                        </p:attrNameLst>
                                      </p:cBhvr>
                                    </p:animMotion>
                                  </p:childTnLst>
                                </p:cTn>
                              </p:par>
                            </p:childTnLst>
                          </p:cTn>
                        </p:par>
                        <p:par>
                          <p:cTn id="50" fill="hold">
                            <p:stCondLst>
                              <p:cond delay="2500"/>
                            </p:stCondLst>
                            <p:childTnLst>
                              <p:par>
                                <p:cTn id="51" presetID="1" presetClass="entr" presetSubtype="0" fill="hold" nodeType="afterEffect">
                                  <p:stCondLst>
                                    <p:cond delay="0"/>
                                  </p:stCondLst>
                                  <p:childTnLst>
                                    <p:set>
                                      <p:cBhvr>
                                        <p:cTn id="52" dur="1" fill="hold">
                                          <p:stCondLst>
                                            <p:cond delay="0"/>
                                          </p:stCondLst>
                                        </p:cTn>
                                        <p:tgtEl>
                                          <p:spTgt spid="366"/>
                                        </p:tgtEl>
                                        <p:attrNameLst>
                                          <p:attrName>style.visibility</p:attrName>
                                        </p:attrNameLst>
                                      </p:cBhvr>
                                      <p:to>
                                        <p:strVal val="visible"/>
                                      </p:to>
                                    </p:set>
                                  </p:childTnLst>
                                </p:cTn>
                              </p:par>
                            </p:childTnLst>
                          </p:cTn>
                        </p:par>
                        <p:par>
                          <p:cTn id="53" fill="hold">
                            <p:stCondLst>
                              <p:cond delay="2500"/>
                            </p:stCondLst>
                            <p:childTnLst>
                              <p:par>
                                <p:cTn id="54" presetID="0" presetClass="path" presetSubtype="0" accel="50000" decel="50000" fill="hold" nodeType="afterEffect">
                                  <p:stCondLst>
                                    <p:cond delay="0"/>
                                  </p:stCondLst>
                                  <p:childTnLst>
                                    <p:animMotion origin="layout" path="M 0.50608 0.04282 C 0.48977 0.02662 0.45174 0.03102 0.43438 0.03032 C 0.39098 0.02593 0.34775 0.01991 0.30418 0.01782 C 0.27431 0.01181 0.30192 0.01667 0.24793 0.01366 C 0.17449 0.00972 0.1014 0.00764 0.02813 0.00671 C 0.02102 0.00509 0.01424 0.00347 0.0073 0.00116 C 0.00487 0.00046 5.27778E-6 -0.00023 5.27778E-6 -0.00023 " pathEditMode="relative" ptsTypes="ffffffA">
                                      <p:cBhvr>
                                        <p:cTn id="55" dur="250" fill="hold"/>
                                        <p:tgtEl>
                                          <p:spTgt spid="366"/>
                                        </p:tgtEl>
                                        <p:attrNameLst>
                                          <p:attrName>ppt_x</p:attrName>
                                          <p:attrName>ppt_y</p:attrName>
                                        </p:attrNameLst>
                                      </p:cBhvr>
                                    </p:animMotion>
                                  </p:childTnLst>
                                </p:cTn>
                              </p:par>
                            </p:childTnLst>
                          </p:cTn>
                        </p:par>
                        <p:par>
                          <p:cTn id="56" fill="hold">
                            <p:stCondLst>
                              <p:cond delay="2750"/>
                            </p:stCondLst>
                            <p:childTnLst>
                              <p:par>
                                <p:cTn id="57" presetID="53" presetClass="entr" presetSubtype="16" fill="hold" grpId="0" nodeType="afterEffect">
                                  <p:stCondLst>
                                    <p:cond delay="0"/>
                                  </p:stCondLst>
                                  <p:childTnLst>
                                    <p:set>
                                      <p:cBhvr>
                                        <p:cTn id="58" dur="1" fill="hold">
                                          <p:stCondLst>
                                            <p:cond delay="0"/>
                                          </p:stCondLst>
                                        </p:cTn>
                                        <p:tgtEl>
                                          <p:spTgt spid="178"/>
                                        </p:tgtEl>
                                        <p:attrNameLst>
                                          <p:attrName>style.visibility</p:attrName>
                                        </p:attrNameLst>
                                      </p:cBhvr>
                                      <p:to>
                                        <p:strVal val="visible"/>
                                      </p:to>
                                    </p:set>
                                    <p:anim calcmode="lin" valueType="num">
                                      <p:cBhvr>
                                        <p:cTn id="59" dur="500" fill="hold"/>
                                        <p:tgtEl>
                                          <p:spTgt spid="178"/>
                                        </p:tgtEl>
                                        <p:attrNameLst>
                                          <p:attrName>ppt_w</p:attrName>
                                        </p:attrNameLst>
                                      </p:cBhvr>
                                      <p:tavLst>
                                        <p:tav tm="0">
                                          <p:val>
                                            <p:fltVal val="0"/>
                                          </p:val>
                                        </p:tav>
                                        <p:tav tm="100000">
                                          <p:val>
                                            <p:strVal val="#ppt_w"/>
                                          </p:val>
                                        </p:tav>
                                      </p:tavLst>
                                    </p:anim>
                                    <p:anim calcmode="lin" valueType="num">
                                      <p:cBhvr>
                                        <p:cTn id="60" dur="500" fill="hold"/>
                                        <p:tgtEl>
                                          <p:spTgt spid="178"/>
                                        </p:tgtEl>
                                        <p:attrNameLst>
                                          <p:attrName>ppt_h</p:attrName>
                                        </p:attrNameLst>
                                      </p:cBhvr>
                                      <p:tavLst>
                                        <p:tav tm="0">
                                          <p:val>
                                            <p:fltVal val="0"/>
                                          </p:val>
                                        </p:tav>
                                        <p:tav tm="100000">
                                          <p:val>
                                            <p:strVal val="#ppt_h"/>
                                          </p:val>
                                        </p:tav>
                                      </p:tavLst>
                                    </p:anim>
                                    <p:animEffect transition="in" filter="fade">
                                      <p:cBhvr>
                                        <p:cTn id="61" dur="500"/>
                                        <p:tgtEl>
                                          <p:spTgt spid="178"/>
                                        </p:tgtEl>
                                      </p:cBhvr>
                                    </p:animEffect>
                                  </p:childTnLst>
                                </p:cTn>
                              </p:par>
                              <p:par>
                                <p:cTn id="62" presetID="6" presetClass="emph" presetSubtype="0" fill="hold" nodeType="withEffect">
                                  <p:stCondLst>
                                    <p:cond delay="0"/>
                                  </p:stCondLst>
                                  <p:childTnLst>
                                    <p:animScale>
                                      <p:cBhvr>
                                        <p:cTn id="63" dur="1000" fill="hold"/>
                                        <p:tgtEl>
                                          <p:spTgt spid="19"/>
                                        </p:tgtEl>
                                      </p:cBhvr>
                                      <p:by x="150000" y="150000"/>
                                    </p:animScale>
                                  </p:childTnLst>
                                </p:cTn>
                              </p:par>
                              <p:par>
                                <p:cTn id="64" presetID="6" presetClass="emph" presetSubtype="0" fill="hold" grpId="1" nodeType="withEffect">
                                  <p:stCondLst>
                                    <p:cond delay="0"/>
                                  </p:stCondLst>
                                  <p:childTnLst>
                                    <p:animScale>
                                      <p:cBhvr>
                                        <p:cTn id="65" dur="1000" fill="hold"/>
                                        <p:tgtEl>
                                          <p:spTgt spid="178"/>
                                        </p:tgtEl>
                                      </p:cBhvr>
                                      <p:by x="150000" y="150000"/>
                                    </p:animScale>
                                  </p:childTnLst>
                                </p:cTn>
                              </p:par>
                            </p:childTnLst>
                          </p:cTn>
                        </p:par>
                        <p:par>
                          <p:cTn id="66" fill="hold">
                            <p:stCondLst>
                              <p:cond delay="3750"/>
                            </p:stCondLst>
                            <p:childTnLst>
                              <p:par>
                                <p:cTn id="67" presetID="1" presetClass="entr" presetSubtype="0" fill="hold" nodeType="afterEffect">
                                  <p:stCondLst>
                                    <p:cond delay="0"/>
                                  </p:stCondLst>
                                  <p:childTnLst>
                                    <p:set>
                                      <p:cBhvr>
                                        <p:cTn id="68" dur="1" fill="hold">
                                          <p:stCondLst>
                                            <p:cond delay="0"/>
                                          </p:stCondLst>
                                        </p:cTn>
                                        <p:tgtEl>
                                          <p:spTgt spid="167"/>
                                        </p:tgtEl>
                                        <p:attrNameLst>
                                          <p:attrName>style.visibility</p:attrName>
                                        </p:attrNameLst>
                                      </p:cBhvr>
                                      <p:to>
                                        <p:strVal val="visible"/>
                                      </p:to>
                                    </p:set>
                                  </p:childTnLst>
                                </p:cTn>
                              </p:par>
                            </p:childTnLst>
                          </p:cTn>
                        </p:par>
                        <p:par>
                          <p:cTn id="69" fill="hold">
                            <p:stCondLst>
                              <p:cond delay="3750"/>
                            </p:stCondLst>
                            <p:childTnLst>
                              <p:par>
                                <p:cTn id="70" presetID="0" presetClass="path" presetSubtype="0" accel="50000" decel="50000" fill="hold" nodeType="afterEffect">
                                  <p:stCondLst>
                                    <p:cond delay="0"/>
                                  </p:stCondLst>
                                  <p:childTnLst>
                                    <p:animMotion origin="layout" path="M -0.13542 0.02778 C -0.1217 0.02616 -0.1092 0.02014 -0.09583 0.01666 C -0.08455 0.00671 -0.06823 0.00602 -0.05521 0.00416 C -0.03698 -0.00394 -0.02049 3.7037E-7 -3.88889E-6 3.7037E-7 " pathEditMode="relative" ptsTypes="fffA">
                                      <p:cBhvr>
                                        <p:cTn id="71" dur="250" fill="hold"/>
                                        <p:tgtEl>
                                          <p:spTgt spid="167"/>
                                        </p:tgtEl>
                                        <p:attrNameLst>
                                          <p:attrName>ppt_x</p:attrName>
                                          <p:attrName>ppt_y</p:attrName>
                                        </p:attrNameLst>
                                      </p:cBhvr>
                                    </p:animMotion>
                                  </p:childTnLst>
                                </p:cTn>
                              </p:par>
                            </p:childTnLst>
                          </p:cTn>
                        </p:par>
                        <p:par>
                          <p:cTn id="72" fill="hold">
                            <p:stCondLst>
                              <p:cond delay="4000"/>
                            </p:stCondLst>
                            <p:childTnLst>
                              <p:par>
                                <p:cTn id="73" presetID="1" presetClass="entr" presetSubtype="0" fill="hold" nodeType="afterEffect">
                                  <p:stCondLst>
                                    <p:cond delay="0"/>
                                  </p:stCondLst>
                                  <p:childTnLst>
                                    <p:set>
                                      <p:cBhvr>
                                        <p:cTn id="74" dur="1" fill="hold">
                                          <p:stCondLst>
                                            <p:cond delay="0"/>
                                          </p:stCondLst>
                                        </p:cTn>
                                        <p:tgtEl>
                                          <p:spTgt spid="377"/>
                                        </p:tgtEl>
                                        <p:attrNameLst>
                                          <p:attrName>style.visibility</p:attrName>
                                        </p:attrNameLst>
                                      </p:cBhvr>
                                      <p:to>
                                        <p:strVal val="visible"/>
                                      </p:to>
                                    </p:set>
                                  </p:childTnLst>
                                </p:cTn>
                              </p:par>
                            </p:childTnLst>
                          </p:cTn>
                        </p:par>
                        <p:par>
                          <p:cTn id="75" fill="hold">
                            <p:stCondLst>
                              <p:cond delay="4000"/>
                            </p:stCondLst>
                            <p:childTnLst>
                              <p:par>
                                <p:cTn id="76" presetID="0" presetClass="path" presetSubtype="0" accel="50000" decel="50000" fill="hold" nodeType="afterEffect">
                                  <p:stCondLst>
                                    <p:cond delay="0"/>
                                  </p:stCondLst>
                                  <p:childTnLst>
                                    <p:animMotion origin="layout" path="M -0.13229 -0.0875 C -0.10833 -0.08611 -0.08541 -0.07986 -0.06145 -0.07777 C -0.04913 -0.07407 -0.03645 -0.07083 -0.02395 -0.06805 C -0.01822 -0.06296 -0.01527 -0.05625 -0.01145 -0.04861 C -0.00694 -0.03958 -0.00156 -0.03287 0.00105 -0.02222 C 6.66667E-6 -0.00185 6.66667E-6 -0.00926 6.66667E-6 -3.7037E-6 " pathEditMode="relative" ptsTypes="fffffA">
                                      <p:cBhvr>
                                        <p:cTn id="77" dur="250" fill="hold"/>
                                        <p:tgtEl>
                                          <p:spTgt spid="377"/>
                                        </p:tgtEl>
                                        <p:attrNameLst>
                                          <p:attrName>ppt_x</p:attrName>
                                          <p:attrName>ppt_y</p:attrName>
                                        </p:attrNameLst>
                                      </p:cBhvr>
                                    </p:animMotion>
                                  </p:childTnLst>
                                </p:cTn>
                              </p:par>
                            </p:childTnLst>
                          </p:cTn>
                        </p:par>
                        <p:par>
                          <p:cTn id="78" fill="hold">
                            <p:stCondLst>
                              <p:cond delay="4250"/>
                            </p:stCondLst>
                            <p:childTnLst>
                              <p:par>
                                <p:cTn id="79" presetID="1" presetClass="entr" presetSubtype="0" fill="hold" nodeType="afterEffect">
                                  <p:stCondLst>
                                    <p:cond delay="0"/>
                                  </p:stCondLst>
                                  <p:childTnLst>
                                    <p:set>
                                      <p:cBhvr>
                                        <p:cTn id="80" dur="1" fill="hold">
                                          <p:stCondLst>
                                            <p:cond delay="0"/>
                                          </p:stCondLst>
                                        </p:cTn>
                                        <p:tgtEl>
                                          <p:spTgt spid="388"/>
                                        </p:tgtEl>
                                        <p:attrNameLst>
                                          <p:attrName>style.visibility</p:attrName>
                                        </p:attrNameLst>
                                      </p:cBhvr>
                                      <p:to>
                                        <p:strVal val="visible"/>
                                      </p:to>
                                    </p:set>
                                  </p:childTnLst>
                                </p:cTn>
                              </p:par>
                            </p:childTnLst>
                          </p:cTn>
                        </p:par>
                        <p:par>
                          <p:cTn id="81" fill="hold">
                            <p:stCondLst>
                              <p:cond delay="4250"/>
                            </p:stCondLst>
                            <p:childTnLst>
                              <p:par>
                                <p:cTn id="82" presetID="0" presetClass="path" presetSubtype="0" accel="50000" decel="50000" fill="hold" nodeType="afterEffect">
                                  <p:stCondLst>
                                    <p:cond delay="0"/>
                                  </p:stCondLst>
                                  <p:childTnLst>
                                    <p:animMotion origin="layout" path="M -0.13125 -0.20001 C -0.12205 -0.20302 -0.11927 -0.20325 -0.10729 -0.20417 C -0.09184 -0.20927 -0.07674 -0.20695 -0.06146 -0.20279 C -0.05312 -0.19445 -0.06215 -0.20209 -0.05 -0.19723 C -0.04913 -0.197 -0.04271 -0.19029 -0.04271 -0.19029 C -0.03819 -0.18704 -0.03368 -0.18357 -0.02917 -0.18056 C -0.0217 -0.16575 -0.03333 -0.1882 -0.02396 -0.17223 C -0.0224 -0.16968 -0.01979 -0.1639 -0.01979 -0.1639 C -0.0184 -0.15603 -0.01458 -0.15001 -0.01146 -0.14306 C -0.01007 -0.12964 -0.00833 -0.11552 -0.00521 -0.10279 C -0.0033 -0.08033 -0.00434 -0.05672 -0.00104 -0.03473 C 0.00035 -0.01019 1.66667E-6 -0.02177 1.66667E-6 -7.03704E-6 " pathEditMode="relative" ptsTypes="fffffffffffA">
                                      <p:cBhvr>
                                        <p:cTn id="83" dur="250" fill="hold"/>
                                        <p:tgtEl>
                                          <p:spTgt spid="388"/>
                                        </p:tgtEl>
                                        <p:attrNameLst>
                                          <p:attrName>ppt_x</p:attrName>
                                          <p:attrName>ppt_y</p:attrName>
                                        </p:attrNameLst>
                                      </p:cBhvr>
                                    </p:animMotion>
                                  </p:childTnLst>
                                </p:cTn>
                              </p:par>
                            </p:childTnLst>
                          </p:cTn>
                        </p:par>
                        <p:par>
                          <p:cTn id="84" fill="hold">
                            <p:stCondLst>
                              <p:cond delay="4500"/>
                            </p:stCondLst>
                            <p:childTnLst>
                              <p:par>
                                <p:cTn id="85" presetID="1" presetClass="entr" presetSubtype="0" fill="hold" nodeType="afterEffect">
                                  <p:stCondLst>
                                    <p:cond delay="0"/>
                                  </p:stCondLst>
                                  <p:childTnLst>
                                    <p:set>
                                      <p:cBhvr>
                                        <p:cTn id="86" dur="1" fill="hold">
                                          <p:stCondLst>
                                            <p:cond delay="0"/>
                                          </p:stCondLst>
                                        </p:cTn>
                                        <p:tgtEl>
                                          <p:spTgt spid="399"/>
                                        </p:tgtEl>
                                        <p:attrNameLst>
                                          <p:attrName>style.visibility</p:attrName>
                                        </p:attrNameLst>
                                      </p:cBhvr>
                                      <p:to>
                                        <p:strVal val="visible"/>
                                      </p:to>
                                    </p:set>
                                  </p:childTnLst>
                                </p:cTn>
                              </p:par>
                            </p:childTnLst>
                          </p:cTn>
                        </p:par>
                        <p:par>
                          <p:cTn id="87" fill="hold">
                            <p:stCondLst>
                              <p:cond delay="4500"/>
                            </p:stCondLst>
                            <p:childTnLst>
                              <p:par>
                                <p:cTn id="88" presetID="0" presetClass="path" presetSubtype="0" accel="50000" decel="50000" fill="hold" nodeType="afterEffect">
                                  <p:stCondLst>
                                    <p:cond delay="0"/>
                                  </p:stCondLst>
                                  <p:childTnLst>
                                    <p:animMotion origin="layout" path="M -0.14271 -0.31528 C -0.13785 -0.31736 -0.13264 -0.31042 -0.12812 -0.30695 C -0.11389 -0.29653 -0.10035 -0.28449 -0.08646 -0.27361 C -0.07517 -0.26482 -0.06337 -0.25718 -0.05208 -0.24861 C -0.0316 -0.2331 -0.01562 -0.20695 -0.00521 -0.17917 C 0.00069 -0.1632 0.00347 -0.14607 0.00729 -0.12917 C 0.00955 -0.11945 0.00903 -0.10926 0.0125 -0.1 C 0.01354 -0.08634 0.01302 -0.06922 0.01771 -0.05695 C 0.0191 -0.03982 0.02361 -0.02107 0.0125 -0.00834 C 0.00885 -0.00417 0.0033 -0.0044 3.33333E-6 -3.7037E-7 " pathEditMode="relative" ptsTypes="fffffffffA">
                                      <p:cBhvr>
                                        <p:cTn id="89" dur="250" fill="hold"/>
                                        <p:tgtEl>
                                          <p:spTgt spid="399"/>
                                        </p:tgtEl>
                                        <p:attrNameLst>
                                          <p:attrName>ppt_x</p:attrName>
                                          <p:attrName>ppt_y</p:attrName>
                                        </p:attrNameLst>
                                      </p:cBhvr>
                                    </p:animMotion>
                                  </p:childTnLst>
                                </p:cTn>
                              </p:par>
                            </p:childTnLst>
                          </p:cTn>
                        </p:par>
                        <p:par>
                          <p:cTn id="90" fill="hold">
                            <p:stCondLst>
                              <p:cond delay="4750"/>
                            </p:stCondLst>
                            <p:childTnLst>
                              <p:par>
                                <p:cTn id="91" presetID="1" presetClass="entr" presetSubtype="0" fill="hold" nodeType="afterEffect">
                                  <p:stCondLst>
                                    <p:cond delay="0"/>
                                  </p:stCondLst>
                                  <p:childTnLst>
                                    <p:set>
                                      <p:cBhvr>
                                        <p:cTn id="92" dur="1" fill="hold">
                                          <p:stCondLst>
                                            <p:cond delay="0"/>
                                          </p:stCondLst>
                                        </p:cTn>
                                        <p:tgtEl>
                                          <p:spTgt spid="410"/>
                                        </p:tgtEl>
                                        <p:attrNameLst>
                                          <p:attrName>style.visibility</p:attrName>
                                        </p:attrNameLst>
                                      </p:cBhvr>
                                      <p:to>
                                        <p:strVal val="visible"/>
                                      </p:to>
                                    </p:set>
                                  </p:childTnLst>
                                </p:cTn>
                              </p:par>
                            </p:childTnLst>
                          </p:cTn>
                        </p:par>
                        <p:par>
                          <p:cTn id="93" fill="hold">
                            <p:stCondLst>
                              <p:cond delay="4750"/>
                            </p:stCondLst>
                            <p:childTnLst>
                              <p:par>
                                <p:cTn id="94" presetID="0" presetClass="path" presetSubtype="0" accel="50000" decel="50000" fill="hold" nodeType="afterEffect">
                                  <p:stCondLst>
                                    <p:cond delay="0"/>
                                  </p:stCondLst>
                                  <p:childTnLst>
                                    <p:animMotion origin="layout" path="M -0.13958 -0.43472 C -0.13299 -0.43287 -0.12795 -0.42963 -0.12187 -0.42639 C -0.11597 -0.42338 -0.10903 -0.42222 -0.10312 -0.41944 C -0.09028 -0.41342 -0.07795 -0.4044 -0.06667 -0.39444 C -0.05955 -0.38819 -0.05642 -0.3794 -0.05 -0.37222 C -0.04566 -0.36088 -0.04028 -0.34977 -0.03542 -0.33889 C -0.03316 -0.3338 -0.02812 -0.32361 -0.02812 -0.32361 C -0.02552 -0.30648 -0.02049 -0.2912 -0.01562 -0.275 C -0.01215 -0.26342 -0.01094 -0.25069 -0.00625 -0.24028 C -0.00295 -0.21875 -0.00191 -0.19699 1.66667E-6 -0.175 C 0.00052 -0.1081 1.66667E-6 -0.06134 1.66667E-6 -3.33333E-6 " pathEditMode="relative" ptsTypes="ffffffffffA">
                                      <p:cBhvr>
                                        <p:cTn id="95" dur="250" fill="hold"/>
                                        <p:tgtEl>
                                          <p:spTgt spid="410"/>
                                        </p:tgtEl>
                                        <p:attrNameLst>
                                          <p:attrName>ppt_x</p:attrName>
                                          <p:attrName>ppt_y</p:attrName>
                                        </p:attrNameLst>
                                      </p:cBhvr>
                                    </p:animMotion>
                                  </p:childTnLst>
                                </p:cTn>
                              </p:par>
                            </p:childTnLst>
                          </p:cTn>
                        </p:par>
                        <p:par>
                          <p:cTn id="96" fill="hold">
                            <p:stCondLst>
                              <p:cond delay="5000"/>
                            </p:stCondLst>
                            <p:childTnLst>
                              <p:par>
                                <p:cTn id="97" presetID="1" presetClass="entr" presetSubtype="0" fill="hold" nodeType="afterEffect">
                                  <p:stCondLst>
                                    <p:cond delay="0"/>
                                  </p:stCondLst>
                                  <p:childTnLst>
                                    <p:set>
                                      <p:cBhvr>
                                        <p:cTn id="98" dur="1" fill="hold">
                                          <p:stCondLst>
                                            <p:cond delay="0"/>
                                          </p:stCondLst>
                                        </p:cTn>
                                        <p:tgtEl>
                                          <p:spTgt spid="421"/>
                                        </p:tgtEl>
                                        <p:attrNameLst>
                                          <p:attrName>style.visibility</p:attrName>
                                        </p:attrNameLst>
                                      </p:cBhvr>
                                      <p:to>
                                        <p:strVal val="visible"/>
                                      </p:to>
                                    </p:set>
                                  </p:childTnLst>
                                </p:cTn>
                              </p:par>
                            </p:childTnLst>
                          </p:cTn>
                        </p:par>
                        <p:par>
                          <p:cTn id="99" fill="hold">
                            <p:stCondLst>
                              <p:cond delay="5000"/>
                            </p:stCondLst>
                            <p:childTnLst>
                              <p:par>
                                <p:cTn id="100" presetID="0" presetClass="path" presetSubtype="0" accel="50000" decel="50000" fill="hold" nodeType="afterEffect">
                                  <p:stCondLst>
                                    <p:cond delay="0"/>
                                  </p:stCondLst>
                                  <p:childTnLst>
                                    <p:animMotion origin="layout" path="M -0.13438 -0.55973 C -0.12952 -0.55324 -0.12639 -0.55162 -0.11979 -0.54861 C -0.11493 -0.54213 -0.10868 -0.54074 -0.10208 -0.53889 C -0.09184 -0.53033 -0.08195 -0.52639 -0.07083 -0.52084 C -0.06511 -0.51459 -0.05868 -0.51065 -0.05313 -0.50417 C -0.05156 -0.50255 -0.05052 -0.50023 -0.04896 -0.49861 C -0.04705 -0.49653 -0.04271 -0.49306 -0.04271 -0.49306 C -0.04115 -0.48704 -0.03941 -0.47986 -0.03542 -0.47639 C -0.02952 -0.46042 -0.02309 -0.44561 -0.01771 -0.42917 C -0.01511 -0.41158 -0.00851 -0.39537 -0.00521 -0.37778 C -0.00382 -0.35764 -0.00087 -0.33797 0.00104 -0.31806 C -0.00052 -0.11852 5E-6 -0.22454 5E-6 -3.7037E-7 " pathEditMode="relative" ptsTypes="fffffffffffA">
                                      <p:cBhvr>
                                        <p:cTn id="101" dur="250" fill="hold"/>
                                        <p:tgtEl>
                                          <p:spTgt spid="42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66" grpId="1"/>
      <p:bldP spid="178" grpId="0"/>
      <p:bldP spid="178"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786063" y="-9525"/>
            <a:ext cx="4791075" cy="6854825"/>
            <a:chOff x="2786063" y="-9525"/>
            <a:chExt cx="4791075" cy="6854825"/>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rcRect l="48784" t="15994" r="4961" b="7698"/>
            <a:stretch>
              <a:fillRect/>
            </a:stretch>
          </p:blipFill>
          <p:spPr bwMode="auto">
            <a:xfrm>
              <a:off x="2786063" y="-9525"/>
              <a:ext cx="4791075"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6063" y="568460"/>
              <a:ext cx="1800225" cy="428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554166" y="17834"/>
            <a:ext cx="1313234" cy="853602"/>
          </a:xfrm>
          <a:prstGeom prst="rect">
            <a:avLst/>
          </a:prstGeom>
          <a:ln>
            <a:noFill/>
          </a:ln>
        </p:spPr>
      </p:pic>
      <p:pic>
        <p:nvPicPr>
          <p:cNvPr id="7" name="Picture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27561" y="5868244"/>
            <a:ext cx="1035039" cy="989756"/>
          </a:xfrm>
          <a:prstGeom prst="rect">
            <a:avLst/>
          </a:prstGeom>
          <a:ln>
            <a:solidFill>
              <a:schemeClr val="tx1"/>
            </a:solidFill>
          </a:ln>
        </p:spPr>
      </p:pic>
      <p:pic>
        <p:nvPicPr>
          <p:cNvPr id="2050" name="Picture 2" descr="C:\Users\kelton.UAMPS\AppData\Local\Microsoft\Windows\Temporary Internet Files\Content.IE5\9GUHHRGL\MC900183472[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71227" y="2473649"/>
            <a:ext cx="1177173" cy="118610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858001" y="5899813"/>
            <a:ext cx="1905000" cy="923780"/>
          </a:xfrm>
          <a:prstGeom prst="rect">
            <a:avLst/>
          </a:prstGeom>
          <a:noFill/>
          <a:ln>
            <a:solidFill>
              <a:schemeClr val="tx1"/>
            </a:solidFill>
          </a:ln>
        </p:spPr>
      </p:pic>
      <p:pic>
        <p:nvPicPr>
          <p:cNvPr id="10" name="Picture 9"/>
          <p:cNvPicPr>
            <a:picLocks noChangeAspect="1"/>
          </p:cNvPicPr>
          <p:nvPr/>
        </p:nvPicPr>
        <p:blipFill rotWithShape="1">
          <a:blip r:embed="rId9" cstate="print">
            <a:extLst>
              <a:ext uri="{28A0092B-C50C-407E-A947-70E740481C1C}">
                <a14:useLocalDpi xmlns:a14="http://schemas.microsoft.com/office/drawing/2010/main" val="0"/>
              </a:ext>
            </a:extLst>
          </a:blip>
          <a:srcRect t="-1" b="7443"/>
          <a:stretch/>
        </p:blipFill>
        <p:spPr>
          <a:xfrm>
            <a:off x="4033465" y="2747004"/>
            <a:ext cx="520701" cy="640080"/>
          </a:xfrm>
          <a:prstGeom prst="rect">
            <a:avLst/>
          </a:prstGeom>
        </p:spPr>
      </p:pic>
      <p:pic>
        <p:nvPicPr>
          <p:cNvPr id="19" name="Picture 1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400800" y="1066800"/>
            <a:ext cx="762001" cy="495301"/>
          </a:xfrm>
          <a:prstGeom prst="rect">
            <a:avLst/>
          </a:prstGeom>
          <a:ln>
            <a:noFill/>
          </a:ln>
        </p:spPr>
      </p:pic>
      <p:grpSp>
        <p:nvGrpSpPr>
          <p:cNvPr id="154" name="Group 153"/>
          <p:cNvGrpSpPr/>
          <p:nvPr/>
        </p:nvGrpSpPr>
        <p:grpSpPr>
          <a:xfrm>
            <a:off x="118274" y="1422415"/>
            <a:ext cx="1310331" cy="794650"/>
            <a:chOff x="201755" y="2209800"/>
            <a:chExt cx="1310331" cy="794650"/>
          </a:xfrm>
        </p:grpSpPr>
        <p:grpSp>
          <p:nvGrpSpPr>
            <p:cNvPr id="155" name="Group 154"/>
            <p:cNvGrpSpPr>
              <a:grpSpLocks noChangeAspect="1"/>
            </p:cNvGrpSpPr>
            <p:nvPr/>
          </p:nvGrpSpPr>
          <p:grpSpPr>
            <a:xfrm>
              <a:off x="201755" y="2209800"/>
              <a:ext cx="556649" cy="794650"/>
              <a:chOff x="381000" y="728737"/>
              <a:chExt cx="3690729" cy="5021357"/>
            </a:xfrm>
          </p:grpSpPr>
          <p:grpSp>
            <p:nvGrpSpPr>
              <p:cNvPr id="157" name="Group 156"/>
              <p:cNvGrpSpPr>
                <a:grpSpLocks noChangeAspect="1"/>
              </p:cNvGrpSpPr>
              <p:nvPr/>
            </p:nvGrpSpPr>
            <p:grpSpPr bwMode="auto">
              <a:xfrm>
                <a:off x="381000" y="728737"/>
                <a:ext cx="3690729" cy="5021357"/>
                <a:chOff x="346" y="2208"/>
                <a:chExt cx="1201" cy="1634"/>
              </a:xfrm>
            </p:grpSpPr>
            <p:sp>
              <p:nvSpPr>
                <p:cNvPr id="15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0" name="Freeform 15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1" name="Freeform 160"/>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2"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3"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64"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58" name="Picture 157"/>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56" name="TextBox 155"/>
            <p:cNvSpPr txBox="1"/>
            <p:nvPr/>
          </p:nvSpPr>
          <p:spPr>
            <a:xfrm>
              <a:off x="785827" y="2574868"/>
              <a:ext cx="72625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sp>
        <p:nvSpPr>
          <p:cNvPr id="166" name="TextBox 165"/>
          <p:cNvSpPr txBox="1"/>
          <p:nvPr/>
        </p:nvSpPr>
        <p:spPr>
          <a:xfrm>
            <a:off x="258086" y="478931"/>
            <a:ext cx="194098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Member Contracts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No Charge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(Billed Directly)</a:t>
            </a:r>
            <a:endParaRPr kumimoji="0" lang="en-US" sz="12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endParaRPr>
          </a:p>
        </p:txBody>
      </p:sp>
      <p:grpSp>
        <p:nvGrpSpPr>
          <p:cNvPr id="222" name="Group 221"/>
          <p:cNvGrpSpPr/>
          <p:nvPr/>
        </p:nvGrpSpPr>
        <p:grpSpPr>
          <a:xfrm>
            <a:off x="128577" y="2186125"/>
            <a:ext cx="1304969" cy="794650"/>
            <a:chOff x="201755" y="2209800"/>
            <a:chExt cx="1304969" cy="794650"/>
          </a:xfrm>
        </p:grpSpPr>
        <p:grpSp>
          <p:nvGrpSpPr>
            <p:cNvPr id="223" name="Group 222"/>
            <p:cNvGrpSpPr>
              <a:grpSpLocks noChangeAspect="1"/>
            </p:cNvGrpSpPr>
            <p:nvPr/>
          </p:nvGrpSpPr>
          <p:grpSpPr>
            <a:xfrm>
              <a:off x="201755" y="2209800"/>
              <a:ext cx="556649" cy="794650"/>
              <a:chOff x="381000" y="728737"/>
              <a:chExt cx="3690729" cy="5021357"/>
            </a:xfrm>
          </p:grpSpPr>
          <p:grpSp>
            <p:nvGrpSpPr>
              <p:cNvPr id="225" name="Group 224"/>
              <p:cNvGrpSpPr>
                <a:grpSpLocks noChangeAspect="1"/>
              </p:cNvGrpSpPr>
              <p:nvPr/>
            </p:nvGrpSpPr>
            <p:grpSpPr bwMode="auto">
              <a:xfrm>
                <a:off x="381000" y="728737"/>
                <a:ext cx="3690729" cy="5021357"/>
                <a:chOff x="346" y="2208"/>
                <a:chExt cx="1201" cy="1634"/>
              </a:xfrm>
            </p:grpSpPr>
            <p:sp>
              <p:nvSpPr>
                <p:cNvPr id="227"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28" name="Freeform 227"/>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29" name="Freeform 228"/>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30"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31"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32"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26" name="Picture 225"/>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24" name="TextBox 223"/>
            <p:cNvSpPr txBox="1"/>
            <p:nvPr/>
          </p:nvSpPr>
          <p:spPr>
            <a:xfrm>
              <a:off x="785827" y="2574868"/>
              <a:ext cx="7208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233" name="Group 232"/>
          <p:cNvGrpSpPr/>
          <p:nvPr/>
        </p:nvGrpSpPr>
        <p:grpSpPr>
          <a:xfrm>
            <a:off x="152409" y="3041236"/>
            <a:ext cx="1308547" cy="794650"/>
            <a:chOff x="201755" y="2209800"/>
            <a:chExt cx="1308547" cy="794650"/>
          </a:xfrm>
        </p:grpSpPr>
        <p:grpSp>
          <p:nvGrpSpPr>
            <p:cNvPr id="234" name="Group 233"/>
            <p:cNvGrpSpPr>
              <a:grpSpLocks noChangeAspect="1"/>
            </p:cNvGrpSpPr>
            <p:nvPr/>
          </p:nvGrpSpPr>
          <p:grpSpPr>
            <a:xfrm>
              <a:off x="201755" y="2209800"/>
              <a:ext cx="556649" cy="794650"/>
              <a:chOff x="381000" y="728737"/>
              <a:chExt cx="3690729" cy="5021357"/>
            </a:xfrm>
          </p:grpSpPr>
          <p:grpSp>
            <p:nvGrpSpPr>
              <p:cNvPr id="236" name="Group 235"/>
              <p:cNvGrpSpPr>
                <a:grpSpLocks noChangeAspect="1"/>
              </p:cNvGrpSpPr>
              <p:nvPr/>
            </p:nvGrpSpPr>
            <p:grpSpPr bwMode="auto">
              <a:xfrm>
                <a:off x="381000" y="728737"/>
                <a:ext cx="3690729" cy="5021357"/>
                <a:chOff x="346" y="2208"/>
                <a:chExt cx="1201" cy="1634"/>
              </a:xfrm>
            </p:grpSpPr>
            <p:sp>
              <p:nvSpPr>
                <p:cNvPr id="238"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39" name="Freeform 238"/>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40" name="Freeform 239"/>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41"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42"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43"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37" name="Picture 236"/>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35" name="TextBox 234"/>
            <p:cNvSpPr txBox="1"/>
            <p:nvPr/>
          </p:nvSpPr>
          <p:spPr>
            <a:xfrm>
              <a:off x="785828" y="2574868"/>
              <a:ext cx="72447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244" name="Group 243"/>
          <p:cNvGrpSpPr/>
          <p:nvPr/>
        </p:nvGrpSpPr>
        <p:grpSpPr>
          <a:xfrm>
            <a:off x="146833" y="3924658"/>
            <a:ext cx="1281773" cy="794650"/>
            <a:chOff x="201755" y="2209800"/>
            <a:chExt cx="1281773" cy="794650"/>
          </a:xfrm>
        </p:grpSpPr>
        <p:grpSp>
          <p:nvGrpSpPr>
            <p:cNvPr id="245" name="Group 244"/>
            <p:cNvGrpSpPr>
              <a:grpSpLocks noChangeAspect="1"/>
            </p:cNvGrpSpPr>
            <p:nvPr/>
          </p:nvGrpSpPr>
          <p:grpSpPr>
            <a:xfrm>
              <a:off x="201755" y="2209800"/>
              <a:ext cx="556649" cy="794650"/>
              <a:chOff x="381000" y="728737"/>
              <a:chExt cx="3690729" cy="5021357"/>
            </a:xfrm>
          </p:grpSpPr>
          <p:grpSp>
            <p:nvGrpSpPr>
              <p:cNvPr id="247" name="Group 246"/>
              <p:cNvGrpSpPr>
                <a:grpSpLocks noChangeAspect="1"/>
              </p:cNvGrpSpPr>
              <p:nvPr/>
            </p:nvGrpSpPr>
            <p:grpSpPr bwMode="auto">
              <a:xfrm>
                <a:off x="381000" y="728737"/>
                <a:ext cx="3690729" cy="5021357"/>
                <a:chOff x="346" y="2208"/>
                <a:chExt cx="1201" cy="1634"/>
              </a:xfrm>
            </p:grpSpPr>
            <p:sp>
              <p:nvSpPr>
                <p:cNvPr id="24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50" name="Freeform 24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51" name="Freeform 250"/>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52"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53"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54"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48" name="Picture 247"/>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46" name="TextBox 245"/>
            <p:cNvSpPr txBox="1"/>
            <p:nvPr/>
          </p:nvSpPr>
          <p:spPr>
            <a:xfrm>
              <a:off x="785828" y="2574868"/>
              <a:ext cx="6977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255" name="Group 254"/>
          <p:cNvGrpSpPr/>
          <p:nvPr/>
        </p:nvGrpSpPr>
        <p:grpSpPr>
          <a:xfrm>
            <a:off x="156695" y="4750314"/>
            <a:ext cx="1305187" cy="794650"/>
            <a:chOff x="201755" y="2209800"/>
            <a:chExt cx="1305187" cy="794650"/>
          </a:xfrm>
        </p:grpSpPr>
        <p:grpSp>
          <p:nvGrpSpPr>
            <p:cNvPr id="256" name="Group 255"/>
            <p:cNvGrpSpPr>
              <a:grpSpLocks noChangeAspect="1"/>
            </p:cNvGrpSpPr>
            <p:nvPr/>
          </p:nvGrpSpPr>
          <p:grpSpPr>
            <a:xfrm>
              <a:off x="201755" y="2209800"/>
              <a:ext cx="556649" cy="794650"/>
              <a:chOff x="381000" y="728737"/>
              <a:chExt cx="3690729" cy="5021357"/>
            </a:xfrm>
          </p:grpSpPr>
          <p:grpSp>
            <p:nvGrpSpPr>
              <p:cNvPr id="258" name="Group 257"/>
              <p:cNvGrpSpPr>
                <a:grpSpLocks noChangeAspect="1"/>
              </p:cNvGrpSpPr>
              <p:nvPr/>
            </p:nvGrpSpPr>
            <p:grpSpPr bwMode="auto">
              <a:xfrm>
                <a:off x="381000" y="728737"/>
                <a:ext cx="3690729" cy="5021357"/>
                <a:chOff x="346" y="2208"/>
                <a:chExt cx="1201" cy="1634"/>
              </a:xfrm>
            </p:grpSpPr>
            <p:sp>
              <p:nvSpPr>
                <p:cNvPr id="260"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61" name="Freeform 260"/>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62" name="Freeform 261"/>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63"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64"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65"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59" name="Picture 258"/>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57" name="TextBox 256"/>
            <p:cNvSpPr txBox="1"/>
            <p:nvPr/>
          </p:nvSpPr>
          <p:spPr>
            <a:xfrm>
              <a:off x="785827" y="2574868"/>
              <a:ext cx="72111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266" name="Group 265"/>
          <p:cNvGrpSpPr/>
          <p:nvPr/>
        </p:nvGrpSpPr>
        <p:grpSpPr>
          <a:xfrm>
            <a:off x="152409" y="5638800"/>
            <a:ext cx="1309473" cy="794650"/>
            <a:chOff x="201755" y="2209800"/>
            <a:chExt cx="1309473" cy="794650"/>
          </a:xfrm>
        </p:grpSpPr>
        <p:grpSp>
          <p:nvGrpSpPr>
            <p:cNvPr id="267" name="Group 266"/>
            <p:cNvGrpSpPr>
              <a:grpSpLocks noChangeAspect="1"/>
            </p:cNvGrpSpPr>
            <p:nvPr/>
          </p:nvGrpSpPr>
          <p:grpSpPr>
            <a:xfrm>
              <a:off x="201755" y="2209800"/>
              <a:ext cx="556649" cy="794650"/>
              <a:chOff x="381000" y="728737"/>
              <a:chExt cx="3690729" cy="5021357"/>
            </a:xfrm>
          </p:grpSpPr>
          <p:grpSp>
            <p:nvGrpSpPr>
              <p:cNvPr id="269" name="Group 268"/>
              <p:cNvGrpSpPr>
                <a:grpSpLocks noChangeAspect="1"/>
              </p:cNvGrpSpPr>
              <p:nvPr/>
            </p:nvGrpSpPr>
            <p:grpSpPr bwMode="auto">
              <a:xfrm>
                <a:off x="381000" y="728737"/>
                <a:ext cx="3690729" cy="5021357"/>
                <a:chOff x="346" y="2208"/>
                <a:chExt cx="1201" cy="1634"/>
              </a:xfrm>
            </p:grpSpPr>
            <p:sp>
              <p:nvSpPr>
                <p:cNvPr id="271"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2" name="Freeform 271"/>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3" name="Freeform 272"/>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4"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5"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6"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70" name="Picture 269"/>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68" name="TextBox 267"/>
            <p:cNvSpPr txBox="1"/>
            <p:nvPr/>
          </p:nvSpPr>
          <p:spPr>
            <a:xfrm>
              <a:off x="785827" y="2574868"/>
              <a:ext cx="72540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277" name="Group 276"/>
          <p:cNvGrpSpPr/>
          <p:nvPr/>
        </p:nvGrpSpPr>
        <p:grpSpPr>
          <a:xfrm>
            <a:off x="1460956" y="1453010"/>
            <a:ext cx="1325105" cy="794650"/>
            <a:chOff x="201755" y="2209800"/>
            <a:chExt cx="1325105" cy="794650"/>
          </a:xfrm>
        </p:grpSpPr>
        <p:grpSp>
          <p:nvGrpSpPr>
            <p:cNvPr id="278" name="Group 277"/>
            <p:cNvGrpSpPr>
              <a:grpSpLocks noChangeAspect="1"/>
            </p:cNvGrpSpPr>
            <p:nvPr/>
          </p:nvGrpSpPr>
          <p:grpSpPr>
            <a:xfrm>
              <a:off x="201755" y="2209800"/>
              <a:ext cx="556649" cy="794650"/>
              <a:chOff x="381000" y="728737"/>
              <a:chExt cx="3690729" cy="5021357"/>
            </a:xfrm>
          </p:grpSpPr>
          <p:grpSp>
            <p:nvGrpSpPr>
              <p:cNvPr id="280" name="Group 279"/>
              <p:cNvGrpSpPr>
                <a:grpSpLocks noChangeAspect="1"/>
              </p:cNvGrpSpPr>
              <p:nvPr/>
            </p:nvGrpSpPr>
            <p:grpSpPr bwMode="auto">
              <a:xfrm>
                <a:off x="381000" y="728737"/>
                <a:ext cx="3690729" cy="5021357"/>
                <a:chOff x="346" y="2208"/>
                <a:chExt cx="1201" cy="1634"/>
              </a:xfrm>
            </p:grpSpPr>
            <p:sp>
              <p:nvSpPr>
                <p:cNvPr id="282"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83" name="Freeform 282"/>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84" name="Freeform 283"/>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85"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86"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87"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81" name="Picture 280"/>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79" name="TextBox 278"/>
            <p:cNvSpPr txBox="1"/>
            <p:nvPr/>
          </p:nvSpPr>
          <p:spPr>
            <a:xfrm>
              <a:off x="785827" y="2574868"/>
              <a:ext cx="74103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288" name="Group 287"/>
          <p:cNvGrpSpPr/>
          <p:nvPr/>
        </p:nvGrpSpPr>
        <p:grpSpPr>
          <a:xfrm>
            <a:off x="1423634" y="2298132"/>
            <a:ext cx="1283367" cy="794650"/>
            <a:chOff x="201755" y="2209800"/>
            <a:chExt cx="1283367" cy="794650"/>
          </a:xfrm>
        </p:grpSpPr>
        <p:grpSp>
          <p:nvGrpSpPr>
            <p:cNvPr id="289" name="Group 288"/>
            <p:cNvGrpSpPr>
              <a:grpSpLocks noChangeAspect="1"/>
            </p:cNvGrpSpPr>
            <p:nvPr/>
          </p:nvGrpSpPr>
          <p:grpSpPr>
            <a:xfrm>
              <a:off x="201755" y="2209800"/>
              <a:ext cx="556649" cy="794650"/>
              <a:chOff x="381000" y="728737"/>
              <a:chExt cx="3690729" cy="5021357"/>
            </a:xfrm>
          </p:grpSpPr>
          <p:grpSp>
            <p:nvGrpSpPr>
              <p:cNvPr id="291" name="Group 290"/>
              <p:cNvGrpSpPr>
                <a:grpSpLocks noChangeAspect="1"/>
              </p:cNvGrpSpPr>
              <p:nvPr/>
            </p:nvGrpSpPr>
            <p:grpSpPr bwMode="auto">
              <a:xfrm>
                <a:off x="381000" y="728737"/>
                <a:ext cx="3690729" cy="5021357"/>
                <a:chOff x="346" y="2208"/>
                <a:chExt cx="1201" cy="1634"/>
              </a:xfrm>
            </p:grpSpPr>
            <p:sp>
              <p:nvSpPr>
                <p:cNvPr id="293"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94" name="Freeform 293"/>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95" name="Freeform 294"/>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96"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97"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98"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92" name="Picture 291"/>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90" name="TextBox 289"/>
            <p:cNvSpPr txBox="1"/>
            <p:nvPr/>
          </p:nvSpPr>
          <p:spPr>
            <a:xfrm>
              <a:off x="785828" y="2574868"/>
              <a:ext cx="69929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299" name="Group 298"/>
          <p:cNvGrpSpPr/>
          <p:nvPr/>
        </p:nvGrpSpPr>
        <p:grpSpPr>
          <a:xfrm>
            <a:off x="1430372" y="3123838"/>
            <a:ext cx="1276629" cy="794650"/>
            <a:chOff x="201755" y="2209800"/>
            <a:chExt cx="1276629" cy="794650"/>
          </a:xfrm>
        </p:grpSpPr>
        <p:grpSp>
          <p:nvGrpSpPr>
            <p:cNvPr id="300" name="Group 299"/>
            <p:cNvGrpSpPr>
              <a:grpSpLocks noChangeAspect="1"/>
            </p:cNvGrpSpPr>
            <p:nvPr/>
          </p:nvGrpSpPr>
          <p:grpSpPr>
            <a:xfrm>
              <a:off x="201755" y="2209800"/>
              <a:ext cx="556649" cy="794650"/>
              <a:chOff x="381000" y="728737"/>
              <a:chExt cx="3690729" cy="5021357"/>
            </a:xfrm>
          </p:grpSpPr>
          <p:grpSp>
            <p:nvGrpSpPr>
              <p:cNvPr id="302" name="Group 301"/>
              <p:cNvGrpSpPr>
                <a:grpSpLocks noChangeAspect="1"/>
              </p:cNvGrpSpPr>
              <p:nvPr/>
            </p:nvGrpSpPr>
            <p:grpSpPr bwMode="auto">
              <a:xfrm>
                <a:off x="381000" y="728737"/>
                <a:ext cx="3690729" cy="5021357"/>
                <a:chOff x="346" y="2208"/>
                <a:chExt cx="1201" cy="1634"/>
              </a:xfrm>
            </p:grpSpPr>
            <p:sp>
              <p:nvSpPr>
                <p:cNvPr id="304"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05" name="Freeform 304"/>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06" name="Freeform 305"/>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07"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08"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309"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303" name="Picture 302"/>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301" name="TextBox 300"/>
            <p:cNvSpPr txBox="1"/>
            <p:nvPr/>
          </p:nvSpPr>
          <p:spPr>
            <a:xfrm>
              <a:off x="785828" y="2574868"/>
              <a:ext cx="69255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310" name="Group 309"/>
          <p:cNvGrpSpPr/>
          <p:nvPr/>
        </p:nvGrpSpPr>
        <p:grpSpPr>
          <a:xfrm>
            <a:off x="1451811" y="4033570"/>
            <a:ext cx="1334251" cy="794650"/>
            <a:chOff x="201755" y="2209800"/>
            <a:chExt cx="1334251" cy="794650"/>
          </a:xfrm>
        </p:grpSpPr>
        <p:grpSp>
          <p:nvGrpSpPr>
            <p:cNvPr id="432" name="Group 431"/>
            <p:cNvGrpSpPr>
              <a:grpSpLocks noChangeAspect="1"/>
            </p:cNvGrpSpPr>
            <p:nvPr/>
          </p:nvGrpSpPr>
          <p:grpSpPr>
            <a:xfrm>
              <a:off x="201755" y="2209800"/>
              <a:ext cx="556649" cy="794650"/>
              <a:chOff x="381000" y="728737"/>
              <a:chExt cx="3690729" cy="5021357"/>
            </a:xfrm>
          </p:grpSpPr>
          <p:grpSp>
            <p:nvGrpSpPr>
              <p:cNvPr id="434" name="Group 433"/>
              <p:cNvGrpSpPr>
                <a:grpSpLocks noChangeAspect="1"/>
              </p:cNvGrpSpPr>
              <p:nvPr/>
            </p:nvGrpSpPr>
            <p:grpSpPr bwMode="auto">
              <a:xfrm>
                <a:off x="381000" y="728737"/>
                <a:ext cx="3690729" cy="5021357"/>
                <a:chOff x="346" y="2208"/>
                <a:chExt cx="1201" cy="1634"/>
              </a:xfrm>
            </p:grpSpPr>
            <p:sp>
              <p:nvSpPr>
                <p:cNvPr id="436"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37" name="Freeform 436"/>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38" name="Freeform 437"/>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39"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40"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41"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35" name="Picture 434"/>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33" name="TextBox 432"/>
            <p:cNvSpPr txBox="1"/>
            <p:nvPr/>
          </p:nvSpPr>
          <p:spPr>
            <a:xfrm>
              <a:off x="785827" y="2574868"/>
              <a:ext cx="75017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442" name="Group 441"/>
          <p:cNvGrpSpPr/>
          <p:nvPr/>
        </p:nvGrpSpPr>
        <p:grpSpPr>
          <a:xfrm>
            <a:off x="1432620" y="4867251"/>
            <a:ext cx="1274381" cy="794650"/>
            <a:chOff x="201755" y="2209800"/>
            <a:chExt cx="1274381" cy="794650"/>
          </a:xfrm>
        </p:grpSpPr>
        <p:grpSp>
          <p:nvGrpSpPr>
            <p:cNvPr id="443" name="Group 442"/>
            <p:cNvGrpSpPr>
              <a:grpSpLocks noChangeAspect="1"/>
            </p:cNvGrpSpPr>
            <p:nvPr/>
          </p:nvGrpSpPr>
          <p:grpSpPr>
            <a:xfrm>
              <a:off x="201755" y="2209800"/>
              <a:ext cx="556649" cy="794650"/>
              <a:chOff x="381000" y="728737"/>
              <a:chExt cx="3690729" cy="5021357"/>
            </a:xfrm>
          </p:grpSpPr>
          <p:grpSp>
            <p:nvGrpSpPr>
              <p:cNvPr id="445" name="Group 444"/>
              <p:cNvGrpSpPr>
                <a:grpSpLocks noChangeAspect="1"/>
              </p:cNvGrpSpPr>
              <p:nvPr/>
            </p:nvGrpSpPr>
            <p:grpSpPr bwMode="auto">
              <a:xfrm>
                <a:off x="381000" y="728737"/>
                <a:ext cx="3690729" cy="5021357"/>
                <a:chOff x="346" y="2208"/>
                <a:chExt cx="1201" cy="1634"/>
              </a:xfrm>
            </p:grpSpPr>
            <p:sp>
              <p:nvSpPr>
                <p:cNvPr id="447"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48" name="Freeform 447"/>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49" name="Freeform 448"/>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50"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51"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52"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46" name="Picture 445"/>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44" name="TextBox 443"/>
            <p:cNvSpPr txBox="1"/>
            <p:nvPr/>
          </p:nvSpPr>
          <p:spPr>
            <a:xfrm>
              <a:off x="785828" y="2574868"/>
              <a:ext cx="690308" cy="31167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grpSp>
        <p:nvGrpSpPr>
          <p:cNvPr id="464" name="Group 463"/>
          <p:cNvGrpSpPr/>
          <p:nvPr/>
        </p:nvGrpSpPr>
        <p:grpSpPr>
          <a:xfrm>
            <a:off x="1427679" y="5719772"/>
            <a:ext cx="1279321" cy="794650"/>
            <a:chOff x="201755" y="2209800"/>
            <a:chExt cx="1279321" cy="794650"/>
          </a:xfrm>
        </p:grpSpPr>
        <p:grpSp>
          <p:nvGrpSpPr>
            <p:cNvPr id="465" name="Group 464"/>
            <p:cNvGrpSpPr>
              <a:grpSpLocks noChangeAspect="1"/>
            </p:cNvGrpSpPr>
            <p:nvPr/>
          </p:nvGrpSpPr>
          <p:grpSpPr>
            <a:xfrm>
              <a:off x="201755" y="2209800"/>
              <a:ext cx="556649" cy="794650"/>
              <a:chOff x="381000" y="728737"/>
              <a:chExt cx="3690729" cy="5021357"/>
            </a:xfrm>
          </p:grpSpPr>
          <p:grpSp>
            <p:nvGrpSpPr>
              <p:cNvPr id="467" name="Group 466"/>
              <p:cNvGrpSpPr>
                <a:grpSpLocks noChangeAspect="1"/>
              </p:cNvGrpSpPr>
              <p:nvPr/>
            </p:nvGrpSpPr>
            <p:grpSpPr bwMode="auto">
              <a:xfrm>
                <a:off x="381000" y="728737"/>
                <a:ext cx="3690729" cy="5021357"/>
                <a:chOff x="346" y="2208"/>
                <a:chExt cx="1201" cy="1634"/>
              </a:xfrm>
            </p:grpSpPr>
            <p:sp>
              <p:nvSpPr>
                <p:cNvPr id="46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70" name="Freeform 46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71" name="Freeform 470"/>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72"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73"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74"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68" name="Picture 467"/>
              <p:cNvPicPr>
                <a:picLocks noChangeAspect="1"/>
              </p:cNvPicPr>
              <p:nvPr/>
            </p:nvPicPr>
            <p:blipFill>
              <a:blip r:embed="rId11" cstate="print">
                <a:extLst>
                  <a:ext uri="{BEBA8EAE-BF5A-486C-A8C5-ECC9F3942E4B}">
                    <a14:imgProps xmlns:a14="http://schemas.microsoft.com/office/drawing/2010/main">
                      <a14:imgLayer r:embed="rId12">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66" name="TextBox 465"/>
            <p:cNvSpPr txBox="1"/>
            <p:nvPr/>
          </p:nvSpPr>
          <p:spPr>
            <a:xfrm>
              <a:off x="785827" y="2574868"/>
              <a:ext cx="69524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FF">
                      <a:lumMod val="75000"/>
                    </a:srgbClr>
                  </a:solidFill>
                  <a:effectLst/>
                  <a:uLnTx/>
                  <a:uFillTx/>
                  <a:latin typeface="Bernard MT Condensed" pitchFamily="18" charset="0"/>
                  <a:ea typeface="+mn-ea"/>
                  <a:cs typeface="+mn-cs"/>
                </a:rPr>
                <a:t>$0.00</a:t>
              </a:r>
            </a:p>
          </p:txBody>
        </p:sp>
      </p:grpSp>
      <p:pic>
        <p:nvPicPr>
          <p:cNvPr id="1026" name="Picture 2" descr="C:\Users\kelton.UAMPS\AppData\Local\Microsoft\Windows\Temporary Internet Files\Content.IE5\R37SB2Z4\MC900091069[1].wmf"/>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3657600" y="4769821"/>
            <a:ext cx="554371" cy="41882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flipH="1">
            <a:off x="3373076" y="1950894"/>
            <a:ext cx="589323" cy="718975"/>
          </a:xfrm>
          <a:prstGeom prst="rect">
            <a:avLst/>
          </a:prstGeom>
        </p:spPr>
      </p:pic>
      <p:pic>
        <p:nvPicPr>
          <p:cNvPr id="148" name="Picture 2" descr="C:\Users\kelton.UAMPS\AppData\Local\Microsoft\Windows\Temporary Internet Files\Content.IE5\2DMEIAXL\MC900104962[1].wmf"/>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3284721" y="3323491"/>
            <a:ext cx="632100" cy="631783"/>
          </a:xfrm>
          <a:prstGeom prst="rect">
            <a:avLst/>
          </a:prstGeom>
          <a:noFill/>
          <a:extLst>
            <a:ext uri="{909E8E84-426E-40DD-AFC4-6F175D3DCCD1}">
              <a14:hiddenFill xmlns:a14="http://schemas.microsoft.com/office/drawing/2010/main">
                <a:solidFill>
                  <a:srgbClr val="FFFFFF"/>
                </a:solidFill>
              </a14:hiddenFill>
            </a:ext>
          </a:extLst>
        </p:spPr>
      </p:pic>
      <p:pic>
        <p:nvPicPr>
          <p:cNvPr id="149" name="Picture 148"/>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028330" y="3533775"/>
            <a:ext cx="480060" cy="640080"/>
          </a:xfrm>
          <a:prstGeom prst="rect">
            <a:avLst/>
          </a:prstGeom>
        </p:spPr>
      </p:pic>
      <p:sp>
        <p:nvSpPr>
          <p:cNvPr id="151" name="Title 10"/>
          <p:cNvSpPr txBox="1">
            <a:spLocks/>
          </p:cNvSpPr>
          <p:nvPr/>
        </p:nvSpPr>
        <p:spPr>
          <a:xfrm>
            <a:off x="1324296" y="0"/>
            <a:ext cx="2343441" cy="478931"/>
          </a:xfrm>
          <a:prstGeom prst="rect">
            <a:avLst/>
          </a:prstGeom>
          <a:noFill/>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solidFill>
                    <a:srgbClr val="FF9933">
                      <a:lumMod val="60000"/>
                      <a:lumOff val="40000"/>
                    </a:srgbClr>
                  </a:solidFill>
                </a:ln>
                <a:solidFill>
                  <a:srgbClr val="E0590E"/>
                </a:solidFill>
                <a:effectLst/>
                <a:uLnTx/>
                <a:uFillTx/>
                <a:latin typeface="Bernard MT Condensed" pitchFamily="18" charset="0"/>
                <a:ea typeface="+mj-ea"/>
                <a:cs typeface="+mj-cs"/>
              </a:rPr>
              <a:t>Energy Price</a:t>
            </a:r>
          </a:p>
        </p:txBody>
      </p:sp>
    </p:spTree>
    <p:extLst>
      <p:ext uri="{BB962C8B-B14F-4D97-AF65-F5344CB8AC3E}">
        <p14:creationId xmlns:p14="http://schemas.microsoft.com/office/powerpoint/2010/main" val="3815358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 calcmode="lin" valueType="num">
                                      <p:cBhvr>
                                        <p:cTn id="7" dur="500" fill="hold"/>
                                        <p:tgtEl>
                                          <p:spTgt spid="166"/>
                                        </p:tgtEl>
                                        <p:attrNameLst>
                                          <p:attrName>ppt_w</p:attrName>
                                        </p:attrNameLst>
                                      </p:cBhvr>
                                      <p:tavLst>
                                        <p:tav tm="0">
                                          <p:val>
                                            <p:fltVal val="0"/>
                                          </p:val>
                                        </p:tav>
                                        <p:tav tm="100000">
                                          <p:val>
                                            <p:strVal val="#ppt_w"/>
                                          </p:val>
                                        </p:tav>
                                      </p:tavLst>
                                    </p:anim>
                                    <p:anim calcmode="lin" valueType="num">
                                      <p:cBhvr>
                                        <p:cTn id="8" dur="500" fill="hold"/>
                                        <p:tgtEl>
                                          <p:spTgt spid="166"/>
                                        </p:tgtEl>
                                        <p:attrNameLst>
                                          <p:attrName>ppt_h</p:attrName>
                                        </p:attrNameLst>
                                      </p:cBhvr>
                                      <p:tavLst>
                                        <p:tav tm="0">
                                          <p:val>
                                            <p:fltVal val="0"/>
                                          </p:val>
                                        </p:tav>
                                        <p:tav tm="100000">
                                          <p:val>
                                            <p:strVal val="#ppt_h"/>
                                          </p:val>
                                        </p:tav>
                                      </p:tavLst>
                                    </p:anim>
                                    <p:animEffect transition="in" filter="fade">
                                      <p:cBhvr>
                                        <p:cTn id="9" dur="500"/>
                                        <p:tgtEl>
                                          <p:spTgt spid="166"/>
                                        </p:tgtEl>
                                      </p:cBhvr>
                                    </p:animEffect>
                                  </p:childTnLst>
                                </p:cTn>
                              </p:par>
                              <p:par>
                                <p:cTn id="10" presetID="6" presetClass="emph" presetSubtype="0" fill="hold" nodeType="withEffect">
                                  <p:stCondLst>
                                    <p:cond delay="0"/>
                                  </p:stCondLst>
                                  <p:childTnLst>
                                    <p:animScale>
                                      <p:cBhvr>
                                        <p:cTn id="11" dur="1000" fill="hold"/>
                                        <p:tgtEl>
                                          <p:spTgt spid="1026"/>
                                        </p:tgtEl>
                                      </p:cBhvr>
                                      <p:by x="150000" y="150000"/>
                                    </p:animScale>
                                  </p:childTnLst>
                                </p:cTn>
                              </p:par>
                              <p:par>
                                <p:cTn id="12" presetID="6" presetClass="emph" presetSubtype="0" fill="hold" grpId="1" nodeType="withEffect">
                                  <p:stCondLst>
                                    <p:cond delay="0"/>
                                  </p:stCondLst>
                                  <p:childTnLst>
                                    <p:animScale>
                                      <p:cBhvr>
                                        <p:cTn id="13" dur="1000" fill="hold"/>
                                        <p:tgtEl>
                                          <p:spTgt spid="166"/>
                                        </p:tgtEl>
                                      </p:cBhvr>
                                      <p:by x="150000" y="150000"/>
                                    </p:animScale>
                                  </p:childTnLst>
                                </p:cTn>
                              </p:par>
                            </p:childTnLst>
                          </p:cTn>
                        </p:par>
                        <p:par>
                          <p:cTn id="14" fill="hold">
                            <p:stCondLst>
                              <p:cond delay="1000"/>
                            </p:stCondLst>
                            <p:childTnLst>
                              <p:par>
                                <p:cTn id="15" presetID="1" presetClass="entr" presetSubtype="0" fill="hold" nodeType="afterEffect">
                                  <p:stCondLst>
                                    <p:cond delay="0"/>
                                  </p:stCondLst>
                                  <p:childTnLst>
                                    <p:set>
                                      <p:cBhvr>
                                        <p:cTn id="16" dur="1" fill="hold">
                                          <p:stCondLst>
                                            <p:cond delay="0"/>
                                          </p:stCondLst>
                                        </p:cTn>
                                        <p:tgtEl>
                                          <p:spTgt spid="154"/>
                                        </p:tgtEl>
                                        <p:attrNameLst>
                                          <p:attrName>style.visibility</p:attrName>
                                        </p:attrNameLst>
                                      </p:cBhvr>
                                      <p:to>
                                        <p:strVal val="visible"/>
                                      </p:to>
                                    </p:set>
                                  </p:childTnLst>
                                </p:cTn>
                              </p:par>
                            </p:childTnLst>
                          </p:cTn>
                        </p:par>
                        <p:par>
                          <p:cTn id="17" fill="hold">
                            <p:stCondLst>
                              <p:cond delay="1000"/>
                            </p:stCondLst>
                            <p:childTnLst>
                              <p:par>
                                <p:cTn id="18" presetID="0" presetClass="path" presetSubtype="0" accel="50000" decel="50000" fill="hold" nodeType="afterEffect">
                                  <p:stCondLst>
                                    <p:cond delay="0"/>
                                  </p:stCondLst>
                                  <p:childTnLst>
                                    <p:animMotion origin="layout" path="M 0.33559 0.47129 C 0.33125 0.47291 0.32864 0.47616 0.325 0.48055 C 0.32187 0.48403 0.31753 0.48565 0.31441 0.48842 C 0.3118 0.49491 0.30711 0.49606 0.30295 0.49768 C 0.28906 0.5125 0.246 0.50185 0.24392 0.50185 C 0.23264 0.50116 0.22239 0.50046 0.21145 0.49768 C 0.20434 0.49606 0.19791 0.49097 0.19097 0.48842 C 0.18455 0.48171 0.1901 0.48657 0.18281 0.4831 C 0.17916 0.48171 0.17222 0.47778 0.17222 0.47801 C 0.1658 0.46944 0.17274 0.47731 0.16527 0.47245 C 0.16041 0.46944 0.15573 0.46296 0.15104 0.45926 C 0.1427 0.45254 0.15347 0.46389 0.14496 0.45532 C 0.13836 0.44861 0.13194 0.44004 0.12448 0.4368 C 0.11961 0.43032 0.12257 0.43379 0.11545 0.42616 C 0.11319 0.42361 0.11024 0.42315 0.10781 0.42083 C 0.10364 0.41666 0.1033 0.41481 0.09878 0.41273 C 0.09427 0.40069 0.08125 0.38981 0.07534 0.37824 C 0.07135 0.37037 0.0677 0.36203 0.06319 0.3544 C 0.05798 0.34514 0.05573 0.33171 0.05034 0.32245 C 0.0467 0.30254 0.03732 0.28588 0.03229 0.26666 C 0.02743 0.24884 0.02309 0.23217 0.01718 0.21504 C 0.0125 0.20139 0.01128 0.18495 0.00659 0.17106 C 0.00607 0.16759 0.00573 0.16412 0.00503 0.16065 C 0.00382 0.15509 0.00121 0.14467 0.00121 0.14491 C 3.61111E-6 0.1331 -0.00365 0.12268 -0.00556 0.11134 C -0.00764 0.09907 -0.00903 0.08426 -0.01233 0.07291 C -0.0132 0.06111 -0.01372 0.04861 -0.01545 0.03703 C -0.01459 0.0037 -0.01997 2.22222E-6 -0.00556 2.22222E-6 " pathEditMode="relative" rAng="0" ptsTypes="fffffffffffffffffffffffffffA">
                                      <p:cBhvr>
                                        <p:cTn id="19" dur="250" fill="hold"/>
                                        <p:tgtEl>
                                          <p:spTgt spid="154"/>
                                        </p:tgtEl>
                                        <p:attrNameLst>
                                          <p:attrName>ppt_x</p:attrName>
                                          <p:attrName>ppt_y</p:attrName>
                                        </p:attrNameLst>
                                      </p:cBhvr>
                                      <p:rCtr x="-17778" y="-21505"/>
                                    </p:animMotion>
                                  </p:childTnLst>
                                </p:cTn>
                              </p:par>
                            </p:childTnLst>
                          </p:cTn>
                        </p:par>
                        <p:par>
                          <p:cTn id="20" fill="hold">
                            <p:stCondLst>
                              <p:cond delay="1250"/>
                            </p:stCondLst>
                            <p:childTnLst>
                              <p:par>
                                <p:cTn id="21" presetID="1" presetClass="entr" presetSubtype="0" fill="hold" nodeType="afterEffect">
                                  <p:stCondLst>
                                    <p:cond delay="0"/>
                                  </p:stCondLst>
                                  <p:childTnLst>
                                    <p:set>
                                      <p:cBhvr>
                                        <p:cTn id="22" dur="1" fill="hold">
                                          <p:stCondLst>
                                            <p:cond delay="0"/>
                                          </p:stCondLst>
                                        </p:cTn>
                                        <p:tgtEl>
                                          <p:spTgt spid="222"/>
                                        </p:tgtEl>
                                        <p:attrNameLst>
                                          <p:attrName>style.visibility</p:attrName>
                                        </p:attrNameLst>
                                      </p:cBhvr>
                                      <p:to>
                                        <p:strVal val="visible"/>
                                      </p:to>
                                    </p:set>
                                  </p:childTnLst>
                                </p:cTn>
                              </p:par>
                            </p:childTnLst>
                          </p:cTn>
                        </p:par>
                        <p:par>
                          <p:cTn id="23" fill="hold">
                            <p:stCondLst>
                              <p:cond delay="1250"/>
                            </p:stCondLst>
                            <p:childTnLst>
                              <p:par>
                                <p:cTn id="24" presetID="0" presetClass="path" presetSubtype="0" accel="50000" decel="50000" fill="hold" nodeType="afterEffect">
                                  <p:stCondLst>
                                    <p:cond delay="0"/>
                                  </p:stCondLst>
                                  <p:childTnLst>
                                    <p:animMotion origin="layout" path="M 0.32621 0.35301 C 0.31996 0.36736 0.31493 0.36898 0.30625 0.37708 C 0.30555 0.37778 0.30486 0.3787 0.30416 0.37963 C 0.3033 0.38079 0.30278 0.38287 0.30191 0.3838 C 0.30104 0.38449 0.3 0.38449 0.29896 0.38495 C 0.29392 0.38843 0.29062 0.39167 0.28507 0.39306 C 0.27535 0.39884 0.26215 0.39861 0.25139 0.40116 C 0.23767 0.40023 0.22396 0.40069 0.21024 0.39838 C 0.20104 0.39676 0.19132 0.39074 0.18177 0.38912 C 0.18055 0.38819 0.17934 0.38704 0.17812 0.38634 C 0.17552 0.38519 0.17066 0.3838 0.17066 0.38403 C 0.16111 0.37639 0.15226 0.36644 0.14357 0.35579 C 0.14219 0.35417 0.14097 0.35232 0.13993 0.35046 C 0.13837 0.34792 0.13732 0.34468 0.13559 0.34236 C 0.13403 0.34051 0.13194 0.34028 0.13038 0.33843 C 0.12691 0.33472 0.12326 0.33102 0.12014 0.32639 C 0.11423 0.31782 0.10746 0.31042 0.10104 0.30232 C 0.09687 0.29676 0.09357 0.28958 0.08941 0.2838 C 0.08507 0.27778 0.07951 0.27338 0.07535 0.26644 C 0.06944 0.25648 0.06423 0.24306 0.05781 0.23449 C 0.05486 0.22384 0.05121 0.21458 0.04757 0.20509 C 0.04618 0.20139 0.04531 0.19699 0.04392 0.19306 C 0.04323 0.19167 0.04236 0.19074 0.04166 0.18912 C 0.04114 0.1875 0.0408 0.18542 0.04028 0.1838 C 0.03871 0.17963 0.03507 0.17176 0.03507 0.17199 C 0.03403 0.16389 0.03073 0.15787 0.02847 0.15046 C 0.02639 0.14352 0.025 0.13588 0.02257 0.12917 C 0.02135 0.11389 0.02309 0.12546 0.01892 0.11181 C 0.01823 0.10972 0.01805 0.10463 0.01753 0.10255 C 0.01684 0.09907 0.01476 0.09329 0.01389 0.09051 C 0.01319 0.08357 0.01302 0.07894 0.01094 0.07315 C 0.00833 0.0544 0.00451 0.03634 0.00208 0.01713 C 0.00139 0.01157 1.94444E-6 0.00532 1.94444E-6 -3.7037E-7 " pathEditMode="relative" rAng="0" ptsTypes="ffffffffffffffffffffffffffffffffA">
                                      <p:cBhvr>
                                        <p:cTn id="25" dur="250" fill="hold"/>
                                        <p:tgtEl>
                                          <p:spTgt spid="222"/>
                                        </p:tgtEl>
                                        <p:attrNameLst>
                                          <p:attrName>ppt_x</p:attrName>
                                          <p:attrName>ppt_y</p:attrName>
                                        </p:attrNameLst>
                                      </p:cBhvr>
                                      <p:rCtr x="-16319" y="-15255"/>
                                    </p:animMotion>
                                  </p:childTnLst>
                                </p:cTn>
                              </p:par>
                            </p:childTnLst>
                          </p:cTn>
                        </p:par>
                        <p:par>
                          <p:cTn id="26" fill="hold">
                            <p:stCondLst>
                              <p:cond delay="1500"/>
                            </p:stCondLst>
                            <p:childTnLst>
                              <p:par>
                                <p:cTn id="27" presetID="1" presetClass="entr" presetSubtype="0" fill="hold" nodeType="afterEffect">
                                  <p:stCondLst>
                                    <p:cond delay="0"/>
                                  </p:stCondLst>
                                  <p:childTnLst>
                                    <p:set>
                                      <p:cBhvr>
                                        <p:cTn id="28" dur="1" fill="hold">
                                          <p:stCondLst>
                                            <p:cond delay="0"/>
                                          </p:stCondLst>
                                        </p:cTn>
                                        <p:tgtEl>
                                          <p:spTgt spid="233"/>
                                        </p:tgtEl>
                                        <p:attrNameLst>
                                          <p:attrName>style.visibility</p:attrName>
                                        </p:attrNameLst>
                                      </p:cBhvr>
                                      <p:to>
                                        <p:strVal val="visible"/>
                                      </p:to>
                                    </p:set>
                                  </p:childTnLst>
                                </p:cTn>
                              </p:par>
                            </p:childTnLst>
                          </p:cTn>
                        </p:par>
                        <p:par>
                          <p:cTn id="29" fill="hold">
                            <p:stCondLst>
                              <p:cond delay="1500"/>
                            </p:stCondLst>
                            <p:childTnLst>
                              <p:par>
                                <p:cTn id="30" presetID="0" presetClass="path" presetSubtype="0" accel="50000" decel="50000" fill="hold" nodeType="afterEffect">
                                  <p:stCondLst>
                                    <p:cond delay="0"/>
                                  </p:stCondLst>
                                  <p:childTnLst>
                                    <p:animMotion origin="layout" path="M 0.32361 0.23796 C 0.3191 0.2581 0.31545 0.25648 0.30573 0.26481 C 0.29653 0.27292 0.28716 0.27708 0.27691 0.27893 C 0.26389 0.28449 0.25052 0.28611 0.23716 0.2875 C 0.21372 0.28518 0.19011 0.28565 0.16684 0.28032 C 0.15087 0.27662 0.13542 0.26736 0.11962 0.26481 C 0.11511 0.26134 0.11007 0.26042 0.10556 0.25648 C 0.10018 0.25139 0.09775 0.24583 0.09219 0.24236 C 0.08976 0.23727 0.08629 0.2338 0.08334 0.22963 C 0.08195 0.22778 0.079 0.22407 0.079 0.2243 C 0.07257 0.20602 0.06511 0.18981 0.05903 0.17176 C 0.05747 0.16713 0.05695 0.16111 0.05538 0.15625 C 0.05434 0.15347 0.05261 0.15208 0.05156 0.1493 C 0.04827 0.14005 0.04705 0.13217 0.04271 0.12384 C 0.04097 0.11574 0.03854 0.11319 0.03611 0.10555 C 0.02934 0.08403 0.03993 0.11204 0.03247 0.09282 C 0.03038 0.08171 0.03195 0.0868 0.02795 0.07731 C 0.02674 0.0706 0.02361 0.0669 0.02205 0.06042 C 0.01979 0.05185 0.01754 0.03912 0.0132 0.0338 C 0.0092 0.02153 0.00521 0.00995 -2.22222E-6 1.11111E-6 " pathEditMode="relative" rAng="0" ptsTypes="fffffffffffffffffffA">
                                      <p:cBhvr>
                                        <p:cTn id="31" dur="250" fill="hold"/>
                                        <p:tgtEl>
                                          <p:spTgt spid="233"/>
                                        </p:tgtEl>
                                        <p:attrNameLst>
                                          <p:attrName>ppt_x</p:attrName>
                                          <p:attrName>ppt_y</p:attrName>
                                        </p:attrNameLst>
                                      </p:cBhvr>
                                      <p:rCtr x="-16181" y="-9421"/>
                                    </p:animMotion>
                                  </p:childTnLst>
                                </p:cTn>
                              </p:par>
                            </p:childTnLst>
                          </p:cTn>
                        </p:par>
                        <p:par>
                          <p:cTn id="32" fill="hold">
                            <p:stCondLst>
                              <p:cond delay="1750"/>
                            </p:stCondLst>
                            <p:childTnLst>
                              <p:par>
                                <p:cTn id="33" presetID="1" presetClass="entr" presetSubtype="0" fill="hold" nodeType="afterEffect">
                                  <p:stCondLst>
                                    <p:cond delay="0"/>
                                  </p:stCondLst>
                                  <p:childTnLst>
                                    <p:set>
                                      <p:cBhvr>
                                        <p:cTn id="34" dur="1" fill="hold">
                                          <p:stCondLst>
                                            <p:cond delay="0"/>
                                          </p:stCondLst>
                                        </p:cTn>
                                        <p:tgtEl>
                                          <p:spTgt spid="244"/>
                                        </p:tgtEl>
                                        <p:attrNameLst>
                                          <p:attrName>style.visibility</p:attrName>
                                        </p:attrNameLst>
                                      </p:cBhvr>
                                      <p:to>
                                        <p:strVal val="visible"/>
                                      </p:to>
                                    </p:set>
                                  </p:childTnLst>
                                </p:cTn>
                              </p:par>
                            </p:childTnLst>
                          </p:cTn>
                        </p:par>
                        <p:par>
                          <p:cTn id="35" fill="hold">
                            <p:stCondLst>
                              <p:cond delay="1750"/>
                            </p:stCondLst>
                            <p:childTnLst>
                              <p:par>
                                <p:cTn id="36" presetID="0" presetClass="path" presetSubtype="0" accel="50000" decel="50000" fill="hold" nodeType="afterEffect">
                                  <p:stCondLst>
                                    <p:cond delay="0"/>
                                  </p:stCondLst>
                                  <p:childTnLst>
                                    <p:animMotion origin="layout" path="M 0.3243 0.10533 C 0.31666 0.12709 0.30312 0.15139 0.28958 0.15672 C 0.28437 0.16412 0.2776 0.1669 0.27135 0.16922 C 0.26406 0.17732 0.25399 0.18056 0.246 0.18449 C 0.24149 0.19097 0.23611 0.19121 0.23073 0.19422 C 0.21528 0.20301 0.20573 0.20162 0.18923 0.20255 C 0.175 0.20162 0.16423 0.19931 0.15087 0.1956 C 0.14705 0.19329 0.14375 0.1919 0.13993 0.19005 C 0.1335 0.18704 0.1276 0.18148 0.12118 0.17894 C 0.11684 0.17385 0.11302 0.1706 0.10798 0.16783 C 0.10087 0.15972 0.09305 0.15463 0.08559 0.14838 C 0.0809 0.13982 0.07795 0.14051 0.07326 0.1331 C 0.06632 0.12222 0.07274 0.12917 0.06666 0.12338 C 0.06423 0.11644 0.0592 0.11343 0.05573 0.1081 C 0.05399 0.1051 0.0526 0.10116 0.05069 0.09838 C 0.04982 0.09699 0.04878 0.0956 0.04774 0.09422 C 0.04531 0.09051 0.04219 0.08797 0.04062 0.0831 C 0.03854 0.07732 0.03975 0.07963 0.03628 0.07616 C 0.0316 0.06297 0.02535 0.05255 0.01944 0.04144 C 0.01666 0.03611 0.01528 0.02847 0.01146 0.02616 C 0.00972 0.02107 0.00694 0.01574 0.00434 0.01227 C 0.0033 0.00949 0.00225 0.00672 0.00139 0.00394 C 0.00087 0.00255 2.22222E-6 -0.00023 2.22222E-6 -2.59259E-6 " pathEditMode="relative" rAng="0" ptsTypes="ffffffffffffffffffffffA">
                                      <p:cBhvr>
                                        <p:cTn id="37" dur="250" fill="hold"/>
                                        <p:tgtEl>
                                          <p:spTgt spid="244"/>
                                        </p:tgtEl>
                                        <p:attrNameLst>
                                          <p:attrName>ppt_x</p:attrName>
                                          <p:attrName>ppt_y</p:attrName>
                                        </p:attrNameLst>
                                      </p:cBhvr>
                                      <p:rCtr x="-16215" y="-394"/>
                                    </p:animMotion>
                                  </p:childTnLst>
                                </p:cTn>
                              </p:par>
                            </p:childTnLst>
                          </p:cTn>
                        </p:par>
                        <p:par>
                          <p:cTn id="38" fill="hold">
                            <p:stCondLst>
                              <p:cond delay="2000"/>
                            </p:stCondLst>
                            <p:childTnLst>
                              <p:par>
                                <p:cTn id="39" presetID="1" presetClass="entr" presetSubtype="0" fill="hold" nodeType="afterEffect">
                                  <p:stCondLst>
                                    <p:cond delay="0"/>
                                  </p:stCondLst>
                                  <p:childTnLst>
                                    <p:set>
                                      <p:cBhvr>
                                        <p:cTn id="40" dur="1" fill="hold">
                                          <p:stCondLst>
                                            <p:cond delay="0"/>
                                          </p:stCondLst>
                                        </p:cTn>
                                        <p:tgtEl>
                                          <p:spTgt spid="255"/>
                                        </p:tgtEl>
                                        <p:attrNameLst>
                                          <p:attrName>style.visibility</p:attrName>
                                        </p:attrNameLst>
                                      </p:cBhvr>
                                      <p:to>
                                        <p:strVal val="visible"/>
                                      </p:to>
                                    </p:set>
                                  </p:childTnLst>
                                </p:cTn>
                              </p:par>
                            </p:childTnLst>
                          </p:cTn>
                        </p:par>
                        <p:par>
                          <p:cTn id="41" fill="hold">
                            <p:stCondLst>
                              <p:cond delay="2000"/>
                            </p:stCondLst>
                            <p:childTnLst>
                              <p:par>
                                <p:cTn id="42" presetID="0" presetClass="path" presetSubtype="0" accel="50000" decel="50000" fill="hold" nodeType="afterEffect">
                                  <p:stCondLst>
                                    <p:cond delay="0"/>
                                  </p:stCondLst>
                                  <p:childTnLst>
                                    <p:animMotion origin="layout" path="M 0.32118 -0.01713 C 0.32309 -0.00277 0.31962 0.0088 0.31459 0.01806 C 0.31233 0.02223 0.31094 0.0294 0.30799 0.03125 C 0.30382 0.03426 0.29966 0.03935 0.29549 0.04306 C 0.28941 0.04838 0.28299 0.05162 0.27657 0.05486 C 0.25382 0.06598 0.26962 0.06227 0.25452 0.06505 C 0.2467 0.06852 0.23976 0.07616 0.23195 0.07824 C 0.22414 0.08357 0.21632 0.08773 0.20851 0.09306 C 0.20139 0.09792 0.19393 0.10417 0.18646 0.10625 C 0.17726 0.10926 0.15868 0.11227 0.15868 0.1125 C 0.13473 0.11042 0.11875 0.10695 0.09723 0.10324 C 0.08802 0.09977 0.07882 0.09375 0.06945 0.09167 C 0.06268 0.0882 0.05643 0.0801 0.05035 0.07385 C 0.04584 0.06922 0.03802 0.06389 0.03351 0.05764 C 0.03264 0.05648 0.03229 0.0544 0.03143 0.05324 C 0.02934 0.05093 0.02691 0.05 0.02483 0.04746 C 0.02014 0.04167 0.01719 0.0301 0.01233 0.02685 C 0.01094 0.01852 0.00695 0.01343 0.00434 0.00625 C 0.00295 -0.00162 0.00434 0.00486 0.00139 -0.00254 C 0.0007 -0.00393 -3.05556E-6 -0.00694 -3.05556E-6 -0.00671 " pathEditMode="relative" rAng="0" ptsTypes="fffffffffffffffffffA">
                                      <p:cBhvr>
                                        <p:cTn id="43" dur="250" fill="hold"/>
                                        <p:tgtEl>
                                          <p:spTgt spid="255"/>
                                        </p:tgtEl>
                                        <p:attrNameLst>
                                          <p:attrName>ppt_x</p:attrName>
                                          <p:attrName>ppt_y</p:attrName>
                                        </p:attrNameLst>
                                      </p:cBhvr>
                                      <p:rCtr x="-15972" y="6458"/>
                                    </p:animMotion>
                                  </p:childTnLst>
                                </p:cTn>
                              </p:par>
                            </p:childTnLst>
                          </p:cTn>
                        </p:par>
                        <p:par>
                          <p:cTn id="44" fill="hold">
                            <p:stCondLst>
                              <p:cond delay="2250"/>
                            </p:stCondLst>
                            <p:childTnLst>
                              <p:par>
                                <p:cTn id="45" presetID="1" presetClass="entr" presetSubtype="0" fill="hold" nodeType="afterEffect">
                                  <p:stCondLst>
                                    <p:cond delay="0"/>
                                  </p:stCondLst>
                                  <p:childTnLst>
                                    <p:set>
                                      <p:cBhvr>
                                        <p:cTn id="46" dur="1" fill="hold">
                                          <p:stCondLst>
                                            <p:cond delay="0"/>
                                          </p:stCondLst>
                                        </p:cTn>
                                        <p:tgtEl>
                                          <p:spTgt spid="266"/>
                                        </p:tgtEl>
                                        <p:attrNameLst>
                                          <p:attrName>style.visibility</p:attrName>
                                        </p:attrNameLst>
                                      </p:cBhvr>
                                      <p:to>
                                        <p:strVal val="visible"/>
                                      </p:to>
                                    </p:set>
                                  </p:childTnLst>
                                </p:cTn>
                              </p:par>
                            </p:childTnLst>
                          </p:cTn>
                        </p:par>
                        <p:par>
                          <p:cTn id="47" fill="hold">
                            <p:stCondLst>
                              <p:cond delay="2250"/>
                            </p:stCondLst>
                            <p:childTnLst>
                              <p:par>
                                <p:cTn id="48" presetID="0" presetClass="path" presetSubtype="0" accel="50000" decel="50000" fill="hold" nodeType="afterEffect">
                                  <p:stCondLst>
                                    <p:cond delay="0"/>
                                  </p:stCondLst>
                                  <p:childTnLst>
                                    <p:animMotion origin="layout" path="M 0.32361 -0.15787 C 0.32327 -0.15509 0.32344 -0.15185 0.32275 -0.14907 C 0.32188 -0.14537 0.31441 -0.13472 0.31406 -0.13426 C 0.30834 -0.12662 0.30434 -0.11713 0.29722 -0.11365 C 0.2816 -0.09444 0.26528 -0.08102 0.24896 -0.06458 C 0.22691 -0.04259 0.20504 -0.01412 0.18038 -0.00694 C 0.16719 0.00185 0.154 0.0088 0.14011 0.01227 C 0.13038 0.01829 0.11979 0.02361 0.10955 0.02709 C 0.10295 0.03611 0.08594 0.0331 0.08594 0.03334 C 0.07639 0.03264 0.06667 0.03287 0.05695 0.03148 C 0.05209 0.03079 0.04306 0.0257 0.04306 0.02593 C 0.03733 0.0213 0.03212 0.0206 0.02622 0.01968 C 0.01962 0.01621 0.0224 0.01806 0.01823 0.01528 C 0.01719 0.01389 0.01632 0.01181 0.01528 0.01088 C 0.01337 0.00926 0.00938 0.00787 0.00938 0.0081 C 0.00799 0.00579 0.00677 0.00324 0.00504 0.00185 C 0.00035 -0.00115 0.00174 0.00116 -2.22222E-6 -0.00254 " pathEditMode="relative" rAng="0" ptsTypes="ffffffffffffffffA">
                                      <p:cBhvr>
                                        <p:cTn id="49" dur="250" fill="hold"/>
                                        <p:tgtEl>
                                          <p:spTgt spid="266"/>
                                        </p:tgtEl>
                                        <p:attrNameLst>
                                          <p:attrName>ppt_x</p:attrName>
                                          <p:attrName>ppt_y</p:attrName>
                                        </p:attrNameLst>
                                      </p:cBhvr>
                                      <p:rCtr x="-16181" y="9699"/>
                                    </p:animMotion>
                                  </p:childTnLst>
                                </p:cTn>
                              </p:par>
                              <p:par>
                                <p:cTn id="50" presetID="6" presetClass="emph" presetSubtype="0" fill="hold" nodeType="withEffect">
                                  <p:stCondLst>
                                    <p:cond delay="0"/>
                                  </p:stCondLst>
                                  <p:childTnLst>
                                    <p:animScale>
                                      <p:cBhvr>
                                        <p:cTn id="51" dur="1000" fill="hold"/>
                                        <p:tgtEl>
                                          <p:spTgt spid="3"/>
                                        </p:tgtEl>
                                      </p:cBhvr>
                                      <p:by x="150000" y="150000"/>
                                    </p:animScale>
                                  </p:childTnLst>
                                </p:cTn>
                              </p:par>
                            </p:childTnLst>
                          </p:cTn>
                        </p:par>
                        <p:par>
                          <p:cTn id="52" fill="hold">
                            <p:stCondLst>
                              <p:cond delay="3250"/>
                            </p:stCondLst>
                            <p:childTnLst>
                              <p:par>
                                <p:cTn id="53" presetID="1" presetClass="entr" presetSubtype="0" fill="hold" nodeType="afterEffect">
                                  <p:stCondLst>
                                    <p:cond delay="0"/>
                                  </p:stCondLst>
                                  <p:childTnLst>
                                    <p:set>
                                      <p:cBhvr>
                                        <p:cTn id="54" dur="1" fill="hold">
                                          <p:stCondLst>
                                            <p:cond delay="0"/>
                                          </p:stCondLst>
                                        </p:cTn>
                                        <p:tgtEl>
                                          <p:spTgt spid="277"/>
                                        </p:tgtEl>
                                        <p:attrNameLst>
                                          <p:attrName>style.visibility</p:attrName>
                                        </p:attrNameLst>
                                      </p:cBhvr>
                                      <p:to>
                                        <p:strVal val="visible"/>
                                      </p:to>
                                    </p:set>
                                  </p:childTnLst>
                                </p:cTn>
                              </p:par>
                            </p:childTnLst>
                          </p:cTn>
                        </p:par>
                        <p:par>
                          <p:cTn id="55" fill="hold">
                            <p:stCondLst>
                              <p:cond delay="3250"/>
                            </p:stCondLst>
                            <p:childTnLst>
                              <p:par>
                                <p:cTn id="56" presetID="0" presetClass="path" presetSubtype="0" accel="50000" decel="50000" fill="hold" nodeType="afterEffect">
                                  <p:stCondLst>
                                    <p:cond delay="0"/>
                                  </p:stCondLst>
                                  <p:childTnLst>
                                    <p:animMotion origin="layout" path="M 0.15955 0.06365 C 0.15642 0.0618 0.15364 0.05926 0.15035 0.05763 C 0.14548 0.05532 0.13993 0.05578 0.13507 0.05347 C 0.12378 0.04838 0.11389 0.04051 0.10243 0.0375 C 0.09653 0.03032 0.08854 0.03101 0.08142 0.02731 C 0.06562 0.01875 0.04826 0.01319 0.0316 0.00972 C 0.02482 0.00625 0.01892 0.00254 0.01163 0.00115 C 0.00781 0.00046 1.94444E-6 -0.00024 1.94444E-6 4.07407E-6 " pathEditMode="relative" rAng="0" ptsTypes="fffffffA">
                                      <p:cBhvr>
                                        <p:cTn id="57" dur="250" fill="hold"/>
                                        <p:tgtEl>
                                          <p:spTgt spid="277"/>
                                        </p:tgtEl>
                                        <p:attrNameLst>
                                          <p:attrName>ppt_x</p:attrName>
                                          <p:attrName>ppt_y</p:attrName>
                                        </p:attrNameLst>
                                      </p:cBhvr>
                                      <p:rCtr x="-7986" y="-3194"/>
                                    </p:animMotion>
                                  </p:childTnLst>
                                </p:cTn>
                              </p:par>
                            </p:childTnLst>
                          </p:cTn>
                        </p:par>
                        <p:par>
                          <p:cTn id="58" fill="hold">
                            <p:stCondLst>
                              <p:cond delay="3500"/>
                            </p:stCondLst>
                            <p:childTnLst>
                              <p:par>
                                <p:cTn id="59" presetID="1" presetClass="entr" presetSubtype="0" fill="hold" nodeType="afterEffect">
                                  <p:stCondLst>
                                    <p:cond delay="0"/>
                                  </p:stCondLst>
                                  <p:childTnLst>
                                    <p:set>
                                      <p:cBhvr>
                                        <p:cTn id="60" dur="1" fill="hold">
                                          <p:stCondLst>
                                            <p:cond delay="0"/>
                                          </p:stCondLst>
                                        </p:cTn>
                                        <p:tgtEl>
                                          <p:spTgt spid="288"/>
                                        </p:tgtEl>
                                        <p:attrNameLst>
                                          <p:attrName>style.visibility</p:attrName>
                                        </p:attrNameLst>
                                      </p:cBhvr>
                                      <p:to>
                                        <p:strVal val="visible"/>
                                      </p:to>
                                    </p:set>
                                  </p:childTnLst>
                                </p:cTn>
                              </p:par>
                            </p:childTnLst>
                          </p:cTn>
                        </p:par>
                        <p:par>
                          <p:cTn id="61" fill="hold">
                            <p:stCondLst>
                              <p:cond delay="3500"/>
                            </p:stCondLst>
                            <p:childTnLst>
                              <p:par>
                                <p:cTn id="62" presetID="0" presetClass="path" presetSubtype="0" accel="50000" decel="50000" fill="hold" nodeType="afterEffect">
                                  <p:stCondLst>
                                    <p:cond delay="0"/>
                                  </p:stCondLst>
                                  <p:childTnLst>
                                    <p:animMotion origin="layout" path="M 0.1658 -0.05973 C 0.16111 -0.0551 0.15712 -0.05371 0.15173 -0.05162 C 0.15087 -0.05116 0.15 -0.05093 0.14896 -0.05024 C 0.14757 -0.04931 0.14618 -0.047 0.14462 -0.0463 C 0.14253 -0.04514 0.13993 -0.04537 0.13767 -0.04491 C 0.12309 -0.03519 0.1059 -0.02987 0.09028 -0.02593 C 0.08559 -0.02477 0.08073 -0.02477 0.07621 -0.02315 C 0.06024 -0.01783 0.0441 -0.01274 0.02795 -0.00973 C 0.02101 -0.00602 0.01423 -0.00417 0.00694 -0.00278 C 0.00104 0.00023 0.00364 4.44444E-6 1.94444E-6 4.44444E-6 " pathEditMode="relative" rAng="0" ptsTypes="fffffffffA">
                                      <p:cBhvr>
                                        <p:cTn id="63" dur="250" fill="hold"/>
                                        <p:tgtEl>
                                          <p:spTgt spid="288"/>
                                        </p:tgtEl>
                                        <p:attrNameLst>
                                          <p:attrName>ppt_x</p:attrName>
                                          <p:attrName>ppt_y</p:attrName>
                                        </p:attrNameLst>
                                      </p:cBhvr>
                                      <p:rCtr x="-8299" y="2986"/>
                                    </p:animMotion>
                                  </p:childTnLst>
                                </p:cTn>
                              </p:par>
                            </p:childTnLst>
                          </p:cTn>
                        </p:par>
                        <p:par>
                          <p:cTn id="64" fill="hold">
                            <p:stCondLst>
                              <p:cond delay="3750"/>
                            </p:stCondLst>
                            <p:childTnLst>
                              <p:par>
                                <p:cTn id="65" presetID="1" presetClass="entr" presetSubtype="0" fill="hold" nodeType="afterEffect">
                                  <p:stCondLst>
                                    <p:cond delay="0"/>
                                  </p:stCondLst>
                                  <p:childTnLst>
                                    <p:set>
                                      <p:cBhvr>
                                        <p:cTn id="66" dur="1" fill="hold">
                                          <p:stCondLst>
                                            <p:cond delay="0"/>
                                          </p:stCondLst>
                                        </p:cTn>
                                        <p:tgtEl>
                                          <p:spTgt spid="299"/>
                                        </p:tgtEl>
                                        <p:attrNameLst>
                                          <p:attrName>style.visibility</p:attrName>
                                        </p:attrNameLst>
                                      </p:cBhvr>
                                      <p:to>
                                        <p:strVal val="visible"/>
                                      </p:to>
                                    </p:set>
                                  </p:childTnLst>
                                </p:cTn>
                              </p:par>
                            </p:childTnLst>
                          </p:cTn>
                        </p:par>
                        <p:par>
                          <p:cTn id="67" fill="hold">
                            <p:stCondLst>
                              <p:cond delay="3750"/>
                            </p:stCondLst>
                            <p:childTnLst>
                              <p:par>
                                <p:cTn id="68" presetID="0" presetClass="path" presetSubtype="0" accel="50000" decel="50000" fill="hold" nodeType="afterEffect">
                                  <p:stCondLst>
                                    <p:cond delay="0"/>
                                  </p:stCondLst>
                                  <p:childTnLst>
                                    <p:animMotion origin="layout" path="M 0.17378 -0.1801 C 0.16927 -0.17801 0.16406 -0.17593 0.15972 -0.17338 C 0.14982 -0.16737 0.15902 -0.17153 0.15017 -0.16528 C 0.146 -0.16227 0.14149 -0.15996 0.13715 -0.15718 C 0.12604 -0.15024 0.11336 -0.14514 0.10243 -0.13681 C 0.10104 -0.13565 0.09965 -0.1338 0.09809 -0.13287 C 0.09531 -0.13102 0.09357 -0.13218 0.09114 -0.1301 C 0.08402 -0.12408 0.07691 -0.1176 0.06944 -0.1125 C 0.06614 -0.11019 0.06215 -0.10834 0.05902 -0.10579 C 0.05347 -0.10093 0.04097 -0.09005 0.03732 -0.08403 C 0.03333 -0.07801 0.02986 -0.0713 0.02604 -0.06505 C 0.02309 -0.06065 0.02083 -0.05625 0.01822 -0.05162 C 0.01649 -0.04862 0.01302 -0.04352 0.01302 -0.04329 C 0.01076 -0.03357 0.0125 -0.03727 0.00868 -0.03125 C 0.00729 -0.02547 0.00607 -0.02037 0.00434 -0.01505 C 0.00295 -0.01065 4.72222E-6 -0.0051 4.72222E-6 4.07407E-6 " pathEditMode="relative" rAng="0" ptsTypes="fffffffffffffffA">
                                      <p:cBhvr>
                                        <p:cTn id="69" dur="250" fill="hold"/>
                                        <p:tgtEl>
                                          <p:spTgt spid="299"/>
                                        </p:tgtEl>
                                        <p:attrNameLst>
                                          <p:attrName>ppt_x</p:attrName>
                                          <p:attrName>ppt_y</p:attrName>
                                        </p:attrNameLst>
                                      </p:cBhvr>
                                      <p:rCtr x="-8698" y="9005"/>
                                    </p:animMotion>
                                  </p:childTnLst>
                                </p:cTn>
                              </p:par>
                            </p:childTnLst>
                          </p:cTn>
                        </p:par>
                        <p:par>
                          <p:cTn id="70" fill="hold">
                            <p:stCondLst>
                              <p:cond delay="4000"/>
                            </p:stCondLst>
                            <p:childTnLst>
                              <p:par>
                                <p:cTn id="71" presetID="1" presetClass="entr" presetSubtype="0" fill="hold" nodeType="afterEffect">
                                  <p:stCondLst>
                                    <p:cond delay="0"/>
                                  </p:stCondLst>
                                  <p:childTnLst>
                                    <p:set>
                                      <p:cBhvr>
                                        <p:cTn id="72" dur="1" fill="hold">
                                          <p:stCondLst>
                                            <p:cond delay="0"/>
                                          </p:stCondLst>
                                        </p:cTn>
                                        <p:tgtEl>
                                          <p:spTgt spid="310"/>
                                        </p:tgtEl>
                                        <p:attrNameLst>
                                          <p:attrName>style.visibility</p:attrName>
                                        </p:attrNameLst>
                                      </p:cBhvr>
                                      <p:to>
                                        <p:strVal val="visible"/>
                                      </p:to>
                                    </p:set>
                                  </p:childTnLst>
                                </p:cTn>
                              </p:par>
                            </p:childTnLst>
                          </p:cTn>
                        </p:par>
                        <p:par>
                          <p:cTn id="73" fill="hold">
                            <p:stCondLst>
                              <p:cond delay="4000"/>
                            </p:stCondLst>
                            <p:childTnLst>
                              <p:par>
                                <p:cTn id="74" presetID="0" presetClass="path" presetSubtype="0" accel="50000" decel="50000" fill="hold" nodeType="afterEffect">
                                  <p:stCondLst>
                                    <p:cond delay="0"/>
                                  </p:stCondLst>
                                  <p:childTnLst>
                                    <p:animMotion origin="layout" path="M 0.1599 -0.31273 C 0.15538 -0.30717 0.15052 -0.30462 0.14566 -0.30162 C 0.14392 -0.30046 0.14271 -0.29745 0.14115 -0.29583 C 0.1375 -0.29236 0.13663 -0.29421 0.13368 -0.29027 C 0.13281 -0.28912 0.13229 -0.28703 0.13142 -0.28611 C 0.12917 -0.28356 0.12778 -0.28379 0.12552 -0.28194 C 0.12205 -0.27916 0.11892 -0.27546 0.1158 -0.27199 C 0.10903 -0.26458 0.10208 -0.25625 0.09479 -0.25092 C 0.09306 -0.24606 0.08733 -0.24097 0.08733 -0.24074 C 0.08351 -0.23194 0.08125 -0.23287 0.07691 -0.22546 C 0.07344 -0.21967 0.0717 -0.21435 0.06719 -0.21134 C 0.06424 -0.20578 0.06233 -0.2 0.05833 -0.19722 C 0.05382 -0.18912 0.05035 -0.18009 0.04705 -0.1706 C 0.04531 -0.1655 0.04236 -0.16111 0.04028 -0.15648 C 0.03629 -0.14675 0.03386 -0.13541 0.02847 -0.12824 C 0.02535 -0.11944 0.02083 -0.11226 0.01788 -0.103 C 0.01406 -0.09027 0.01094 -0.07777 0.00747 -0.06481 C 0.00608 -0.05902 0.0033 -0.05439 0.00226 -0.04791 C 0.00122 -0.04143 0.00035 -0.03495 -0.00069 -0.02824 C -0.00226 -0.01944 -0.00069 -0.00949 -0.00069 -4.81481E-6 " pathEditMode="relative" rAng="0" ptsTypes="fffffffffffffffffffA">
                                      <p:cBhvr>
                                        <p:cTn id="75" dur="250" fill="hold"/>
                                        <p:tgtEl>
                                          <p:spTgt spid="310"/>
                                        </p:tgtEl>
                                        <p:attrNameLst>
                                          <p:attrName>ppt_x</p:attrName>
                                          <p:attrName>ppt_y</p:attrName>
                                        </p:attrNameLst>
                                      </p:cBhvr>
                                      <p:rCtr x="-8108" y="15625"/>
                                    </p:animMotion>
                                  </p:childTnLst>
                                </p:cTn>
                              </p:par>
                            </p:childTnLst>
                          </p:cTn>
                        </p:par>
                        <p:par>
                          <p:cTn id="76" fill="hold">
                            <p:stCondLst>
                              <p:cond delay="4250"/>
                            </p:stCondLst>
                            <p:childTnLst>
                              <p:par>
                                <p:cTn id="77" presetID="1" presetClass="entr" presetSubtype="0" fill="hold" nodeType="afterEffect">
                                  <p:stCondLst>
                                    <p:cond delay="0"/>
                                  </p:stCondLst>
                                  <p:childTnLst>
                                    <p:set>
                                      <p:cBhvr>
                                        <p:cTn id="78" dur="1" fill="hold">
                                          <p:stCondLst>
                                            <p:cond delay="0"/>
                                          </p:stCondLst>
                                        </p:cTn>
                                        <p:tgtEl>
                                          <p:spTgt spid="442"/>
                                        </p:tgtEl>
                                        <p:attrNameLst>
                                          <p:attrName>style.visibility</p:attrName>
                                        </p:attrNameLst>
                                      </p:cBhvr>
                                      <p:to>
                                        <p:strVal val="visible"/>
                                      </p:to>
                                    </p:set>
                                  </p:childTnLst>
                                </p:cTn>
                              </p:par>
                            </p:childTnLst>
                          </p:cTn>
                        </p:par>
                        <p:par>
                          <p:cTn id="79" fill="hold">
                            <p:stCondLst>
                              <p:cond delay="4250"/>
                            </p:stCondLst>
                            <p:childTnLst>
                              <p:par>
                                <p:cTn id="80" presetID="0" presetClass="path" presetSubtype="0" accel="50000" decel="50000" fill="hold" nodeType="afterEffect">
                                  <p:stCondLst>
                                    <p:cond delay="0"/>
                                  </p:stCondLst>
                                  <p:childTnLst>
                                    <p:animMotion origin="layout" path="M 0.16545 -0.42315 C 0.1618 -0.41227 0.15347 -0.40393 0.14704 -0.39745 C 0.13784 -0.38842 0.12968 -0.37662 0.12031 -0.36898 C 0.11718 -0.3618 0.10972 -0.35347 0.10434 -0.35 C 0.10104 -0.3419 0.09548 -0.33727 0.09097 -0.33102 C 0.0875 -0.32615 0.08628 -0.32106 0.08177 -0.31736 C 0.07934 -0.30926 0.07604 -0.30578 0.07256 -0.29838 C 0.06684 -0.28703 0.07586 -0.29884 0.06753 -0.28889 C 0.0651 -0.28102 0.06197 -0.27546 0.05833 -0.26875 C 0.05625 -0.25764 0.05138 -0.24583 0.04756 -0.23611 C 0.04479 -0.22916 0.04322 -0.22129 0.04079 -0.21435 C 0.03802 -0.20625 0.03506 -0.19838 0.03246 -0.19004 C 0.03159 -0.18171 0.02899 -0.17801 0.02673 -0.17106 C 0.02378 -0.1625 0.02604 -0.1662 0.02413 -0.1574 C 0.02291 -0.15115 0.02066 -0.1449 0.01822 -0.13981 C 0.01684 -0.1324 0.01614 -0.12546 0.01406 -0.11805 C 0.01388 -0.11551 0.01388 -0.11273 0.01336 -0.10995 C 0.01302 -0.10833 0.0118 -0.1074 0.01163 -0.10578 C 0.00954 -0.0956 0.00885 -0.08403 0.00659 -0.07338 C 0.00451 -0.04884 4.72222E-6 -0.02477 4.72222E-6 -2.59259E-6 " pathEditMode="relative" rAng="0" ptsTypes="fffffffffffffffffffA">
                                      <p:cBhvr>
                                        <p:cTn id="81" dur="250" fill="hold"/>
                                        <p:tgtEl>
                                          <p:spTgt spid="442"/>
                                        </p:tgtEl>
                                        <p:attrNameLst>
                                          <p:attrName>ppt_x</p:attrName>
                                          <p:attrName>ppt_y</p:attrName>
                                        </p:attrNameLst>
                                      </p:cBhvr>
                                      <p:rCtr x="-8281" y="21157"/>
                                    </p:animMotion>
                                  </p:childTnLst>
                                </p:cTn>
                              </p:par>
                            </p:childTnLst>
                          </p:cTn>
                        </p:par>
                        <p:par>
                          <p:cTn id="82" fill="hold">
                            <p:stCondLst>
                              <p:cond delay="4500"/>
                            </p:stCondLst>
                            <p:childTnLst>
                              <p:par>
                                <p:cTn id="83" presetID="1" presetClass="entr" presetSubtype="0" fill="hold" nodeType="afterEffect">
                                  <p:stCondLst>
                                    <p:cond delay="0"/>
                                  </p:stCondLst>
                                  <p:childTnLst>
                                    <p:set>
                                      <p:cBhvr>
                                        <p:cTn id="84" dur="1" fill="hold">
                                          <p:stCondLst>
                                            <p:cond delay="0"/>
                                          </p:stCondLst>
                                        </p:cTn>
                                        <p:tgtEl>
                                          <p:spTgt spid="464"/>
                                        </p:tgtEl>
                                        <p:attrNameLst>
                                          <p:attrName>style.visibility</p:attrName>
                                        </p:attrNameLst>
                                      </p:cBhvr>
                                      <p:to>
                                        <p:strVal val="visible"/>
                                      </p:to>
                                    </p:set>
                                  </p:childTnLst>
                                </p:cTn>
                              </p:par>
                            </p:childTnLst>
                          </p:cTn>
                        </p:par>
                        <p:par>
                          <p:cTn id="85" fill="hold">
                            <p:stCondLst>
                              <p:cond delay="4500"/>
                            </p:stCondLst>
                            <p:childTnLst>
                              <p:par>
                                <p:cTn id="86" presetID="0" presetClass="path" presetSubtype="0" accel="50000" decel="50000" fill="hold" nodeType="afterEffect">
                                  <p:stCondLst>
                                    <p:cond delay="0"/>
                                  </p:stCondLst>
                                  <p:childTnLst>
                                    <p:animMotion origin="layout" path="M 0.17396 -0.54746 C 0.1717 -0.53773 0.16372 -0.53287 0.15747 -0.52963 C 0.15608 -0.52639 0.15139 -0.52037 0.14931 -0.51852 C 0.14757 -0.51713 0.14375 -0.51574 0.14375 -0.51551 C 0.13889 -0.50556 0.13056 -0.5 0.12465 -0.49097 C 0.10886 -0.4669 0.09288 -0.44236 0.0783 -0.41621 C 0.06771 -0.39746 0.05834 -0.37709 0.04913 -0.35695 C 0.04254 -0.34236 0.03715 -0.32871 0.0309 -0.31412 C 0.02986 -0.31158 0.02813 -0.30972 0.02726 -0.30718 C 0.02361 -0.29584 0.02292 -0.28634 0.01806 -0.27662 C 0.01545 -0.26065 0.01979 -0.28403 0.01441 -0.26435 C 0.01268 -0.25718 0.01233 -0.25209 0.0099 -0.24491 C 0.00747 -0.22685 0.00903 -0.23542 0.00538 -0.21875 C 0.00452 -0.20116 0.00226 -0.18472 -1.66667E-6 -0.16759 C 0.00035 -0.14028 0.00226 -0.1132 0.00261 -0.08611 C 0.00295 -0.06065 0.00226 -0.03542 0.00174 -0.00996 C 0.00174 -0.00648 -1.66667E-6 -0.00023 -1.66667E-6 -0.00023 " pathEditMode="relative" rAng="0" ptsTypes="ffffffffffffffffA">
                                      <p:cBhvr>
                                        <p:cTn id="87" dur="250" fill="hold"/>
                                        <p:tgtEl>
                                          <p:spTgt spid="464"/>
                                        </p:tgtEl>
                                        <p:attrNameLst>
                                          <p:attrName>ppt_x</p:attrName>
                                          <p:attrName>ppt_y</p:attrName>
                                        </p:attrNameLst>
                                      </p:cBhvr>
                                      <p:rCtr x="-8698" y="273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66" grpI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786063" y="-9525"/>
            <a:ext cx="4791075" cy="6854825"/>
            <a:chOff x="2786063" y="-9525"/>
            <a:chExt cx="4791075" cy="6854825"/>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rcRect l="48784" t="15994" r="4961" b="7698"/>
            <a:stretch>
              <a:fillRect/>
            </a:stretch>
          </p:blipFill>
          <p:spPr bwMode="auto">
            <a:xfrm>
              <a:off x="2786063" y="-9525"/>
              <a:ext cx="4791075"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6063" y="568460"/>
              <a:ext cx="1800225" cy="428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554166" y="17834"/>
            <a:ext cx="1313234" cy="853602"/>
          </a:xfrm>
          <a:prstGeom prst="rect">
            <a:avLst/>
          </a:prstGeom>
          <a:ln>
            <a:noFill/>
          </a:ln>
        </p:spPr>
      </p:pic>
      <p:pic>
        <p:nvPicPr>
          <p:cNvPr id="7" name="Picture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27561" y="5868244"/>
            <a:ext cx="1035039" cy="989756"/>
          </a:xfrm>
          <a:prstGeom prst="rect">
            <a:avLst/>
          </a:prstGeom>
          <a:ln>
            <a:solidFill>
              <a:schemeClr val="tx1"/>
            </a:solidFill>
          </a:ln>
        </p:spPr>
      </p:pic>
      <p:pic>
        <p:nvPicPr>
          <p:cNvPr id="2050" name="Picture 2" descr="C:\Users\kelton.UAMPS\AppData\Local\Microsoft\Windows\Temporary Internet Files\Content.IE5\9GUHHRGL\MC900183472[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71227" y="2473649"/>
            <a:ext cx="1177173" cy="118610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858001" y="5899813"/>
            <a:ext cx="1905000" cy="923780"/>
          </a:xfrm>
          <a:prstGeom prst="rect">
            <a:avLst/>
          </a:prstGeom>
          <a:noFill/>
          <a:ln>
            <a:solidFill>
              <a:schemeClr val="tx1"/>
            </a:solidFill>
          </a:ln>
        </p:spPr>
      </p:pic>
      <p:pic>
        <p:nvPicPr>
          <p:cNvPr id="3" name="Picture 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flipH="1">
            <a:off x="3373076" y="1950894"/>
            <a:ext cx="589323" cy="718975"/>
          </a:xfrm>
          <a:prstGeom prst="rect">
            <a:avLst/>
          </a:prstGeom>
        </p:spPr>
      </p:pic>
      <p:pic>
        <p:nvPicPr>
          <p:cNvPr id="10" name="Picture 9"/>
          <p:cNvPicPr>
            <a:picLocks noChangeAspect="1"/>
          </p:cNvPicPr>
          <p:nvPr/>
        </p:nvPicPr>
        <p:blipFill rotWithShape="1">
          <a:blip r:embed="rId10" cstate="print">
            <a:extLst>
              <a:ext uri="{28A0092B-C50C-407E-A947-70E740481C1C}">
                <a14:useLocalDpi xmlns:a14="http://schemas.microsoft.com/office/drawing/2010/main" val="0"/>
              </a:ext>
            </a:extLst>
          </a:blip>
          <a:srcRect t="-1" b="7443"/>
          <a:stretch/>
        </p:blipFill>
        <p:spPr>
          <a:xfrm>
            <a:off x="4033465" y="2747004"/>
            <a:ext cx="520701" cy="640080"/>
          </a:xfrm>
          <a:prstGeom prst="rect">
            <a:avLst/>
          </a:prstGeom>
        </p:spPr>
      </p:pic>
      <p:pic>
        <p:nvPicPr>
          <p:cNvPr id="19" name="Picture 18"/>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400800" y="1066800"/>
            <a:ext cx="762001" cy="495301"/>
          </a:xfrm>
          <a:prstGeom prst="rect">
            <a:avLst/>
          </a:prstGeom>
          <a:ln>
            <a:noFill/>
          </a:ln>
        </p:spPr>
      </p:pic>
      <p:grpSp>
        <p:nvGrpSpPr>
          <p:cNvPr id="266" name="Group 265"/>
          <p:cNvGrpSpPr/>
          <p:nvPr/>
        </p:nvGrpSpPr>
        <p:grpSpPr>
          <a:xfrm>
            <a:off x="165798" y="782772"/>
            <a:ext cx="1343240" cy="794650"/>
            <a:chOff x="201755" y="2209800"/>
            <a:chExt cx="1343240" cy="794650"/>
          </a:xfrm>
        </p:grpSpPr>
        <p:grpSp>
          <p:nvGrpSpPr>
            <p:cNvPr id="267" name="Group 266"/>
            <p:cNvGrpSpPr>
              <a:grpSpLocks noChangeAspect="1"/>
            </p:cNvGrpSpPr>
            <p:nvPr/>
          </p:nvGrpSpPr>
          <p:grpSpPr>
            <a:xfrm>
              <a:off x="201755" y="2209800"/>
              <a:ext cx="556649" cy="794650"/>
              <a:chOff x="381000" y="728737"/>
              <a:chExt cx="3690729" cy="5021357"/>
            </a:xfrm>
          </p:grpSpPr>
          <p:grpSp>
            <p:nvGrpSpPr>
              <p:cNvPr id="269" name="Group 268"/>
              <p:cNvGrpSpPr>
                <a:grpSpLocks noChangeAspect="1"/>
              </p:cNvGrpSpPr>
              <p:nvPr/>
            </p:nvGrpSpPr>
            <p:grpSpPr bwMode="auto">
              <a:xfrm>
                <a:off x="381000" y="728737"/>
                <a:ext cx="3690729" cy="5021357"/>
                <a:chOff x="346" y="2208"/>
                <a:chExt cx="1201" cy="1634"/>
              </a:xfrm>
            </p:grpSpPr>
            <p:sp>
              <p:nvSpPr>
                <p:cNvPr id="271"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2" name="Freeform 271"/>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3" name="Freeform 272"/>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4"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5"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6"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270" name="Picture 269"/>
              <p:cNvPicPr>
                <a:picLocks noChangeAspect="1"/>
              </p:cNvPicPr>
              <p:nvPr/>
            </p:nvPicPr>
            <p:blipFill>
              <a:blip r:embed="rId12" cstate="print">
                <a:extLst>
                  <a:ext uri="{BEBA8EAE-BF5A-486C-A8C5-ECC9F3942E4B}">
                    <a14:imgProps xmlns:a14="http://schemas.microsoft.com/office/drawing/2010/main">
                      <a14:imgLayer r:embed="rId13">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68" name="TextBox 267"/>
            <p:cNvSpPr txBox="1"/>
            <p:nvPr/>
          </p:nvSpPr>
          <p:spPr>
            <a:xfrm>
              <a:off x="758404" y="2446382"/>
              <a:ext cx="78659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Hour 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$32</a:t>
              </a:r>
            </a:p>
          </p:txBody>
        </p:sp>
      </p:grpSp>
      <p:grpSp>
        <p:nvGrpSpPr>
          <p:cNvPr id="414" name="Group 413"/>
          <p:cNvGrpSpPr/>
          <p:nvPr/>
        </p:nvGrpSpPr>
        <p:grpSpPr>
          <a:xfrm>
            <a:off x="166725" y="1534793"/>
            <a:ext cx="1343240" cy="794650"/>
            <a:chOff x="201755" y="2209800"/>
            <a:chExt cx="1343240" cy="794650"/>
          </a:xfrm>
        </p:grpSpPr>
        <p:grpSp>
          <p:nvGrpSpPr>
            <p:cNvPr id="415" name="Group 414"/>
            <p:cNvGrpSpPr>
              <a:grpSpLocks noChangeAspect="1"/>
            </p:cNvGrpSpPr>
            <p:nvPr/>
          </p:nvGrpSpPr>
          <p:grpSpPr>
            <a:xfrm>
              <a:off x="201755" y="2209800"/>
              <a:ext cx="556649" cy="794650"/>
              <a:chOff x="381000" y="728737"/>
              <a:chExt cx="3690729" cy="5021357"/>
            </a:xfrm>
          </p:grpSpPr>
          <p:grpSp>
            <p:nvGrpSpPr>
              <p:cNvPr id="417" name="Group 416"/>
              <p:cNvGrpSpPr>
                <a:grpSpLocks noChangeAspect="1"/>
              </p:cNvGrpSpPr>
              <p:nvPr/>
            </p:nvGrpSpPr>
            <p:grpSpPr bwMode="auto">
              <a:xfrm>
                <a:off x="381000" y="728737"/>
                <a:ext cx="3690729" cy="5021357"/>
                <a:chOff x="346" y="2208"/>
                <a:chExt cx="1201" cy="1634"/>
              </a:xfrm>
            </p:grpSpPr>
            <p:sp>
              <p:nvSpPr>
                <p:cNvPr id="41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20" name="Freeform 41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21" name="Freeform 420"/>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22"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23"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24"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18" name="Picture 417"/>
              <p:cNvPicPr>
                <a:picLocks noChangeAspect="1"/>
              </p:cNvPicPr>
              <p:nvPr/>
            </p:nvPicPr>
            <p:blipFill>
              <a:blip r:embed="rId12" cstate="print">
                <a:extLst>
                  <a:ext uri="{BEBA8EAE-BF5A-486C-A8C5-ECC9F3942E4B}">
                    <a14:imgProps xmlns:a14="http://schemas.microsoft.com/office/drawing/2010/main">
                      <a14:imgLayer r:embed="rId13">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16" name="TextBox 415"/>
            <p:cNvSpPr txBox="1"/>
            <p:nvPr/>
          </p:nvSpPr>
          <p:spPr>
            <a:xfrm>
              <a:off x="758404" y="2446382"/>
              <a:ext cx="78659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Hour 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$30</a:t>
              </a:r>
            </a:p>
          </p:txBody>
        </p:sp>
      </p:grpSp>
      <p:grpSp>
        <p:nvGrpSpPr>
          <p:cNvPr id="425" name="Group 424"/>
          <p:cNvGrpSpPr/>
          <p:nvPr/>
        </p:nvGrpSpPr>
        <p:grpSpPr>
          <a:xfrm>
            <a:off x="202187" y="2306167"/>
            <a:ext cx="1343240" cy="794650"/>
            <a:chOff x="201755" y="2209800"/>
            <a:chExt cx="1343240" cy="794650"/>
          </a:xfrm>
        </p:grpSpPr>
        <p:grpSp>
          <p:nvGrpSpPr>
            <p:cNvPr id="426" name="Group 425"/>
            <p:cNvGrpSpPr>
              <a:grpSpLocks noChangeAspect="1"/>
            </p:cNvGrpSpPr>
            <p:nvPr/>
          </p:nvGrpSpPr>
          <p:grpSpPr>
            <a:xfrm>
              <a:off x="201755" y="2209800"/>
              <a:ext cx="556649" cy="794650"/>
              <a:chOff x="381000" y="728737"/>
              <a:chExt cx="3690729" cy="5021357"/>
            </a:xfrm>
          </p:grpSpPr>
          <p:grpSp>
            <p:nvGrpSpPr>
              <p:cNvPr id="428" name="Group 427"/>
              <p:cNvGrpSpPr>
                <a:grpSpLocks noChangeAspect="1"/>
              </p:cNvGrpSpPr>
              <p:nvPr/>
            </p:nvGrpSpPr>
            <p:grpSpPr bwMode="auto">
              <a:xfrm>
                <a:off x="381000" y="728737"/>
                <a:ext cx="3690729" cy="5021357"/>
                <a:chOff x="346" y="2208"/>
                <a:chExt cx="1201" cy="1634"/>
              </a:xfrm>
            </p:grpSpPr>
            <p:sp>
              <p:nvSpPr>
                <p:cNvPr id="430"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31" name="Freeform 430"/>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53" name="Freeform 452"/>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54"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55"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56"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29" name="Picture 428"/>
              <p:cNvPicPr>
                <a:picLocks noChangeAspect="1"/>
              </p:cNvPicPr>
              <p:nvPr/>
            </p:nvPicPr>
            <p:blipFill>
              <a:blip r:embed="rId12" cstate="print">
                <a:extLst>
                  <a:ext uri="{BEBA8EAE-BF5A-486C-A8C5-ECC9F3942E4B}">
                    <a14:imgProps xmlns:a14="http://schemas.microsoft.com/office/drawing/2010/main">
                      <a14:imgLayer r:embed="rId13">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27" name="TextBox 426"/>
            <p:cNvSpPr txBox="1"/>
            <p:nvPr/>
          </p:nvSpPr>
          <p:spPr>
            <a:xfrm>
              <a:off x="758404" y="2446382"/>
              <a:ext cx="78659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Hour 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$40</a:t>
              </a:r>
            </a:p>
          </p:txBody>
        </p:sp>
      </p:grpSp>
      <p:grpSp>
        <p:nvGrpSpPr>
          <p:cNvPr id="457" name="Group 456"/>
          <p:cNvGrpSpPr/>
          <p:nvPr/>
        </p:nvGrpSpPr>
        <p:grpSpPr>
          <a:xfrm>
            <a:off x="205290" y="3055999"/>
            <a:ext cx="1343240" cy="794650"/>
            <a:chOff x="201755" y="2209800"/>
            <a:chExt cx="1343240" cy="794650"/>
          </a:xfrm>
        </p:grpSpPr>
        <p:grpSp>
          <p:nvGrpSpPr>
            <p:cNvPr id="458" name="Group 457"/>
            <p:cNvGrpSpPr>
              <a:grpSpLocks noChangeAspect="1"/>
            </p:cNvGrpSpPr>
            <p:nvPr/>
          </p:nvGrpSpPr>
          <p:grpSpPr>
            <a:xfrm>
              <a:off x="201755" y="2209800"/>
              <a:ext cx="556649" cy="794650"/>
              <a:chOff x="381000" y="728737"/>
              <a:chExt cx="3690729" cy="5021357"/>
            </a:xfrm>
          </p:grpSpPr>
          <p:grpSp>
            <p:nvGrpSpPr>
              <p:cNvPr id="460" name="Group 459"/>
              <p:cNvGrpSpPr>
                <a:grpSpLocks noChangeAspect="1"/>
              </p:cNvGrpSpPr>
              <p:nvPr/>
            </p:nvGrpSpPr>
            <p:grpSpPr bwMode="auto">
              <a:xfrm>
                <a:off x="381000" y="728737"/>
                <a:ext cx="3690729" cy="5021357"/>
                <a:chOff x="346" y="2208"/>
                <a:chExt cx="1201" cy="1634"/>
              </a:xfrm>
            </p:grpSpPr>
            <p:sp>
              <p:nvSpPr>
                <p:cNvPr id="462"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63" name="Freeform 462"/>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75" name="Freeform 474"/>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76"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77"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78"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61" name="Picture 460"/>
              <p:cNvPicPr>
                <a:picLocks noChangeAspect="1"/>
              </p:cNvPicPr>
              <p:nvPr/>
            </p:nvPicPr>
            <p:blipFill>
              <a:blip r:embed="rId12" cstate="print">
                <a:extLst>
                  <a:ext uri="{BEBA8EAE-BF5A-486C-A8C5-ECC9F3942E4B}">
                    <a14:imgProps xmlns:a14="http://schemas.microsoft.com/office/drawing/2010/main">
                      <a14:imgLayer r:embed="rId13">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59" name="TextBox 458"/>
            <p:cNvSpPr txBox="1"/>
            <p:nvPr/>
          </p:nvSpPr>
          <p:spPr>
            <a:xfrm>
              <a:off x="758404" y="2446382"/>
              <a:ext cx="78659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Hour 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$54</a:t>
              </a:r>
            </a:p>
          </p:txBody>
        </p:sp>
      </p:grpSp>
      <p:grpSp>
        <p:nvGrpSpPr>
          <p:cNvPr id="479" name="Group 478"/>
          <p:cNvGrpSpPr/>
          <p:nvPr/>
        </p:nvGrpSpPr>
        <p:grpSpPr>
          <a:xfrm>
            <a:off x="206217" y="3806276"/>
            <a:ext cx="1343240" cy="794650"/>
            <a:chOff x="201755" y="2209800"/>
            <a:chExt cx="1343240" cy="794650"/>
          </a:xfrm>
        </p:grpSpPr>
        <p:grpSp>
          <p:nvGrpSpPr>
            <p:cNvPr id="480" name="Group 479"/>
            <p:cNvGrpSpPr>
              <a:grpSpLocks noChangeAspect="1"/>
            </p:cNvGrpSpPr>
            <p:nvPr/>
          </p:nvGrpSpPr>
          <p:grpSpPr>
            <a:xfrm>
              <a:off x="201755" y="2209800"/>
              <a:ext cx="556649" cy="794650"/>
              <a:chOff x="381000" y="728737"/>
              <a:chExt cx="3690729" cy="5021357"/>
            </a:xfrm>
          </p:grpSpPr>
          <p:grpSp>
            <p:nvGrpSpPr>
              <p:cNvPr id="482" name="Group 481"/>
              <p:cNvGrpSpPr>
                <a:grpSpLocks noChangeAspect="1"/>
              </p:cNvGrpSpPr>
              <p:nvPr/>
            </p:nvGrpSpPr>
            <p:grpSpPr bwMode="auto">
              <a:xfrm>
                <a:off x="381000" y="728737"/>
                <a:ext cx="3690729" cy="5021357"/>
                <a:chOff x="346" y="2208"/>
                <a:chExt cx="1201" cy="1634"/>
              </a:xfrm>
            </p:grpSpPr>
            <p:sp>
              <p:nvSpPr>
                <p:cNvPr id="484"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85" name="Freeform 484"/>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86" name="Freeform 485"/>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87"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88"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89"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83" name="Picture 482"/>
              <p:cNvPicPr>
                <a:picLocks noChangeAspect="1"/>
              </p:cNvPicPr>
              <p:nvPr/>
            </p:nvPicPr>
            <p:blipFill>
              <a:blip r:embed="rId12" cstate="print">
                <a:extLst>
                  <a:ext uri="{BEBA8EAE-BF5A-486C-A8C5-ECC9F3942E4B}">
                    <a14:imgProps xmlns:a14="http://schemas.microsoft.com/office/drawing/2010/main">
                      <a14:imgLayer r:embed="rId13">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81" name="TextBox 480"/>
            <p:cNvSpPr txBox="1"/>
            <p:nvPr/>
          </p:nvSpPr>
          <p:spPr>
            <a:xfrm>
              <a:off x="758404" y="2446382"/>
              <a:ext cx="78659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Hour 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$62</a:t>
              </a:r>
            </a:p>
          </p:txBody>
        </p:sp>
      </p:grpSp>
      <p:grpSp>
        <p:nvGrpSpPr>
          <p:cNvPr id="490" name="Group 489"/>
          <p:cNvGrpSpPr/>
          <p:nvPr/>
        </p:nvGrpSpPr>
        <p:grpSpPr>
          <a:xfrm>
            <a:off x="207144" y="4586022"/>
            <a:ext cx="1343240" cy="794650"/>
            <a:chOff x="201755" y="2209800"/>
            <a:chExt cx="1343240" cy="794650"/>
          </a:xfrm>
        </p:grpSpPr>
        <p:grpSp>
          <p:nvGrpSpPr>
            <p:cNvPr id="491" name="Group 490"/>
            <p:cNvGrpSpPr>
              <a:grpSpLocks noChangeAspect="1"/>
            </p:cNvGrpSpPr>
            <p:nvPr/>
          </p:nvGrpSpPr>
          <p:grpSpPr>
            <a:xfrm>
              <a:off x="201755" y="2209800"/>
              <a:ext cx="556649" cy="794650"/>
              <a:chOff x="381000" y="728737"/>
              <a:chExt cx="3690729" cy="5021357"/>
            </a:xfrm>
          </p:grpSpPr>
          <p:grpSp>
            <p:nvGrpSpPr>
              <p:cNvPr id="493" name="Group 492"/>
              <p:cNvGrpSpPr>
                <a:grpSpLocks noChangeAspect="1"/>
              </p:cNvGrpSpPr>
              <p:nvPr/>
            </p:nvGrpSpPr>
            <p:grpSpPr bwMode="auto">
              <a:xfrm>
                <a:off x="381000" y="728737"/>
                <a:ext cx="3690729" cy="5021357"/>
                <a:chOff x="346" y="2208"/>
                <a:chExt cx="1201" cy="1634"/>
              </a:xfrm>
            </p:grpSpPr>
            <p:sp>
              <p:nvSpPr>
                <p:cNvPr id="495"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96" name="Freeform 495"/>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97" name="Freeform 496"/>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98"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499"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00"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494" name="Picture 493"/>
              <p:cNvPicPr>
                <a:picLocks noChangeAspect="1"/>
              </p:cNvPicPr>
              <p:nvPr/>
            </p:nvPicPr>
            <p:blipFill>
              <a:blip r:embed="rId12" cstate="print">
                <a:extLst>
                  <a:ext uri="{BEBA8EAE-BF5A-486C-A8C5-ECC9F3942E4B}">
                    <a14:imgProps xmlns:a14="http://schemas.microsoft.com/office/drawing/2010/main">
                      <a14:imgLayer r:embed="rId13">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92" name="TextBox 491"/>
            <p:cNvSpPr txBox="1"/>
            <p:nvPr/>
          </p:nvSpPr>
          <p:spPr>
            <a:xfrm>
              <a:off x="758404" y="2446382"/>
              <a:ext cx="78659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Hour 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$68</a:t>
              </a:r>
            </a:p>
          </p:txBody>
        </p:sp>
      </p:grpSp>
      <p:grpSp>
        <p:nvGrpSpPr>
          <p:cNvPr id="501" name="Group 500"/>
          <p:cNvGrpSpPr/>
          <p:nvPr/>
        </p:nvGrpSpPr>
        <p:grpSpPr>
          <a:xfrm>
            <a:off x="207652" y="5322017"/>
            <a:ext cx="1343240" cy="794650"/>
            <a:chOff x="201755" y="2209800"/>
            <a:chExt cx="1343240" cy="794650"/>
          </a:xfrm>
        </p:grpSpPr>
        <p:grpSp>
          <p:nvGrpSpPr>
            <p:cNvPr id="502" name="Group 501"/>
            <p:cNvGrpSpPr>
              <a:grpSpLocks noChangeAspect="1"/>
            </p:cNvGrpSpPr>
            <p:nvPr/>
          </p:nvGrpSpPr>
          <p:grpSpPr>
            <a:xfrm>
              <a:off x="201755" y="2209800"/>
              <a:ext cx="556649" cy="794650"/>
              <a:chOff x="381000" y="728737"/>
              <a:chExt cx="3690729" cy="5021357"/>
            </a:xfrm>
          </p:grpSpPr>
          <p:grpSp>
            <p:nvGrpSpPr>
              <p:cNvPr id="504" name="Group 503"/>
              <p:cNvGrpSpPr>
                <a:grpSpLocks noChangeAspect="1"/>
              </p:cNvGrpSpPr>
              <p:nvPr/>
            </p:nvGrpSpPr>
            <p:grpSpPr bwMode="auto">
              <a:xfrm>
                <a:off x="381000" y="728737"/>
                <a:ext cx="3690729" cy="5021357"/>
                <a:chOff x="346" y="2208"/>
                <a:chExt cx="1201" cy="1634"/>
              </a:xfrm>
            </p:grpSpPr>
            <p:sp>
              <p:nvSpPr>
                <p:cNvPr id="506"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07" name="Freeform 506"/>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08" name="Freeform 507"/>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09"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10"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11"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505" name="Picture 504"/>
              <p:cNvPicPr>
                <a:picLocks noChangeAspect="1"/>
              </p:cNvPicPr>
              <p:nvPr/>
            </p:nvPicPr>
            <p:blipFill>
              <a:blip r:embed="rId12" cstate="print">
                <a:extLst>
                  <a:ext uri="{BEBA8EAE-BF5A-486C-A8C5-ECC9F3942E4B}">
                    <a14:imgProps xmlns:a14="http://schemas.microsoft.com/office/drawing/2010/main">
                      <a14:imgLayer r:embed="rId13">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503" name="TextBox 502"/>
            <p:cNvSpPr txBox="1"/>
            <p:nvPr/>
          </p:nvSpPr>
          <p:spPr>
            <a:xfrm>
              <a:off x="758404" y="2446382"/>
              <a:ext cx="78659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Hour 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$60</a:t>
              </a:r>
            </a:p>
          </p:txBody>
        </p:sp>
      </p:grpSp>
      <p:grpSp>
        <p:nvGrpSpPr>
          <p:cNvPr id="512" name="Group 511"/>
          <p:cNvGrpSpPr/>
          <p:nvPr/>
        </p:nvGrpSpPr>
        <p:grpSpPr>
          <a:xfrm>
            <a:off x="256880" y="6028943"/>
            <a:ext cx="1343240" cy="794650"/>
            <a:chOff x="201755" y="2209800"/>
            <a:chExt cx="1343240" cy="794650"/>
          </a:xfrm>
        </p:grpSpPr>
        <p:grpSp>
          <p:nvGrpSpPr>
            <p:cNvPr id="513" name="Group 512"/>
            <p:cNvGrpSpPr>
              <a:grpSpLocks noChangeAspect="1"/>
            </p:cNvGrpSpPr>
            <p:nvPr/>
          </p:nvGrpSpPr>
          <p:grpSpPr>
            <a:xfrm>
              <a:off x="201755" y="2209800"/>
              <a:ext cx="556649" cy="794650"/>
              <a:chOff x="381000" y="728737"/>
              <a:chExt cx="3690729" cy="5021357"/>
            </a:xfrm>
          </p:grpSpPr>
          <p:grpSp>
            <p:nvGrpSpPr>
              <p:cNvPr id="515" name="Group 514"/>
              <p:cNvGrpSpPr>
                <a:grpSpLocks noChangeAspect="1"/>
              </p:cNvGrpSpPr>
              <p:nvPr/>
            </p:nvGrpSpPr>
            <p:grpSpPr bwMode="auto">
              <a:xfrm>
                <a:off x="381000" y="728737"/>
                <a:ext cx="3690729" cy="5021357"/>
                <a:chOff x="346" y="2208"/>
                <a:chExt cx="1201" cy="1634"/>
              </a:xfrm>
            </p:grpSpPr>
            <p:sp>
              <p:nvSpPr>
                <p:cNvPr id="517"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18" name="Freeform 517"/>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19" name="Freeform 518"/>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20"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21"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522"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516" name="Picture 515"/>
              <p:cNvPicPr>
                <a:picLocks noChangeAspect="1"/>
              </p:cNvPicPr>
              <p:nvPr/>
            </p:nvPicPr>
            <p:blipFill>
              <a:blip r:embed="rId12" cstate="print">
                <a:extLst>
                  <a:ext uri="{BEBA8EAE-BF5A-486C-A8C5-ECC9F3942E4B}">
                    <a14:imgProps xmlns:a14="http://schemas.microsoft.com/office/drawing/2010/main">
                      <a14:imgLayer r:embed="rId13">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514" name="TextBox 513"/>
            <p:cNvSpPr txBox="1"/>
            <p:nvPr/>
          </p:nvSpPr>
          <p:spPr>
            <a:xfrm>
              <a:off x="758404" y="2446382"/>
              <a:ext cx="78659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Hour 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Bernard MT Condensed" pitchFamily="18" charset="0"/>
                  <a:ea typeface="+mn-ea"/>
                  <a:cs typeface="+mn-cs"/>
                </a:rPr>
                <a:t>$45</a:t>
              </a:r>
            </a:p>
          </p:txBody>
        </p:sp>
      </p:grpSp>
      <p:pic>
        <p:nvPicPr>
          <p:cNvPr id="4099" name="Picture 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883913" y="1721621"/>
            <a:ext cx="4045416" cy="3126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8"/>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014414" y="3547418"/>
            <a:ext cx="480811" cy="641081"/>
          </a:xfrm>
          <a:prstGeom prst="rect">
            <a:avLst/>
          </a:prstGeom>
        </p:spPr>
      </p:pic>
      <p:pic>
        <p:nvPicPr>
          <p:cNvPr id="105" name="Picture 2" descr="C:\Users\kelton.UAMPS\AppData\Local\Microsoft\Windows\Temporary Internet Files\Content.IE5\2DMEIAXL\MC900104962[1].wmf"/>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284721" y="3323491"/>
            <a:ext cx="632100" cy="631783"/>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2" descr="C:\Users\kelton.UAMPS\AppData\Local\Microsoft\Windows\Temporary Internet Files\Content.IE5\R37SB2Z4\MC900091069[1].wmf"/>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3678530" y="4781411"/>
            <a:ext cx="554371" cy="418822"/>
          </a:xfrm>
          <a:prstGeom prst="rect">
            <a:avLst/>
          </a:prstGeom>
          <a:noFill/>
          <a:extLst>
            <a:ext uri="{909E8E84-426E-40DD-AFC4-6F175D3DCCD1}">
              <a14:hiddenFill xmlns:a14="http://schemas.microsoft.com/office/drawing/2010/main">
                <a:solidFill>
                  <a:srgbClr val="FFFFFF"/>
                </a:solidFill>
              </a14:hiddenFill>
            </a:ext>
          </a:extLst>
        </p:spPr>
      </p:pic>
      <p:sp>
        <p:nvSpPr>
          <p:cNvPr id="108" name="Title 10"/>
          <p:cNvSpPr txBox="1">
            <a:spLocks/>
          </p:cNvSpPr>
          <p:nvPr/>
        </p:nvSpPr>
        <p:spPr>
          <a:xfrm>
            <a:off x="1324296" y="0"/>
            <a:ext cx="2343441" cy="478931"/>
          </a:xfrm>
          <a:prstGeom prst="rect">
            <a:avLst/>
          </a:prstGeom>
          <a:noFill/>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solidFill>
                    <a:srgbClr val="FF9933">
                      <a:lumMod val="60000"/>
                      <a:lumOff val="40000"/>
                    </a:srgbClr>
                  </a:solidFill>
                </a:ln>
                <a:solidFill>
                  <a:srgbClr val="E0590E"/>
                </a:solidFill>
                <a:effectLst/>
                <a:uLnTx/>
                <a:uFillTx/>
                <a:latin typeface="Bernard MT Condensed" pitchFamily="18" charset="0"/>
                <a:ea typeface="+mj-ea"/>
                <a:cs typeface="+mj-cs"/>
              </a:rPr>
              <a:t>Energy Price</a:t>
            </a:r>
          </a:p>
        </p:txBody>
      </p:sp>
      <p:sp>
        <p:nvSpPr>
          <p:cNvPr id="166" name="TextBox 165"/>
          <p:cNvSpPr txBox="1"/>
          <p:nvPr/>
        </p:nvSpPr>
        <p:spPr>
          <a:xfrm>
            <a:off x="278889" y="327209"/>
            <a:ext cx="194098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0000FF"/>
                </a:solidFill>
                <a:effectLst/>
                <a:uLnTx/>
                <a:uFillTx/>
                <a:latin typeface="Bernard MT Condensed" pitchFamily="18" charset="0"/>
                <a:ea typeface="+mn-ea"/>
                <a:cs typeface="+mn-cs"/>
              </a:rPr>
              <a:t>Hourly Purchases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0000FF"/>
                </a:solidFill>
                <a:effectLst/>
                <a:uLnTx/>
                <a:uFillTx/>
                <a:latin typeface="Bernard MT Condensed" pitchFamily="18" charset="0"/>
                <a:ea typeface="+mn-ea"/>
                <a:cs typeface="+mn-cs"/>
              </a:rPr>
              <a:t>Market Price</a:t>
            </a:r>
            <a:endParaRPr kumimoji="0" lang="en-US" sz="1200" b="0" i="0" u="none" strike="noStrike" kern="1200" cap="none" spc="0" normalizeH="0" baseline="0" noProof="0" dirty="0">
              <a:ln>
                <a:noFill/>
              </a:ln>
              <a:solidFill>
                <a:srgbClr val="0000FF"/>
              </a:solidFill>
              <a:effectLst/>
              <a:uLnTx/>
              <a:uFillTx/>
              <a:latin typeface="Bernard MT Condensed" pitchFamily="18" charset="0"/>
              <a:ea typeface="+mn-ea"/>
              <a:cs typeface="+mn-cs"/>
            </a:endParaRPr>
          </a:p>
        </p:txBody>
      </p:sp>
    </p:spTree>
    <p:extLst>
      <p:ext uri="{BB962C8B-B14F-4D97-AF65-F5344CB8AC3E}">
        <p14:creationId xmlns:p14="http://schemas.microsoft.com/office/powerpoint/2010/main" val="2263750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 calcmode="lin" valueType="num">
                                      <p:cBhvr>
                                        <p:cTn id="7" dur="500" fill="hold"/>
                                        <p:tgtEl>
                                          <p:spTgt spid="166"/>
                                        </p:tgtEl>
                                        <p:attrNameLst>
                                          <p:attrName>ppt_w</p:attrName>
                                        </p:attrNameLst>
                                      </p:cBhvr>
                                      <p:tavLst>
                                        <p:tav tm="0">
                                          <p:val>
                                            <p:fltVal val="0"/>
                                          </p:val>
                                        </p:tav>
                                        <p:tav tm="100000">
                                          <p:val>
                                            <p:strVal val="#ppt_w"/>
                                          </p:val>
                                        </p:tav>
                                      </p:tavLst>
                                    </p:anim>
                                    <p:anim calcmode="lin" valueType="num">
                                      <p:cBhvr>
                                        <p:cTn id="8" dur="500" fill="hold"/>
                                        <p:tgtEl>
                                          <p:spTgt spid="166"/>
                                        </p:tgtEl>
                                        <p:attrNameLst>
                                          <p:attrName>ppt_h</p:attrName>
                                        </p:attrNameLst>
                                      </p:cBhvr>
                                      <p:tavLst>
                                        <p:tav tm="0">
                                          <p:val>
                                            <p:fltVal val="0"/>
                                          </p:val>
                                        </p:tav>
                                        <p:tav tm="100000">
                                          <p:val>
                                            <p:strVal val="#ppt_h"/>
                                          </p:val>
                                        </p:tav>
                                      </p:tavLst>
                                    </p:anim>
                                    <p:animEffect transition="in" filter="fade">
                                      <p:cBhvr>
                                        <p:cTn id="9" dur="500"/>
                                        <p:tgtEl>
                                          <p:spTgt spid="166"/>
                                        </p:tgtEl>
                                      </p:cBhvr>
                                    </p:animEffect>
                                  </p:childTnLst>
                                </p:cTn>
                              </p:par>
                              <p:par>
                                <p:cTn id="10" presetID="6" presetClass="emph" presetSubtype="0" fill="hold" nodeType="withEffect">
                                  <p:stCondLst>
                                    <p:cond delay="0"/>
                                  </p:stCondLst>
                                  <p:childTnLst>
                                    <p:animScale>
                                      <p:cBhvr>
                                        <p:cTn id="11" dur="1000" fill="hold"/>
                                        <p:tgtEl>
                                          <p:spTgt spid="9"/>
                                        </p:tgtEl>
                                      </p:cBhvr>
                                      <p:by x="150000" y="150000"/>
                                    </p:animScale>
                                  </p:childTnLst>
                                </p:cTn>
                              </p:par>
                              <p:par>
                                <p:cTn id="12" presetID="6" presetClass="emph" presetSubtype="0" fill="hold" grpId="1" nodeType="withEffect">
                                  <p:stCondLst>
                                    <p:cond delay="0"/>
                                  </p:stCondLst>
                                  <p:childTnLst>
                                    <p:animScale>
                                      <p:cBhvr>
                                        <p:cTn id="13" dur="1000" fill="hold"/>
                                        <p:tgtEl>
                                          <p:spTgt spid="166"/>
                                        </p:tgtEl>
                                      </p:cBhvr>
                                      <p:by x="150000" y="150000"/>
                                    </p:animScale>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66"/>
                                        </p:tgtEl>
                                        <p:attrNameLst>
                                          <p:attrName>style.visibility</p:attrName>
                                        </p:attrNameLst>
                                      </p:cBhvr>
                                      <p:to>
                                        <p:strVal val="visible"/>
                                      </p:to>
                                    </p:set>
                                  </p:childTnLst>
                                </p:cTn>
                              </p:par>
                            </p:childTnLst>
                          </p:cTn>
                        </p:par>
                        <p:par>
                          <p:cTn id="18" fill="hold">
                            <p:stCondLst>
                              <p:cond delay="0"/>
                            </p:stCondLst>
                            <p:childTnLst>
                              <p:par>
                                <p:cTn id="19" presetID="0" presetClass="path" presetSubtype="0" accel="50000" decel="50000" fill="hold" nodeType="afterEffect">
                                  <p:stCondLst>
                                    <p:cond delay="0"/>
                                  </p:stCondLst>
                                  <p:childTnLst>
                                    <p:animMotion origin="layout" path="M 0.3573 0.38889 C 0.35556 0.37939 0.34983 0.37176 0.34271 0.36944 C 0.33959 0.36319 0.33455 0.35648 0.32917 0.35416 C 0.32813 0.35277 0.32726 0.35115 0.32605 0.35 C 0.32414 0.34791 0.3198 0.34444 0.3198 0.34444 C 0.31719 0.33935 0.31476 0.33657 0.31042 0.33472 C 0.30087 0.32477 0.29289 0.31342 0.28108 0.30833 C 0.27518 0.30208 0.27483 0.29907 0.26771 0.29583 C 0.26632 0.29398 0.26511 0.29189 0.26337 0.29027 C 0.26198 0.28865 0.2599 0.28796 0.25834 0.28611 C 0.25695 0.28449 0.25626 0.28217 0.25521 0.28055 C 0.25157 0.27569 0.24549 0.27014 0.24063 0.26805 C 0.23872 0.26064 0.24046 0.26481 0.23334 0.25833 C 0.22952 0.25509 0.22761 0.24907 0.22396 0.24583 C 0.2198 0.24213 0.21667 0.23819 0.21251 0.23472 C 0.20955 0.22916 0.21112 0.23102 0.20608 0.22639 C 0.20417 0.22453 0.20001 0.22083 0.20001 0.22083 C 0.19601 0.21296 0.18924 0.20764 0.18334 0.20277 C 0.17205 0.19328 0.16389 0.17037 0.15001 0.16666 C 0.14532 0.16041 0.14323 0.15509 0.13646 0.15277 C 0.13542 0.15139 0.13455 0.14977 0.13334 0.14861 C 0.13178 0.14699 0.12969 0.14629 0.12813 0.14444 C 0.12726 0.14328 0.12691 0.14143 0.12605 0.14027 C 0.12448 0.13842 0.12257 0.1375 0.12084 0.13611 C 0.11528 0.12685 0.10764 0.12037 0.10105 0.1125 C 0.09376 0.1037 0.08837 0.09189 0.08021 0.08472 C 0.07535 0.075 0.07813 0.07824 0.07292 0.07361 C 0.06737 0.0625 0.07466 0.07592 0.06771 0.06666 C 0.06303 0.06041 0.06598 0.06134 0.06146 0.05416 C 0.05382 0.04189 0.04271 0.0287 0.0323 0.02083 C 0.03073 0.01967 0.02657 0.01875 0.02501 0.01805 C 0.01961 0.01551 0.01563 0.00995 0.01042 0.00694 C 0.00712 0.00509 0.00244 0.00324 8.05556E-6 4.07407E-6 " pathEditMode="relative" ptsTypes="ffffffffffffffffffffffffffffffffA">
                                      <p:cBhvr>
                                        <p:cTn id="20" dur="250" fill="hold"/>
                                        <p:tgtEl>
                                          <p:spTgt spid="266"/>
                                        </p:tgtEl>
                                        <p:attrNameLst>
                                          <p:attrName>ppt_x</p:attrName>
                                          <p:attrName>ppt_y</p:attrName>
                                        </p:attrNameLst>
                                      </p:cBhvr>
                                    </p:animMotion>
                                  </p:childTnLst>
                                </p:cTn>
                              </p:par>
                            </p:childTnLst>
                          </p:cTn>
                        </p:par>
                        <p:par>
                          <p:cTn id="21" fill="hold">
                            <p:stCondLst>
                              <p:cond delay="250"/>
                            </p:stCondLst>
                            <p:childTnLst>
                              <p:par>
                                <p:cTn id="22" presetID="1" presetClass="entr" presetSubtype="0" fill="hold" nodeType="afterEffect">
                                  <p:stCondLst>
                                    <p:cond delay="0"/>
                                  </p:stCondLst>
                                  <p:childTnLst>
                                    <p:set>
                                      <p:cBhvr>
                                        <p:cTn id="23" dur="1" fill="hold">
                                          <p:stCondLst>
                                            <p:cond delay="0"/>
                                          </p:stCondLst>
                                        </p:cTn>
                                        <p:tgtEl>
                                          <p:spTgt spid="414"/>
                                        </p:tgtEl>
                                        <p:attrNameLst>
                                          <p:attrName>style.visibility</p:attrName>
                                        </p:attrNameLst>
                                      </p:cBhvr>
                                      <p:to>
                                        <p:strVal val="visible"/>
                                      </p:to>
                                    </p:set>
                                  </p:childTnLst>
                                </p:cTn>
                              </p:par>
                            </p:childTnLst>
                          </p:cTn>
                        </p:par>
                        <p:par>
                          <p:cTn id="24" fill="hold">
                            <p:stCondLst>
                              <p:cond delay="250"/>
                            </p:stCondLst>
                            <p:childTnLst>
                              <p:par>
                                <p:cTn id="25" presetID="0" presetClass="path" presetSubtype="0" accel="50000" decel="50000" fill="hold" nodeType="afterEffect">
                                  <p:stCondLst>
                                    <p:cond delay="0"/>
                                  </p:stCondLst>
                                  <p:childTnLst>
                                    <p:animMotion origin="layout" path="M 0.37396 0.28473 C 0.3651 0.27292 0.35156 0.26598 0.34167 0.25556 C 0.33455 0.24792 0.32691 0.24445 0.31875 0.2389 C 0.30521 0.22941 0.29167 0.21922 0.27813 0.20973 C 0.2724 0.20579 0.26615 0.20371 0.26042 0.20001 C 0.25833 0.19862 0.25608 0.19746 0.25417 0.19584 C 0.25156 0.19376 0.24948 0.19075 0.24688 0.1889 C 0.24323 0.18635 0.23264 0.18242 0.22917 0.18056 C 0.21962 0.17547 0.21042 0.16922 0.20104 0.1639 C 0.18958 0.15742 0.18194 0.14839 0.16979 0.14306 C 0.16111 0.13149 0.14931 0.12894 0.13958 0.11945 C 0.12465 0.10487 0.13368 0.10834 0.12292 0.10556 C 0.1059 0.09422 0.12691 0.10904 0.11146 0.09584 C 0.10069 0.08681 0.10955 0.09584 0.1 0.0889 C 0.09497 0.08519 0.09097 0.08056 0.08646 0.0764 C 0.07813 0.06899 0.08889 0.08195 0.08021 0.07223 C 0.07431 0.06552 0.06875 0.0588 0.0625 0.05279 C 0.05104 0.04167 0.03472 0.01992 0.02083 0.01529 C 0.01406 0.00927 0.00712 0.00487 -3.33333E-6 5.18519E-6 " pathEditMode="relative" ptsTypes="ffffffffffffffffffA">
                                      <p:cBhvr>
                                        <p:cTn id="26" dur="250" fill="hold"/>
                                        <p:tgtEl>
                                          <p:spTgt spid="414"/>
                                        </p:tgtEl>
                                        <p:attrNameLst>
                                          <p:attrName>ppt_x</p:attrName>
                                          <p:attrName>ppt_y</p:attrName>
                                        </p:attrNameLst>
                                      </p:cBhvr>
                                    </p:animMotion>
                                  </p:childTnLst>
                                </p:cTn>
                              </p:par>
                            </p:childTnLst>
                          </p:cTn>
                        </p:par>
                        <p:par>
                          <p:cTn id="27" fill="hold">
                            <p:stCondLst>
                              <p:cond delay="500"/>
                            </p:stCondLst>
                            <p:childTnLst>
                              <p:par>
                                <p:cTn id="28" presetID="1" presetClass="entr" presetSubtype="0" fill="hold" nodeType="afterEffect">
                                  <p:stCondLst>
                                    <p:cond delay="0"/>
                                  </p:stCondLst>
                                  <p:childTnLst>
                                    <p:set>
                                      <p:cBhvr>
                                        <p:cTn id="29" dur="1" fill="hold">
                                          <p:stCondLst>
                                            <p:cond delay="0"/>
                                          </p:stCondLst>
                                        </p:cTn>
                                        <p:tgtEl>
                                          <p:spTgt spid="425"/>
                                        </p:tgtEl>
                                        <p:attrNameLst>
                                          <p:attrName>style.visibility</p:attrName>
                                        </p:attrNameLst>
                                      </p:cBhvr>
                                      <p:to>
                                        <p:strVal val="visible"/>
                                      </p:to>
                                    </p:set>
                                  </p:childTnLst>
                                </p:cTn>
                              </p:par>
                            </p:childTnLst>
                          </p:cTn>
                        </p:par>
                        <p:par>
                          <p:cTn id="30" fill="hold">
                            <p:stCondLst>
                              <p:cond delay="500"/>
                            </p:stCondLst>
                            <p:childTnLst>
                              <p:par>
                                <p:cTn id="31" presetID="0" presetClass="path" presetSubtype="0" accel="50000" decel="50000" fill="hold" nodeType="afterEffect">
                                  <p:stCondLst>
                                    <p:cond delay="0"/>
                                  </p:stCondLst>
                                  <p:childTnLst>
                                    <p:animMotion origin="layout" path="M 0.36354 0.15834 C 0.3559 0.15579 0.34844 0.15209 0.34063 0.15 C 0.33247 0.1419 0.34097 0.14885 0.32917 0.14445 C 0.32135 0.14144 0.31528 0.13542 0.30729 0.13334 C 0.28542 0.11598 0.25955 0.10625 0.23524 0.09584 C 0.22274 0.09028 0.20712 0.08033 0.19358 0.07778 C 0.17969 0.06829 0.16389 0.06505 0.14896 0.05834 C 0.13681 0.05301 0.125 0.04769 0.1125 0.04445 C 0.09844 0.03334 0.11875 0.04815 0.09792 0.03889 C 0.09653 0.0382 0.09618 0.03565 0.09479 0.03473 C 0.09045 0.03195 0.08368 0.03125 0.07917 0.03056 C 0.06649 0.02223 0.05226 0.01713 0.03854 0.0125 C 0.02882 0.00394 0.01649 0.00255 0.00521 0.00139 C 0.00139 -0.00023 0.00313 -1.48148E-6 -3.88889E-6 -1.48148E-6 " pathEditMode="relative" ptsTypes="fffffffffffffA">
                                      <p:cBhvr>
                                        <p:cTn id="32" dur="250" fill="hold"/>
                                        <p:tgtEl>
                                          <p:spTgt spid="425"/>
                                        </p:tgtEl>
                                        <p:attrNameLst>
                                          <p:attrName>ppt_x</p:attrName>
                                          <p:attrName>ppt_y</p:attrName>
                                        </p:attrNameLst>
                                      </p:cBhvr>
                                    </p:animMotion>
                                  </p:childTnLst>
                                </p:cTn>
                              </p:par>
                            </p:childTnLst>
                          </p:cTn>
                        </p:par>
                        <p:par>
                          <p:cTn id="33" fill="hold">
                            <p:stCondLst>
                              <p:cond delay="750"/>
                            </p:stCondLst>
                            <p:childTnLst>
                              <p:par>
                                <p:cTn id="34" presetID="1" presetClass="entr" presetSubtype="0" fill="hold" nodeType="afterEffect">
                                  <p:stCondLst>
                                    <p:cond delay="0"/>
                                  </p:stCondLst>
                                  <p:childTnLst>
                                    <p:set>
                                      <p:cBhvr>
                                        <p:cTn id="35" dur="1" fill="hold">
                                          <p:stCondLst>
                                            <p:cond delay="0"/>
                                          </p:stCondLst>
                                        </p:cTn>
                                        <p:tgtEl>
                                          <p:spTgt spid="457"/>
                                        </p:tgtEl>
                                        <p:attrNameLst>
                                          <p:attrName>style.visibility</p:attrName>
                                        </p:attrNameLst>
                                      </p:cBhvr>
                                      <p:to>
                                        <p:strVal val="visible"/>
                                      </p:to>
                                    </p:set>
                                  </p:childTnLst>
                                </p:cTn>
                              </p:par>
                            </p:childTnLst>
                          </p:cTn>
                        </p:par>
                        <p:par>
                          <p:cTn id="36" fill="hold">
                            <p:stCondLst>
                              <p:cond delay="750"/>
                            </p:stCondLst>
                            <p:childTnLst>
                              <p:par>
                                <p:cTn id="37" presetID="0" presetClass="path" presetSubtype="0" accel="50000" decel="50000" fill="hold" nodeType="afterEffect">
                                  <p:stCondLst>
                                    <p:cond delay="0"/>
                                  </p:stCondLst>
                                  <p:childTnLst>
                                    <p:animMotion origin="layout" path="M 0.36043 0.05139 C 0.34306 0.04954 0.32536 0.05116 0.30834 0.04583 C 0.28282 0.03796 0.25539 0.03333 0.22918 0.03055 C 0.22119 0.02755 0.21459 0.02616 0.20626 0.025 C 0.18681 0.01852 0.16702 0.01018 0.14688 0.00694 C 0.10921 0.00069 0.06598 0.00347 0.03022 0.00278 C -0.00278 0.00139 0.00938 0.00139 -0.00625 0.00139 L 5E-6 3.33333E-6 " pathEditMode="relative" ptsTypes="ffffffAA">
                                      <p:cBhvr>
                                        <p:cTn id="38" dur="250" fill="hold"/>
                                        <p:tgtEl>
                                          <p:spTgt spid="457"/>
                                        </p:tgtEl>
                                        <p:attrNameLst>
                                          <p:attrName>ppt_x</p:attrName>
                                          <p:attrName>ppt_y</p:attrName>
                                        </p:attrNameLst>
                                      </p:cBhvr>
                                    </p:animMotion>
                                  </p:childTnLst>
                                </p:cTn>
                              </p:par>
                            </p:childTnLst>
                          </p:cTn>
                        </p:par>
                        <p:par>
                          <p:cTn id="39" fill="hold">
                            <p:stCondLst>
                              <p:cond delay="1000"/>
                            </p:stCondLst>
                            <p:childTnLst>
                              <p:par>
                                <p:cTn id="40" presetID="1" presetClass="entr" presetSubtype="0" fill="hold" nodeType="afterEffect">
                                  <p:stCondLst>
                                    <p:cond delay="0"/>
                                  </p:stCondLst>
                                  <p:childTnLst>
                                    <p:set>
                                      <p:cBhvr>
                                        <p:cTn id="41" dur="1" fill="hold">
                                          <p:stCondLst>
                                            <p:cond delay="0"/>
                                          </p:stCondLst>
                                        </p:cTn>
                                        <p:tgtEl>
                                          <p:spTgt spid="479"/>
                                        </p:tgtEl>
                                        <p:attrNameLst>
                                          <p:attrName>style.visibility</p:attrName>
                                        </p:attrNameLst>
                                      </p:cBhvr>
                                      <p:to>
                                        <p:strVal val="visible"/>
                                      </p:to>
                                    </p:set>
                                  </p:childTnLst>
                                </p:cTn>
                              </p:par>
                            </p:childTnLst>
                          </p:cTn>
                        </p:par>
                        <p:par>
                          <p:cTn id="42" fill="hold">
                            <p:stCondLst>
                              <p:cond delay="1000"/>
                            </p:stCondLst>
                            <p:childTnLst>
                              <p:par>
                                <p:cTn id="43" presetID="0" presetClass="path" presetSubtype="0" accel="50000" decel="50000" fill="hold" nodeType="afterEffect">
                                  <p:stCondLst>
                                    <p:cond delay="0"/>
                                  </p:stCondLst>
                                  <p:childTnLst>
                                    <p:animMotion origin="layout" path="M 0.36875 -0.06944 C 0.35954 -0.06134 0.3743 -0.07384 0.35937 -0.06389 C 0.35781 -0.06296 0.35677 -0.06088 0.3552 -0.05972 C 0.34722 -0.0537 0.33611 -0.05162 0.32708 -0.05 C 0.31631 -0.04421 0.30225 -0.04074 0.29062 -0.03889 C 0.27274 -0.03217 0.25381 -0.02777 0.23541 -0.025 C 0.21909 -0.01944 0.20121 -0.01551 0.18437 -0.01389 C 0.17204 -0.01111 0.16059 -0.0081 0.14791 -0.00694 C 0.10208 0.00533 0.04618 -3.7037E-7 1.94444E-6 -3.7037E-7 " pathEditMode="relative" ptsTypes="ffffffffA">
                                      <p:cBhvr>
                                        <p:cTn id="44" dur="250" fill="hold"/>
                                        <p:tgtEl>
                                          <p:spTgt spid="479"/>
                                        </p:tgtEl>
                                        <p:attrNameLst>
                                          <p:attrName>ppt_x</p:attrName>
                                          <p:attrName>ppt_y</p:attrName>
                                        </p:attrNameLst>
                                      </p:cBhvr>
                                    </p:animMotion>
                                  </p:childTnLst>
                                </p:cTn>
                              </p:par>
                            </p:childTnLst>
                          </p:cTn>
                        </p:par>
                        <p:par>
                          <p:cTn id="45" fill="hold">
                            <p:stCondLst>
                              <p:cond delay="1250"/>
                            </p:stCondLst>
                            <p:childTnLst>
                              <p:par>
                                <p:cTn id="46" presetID="1" presetClass="entr" presetSubtype="0" fill="hold" nodeType="afterEffect">
                                  <p:stCondLst>
                                    <p:cond delay="0"/>
                                  </p:stCondLst>
                                  <p:childTnLst>
                                    <p:set>
                                      <p:cBhvr>
                                        <p:cTn id="47" dur="1" fill="hold">
                                          <p:stCondLst>
                                            <p:cond delay="0"/>
                                          </p:stCondLst>
                                        </p:cTn>
                                        <p:tgtEl>
                                          <p:spTgt spid="490"/>
                                        </p:tgtEl>
                                        <p:attrNameLst>
                                          <p:attrName>style.visibility</p:attrName>
                                        </p:attrNameLst>
                                      </p:cBhvr>
                                      <p:to>
                                        <p:strVal val="visible"/>
                                      </p:to>
                                    </p:set>
                                  </p:childTnLst>
                                </p:cTn>
                              </p:par>
                            </p:childTnLst>
                          </p:cTn>
                        </p:par>
                        <p:par>
                          <p:cTn id="48" fill="hold">
                            <p:stCondLst>
                              <p:cond delay="1250"/>
                            </p:stCondLst>
                            <p:childTnLst>
                              <p:par>
                                <p:cTn id="49" presetID="0" presetClass="path" presetSubtype="0" accel="50000" decel="50000" fill="hold" nodeType="afterEffect">
                                  <p:stCondLst>
                                    <p:cond delay="0"/>
                                  </p:stCondLst>
                                  <p:childTnLst>
                                    <p:animMotion origin="layout" path="M 0.35313 -0.15833 C 0.34479 -0.15 0.33524 -0.14213 0.325 -0.1375 C 0.3158 -0.13333 0.3059 -0.13217 0.29688 -0.12777 C 0.29028 -0.12453 0.28507 -0.1199 0.27813 -0.11805 C 0.26649 -0.11134 0.25469 -0.10764 0.24271 -0.10277 C 0.22899 -0.09722 0.21649 -0.08819 0.20208 -0.08611 C 0.18594 -0.07986 0.16875 -0.06852 0.15208 -0.06527 C 0.14358 -0.06157 0.13576 -0.05578 0.12708 -0.05277 C 0.12222 -0.05115 0.1125 -0.04861 0.1125 -0.04861 C 0.09358 -0.03611 0.11944 -0.05208 0.09896 -0.04305 C 0.09705 -0.04213 0.09566 -0.04004 0.09375 -0.03889 C 0.09201 -0.03796 0.08576 -0.03657 0.08438 -0.03611 C 0.07344 -0.03171 0.06198 -0.02847 0.05104 -0.02361 C 0.04028 -0.01875 0.05139 -0.02314 0.04063 -0.01666 C 0.03628 -0.01412 0.03125 -0.01389 0.02708 -0.01111 C 0.01892 -0.00555 0.00938 -2.96296E-6 -3.05556E-6 -2.96296E-6 " pathEditMode="relative" ptsTypes="fffffffffffffffA">
                                      <p:cBhvr>
                                        <p:cTn id="50" dur="250" fill="hold"/>
                                        <p:tgtEl>
                                          <p:spTgt spid="490"/>
                                        </p:tgtEl>
                                        <p:attrNameLst>
                                          <p:attrName>ppt_x</p:attrName>
                                          <p:attrName>ppt_y</p:attrName>
                                        </p:attrNameLst>
                                      </p:cBhvr>
                                    </p:animMotion>
                                  </p:childTnLst>
                                </p:cTn>
                              </p:par>
                            </p:childTnLst>
                          </p:cTn>
                        </p:par>
                        <p:par>
                          <p:cTn id="51" fill="hold">
                            <p:stCondLst>
                              <p:cond delay="1500"/>
                            </p:stCondLst>
                            <p:childTnLst>
                              <p:par>
                                <p:cTn id="52" presetID="1" presetClass="entr" presetSubtype="0" fill="hold" nodeType="afterEffect">
                                  <p:stCondLst>
                                    <p:cond delay="0"/>
                                  </p:stCondLst>
                                  <p:childTnLst>
                                    <p:set>
                                      <p:cBhvr>
                                        <p:cTn id="53" dur="1" fill="hold">
                                          <p:stCondLst>
                                            <p:cond delay="0"/>
                                          </p:stCondLst>
                                        </p:cTn>
                                        <p:tgtEl>
                                          <p:spTgt spid="501"/>
                                        </p:tgtEl>
                                        <p:attrNameLst>
                                          <p:attrName>style.visibility</p:attrName>
                                        </p:attrNameLst>
                                      </p:cBhvr>
                                      <p:to>
                                        <p:strVal val="visible"/>
                                      </p:to>
                                    </p:set>
                                  </p:childTnLst>
                                </p:cTn>
                              </p:par>
                            </p:childTnLst>
                          </p:cTn>
                        </p:par>
                        <p:par>
                          <p:cTn id="54" fill="hold">
                            <p:stCondLst>
                              <p:cond delay="1500"/>
                            </p:stCondLst>
                            <p:childTnLst>
                              <p:par>
                                <p:cTn id="55" presetID="0" presetClass="path" presetSubtype="0" accel="50000" decel="50000" fill="hold" nodeType="afterEffect">
                                  <p:stCondLst>
                                    <p:cond delay="0"/>
                                  </p:stCondLst>
                                  <p:childTnLst>
                                    <p:animMotion origin="layout" path="M 0.35625 -0.26412 C 0.35816 -0.25648 0.3533 -0.25417 0.35 -0.24884 C 0.34201 -0.23588 0.32899 -0.21968 0.31666 -0.21412 C 0.3125 -0.20995 0.31024 -0.20741 0.30521 -0.20579 C 0.29965 -0.20023 0.29409 -0.19444 0.28854 -0.18912 C 0.28732 -0.18796 0.28576 -0.18727 0.28437 -0.18634 C 0.28194 -0.18449 0.27934 -0.18287 0.27708 -0.18079 C 0.27135 -0.17523 0.26857 -0.17153 0.26146 -0.16829 C 0.24982 -0.15532 0.23489 -0.14236 0.22083 -0.13495 C 0.21441 -0.12639 0.20677 -0.1213 0.19896 -0.11551 C 0.18524 -0.10532 0.20764 -0.1213 0.19271 -0.10856 C 0.17951 -0.09745 0.16597 -0.08727 0.15208 -0.07801 C 0.14236 -0.07153 0.13246 -0.06412 0.12291 -0.05718 C 0.11423 -0.05069 0.12326 -0.0544 0.11458 -0.05162 C 0.10955 -0.04699 0.10277 -0.04306 0.09687 -0.04051 C 0.0934 -0.03889 0.0908 -0.03958 0.0875 -0.03773 C 0.08021 -0.0338 0.0743 -0.03056 0.06666 -0.02801 C 0.06284 -0.02292 0.06007 -0.02338 0.05521 -0.02106 C 0.04375 -0.01528 0.03159 -0.0125 0.01979 -0.00856 C 0.01527 -0.00694 0.01076 -0.00509 0.00625 -0.00301 C 0.00416 -0.00208 3.88889E-6 -0.00023 3.88889E-6 -0.00023 " pathEditMode="relative" ptsTypes="ffffffffffffffffffffA">
                                      <p:cBhvr>
                                        <p:cTn id="56" dur="250" fill="hold"/>
                                        <p:tgtEl>
                                          <p:spTgt spid="501"/>
                                        </p:tgtEl>
                                        <p:attrNameLst>
                                          <p:attrName>ppt_x</p:attrName>
                                          <p:attrName>ppt_y</p:attrName>
                                        </p:attrNameLst>
                                      </p:cBhvr>
                                    </p:animMotion>
                                  </p:childTnLst>
                                </p:cTn>
                              </p:par>
                            </p:childTnLst>
                          </p:cTn>
                        </p:par>
                        <p:par>
                          <p:cTn id="57" fill="hold">
                            <p:stCondLst>
                              <p:cond delay="1750"/>
                            </p:stCondLst>
                            <p:childTnLst>
                              <p:par>
                                <p:cTn id="58" presetID="1" presetClass="entr" presetSubtype="0" fill="hold" nodeType="afterEffect">
                                  <p:stCondLst>
                                    <p:cond delay="0"/>
                                  </p:stCondLst>
                                  <p:childTnLst>
                                    <p:set>
                                      <p:cBhvr>
                                        <p:cTn id="59" dur="1" fill="hold">
                                          <p:stCondLst>
                                            <p:cond delay="0"/>
                                          </p:stCondLst>
                                        </p:cTn>
                                        <p:tgtEl>
                                          <p:spTgt spid="512"/>
                                        </p:tgtEl>
                                        <p:attrNameLst>
                                          <p:attrName>style.visibility</p:attrName>
                                        </p:attrNameLst>
                                      </p:cBhvr>
                                      <p:to>
                                        <p:strVal val="visible"/>
                                      </p:to>
                                    </p:set>
                                  </p:childTnLst>
                                </p:cTn>
                              </p:par>
                            </p:childTnLst>
                          </p:cTn>
                        </p:par>
                        <p:par>
                          <p:cTn id="60" fill="hold">
                            <p:stCondLst>
                              <p:cond delay="1750"/>
                            </p:stCondLst>
                            <p:childTnLst>
                              <p:par>
                                <p:cTn id="61" presetID="0" presetClass="path" presetSubtype="0" accel="50000" decel="50000" fill="hold" nodeType="afterEffect">
                                  <p:stCondLst>
                                    <p:cond delay="0"/>
                                  </p:stCondLst>
                                  <p:childTnLst>
                                    <p:animMotion origin="layout" path="M 0.35001 -0.37107 C 0.34462 -0.34816 0.34167 -0.34491 0.33126 -0.32663 C 0.32813 -0.3213 0.32691 -0.3139 0.32292 -0.30996 C 0.3158 -0.30279 0.3106 -0.29306 0.30313 -0.28635 C 0.28889 -0.27362 0.27466 -0.26135 0.26025 -0.24885 C 0.23751 -0.22871 0.26685 -0.25302 0.24376 -0.23079 C 0.23108 -0.21853 0.21806 -0.20695 0.20504 -0.19468 C 0.19566 -0.18566 0.18629 -0.17593 0.17605 -0.16829 C 0.1731 -0.16598 0.16355 -0.1595 0.16042 -0.15579 C 0.1474 -0.14052 0.13421 -0.12292 0.1198 -0.10996 C 0.1158 -0.10186 0.1198 -0.10904 0.11146 -0.10024 C 0.11025 -0.09908 0.10921 -0.09769 0.10834 -0.09607 C 0.10747 -0.09468 0.10712 -0.09306 0.10626 -0.09191 C 0.1007 -0.08542 0.0941 -0.08149 0.08855 -0.07524 C 0.08369 -0.06968 0.07952 -0.06366 0.07396 -0.05996 C 0.06719 -0.05533 0.07466 -0.05927 0.06771 -0.05302 C 0.06476 -0.05047 0.06146 -0.04839 0.05834 -0.04607 C 0.05504 -0.04353 0.04792 -0.03913 0.04792 -0.03913 C 0.04428 -0.03195 0.03941 -0.02871 0.03334 -0.02663 C 0.02657 -0.01991 0.01841 -0.01204 0.01042 -0.00857 C 0.00851 -0.00603 0.00678 -0.00302 0.00417 -0.00163 C 0.00278 -0.00093 7.5E-6 -0.00024 7.5E-6 -0.00024 " pathEditMode="relative" ptsTypes="fffffffffffffffffffffA">
                                      <p:cBhvr>
                                        <p:cTn id="62" dur="250" fill="hold"/>
                                        <p:tgtEl>
                                          <p:spTgt spid="512"/>
                                        </p:tgtEl>
                                        <p:attrNameLst>
                                          <p:attrName>ppt_x</p:attrName>
                                          <p:attrName>ppt_y</p:attrName>
                                        </p:attrNameLst>
                                      </p:cBhvr>
                                    </p:animMotion>
                                  </p:childTnLst>
                                </p:cTn>
                              </p:par>
                            </p:childTnLst>
                          </p:cTn>
                        </p:par>
                        <p:par>
                          <p:cTn id="63" fill="hold">
                            <p:stCondLst>
                              <p:cond delay="2000"/>
                            </p:stCondLst>
                            <p:childTnLst>
                              <p:par>
                                <p:cTn id="64" presetID="10" presetClass="entr" presetSubtype="0" fill="hold" nodeType="afterEffect">
                                  <p:stCondLst>
                                    <p:cond delay="0"/>
                                  </p:stCondLst>
                                  <p:childTnLst>
                                    <p:set>
                                      <p:cBhvr>
                                        <p:cTn id="65" dur="1" fill="hold">
                                          <p:stCondLst>
                                            <p:cond delay="0"/>
                                          </p:stCondLst>
                                        </p:cTn>
                                        <p:tgtEl>
                                          <p:spTgt spid="4099"/>
                                        </p:tgtEl>
                                        <p:attrNameLst>
                                          <p:attrName>style.visibility</p:attrName>
                                        </p:attrNameLst>
                                      </p:cBhvr>
                                      <p:to>
                                        <p:strVal val="visible"/>
                                      </p:to>
                                    </p:set>
                                    <p:animEffect transition="in" filter="fade">
                                      <p:cBhvr>
                                        <p:cTn id="66" dur="500"/>
                                        <p:tgtEl>
                                          <p:spTgt spid="40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66" grpId="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777145" y="-9525"/>
            <a:ext cx="4791075" cy="6854825"/>
            <a:chOff x="2786063" y="-9525"/>
            <a:chExt cx="4791075" cy="6854825"/>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rcRect l="48784" t="15994" r="4961" b="7698"/>
            <a:stretch>
              <a:fillRect/>
            </a:stretch>
          </p:blipFill>
          <p:spPr bwMode="auto">
            <a:xfrm>
              <a:off x="2786063" y="-9525"/>
              <a:ext cx="4791075"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6063" y="568460"/>
              <a:ext cx="1800225" cy="428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554166" y="17834"/>
            <a:ext cx="1313234" cy="853602"/>
          </a:xfrm>
          <a:prstGeom prst="rect">
            <a:avLst/>
          </a:prstGeom>
          <a:ln>
            <a:noFill/>
          </a:ln>
        </p:spPr>
      </p:pic>
      <p:pic>
        <p:nvPicPr>
          <p:cNvPr id="7" name="Picture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27561" y="5868244"/>
            <a:ext cx="1035039" cy="989756"/>
          </a:xfrm>
          <a:prstGeom prst="rect">
            <a:avLst/>
          </a:prstGeom>
          <a:ln>
            <a:solidFill>
              <a:schemeClr val="tx1"/>
            </a:solidFill>
          </a:ln>
        </p:spPr>
      </p:pic>
      <p:pic>
        <p:nvPicPr>
          <p:cNvPr id="2050" name="Picture 2" descr="C:\Users\kelton.UAMPS\AppData\Local\Microsoft\Windows\Temporary Internet Files\Content.IE5\9GUHHRGL\MC900183472[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71227" y="2473649"/>
            <a:ext cx="1177173" cy="118610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858001" y="5899813"/>
            <a:ext cx="1905000" cy="923780"/>
          </a:xfrm>
          <a:prstGeom prst="rect">
            <a:avLst/>
          </a:prstGeom>
          <a:noFill/>
          <a:ln>
            <a:solidFill>
              <a:schemeClr val="tx1"/>
            </a:solidFill>
          </a:ln>
        </p:spPr>
      </p:pic>
      <p:pic>
        <p:nvPicPr>
          <p:cNvPr id="3" name="Picture 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flipH="1">
            <a:off x="3373076" y="1950894"/>
            <a:ext cx="589323" cy="718975"/>
          </a:xfrm>
          <a:prstGeom prst="rect">
            <a:avLst/>
          </a:prstGeom>
        </p:spPr>
      </p:pic>
      <p:pic>
        <p:nvPicPr>
          <p:cNvPr id="19" name="Picture 1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400800" y="1066800"/>
            <a:ext cx="762001" cy="495301"/>
          </a:xfrm>
          <a:prstGeom prst="rect">
            <a:avLst/>
          </a:prstGeom>
          <a:ln>
            <a:noFill/>
          </a:ln>
        </p:spPr>
      </p:pic>
      <p:sp>
        <p:nvSpPr>
          <p:cNvPr id="166" name="TextBox 165"/>
          <p:cNvSpPr txBox="1"/>
          <p:nvPr/>
        </p:nvSpPr>
        <p:spPr>
          <a:xfrm>
            <a:off x="422690" y="494941"/>
            <a:ext cx="2039843" cy="1231106"/>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Nebo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Calculated Price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(MMBtu * Index gas price)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  MWh generated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 $1 O&amp;M</a:t>
            </a:r>
          </a:p>
        </p:txBody>
      </p:sp>
      <p:pic>
        <p:nvPicPr>
          <p:cNvPr id="4" name="Picture 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568220" y="3445202"/>
            <a:ext cx="1214225" cy="1214225"/>
          </a:xfrm>
          <a:prstGeom prst="rect">
            <a:avLst/>
          </a:prstGeom>
        </p:spPr>
      </p:pic>
      <p:pic>
        <p:nvPicPr>
          <p:cNvPr id="5124" name="Picture 4" descr="C:\Users\kelton.UAMPS\AppData\Local\Microsoft\Windows\Temporary Internet Files\Content.IE5\R37SB2Z4\MC900014755[1].wm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007276" y="3153182"/>
            <a:ext cx="579994" cy="1260050"/>
          </a:xfrm>
          <a:prstGeom prst="rect">
            <a:avLst/>
          </a:prstGeom>
          <a:noFill/>
          <a:extLst>
            <a:ext uri="{909E8E84-426E-40DD-AFC4-6F175D3DCCD1}">
              <a14:hiddenFill xmlns:a14="http://schemas.microsoft.com/office/drawing/2010/main">
                <a:solidFill>
                  <a:srgbClr val="FFFFFF"/>
                </a:solidFill>
              </a14:hiddenFill>
            </a:ext>
          </a:extLst>
        </p:spPr>
      </p:pic>
      <p:pic>
        <p:nvPicPr>
          <p:cNvPr id="110" name="Picture 4" descr="C:\Users\kelton.UAMPS\AppData\Local\Microsoft\Windows\Temporary Internet Files\Content.IE5\R37SB2Z4\MC900014755[1].wmf"/>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b="41946"/>
          <a:stretch/>
        </p:blipFill>
        <p:spPr bwMode="auto">
          <a:xfrm>
            <a:off x="3978326" y="2718658"/>
            <a:ext cx="579994" cy="731520"/>
          </a:xfrm>
          <a:prstGeom prst="rect">
            <a:avLst/>
          </a:prstGeom>
          <a:noFill/>
          <a:extLst>
            <a:ext uri="{909E8E84-426E-40DD-AFC4-6F175D3DCCD1}">
              <a14:hiddenFill xmlns:a14="http://schemas.microsoft.com/office/drawing/2010/main">
                <a:solidFill>
                  <a:srgbClr val="FFFFFF"/>
                </a:solidFill>
              </a14:hiddenFill>
            </a:ext>
          </a:extLst>
        </p:spPr>
      </p:pic>
      <p:grpSp>
        <p:nvGrpSpPr>
          <p:cNvPr id="122" name="Group 121"/>
          <p:cNvGrpSpPr/>
          <p:nvPr/>
        </p:nvGrpSpPr>
        <p:grpSpPr>
          <a:xfrm>
            <a:off x="256696" y="4245659"/>
            <a:ext cx="1578317" cy="954573"/>
            <a:chOff x="201755" y="2209800"/>
            <a:chExt cx="1429855" cy="794650"/>
          </a:xfrm>
        </p:grpSpPr>
        <p:grpSp>
          <p:nvGrpSpPr>
            <p:cNvPr id="123" name="Group 122"/>
            <p:cNvGrpSpPr>
              <a:grpSpLocks noChangeAspect="1"/>
            </p:cNvGrpSpPr>
            <p:nvPr/>
          </p:nvGrpSpPr>
          <p:grpSpPr>
            <a:xfrm>
              <a:off x="201755" y="2209800"/>
              <a:ext cx="556649" cy="794650"/>
              <a:chOff x="381000" y="728737"/>
              <a:chExt cx="3690729" cy="5021357"/>
            </a:xfrm>
          </p:grpSpPr>
          <p:grpSp>
            <p:nvGrpSpPr>
              <p:cNvPr id="125" name="Group 124"/>
              <p:cNvGrpSpPr>
                <a:grpSpLocks noChangeAspect="1"/>
              </p:cNvGrpSpPr>
              <p:nvPr/>
            </p:nvGrpSpPr>
            <p:grpSpPr bwMode="auto">
              <a:xfrm>
                <a:off x="381000" y="728737"/>
                <a:ext cx="3690729" cy="5021357"/>
                <a:chOff x="346" y="2208"/>
                <a:chExt cx="1201" cy="1634"/>
              </a:xfrm>
            </p:grpSpPr>
            <p:sp>
              <p:nvSpPr>
                <p:cNvPr id="127"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28" name="Freeform 127"/>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29" name="Freeform 128"/>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30"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31"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32"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26" name="Picture 125"/>
              <p:cNvPicPr>
                <a:picLocks noChangeAspect="1"/>
              </p:cNvPicPr>
              <p:nvPr/>
            </p:nvPicPr>
            <p:blipFill>
              <a:blip r:embed="rId13" cstate="print">
                <a:extLst>
                  <a:ext uri="{BEBA8EAE-BF5A-486C-A8C5-ECC9F3942E4B}">
                    <a14:imgProps xmlns:a14="http://schemas.microsoft.com/office/drawing/2010/main">
                      <a14:imgLayer r:embed="rId14">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24" name="TextBox 123"/>
            <p:cNvSpPr txBox="1"/>
            <p:nvPr/>
          </p:nvSpPr>
          <p:spPr>
            <a:xfrm>
              <a:off x="758404" y="2446382"/>
              <a:ext cx="873206" cy="4355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July 20th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$33.13</a:t>
              </a:r>
            </a:p>
          </p:txBody>
        </p:sp>
      </p:grpSp>
      <p:grpSp>
        <p:nvGrpSpPr>
          <p:cNvPr id="133" name="Group 132"/>
          <p:cNvGrpSpPr/>
          <p:nvPr/>
        </p:nvGrpSpPr>
        <p:grpSpPr>
          <a:xfrm>
            <a:off x="294170" y="5595628"/>
            <a:ext cx="1596845" cy="957572"/>
            <a:chOff x="201755" y="2209800"/>
            <a:chExt cx="1428001" cy="794650"/>
          </a:xfrm>
        </p:grpSpPr>
        <p:grpSp>
          <p:nvGrpSpPr>
            <p:cNvPr id="134" name="Group 133"/>
            <p:cNvGrpSpPr>
              <a:grpSpLocks noChangeAspect="1"/>
            </p:cNvGrpSpPr>
            <p:nvPr/>
          </p:nvGrpSpPr>
          <p:grpSpPr>
            <a:xfrm>
              <a:off x="201755" y="2209800"/>
              <a:ext cx="556649" cy="794650"/>
              <a:chOff x="381000" y="728737"/>
              <a:chExt cx="3690729" cy="5021357"/>
            </a:xfrm>
          </p:grpSpPr>
          <p:grpSp>
            <p:nvGrpSpPr>
              <p:cNvPr id="136" name="Group 135"/>
              <p:cNvGrpSpPr>
                <a:grpSpLocks noChangeAspect="1"/>
              </p:cNvGrpSpPr>
              <p:nvPr/>
            </p:nvGrpSpPr>
            <p:grpSpPr bwMode="auto">
              <a:xfrm>
                <a:off x="381000" y="728737"/>
                <a:ext cx="3690729" cy="5021357"/>
                <a:chOff x="346" y="2208"/>
                <a:chExt cx="1201" cy="1634"/>
              </a:xfrm>
            </p:grpSpPr>
            <p:sp>
              <p:nvSpPr>
                <p:cNvPr id="138"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39" name="Freeform 138"/>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40" name="Freeform 139"/>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41"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42"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43"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pic>
            <p:nvPicPr>
              <p:cNvPr id="137" name="Picture 136"/>
              <p:cNvPicPr>
                <a:picLocks noChangeAspect="1"/>
              </p:cNvPicPr>
              <p:nvPr/>
            </p:nvPicPr>
            <p:blipFill>
              <a:blip r:embed="rId13" cstate="print">
                <a:extLst>
                  <a:ext uri="{BEBA8EAE-BF5A-486C-A8C5-ECC9F3942E4B}">
                    <a14:imgProps xmlns:a14="http://schemas.microsoft.com/office/drawing/2010/main">
                      <a14:imgLayer r:embed="rId14">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35" name="TextBox 134"/>
            <p:cNvSpPr txBox="1"/>
            <p:nvPr/>
          </p:nvSpPr>
          <p:spPr>
            <a:xfrm>
              <a:off x="758404" y="2446382"/>
              <a:ext cx="871352" cy="4341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July 30th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$30.26</a:t>
              </a:r>
            </a:p>
          </p:txBody>
        </p:sp>
      </p:grpSp>
      <p:pic>
        <p:nvPicPr>
          <p:cNvPr id="64" name="Picture 63"/>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028330" y="3533775"/>
            <a:ext cx="480060" cy="640080"/>
          </a:xfrm>
          <a:prstGeom prst="rect">
            <a:avLst/>
          </a:prstGeom>
        </p:spPr>
      </p:pic>
      <p:pic>
        <p:nvPicPr>
          <p:cNvPr id="65" name="Picture 2" descr="C:\Users\kelton.UAMPS\AppData\Local\Microsoft\Windows\Temporary Internet Files\Content.IE5\R37SB2Z4\MC900091069[1].wmf"/>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678530" y="4781411"/>
            <a:ext cx="554371" cy="418822"/>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p:cNvGrpSpPr/>
          <p:nvPr/>
        </p:nvGrpSpPr>
        <p:grpSpPr>
          <a:xfrm>
            <a:off x="259477" y="2925189"/>
            <a:ext cx="1575536" cy="864386"/>
            <a:chOff x="259477" y="2925189"/>
            <a:chExt cx="1575536" cy="864386"/>
          </a:xfrm>
        </p:grpSpPr>
        <p:grpSp>
          <p:nvGrpSpPr>
            <p:cNvPr id="111" name="Group 110"/>
            <p:cNvGrpSpPr/>
            <p:nvPr/>
          </p:nvGrpSpPr>
          <p:grpSpPr>
            <a:xfrm>
              <a:off x="259477" y="2925189"/>
              <a:ext cx="1575536" cy="864386"/>
              <a:chOff x="201755" y="2209800"/>
              <a:chExt cx="1427074" cy="794650"/>
            </a:xfrm>
          </p:grpSpPr>
          <p:grpSp>
            <p:nvGrpSpPr>
              <p:cNvPr id="114" name="Group 113"/>
              <p:cNvGrpSpPr>
                <a:grpSpLocks noChangeAspect="1"/>
              </p:cNvGrpSpPr>
              <p:nvPr/>
            </p:nvGrpSpPr>
            <p:grpSpPr bwMode="auto">
              <a:xfrm>
                <a:off x="201755" y="2209800"/>
                <a:ext cx="556649" cy="794650"/>
                <a:chOff x="346" y="2208"/>
                <a:chExt cx="1201" cy="1634"/>
              </a:xfrm>
            </p:grpSpPr>
            <p:sp>
              <p:nvSpPr>
                <p:cNvPr id="116"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17" name="Freeform 116"/>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18" name="Freeform 117"/>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19"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20"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121"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sp>
            <p:nvSpPr>
              <p:cNvPr id="113" name="TextBox 112"/>
              <p:cNvSpPr txBox="1"/>
              <p:nvPr/>
            </p:nvSpPr>
            <p:spPr>
              <a:xfrm>
                <a:off x="758404" y="2446382"/>
                <a:ext cx="870425" cy="48100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July 10th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$33.86</a:t>
                </a:r>
              </a:p>
            </p:txBody>
          </p:sp>
        </p:grpSp>
        <p:pic>
          <p:nvPicPr>
            <p:cNvPr id="66" name="Picture 65"/>
            <p:cNvPicPr>
              <a:picLocks noChangeAspect="1"/>
            </p:cNvPicPr>
            <p:nvPr/>
          </p:nvPicPr>
          <p:blipFill>
            <a:blip r:embed="rId13" cstate="print">
              <a:extLst>
                <a:ext uri="{BEBA8EAE-BF5A-486C-A8C5-ECC9F3942E4B}">
                  <a14:imgProps xmlns:a14="http://schemas.microsoft.com/office/drawing/2010/main">
                    <a14:imgLayer r:embed="rId14">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543533" y="3374683"/>
              <a:ext cx="65020" cy="273219"/>
            </a:xfrm>
            <a:prstGeom prst="rect">
              <a:avLst/>
            </a:prstGeom>
            <a:noFill/>
          </p:spPr>
        </p:pic>
      </p:grpSp>
      <p:grpSp>
        <p:nvGrpSpPr>
          <p:cNvPr id="6" name="Group 5"/>
          <p:cNvGrpSpPr/>
          <p:nvPr/>
        </p:nvGrpSpPr>
        <p:grpSpPr>
          <a:xfrm>
            <a:off x="267131" y="1745187"/>
            <a:ext cx="1567882" cy="924681"/>
            <a:chOff x="267131" y="1745187"/>
            <a:chExt cx="1567882" cy="924681"/>
          </a:xfrm>
        </p:grpSpPr>
        <p:grpSp>
          <p:nvGrpSpPr>
            <p:cNvPr id="266" name="Group 265"/>
            <p:cNvGrpSpPr/>
            <p:nvPr/>
          </p:nvGrpSpPr>
          <p:grpSpPr>
            <a:xfrm>
              <a:off x="267131" y="1745187"/>
              <a:ext cx="1567882" cy="924681"/>
              <a:chOff x="201755" y="2209800"/>
              <a:chExt cx="1343240" cy="794650"/>
            </a:xfrm>
          </p:grpSpPr>
          <p:grpSp>
            <p:nvGrpSpPr>
              <p:cNvPr id="269" name="Group 268"/>
              <p:cNvGrpSpPr>
                <a:grpSpLocks noChangeAspect="1"/>
              </p:cNvGrpSpPr>
              <p:nvPr/>
            </p:nvGrpSpPr>
            <p:grpSpPr bwMode="auto">
              <a:xfrm>
                <a:off x="201755" y="2209800"/>
                <a:ext cx="556649" cy="794650"/>
                <a:chOff x="346" y="2208"/>
                <a:chExt cx="1201" cy="1634"/>
              </a:xfrm>
            </p:grpSpPr>
            <p:sp>
              <p:nvSpPr>
                <p:cNvPr id="271"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2" name="Freeform 271"/>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3" name="Freeform 272"/>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4"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5"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sp>
              <p:nvSpPr>
                <p:cNvPr id="276"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Bernard MT Condensed" pitchFamily="18" charset="0"/>
                    <a:ea typeface="+mn-ea"/>
                    <a:cs typeface="+mn-cs"/>
                  </a:endParaRPr>
                </a:p>
              </p:txBody>
            </p:sp>
          </p:grpSp>
          <p:sp>
            <p:nvSpPr>
              <p:cNvPr id="268" name="TextBox 267"/>
              <p:cNvSpPr txBox="1"/>
              <p:nvPr/>
            </p:nvSpPr>
            <p:spPr>
              <a:xfrm>
                <a:off x="758404" y="2446382"/>
                <a:ext cx="786591" cy="4496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July 1st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00">
                        <a:lumMod val="50000"/>
                      </a:srgbClr>
                    </a:solidFill>
                    <a:effectLst/>
                    <a:uLnTx/>
                    <a:uFillTx/>
                    <a:latin typeface="Bernard MT Condensed" pitchFamily="18" charset="0"/>
                    <a:ea typeface="+mn-ea"/>
                    <a:cs typeface="+mn-cs"/>
                  </a:rPr>
                  <a:t>$30.07</a:t>
                </a:r>
              </a:p>
            </p:txBody>
          </p:sp>
        </p:grpSp>
        <p:pic>
          <p:nvPicPr>
            <p:cNvPr id="67" name="Picture 66"/>
            <p:cNvPicPr>
              <a:picLocks noChangeAspect="1"/>
            </p:cNvPicPr>
            <p:nvPr/>
          </p:nvPicPr>
          <p:blipFill>
            <a:blip r:embed="rId13" cstate="print">
              <a:extLst>
                <a:ext uri="{BEBA8EAE-BF5A-486C-A8C5-ECC9F3942E4B}">
                  <a14:imgProps xmlns:a14="http://schemas.microsoft.com/office/drawing/2010/main">
                    <a14:imgLayer r:embed="rId14">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557056" y="2198357"/>
              <a:ext cx="65020" cy="273219"/>
            </a:xfrm>
            <a:prstGeom prst="rect">
              <a:avLst/>
            </a:prstGeom>
            <a:noFill/>
          </p:spPr>
        </p:pic>
      </p:grpSp>
      <p:sp>
        <p:nvSpPr>
          <p:cNvPr id="69" name="Title 10"/>
          <p:cNvSpPr txBox="1">
            <a:spLocks/>
          </p:cNvSpPr>
          <p:nvPr/>
        </p:nvSpPr>
        <p:spPr>
          <a:xfrm>
            <a:off x="1600199" y="0"/>
            <a:ext cx="2067537" cy="478931"/>
          </a:xfrm>
          <a:prstGeom prst="rect">
            <a:avLst/>
          </a:prstGeom>
          <a:noFill/>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solidFill>
                    <a:srgbClr val="FF9933">
                      <a:lumMod val="60000"/>
                      <a:lumOff val="40000"/>
                    </a:srgbClr>
                  </a:solidFill>
                </a:ln>
                <a:solidFill>
                  <a:srgbClr val="E0590E"/>
                </a:solidFill>
                <a:effectLst/>
                <a:uLnTx/>
                <a:uFillTx/>
                <a:latin typeface="Bernard MT Condensed" pitchFamily="18" charset="0"/>
                <a:ea typeface="+mj-ea"/>
                <a:cs typeface="+mj-cs"/>
              </a:rPr>
              <a:t>Energy Price</a:t>
            </a:r>
          </a:p>
        </p:txBody>
      </p:sp>
      <p:pic>
        <p:nvPicPr>
          <p:cNvPr id="10" name="Picture 9"/>
          <p:cNvPicPr>
            <a:picLocks noChangeAspect="1"/>
          </p:cNvPicPr>
          <p:nvPr/>
        </p:nvPicPr>
        <p:blipFill rotWithShape="1">
          <a:blip r:embed="rId17" cstate="print">
            <a:extLst>
              <a:ext uri="{28A0092B-C50C-407E-A947-70E740481C1C}">
                <a14:useLocalDpi xmlns:a14="http://schemas.microsoft.com/office/drawing/2010/main" val="0"/>
              </a:ext>
            </a:extLst>
          </a:blip>
          <a:srcRect t="-1" b="7443"/>
          <a:stretch/>
        </p:blipFill>
        <p:spPr>
          <a:xfrm>
            <a:off x="4033465" y="2747004"/>
            <a:ext cx="520701" cy="640080"/>
          </a:xfrm>
          <a:prstGeom prst="rect">
            <a:avLst/>
          </a:prstGeom>
        </p:spPr>
      </p:pic>
    </p:spTree>
    <p:extLst>
      <p:ext uri="{BB962C8B-B14F-4D97-AF65-F5344CB8AC3E}">
        <p14:creationId xmlns:p14="http://schemas.microsoft.com/office/powerpoint/2010/main" val="3933187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 calcmode="lin" valueType="num">
                                      <p:cBhvr>
                                        <p:cTn id="7" dur="500" fill="hold"/>
                                        <p:tgtEl>
                                          <p:spTgt spid="166"/>
                                        </p:tgtEl>
                                        <p:attrNameLst>
                                          <p:attrName>ppt_w</p:attrName>
                                        </p:attrNameLst>
                                      </p:cBhvr>
                                      <p:tavLst>
                                        <p:tav tm="0">
                                          <p:val>
                                            <p:fltVal val="0"/>
                                          </p:val>
                                        </p:tav>
                                        <p:tav tm="100000">
                                          <p:val>
                                            <p:strVal val="#ppt_w"/>
                                          </p:val>
                                        </p:tav>
                                      </p:tavLst>
                                    </p:anim>
                                    <p:anim calcmode="lin" valueType="num">
                                      <p:cBhvr>
                                        <p:cTn id="8" dur="500" fill="hold"/>
                                        <p:tgtEl>
                                          <p:spTgt spid="166"/>
                                        </p:tgtEl>
                                        <p:attrNameLst>
                                          <p:attrName>ppt_h</p:attrName>
                                        </p:attrNameLst>
                                      </p:cBhvr>
                                      <p:tavLst>
                                        <p:tav tm="0">
                                          <p:val>
                                            <p:fltVal val="0"/>
                                          </p:val>
                                        </p:tav>
                                        <p:tav tm="100000">
                                          <p:val>
                                            <p:strVal val="#ppt_h"/>
                                          </p:val>
                                        </p:tav>
                                      </p:tavLst>
                                    </p:anim>
                                    <p:animEffect transition="in" filter="fade">
                                      <p:cBhvr>
                                        <p:cTn id="9" dur="500"/>
                                        <p:tgtEl>
                                          <p:spTgt spid="166"/>
                                        </p:tgtEl>
                                      </p:cBhvr>
                                    </p:animEffect>
                                  </p:childTnLst>
                                </p:cTn>
                              </p:par>
                              <p:par>
                                <p:cTn id="10" presetID="6" presetClass="emph" presetSubtype="0" fill="hold" nodeType="withEffect">
                                  <p:stCondLst>
                                    <p:cond delay="0"/>
                                  </p:stCondLst>
                                  <p:childTnLst>
                                    <p:animScale>
                                      <p:cBhvr>
                                        <p:cTn id="11" dur="1000" fill="hold"/>
                                        <p:tgtEl>
                                          <p:spTgt spid="10"/>
                                        </p:tgtEl>
                                      </p:cBhvr>
                                      <p:by x="150000" y="150000"/>
                                    </p:animScale>
                                  </p:childTnLst>
                                </p:cTn>
                              </p:par>
                              <p:par>
                                <p:cTn id="12" presetID="6" presetClass="emph" presetSubtype="0" fill="hold" grpId="1" nodeType="withEffect">
                                  <p:stCondLst>
                                    <p:cond delay="0"/>
                                  </p:stCondLst>
                                  <p:childTnLst>
                                    <p:animScale>
                                      <p:cBhvr>
                                        <p:cTn id="13" dur="1000" fill="hold"/>
                                        <p:tgtEl>
                                          <p:spTgt spid="166"/>
                                        </p:tgtEl>
                                      </p:cBhvr>
                                      <p:by x="150000" y="150000"/>
                                    </p:animScale>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10"/>
                                        </p:tgtEl>
                                        <p:attrNameLst>
                                          <p:attrName>style.visibility</p:attrName>
                                        </p:attrNameLst>
                                      </p:cBhvr>
                                      <p:to>
                                        <p:strVal val="visible"/>
                                      </p:to>
                                    </p:set>
                                  </p:childTnLst>
                                </p:cTn>
                              </p:par>
                            </p:childTnLst>
                          </p:cTn>
                        </p:par>
                        <p:par>
                          <p:cTn id="18" fill="hold">
                            <p:stCondLst>
                              <p:cond delay="0"/>
                            </p:stCondLst>
                            <p:childTnLst>
                              <p:par>
                                <p:cTn id="19" presetID="0" presetClass="path" presetSubtype="0" accel="50000" decel="50000" fill="hold" nodeType="afterEffect">
                                  <p:stCondLst>
                                    <p:cond delay="0"/>
                                  </p:stCondLst>
                                  <p:childTnLst>
                                    <p:animMotion origin="layout" path="M 0.31563 0.04167 C 0.31424 0.04722 0.3125 0.04815 0.30834 0.05 C 0.30521 0.05417 0.30313 0.05648 0.29896 0.05834 C 0.29202 0.06759 0.28212 0.07084 0.27292 0.075 C 0.27084 0.07593 0.26858 0.07616 0.26667 0.07778 C 0.26563 0.07871 0.26476 0.07986 0.26355 0.08056 C 0.25243 0.08681 0.23889 0.08982 0.22709 0.09167 C 0.21042 0.09121 0.19375 0.09121 0.17709 0.09028 C 0.16181 0.08959 0.14184 0.08079 0.12605 0.07778 C 0.11754 0.07315 0.10799 0.07292 0.09896 0.07084 C 0.0915 0.06922 0.08455 0.06551 0.07709 0.06389 C 0.07431 0.06134 0.07049 0.06088 0.06771 0.05834 C 0.04532 0.03843 0.01945 0.02593 -2.77778E-7 2.22222E-6 " pathEditMode="relative" ptsTypes="ffffffffffffA">
                                      <p:cBhvr>
                                        <p:cTn id="20" dur="500" fill="hold"/>
                                        <p:tgtEl>
                                          <p:spTgt spid="110"/>
                                        </p:tgtEl>
                                        <p:attrNameLst>
                                          <p:attrName>ppt_x</p:attrName>
                                          <p:attrName>ppt_y</p:attrName>
                                        </p:attrNameLst>
                                      </p:cBhvr>
                                    </p:animMotion>
                                  </p:childTnLst>
                                  <p:subTnLst>
                                    <p:set>
                                      <p:cBhvr override="childStyle">
                                        <p:cTn dur="1" fill="hold" display="0" masterRel="sameClick" afterEffect="1">
                                          <p:stCondLst>
                                            <p:cond evt="end" delay="0">
                                              <p:tn val="19"/>
                                            </p:cond>
                                          </p:stCondLst>
                                        </p:cTn>
                                        <p:tgtEl>
                                          <p:spTgt spid="110"/>
                                        </p:tgtEl>
                                        <p:attrNameLst>
                                          <p:attrName>style.visibility</p:attrName>
                                        </p:attrNameLst>
                                      </p:cBhvr>
                                      <p:to>
                                        <p:strVal val="hidden"/>
                                      </p:to>
                                    </p:set>
                                  </p:subTnLst>
                                </p:cTn>
                              </p:par>
                            </p:childTnLst>
                          </p:cTn>
                        </p:par>
                        <p:par>
                          <p:cTn id="21" fill="hold">
                            <p:stCondLst>
                              <p:cond delay="500"/>
                            </p:stCondLst>
                            <p:childTnLst>
                              <p:par>
                                <p:cTn id="22" presetID="1" presetClass="entr" presetSubtype="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childTnLst>
                                </p:cTn>
                              </p:par>
                            </p:childTnLst>
                          </p:cTn>
                        </p:par>
                        <p:par>
                          <p:cTn id="24" fill="hold">
                            <p:stCondLst>
                              <p:cond delay="500"/>
                            </p:stCondLst>
                            <p:childTnLst>
                              <p:par>
                                <p:cTn id="25" presetID="0" presetClass="path" presetSubtype="0" accel="50000" decel="50000" fill="hold" nodeType="afterEffect">
                                  <p:stCondLst>
                                    <p:cond delay="0"/>
                                  </p:stCondLst>
                                  <p:childTnLst>
                                    <p:animMotion origin="layout" path="M 0.35782 0.14144 C 0.35174 0.14676 0.34532 0.14607 0.33802 0.14699 C 0.31684 0.15509 0.29115 0.15046 0.27032 0.14977 C 0.26111 0.1456 0.27743 0.15255 0.25782 0.14699 C 0.2474 0.14398 0.23837 0.14121 0.22761 0.14005 C 0.21841 0.13519 0.2092 0.13426 0.19948 0.1331 C 0.18212 0.12824 0.18976 0.12986 0.17657 0.12755 C 0.17552 0.12708 0.17448 0.12685 0.17344 0.12616 C 0.17136 0.125 0.16945 0.12315 0.16719 0.12199 C 0.16129 0.11921 0.15452 0.11783 0.14844 0.11644 C 0.13907 0.11111 0.12917 0.10857 0.11927 0.10533 C 0.1125 0.10301 0.10695 0.09746 0.10052 0.09421 C 0.09601 0.0919 0.08872 0.09005 0.08386 0.08866 C 0.07865 0.08171 0.07379 0.07871 0.06719 0.07477 C 0.06528 0.07361 0.06146 0.06898 0.0599 0.06783 C 0.05799 0.06644 0.05382 0.06458 0.05157 0.06366 C 0.04844 0.05764 0.04097 0.05509 0.03594 0.05116 C 0.03386 0.04954 0.02969 0.0456 0.02969 0.0456 C 0.02709 0.04028 0.02292 0.03519 0.01823 0.0331 C 0.01545 0.0294 0.01354 0.02546 0.01094 0.02199 " pathEditMode="relative" ptsTypes="fffffffffffffffffffA">
                                      <p:cBhvr>
                                        <p:cTn id="26" dur="500" fill="hold"/>
                                        <p:tgtEl>
                                          <p:spTgt spid="6"/>
                                        </p:tgtEl>
                                        <p:attrNameLst>
                                          <p:attrName>ppt_x</p:attrName>
                                          <p:attrName>ppt_y</p:attrName>
                                        </p:attrNameLst>
                                      </p:cBhvr>
                                    </p:animMotion>
                                  </p:childTnLst>
                                </p:cTn>
                              </p:par>
                            </p:childTnLst>
                          </p:cTn>
                        </p:par>
                        <p:par>
                          <p:cTn id="27" fill="hold">
                            <p:stCondLst>
                              <p:cond delay="1000"/>
                            </p:stCondLst>
                            <p:childTnLst>
                              <p:par>
                                <p:cTn id="28" presetID="1" presetClass="entr" presetSubtype="0" fill="hold" nodeType="afterEffect">
                                  <p:stCondLst>
                                    <p:cond delay="0"/>
                                  </p:stCondLst>
                                  <p:childTnLst>
                                    <p:set>
                                      <p:cBhvr>
                                        <p:cTn id="29" dur="1" fill="hold">
                                          <p:stCondLst>
                                            <p:cond delay="0"/>
                                          </p:stCondLst>
                                        </p:cTn>
                                        <p:tgtEl>
                                          <p:spTgt spid="110"/>
                                        </p:tgtEl>
                                        <p:attrNameLst>
                                          <p:attrName>style.visibility</p:attrName>
                                        </p:attrNameLst>
                                      </p:cBhvr>
                                      <p:to>
                                        <p:strVal val="visible"/>
                                      </p:to>
                                    </p:set>
                                  </p:childTnLst>
                                </p:cTn>
                              </p:par>
                            </p:childTnLst>
                          </p:cTn>
                        </p:par>
                        <p:par>
                          <p:cTn id="30" fill="hold">
                            <p:stCondLst>
                              <p:cond delay="1000"/>
                            </p:stCondLst>
                            <p:childTnLst>
                              <p:par>
                                <p:cTn id="31" presetID="0" presetClass="path" presetSubtype="0" accel="50000" decel="50000" fill="hold" nodeType="afterEffect">
                                  <p:stCondLst>
                                    <p:cond delay="0"/>
                                  </p:stCondLst>
                                  <p:childTnLst>
                                    <p:animMotion origin="layout" path="M 0.33126 0.03866 C 0.32778 0.06135 0.30973 0.07477 0.29376 0.07894 C 0.25122 0.10255 0.20487 0.10417 0.15938 0.10672 C 0.13785 0.10464 0.11615 0.10487 0.0948 0.10116 C 0.09046 0.10047 0.08664 0.09769 0.0823 0.097 C 0.07952 0.09653 0.07674 0.09607 0.07396 0.09561 C 0.06945 0.09352 0.06598 0.08936 0.06146 0.08727 C 0.05678 0.08264 0.05174 0.07917 0.04688 0.07477 C 0.04219 0.06459 0.03733 0.06158 0.03021 0.05533 C 0.02952 0.05394 0.029 0.05232 0.02813 0.05116 C 0.02622 0.04908 0.02188 0.04561 0.02188 0.04561 C 0.02049 0.04005 0.01928 0.03774 0.01563 0.0345 C 0.01268 0.02848 0.00573 0.01876 0.00417 0.01227 C 0.00157 0.00186 0.00504 0.01482 0.00105 0.00394 C 0.00053 0.00255 8.05556E-6 -0.00023 8.05556E-6 -0.00023 " pathEditMode="relative" ptsTypes="ffffffffffffffA">
                                      <p:cBhvr>
                                        <p:cTn id="32" dur="500" fill="hold"/>
                                        <p:tgtEl>
                                          <p:spTgt spid="110"/>
                                        </p:tgtEl>
                                        <p:attrNameLst>
                                          <p:attrName>ppt_x</p:attrName>
                                          <p:attrName>ppt_y</p:attrName>
                                        </p:attrNameLst>
                                      </p:cBhvr>
                                    </p:animMotion>
                                  </p:childTnLst>
                                  <p:subTnLst>
                                    <p:set>
                                      <p:cBhvr override="childStyle">
                                        <p:cTn dur="1" fill="hold" display="0" masterRel="sameClick" afterEffect="1">
                                          <p:stCondLst>
                                            <p:cond evt="end" delay="0">
                                              <p:tn val="31"/>
                                            </p:cond>
                                          </p:stCondLst>
                                        </p:cTn>
                                        <p:tgtEl>
                                          <p:spTgt spid="110"/>
                                        </p:tgtEl>
                                        <p:attrNameLst>
                                          <p:attrName>style.visibility</p:attrName>
                                        </p:attrNameLst>
                                      </p:cBhvr>
                                      <p:to>
                                        <p:strVal val="hidden"/>
                                      </p:to>
                                    </p:set>
                                  </p:subTnLst>
                                </p:cTn>
                              </p:par>
                            </p:childTnLst>
                          </p:cTn>
                        </p:par>
                        <p:par>
                          <p:cTn id="33" fill="hold">
                            <p:stCondLst>
                              <p:cond delay="1500"/>
                            </p:stCondLst>
                            <p:childTnLst>
                              <p:par>
                                <p:cTn id="34" presetID="1" presetClass="entr" presetSubtype="0"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childTnLst>
                                </p:cTn>
                              </p:par>
                            </p:childTnLst>
                          </p:cTn>
                        </p:par>
                        <p:par>
                          <p:cTn id="36" fill="hold">
                            <p:stCondLst>
                              <p:cond delay="1500"/>
                            </p:stCondLst>
                            <p:childTnLst>
                              <p:par>
                                <p:cTn id="37" presetID="0" presetClass="path" presetSubtype="0" accel="50000" decel="50000" fill="hold" nodeType="afterEffect">
                                  <p:stCondLst>
                                    <p:cond delay="0"/>
                                  </p:stCondLst>
                                  <p:childTnLst>
                                    <p:animMotion origin="layout" path="M 0.35833 -0.02639 C 0.34896 -0.01805 0.33489 -0.01689 0.32396 -0.01527 C 0.31458 -0.01389 0.29583 -0.0125 0.29583 -0.0125 C 0.28159 -0.00949 0.26753 -0.00833 0.25312 -0.00694 C 0.24027 -0.00416 0.2276 -0.00139 0.21458 -8.67362E-19 C 0.20538 0.00417 0.19305 0.00556 0.18333 0.00695 C 0.16788 0.01389 0.15052 0.01389 0.13437 0.01528 C 0.09114 0.02361 0.04687 0.02361 0.00312 0.02361 " pathEditMode="relative" ptsTypes="fffffffA">
                                      <p:cBhvr>
                                        <p:cTn id="38" dur="500" fill="hold"/>
                                        <p:tgtEl>
                                          <p:spTgt spid="9"/>
                                        </p:tgtEl>
                                        <p:attrNameLst>
                                          <p:attrName>ppt_x</p:attrName>
                                          <p:attrName>ppt_y</p:attrName>
                                        </p:attrNameLst>
                                      </p:cBhvr>
                                    </p:animMotion>
                                  </p:childTnLst>
                                </p:cTn>
                              </p:par>
                            </p:childTnLst>
                          </p:cTn>
                        </p:par>
                        <p:par>
                          <p:cTn id="39" fill="hold">
                            <p:stCondLst>
                              <p:cond delay="2000"/>
                            </p:stCondLst>
                            <p:childTnLst>
                              <p:par>
                                <p:cTn id="40" presetID="1" presetClass="entr" presetSubtype="0" fill="hold" nodeType="afterEffect">
                                  <p:stCondLst>
                                    <p:cond delay="0"/>
                                  </p:stCondLst>
                                  <p:childTnLst>
                                    <p:set>
                                      <p:cBhvr>
                                        <p:cTn id="41" dur="1" fill="hold">
                                          <p:stCondLst>
                                            <p:cond delay="0"/>
                                          </p:stCondLst>
                                        </p:cTn>
                                        <p:tgtEl>
                                          <p:spTgt spid="110"/>
                                        </p:tgtEl>
                                        <p:attrNameLst>
                                          <p:attrName>style.visibility</p:attrName>
                                        </p:attrNameLst>
                                      </p:cBhvr>
                                      <p:to>
                                        <p:strVal val="visible"/>
                                      </p:to>
                                    </p:set>
                                  </p:childTnLst>
                                </p:cTn>
                              </p:par>
                            </p:childTnLst>
                          </p:cTn>
                        </p:par>
                        <p:par>
                          <p:cTn id="42" fill="hold">
                            <p:stCondLst>
                              <p:cond delay="2000"/>
                            </p:stCondLst>
                            <p:childTnLst>
                              <p:par>
                                <p:cTn id="43" presetID="0" presetClass="path" presetSubtype="0" accel="50000" decel="50000" fill="hold" nodeType="afterEffect">
                                  <p:stCondLst>
                                    <p:cond delay="0"/>
                                  </p:stCondLst>
                                  <p:childTnLst>
                                    <p:animMotion origin="layout" path="M 0.32083 0.0264 C 0.31441 0.03496 0.30573 0.03867 0.29688 0.04029 C 0.28125 0.0507 0.2625 0.05603 0.24583 0.06251 C 0.23385 0.06714 0.22257 0.07455 0.21042 0.07779 C 0.18733 0.0933 0.1559 0.08913 0.13229 0.09029 C 0.11701 0.08982 0.10174 0.09006 0.08646 0.0889 C 0.07101 0.08774 0.06024 0.07686 0.04688 0.06806 C 0.04497 0.06043 0.03941 0.0595 0.03542 0.05418 C 0.0316 0.04908 0.03003 0.04584 0.025 0.04168 C 0.02118 0.03381 0.01927 0.03149 0.01354 0.0264 C 0.0099 0.01899 0.00573 0.01297 0.00208 0.00556 C -0.00017 0.00093 3.05556E-6 0.00302 3.05556E-6 5.55556E-6 " pathEditMode="relative" ptsTypes="fffffffffffA">
                                      <p:cBhvr>
                                        <p:cTn id="44" dur="500" fill="hold"/>
                                        <p:tgtEl>
                                          <p:spTgt spid="110"/>
                                        </p:tgtEl>
                                        <p:attrNameLst>
                                          <p:attrName>ppt_x</p:attrName>
                                          <p:attrName>ppt_y</p:attrName>
                                        </p:attrNameLst>
                                      </p:cBhvr>
                                    </p:animMotion>
                                  </p:childTnLst>
                                </p:cTn>
                              </p:par>
                            </p:childTnLst>
                          </p:cTn>
                        </p:par>
                        <p:par>
                          <p:cTn id="45" fill="hold">
                            <p:stCondLst>
                              <p:cond delay="2500"/>
                            </p:stCondLst>
                            <p:childTnLst>
                              <p:par>
                                <p:cTn id="46" presetID="1" presetClass="entr" presetSubtype="0" fill="hold" nodeType="afterEffect">
                                  <p:stCondLst>
                                    <p:cond delay="0"/>
                                  </p:stCondLst>
                                  <p:childTnLst>
                                    <p:set>
                                      <p:cBhvr>
                                        <p:cTn id="47" dur="1" fill="hold">
                                          <p:stCondLst>
                                            <p:cond delay="0"/>
                                          </p:stCondLst>
                                        </p:cTn>
                                        <p:tgtEl>
                                          <p:spTgt spid="122"/>
                                        </p:tgtEl>
                                        <p:attrNameLst>
                                          <p:attrName>style.visibility</p:attrName>
                                        </p:attrNameLst>
                                      </p:cBhvr>
                                      <p:to>
                                        <p:strVal val="visible"/>
                                      </p:to>
                                    </p:set>
                                  </p:childTnLst>
                                </p:cTn>
                              </p:par>
                              <p:par>
                                <p:cTn id="48" presetID="0" presetClass="path" presetSubtype="0" accel="50000" decel="50000" fill="hold" nodeType="withEffect">
                                  <p:stCondLst>
                                    <p:cond delay="0"/>
                                  </p:stCondLst>
                                  <p:childTnLst>
                                    <p:animMotion origin="layout" path="M 0.35834 -0.22546 C 0.35226 -0.22384 0.34636 -0.22361 0.34028 -0.22153 C 0.33473 -0.21644 0.31875 -0.21343 0.31198 -0.2125 C 0.30278 -0.20949 0.30695 -0.21042 0.29966 -0.20857 C 0.29462 -0.2037 0.28299 -0.20324 0.27605 -0.20185 C 0.25973 -0.19329 0.2408 -0.1912 0.22518 -0.18102 C 0.2224 -0.17917 0.22014 -0.17639 0.21754 -0.17431 C 0.20834 -0.16759 0.21268 -0.17292 0.20157 -0.16644 C 0.19601 -0.16343 0.1908 -0.15949 0.18542 -0.15602 C 0.17848 -0.15139 0.17986 -0.15046 0.17309 -0.14676 C 0.16077 -0.13982 0.14757 -0.13472 0.13542 -0.12708 C 0.12795 -0.12245 0.13542 -0.12662 0.12691 -0.11921 C 0.12518 -0.11759 0.12309 -0.11644 0.12118 -0.11528 C 0.12032 -0.11458 0.11927 -0.11458 0.11841 -0.11389 C 0.11094 -0.10833 0.10452 -0.10116 0.0967 -0.09676 C 0.09323 -0.09213 0.08959 -0.0912 0.08525 -0.08773 C 0.08125 -0.07917 0.07674 -0.07569 0.07014 -0.07199 C 0.06268 -0.06134 0.05452 -0.0537 0.04566 -0.0456 C 0.0382 -0.03889 0.03073 -0.02732 0.02205 -0.02338 C 0.01927 -0.01944 0.01511 -0.01296 0.01164 -0.01157 C 0.0099 -0.00764 0.00816 -0.00671 0.00608 -0.00347 " pathEditMode="relative" rAng="0" ptsTypes="ffffffffffffffffffffA">
                                      <p:cBhvr>
                                        <p:cTn id="49" dur="500" fill="hold"/>
                                        <p:tgtEl>
                                          <p:spTgt spid="122"/>
                                        </p:tgtEl>
                                        <p:attrNameLst>
                                          <p:attrName>ppt_x</p:attrName>
                                          <p:attrName>ppt_y</p:attrName>
                                        </p:attrNameLst>
                                      </p:cBhvr>
                                      <p:rCtr x="-17622" y="11088"/>
                                    </p:animMotion>
                                  </p:childTnLst>
                                </p:cTn>
                              </p:par>
                            </p:childTnLst>
                          </p:cTn>
                        </p:par>
                        <p:par>
                          <p:cTn id="50" fill="hold">
                            <p:stCondLst>
                              <p:cond delay="3000"/>
                            </p:stCondLst>
                            <p:childTnLst>
                              <p:par>
                                <p:cTn id="51" presetID="1" presetClass="entr" presetSubtype="0" fill="hold" nodeType="afterEffect">
                                  <p:stCondLst>
                                    <p:cond delay="0"/>
                                  </p:stCondLst>
                                  <p:childTnLst>
                                    <p:set>
                                      <p:cBhvr>
                                        <p:cTn id="52" dur="1" fill="hold">
                                          <p:stCondLst>
                                            <p:cond delay="0"/>
                                          </p:stCondLst>
                                        </p:cTn>
                                        <p:tgtEl>
                                          <p:spTgt spid="110"/>
                                        </p:tgtEl>
                                        <p:attrNameLst>
                                          <p:attrName>style.visibility</p:attrName>
                                        </p:attrNameLst>
                                      </p:cBhvr>
                                      <p:to>
                                        <p:strVal val="visible"/>
                                      </p:to>
                                    </p:set>
                                  </p:childTnLst>
                                </p:cTn>
                              </p:par>
                            </p:childTnLst>
                          </p:cTn>
                        </p:par>
                        <p:par>
                          <p:cTn id="53" fill="hold">
                            <p:stCondLst>
                              <p:cond delay="3000"/>
                            </p:stCondLst>
                            <p:childTnLst>
                              <p:par>
                                <p:cTn id="54" presetID="0" presetClass="path" presetSubtype="0" accel="50000" decel="50000" fill="hold" nodeType="afterEffect">
                                  <p:stCondLst>
                                    <p:cond delay="0"/>
                                  </p:stCondLst>
                                  <p:childTnLst>
                                    <p:animMotion origin="layout" path="M 0.33333 0.02778 C 0.32917 0.02917 0.32587 0.03148 0.32187 0.03333 C 0.31684 0.04005 0.30868 0.04236 0.30208 0.04583 C 0.29687 0.04861 0.29045 0.04954 0.28542 0.05278 C 0.27795 0.05787 0.27205 0.05949 0.26354 0.06111 C 0.2566 0.06574 0.24896 0.06644 0.24167 0.06945 C 0.22795 0.075 0.21337 0.07847 0.19896 0.08056 C 0.14757 0.07986 0.11354 0.08287 0.06875 0.07083 C 0.06059 0.06551 0.0526 0.05995 0.04375 0.05695 C 0.03906 0.0507 0.03142 0.04375 0.025 0.04167 C 0.02031 0.0375 0.01632 0.03195 0.01146 0.02778 C 0.00694 0.01875 4.72222E-6 0.01181 4.72222E-6 3.33333E-6 " pathEditMode="relative" ptsTypes="fffffffffffA">
                                      <p:cBhvr>
                                        <p:cTn id="55" dur="500" fill="hold"/>
                                        <p:tgtEl>
                                          <p:spTgt spid="110"/>
                                        </p:tgtEl>
                                        <p:attrNameLst>
                                          <p:attrName>ppt_x</p:attrName>
                                          <p:attrName>ppt_y</p:attrName>
                                        </p:attrNameLst>
                                      </p:cBhvr>
                                    </p:animMotion>
                                  </p:childTnLst>
                                </p:cTn>
                              </p:par>
                            </p:childTnLst>
                          </p:cTn>
                        </p:par>
                        <p:par>
                          <p:cTn id="56" fill="hold">
                            <p:stCondLst>
                              <p:cond delay="3500"/>
                            </p:stCondLst>
                            <p:childTnLst>
                              <p:par>
                                <p:cTn id="57" presetID="1" presetClass="entr" presetSubtype="0" fill="hold" nodeType="afterEffect">
                                  <p:stCondLst>
                                    <p:cond delay="0"/>
                                  </p:stCondLst>
                                  <p:childTnLst>
                                    <p:set>
                                      <p:cBhvr>
                                        <p:cTn id="58" dur="1" fill="hold">
                                          <p:stCondLst>
                                            <p:cond delay="0"/>
                                          </p:stCondLst>
                                        </p:cTn>
                                        <p:tgtEl>
                                          <p:spTgt spid="133"/>
                                        </p:tgtEl>
                                        <p:attrNameLst>
                                          <p:attrName>style.visibility</p:attrName>
                                        </p:attrNameLst>
                                      </p:cBhvr>
                                      <p:to>
                                        <p:strVal val="visible"/>
                                      </p:to>
                                    </p:set>
                                  </p:childTnLst>
                                </p:cTn>
                              </p:par>
                              <p:par>
                                <p:cTn id="59" presetID="0" presetClass="path" presetSubtype="0" accel="50000" decel="50000" fill="hold" nodeType="withEffect">
                                  <p:stCondLst>
                                    <p:cond delay="0"/>
                                  </p:stCondLst>
                                  <p:childTnLst>
                                    <p:animMotion origin="layout" path="M 0.35521 -0.43472 C 0.35712 -0.42685 0.35677 -0.43241 0.35105 -0.42222 C 0.34184 -0.40602 0.33941 -0.40162 0.32605 -0.39445 C 0.31407 -0.37037 0.29375 -0.35672 0.27813 -0.3375 C 0.26025 -0.31551 0.24323 -0.29236 0.22587 -0.26945 C 0.22361 -0.26644 0.22032 -0.26621 0.21771 -0.26389 C 0.21355 -0.25996 0.21042 -0.25417 0.20625 -0.25 C 0.1941 -0.2382 0.18351 -0.22685 0.17292 -0.2125 C 0.17014 -0.2088 0.16563 -0.20764 0.1625 -0.20417 C 0.15417 -0.19514 0.14861 -0.18125 0.14167 -0.17084 C 0.12969 -0.15278 0.11511 -0.13727 0.10105 -0.12222 C 0.08941 -0.10972 0.08039 -0.09306 0.06875 -0.08056 C 0.06198 -0.0625 0.04705 -0.04977 0.03542 -0.0375 C 0.03212 -0.03403 0.02795 -0.03172 0.025 -0.02778 C 0.01736 -0.01759 0.00973 -0.00648 1.11111E-6 3.7037E-7 " pathEditMode="relative" ptsTypes="ffffffffffffffA">
                                      <p:cBhvr>
                                        <p:cTn id="60" dur="500" fill="hold"/>
                                        <p:tgtEl>
                                          <p:spTgt spid="13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animBg="1"/>
      <p:bldP spid="166"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Picture 6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486" y="5914909"/>
            <a:ext cx="1894671" cy="918772"/>
          </a:xfrm>
          <a:prstGeom prst="rect">
            <a:avLst/>
          </a:prstGeom>
          <a:noFill/>
          <a:ln>
            <a:noFill/>
          </a:ln>
        </p:spPr>
      </p:pic>
      <p:grpSp>
        <p:nvGrpSpPr>
          <p:cNvPr id="43" name="Group 42"/>
          <p:cNvGrpSpPr/>
          <p:nvPr/>
        </p:nvGrpSpPr>
        <p:grpSpPr>
          <a:xfrm>
            <a:off x="-33354" y="530986"/>
            <a:ext cx="9232808" cy="2019300"/>
            <a:chOff x="-29183" y="304800"/>
            <a:chExt cx="9232808" cy="2019300"/>
          </a:xfrm>
        </p:grpSpPr>
        <p:pic>
          <p:nvPicPr>
            <p:cNvPr id="1033"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01000" y="304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8"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57180" y="424774"/>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9"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72000" y="5334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0"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67284" y="685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1"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4399" y="8763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2" name="Freeform 31"/>
            <p:cNvSpPr/>
            <p:nvPr/>
          </p:nvSpPr>
          <p:spPr>
            <a:xfrm>
              <a:off x="-9728" y="669088"/>
              <a:ext cx="9213353" cy="790538"/>
            </a:xfrm>
            <a:custGeom>
              <a:avLst/>
              <a:gdLst>
                <a:gd name="connsiteX0" fmla="*/ 0 w 9213353"/>
                <a:gd name="connsiteY0" fmla="*/ 527414 h 790538"/>
                <a:gd name="connsiteX1" fmla="*/ 486383 w 9213353"/>
                <a:gd name="connsiteY1" fmla="*/ 790061 h 790538"/>
                <a:gd name="connsiteX2" fmla="*/ 1118681 w 9213353"/>
                <a:gd name="connsiteY2" fmla="*/ 595508 h 790538"/>
                <a:gd name="connsiteX3" fmla="*/ 2130358 w 9213353"/>
                <a:gd name="connsiteY3" fmla="*/ 721967 h 790538"/>
                <a:gd name="connsiteX4" fmla="*/ 2850205 w 9213353"/>
                <a:gd name="connsiteY4" fmla="*/ 420410 h 790538"/>
                <a:gd name="connsiteX5" fmla="*/ 4114800 w 9213353"/>
                <a:gd name="connsiteY5" fmla="*/ 517686 h 790538"/>
                <a:gd name="connsiteX6" fmla="*/ 4727643 w 9213353"/>
                <a:gd name="connsiteY6" fmla="*/ 245312 h 790538"/>
                <a:gd name="connsiteX7" fmla="*/ 5797685 w 9213353"/>
                <a:gd name="connsiteY7" fmla="*/ 449593 h 790538"/>
                <a:gd name="connsiteX8" fmla="*/ 6478622 w 9213353"/>
                <a:gd name="connsiteY8" fmla="*/ 118852 h 790538"/>
                <a:gd name="connsiteX9" fmla="*/ 7607030 w 9213353"/>
                <a:gd name="connsiteY9" fmla="*/ 410682 h 790538"/>
                <a:gd name="connsiteX10" fmla="*/ 8229600 w 9213353"/>
                <a:gd name="connsiteY10" fmla="*/ 2121 h 790538"/>
                <a:gd name="connsiteX11" fmla="*/ 9056451 w 9213353"/>
                <a:gd name="connsiteY11" fmla="*/ 245312 h 790538"/>
                <a:gd name="connsiteX12" fmla="*/ 9212094 w 9213353"/>
                <a:gd name="connsiteY12" fmla="*/ 128580 h 7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3353" h="790538">
                  <a:moveTo>
                    <a:pt x="0" y="527414"/>
                  </a:moveTo>
                  <a:cubicBezTo>
                    <a:pt x="149968" y="653063"/>
                    <a:pt x="299936" y="778712"/>
                    <a:pt x="486383" y="790061"/>
                  </a:cubicBezTo>
                  <a:cubicBezTo>
                    <a:pt x="672830" y="801410"/>
                    <a:pt x="844685" y="606857"/>
                    <a:pt x="1118681" y="595508"/>
                  </a:cubicBezTo>
                  <a:cubicBezTo>
                    <a:pt x="1392677" y="584159"/>
                    <a:pt x="1841771" y="751150"/>
                    <a:pt x="2130358" y="721967"/>
                  </a:cubicBezTo>
                  <a:cubicBezTo>
                    <a:pt x="2418945" y="692784"/>
                    <a:pt x="2519465" y="454457"/>
                    <a:pt x="2850205" y="420410"/>
                  </a:cubicBezTo>
                  <a:cubicBezTo>
                    <a:pt x="3180945" y="386363"/>
                    <a:pt x="3801894" y="546869"/>
                    <a:pt x="4114800" y="517686"/>
                  </a:cubicBezTo>
                  <a:cubicBezTo>
                    <a:pt x="4427706" y="488503"/>
                    <a:pt x="4447162" y="256661"/>
                    <a:pt x="4727643" y="245312"/>
                  </a:cubicBezTo>
                  <a:cubicBezTo>
                    <a:pt x="5008124" y="233963"/>
                    <a:pt x="5505855" y="470670"/>
                    <a:pt x="5797685" y="449593"/>
                  </a:cubicBezTo>
                  <a:cubicBezTo>
                    <a:pt x="6089515" y="428516"/>
                    <a:pt x="6177065" y="125337"/>
                    <a:pt x="6478622" y="118852"/>
                  </a:cubicBezTo>
                  <a:cubicBezTo>
                    <a:pt x="6780179" y="112367"/>
                    <a:pt x="7315200" y="430137"/>
                    <a:pt x="7607030" y="410682"/>
                  </a:cubicBezTo>
                  <a:cubicBezTo>
                    <a:pt x="7898860" y="391227"/>
                    <a:pt x="7988030" y="29683"/>
                    <a:pt x="8229600" y="2121"/>
                  </a:cubicBezTo>
                  <a:cubicBezTo>
                    <a:pt x="8471170" y="-25441"/>
                    <a:pt x="8892702" y="224236"/>
                    <a:pt x="9056451" y="245312"/>
                  </a:cubicBezTo>
                  <a:cubicBezTo>
                    <a:pt x="9220200" y="266388"/>
                    <a:pt x="9216147" y="197484"/>
                    <a:pt x="9212094" y="128580"/>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 name="Freeform 34"/>
            <p:cNvSpPr/>
            <p:nvPr/>
          </p:nvSpPr>
          <p:spPr>
            <a:xfrm>
              <a:off x="0" y="493926"/>
              <a:ext cx="9140050" cy="755213"/>
            </a:xfrm>
            <a:custGeom>
              <a:avLst/>
              <a:gdLst>
                <a:gd name="connsiteX0" fmla="*/ 0 w 9140050"/>
                <a:gd name="connsiteY0" fmla="*/ 556661 h 755213"/>
                <a:gd name="connsiteX1" fmla="*/ 447472 w 9140050"/>
                <a:gd name="connsiteY1" fmla="*/ 751214 h 755213"/>
                <a:gd name="connsiteX2" fmla="*/ 1050587 w 9140050"/>
                <a:gd name="connsiteY2" fmla="*/ 624755 h 755213"/>
                <a:gd name="connsiteX3" fmla="*/ 1994170 w 9140050"/>
                <a:gd name="connsiteY3" fmla="*/ 751214 h 755213"/>
                <a:gd name="connsiteX4" fmla="*/ 2821021 w 9140050"/>
                <a:gd name="connsiteY4" fmla="*/ 439929 h 755213"/>
                <a:gd name="connsiteX5" fmla="*/ 3725694 w 9140050"/>
                <a:gd name="connsiteY5" fmla="*/ 517751 h 755213"/>
                <a:gd name="connsiteX6" fmla="*/ 4698460 w 9140050"/>
                <a:gd name="connsiteY6" fmla="*/ 255104 h 755213"/>
                <a:gd name="connsiteX7" fmla="*/ 5710136 w 9140050"/>
                <a:gd name="connsiteY7" fmla="*/ 459385 h 755213"/>
                <a:gd name="connsiteX8" fmla="*/ 6517532 w 9140050"/>
                <a:gd name="connsiteY8" fmla="*/ 138372 h 755213"/>
                <a:gd name="connsiteX9" fmla="*/ 7568119 w 9140050"/>
                <a:gd name="connsiteY9" fmla="*/ 420474 h 755213"/>
                <a:gd name="connsiteX10" fmla="*/ 8093413 w 9140050"/>
                <a:gd name="connsiteY10" fmla="*/ 2185 h 755213"/>
                <a:gd name="connsiteX11" fmla="*/ 8998085 w 9140050"/>
                <a:gd name="connsiteY11" fmla="*/ 255104 h 755213"/>
                <a:gd name="connsiteX12" fmla="*/ 9124545 w 9140050"/>
                <a:gd name="connsiteY12" fmla="*/ 235648 h 75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0050" h="755213">
                  <a:moveTo>
                    <a:pt x="0" y="556661"/>
                  </a:moveTo>
                  <a:cubicBezTo>
                    <a:pt x="136187" y="648263"/>
                    <a:pt x="272374" y="739865"/>
                    <a:pt x="447472" y="751214"/>
                  </a:cubicBezTo>
                  <a:cubicBezTo>
                    <a:pt x="622570" y="762563"/>
                    <a:pt x="792804" y="624755"/>
                    <a:pt x="1050587" y="624755"/>
                  </a:cubicBezTo>
                  <a:cubicBezTo>
                    <a:pt x="1308370" y="624755"/>
                    <a:pt x="1699098" y="782018"/>
                    <a:pt x="1994170" y="751214"/>
                  </a:cubicBezTo>
                  <a:cubicBezTo>
                    <a:pt x="2289242" y="720410"/>
                    <a:pt x="2532434" y="478839"/>
                    <a:pt x="2821021" y="439929"/>
                  </a:cubicBezTo>
                  <a:cubicBezTo>
                    <a:pt x="3109608" y="401019"/>
                    <a:pt x="3412788" y="548555"/>
                    <a:pt x="3725694" y="517751"/>
                  </a:cubicBezTo>
                  <a:cubicBezTo>
                    <a:pt x="4038600" y="486947"/>
                    <a:pt x="4367720" y="264832"/>
                    <a:pt x="4698460" y="255104"/>
                  </a:cubicBezTo>
                  <a:cubicBezTo>
                    <a:pt x="5029200" y="245376"/>
                    <a:pt x="5406957" y="478840"/>
                    <a:pt x="5710136" y="459385"/>
                  </a:cubicBezTo>
                  <a:cubicBezTo>
                    <a:pt x="6013315" y="439930"/>
                    <a:pt x="6207868" y="144857"/>
                    <a:pt x="6517532" y="138372"/>
                  </a:cubicBezTo>
                  <a:cubicBezTo>
                    <a:pt x="6827196" y="131887"/>
                    <a:pt x="7305472" y="443172"/>
                    <a:pt x="7568119" y="420474"/>
                  </a:cubicBezTo>
                  <a:cubicBezTo>
                    <a:pt x="7830766" y="397776"/>
                    <a:pt x="7855085" y="29747"/>
                    <a:pt x="8093413" y="2185"/>
                  </a:cubicBezTo>
                  <a:cubicBezTo>
                    <a:pt x="8331741" y="-25377"/>
                    <a:pt x="8826230" y="216194"/>
                    <a:pt x="8998085" y="255104"/>
                  </a:cubicBezTo>
                  <a:cubicBezTo>
                    <a:pt x="9169940" y="294014"/>
                    <a:pt x="9147242" y="264831"/>
                    <a:pt x="9124545" y="235648"/>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2" name="Freeform 41"/>
            <p:cNvSpPr/>
            <p:nvPr/>
          </p:nvSpPr>
          <p:spPr>
            <a:xfrm>
              <a:off x="-29183" y="619369"/>
              <a:ext cx="9215151" cy="967013"/>
            </a:xfrm>
            <a:custGeom>
              <a:avLst/>
              <a:gdLst>
                <a:gd name="connsiteX0" fmla="*/ 0 w 9215151"/>
                <a:gd name="connsiteY0" fmla="*/ 674410 h 967013"/>
                <a:gd name="connsiteX1" fmla="*/ 535021 w 9215151"/>
                <a:gd name="connsiteY1" fmla="*/ 966240 h 967013"/>
                <a:gd name="connsiteX2" fmla="*/ 1449421 w 9215151"/>
                <a:gd name="connsiteY2" fmla="*/ 596588 h 967013"/>
                <a:gd name="connsiteX3" fmla="*/ 2178996 w 9215151"/>
                <a:gd name="connsiteY3" fmla="*/ 761959 h 967013"/>
                <a:gd name="connsiteX4" fmla="*/ 3180945 w 9215151"/>
                <a:gd name="connsiteY4" fmla="*/ 431218 h 967013"/>
                <a:gd name="connsiteX5" fmla="*/ 4143983 w 9215151"/>
                <a:gd name="connsiteY5" fmla="*/ 654954 h 967013"/>
                <a:gd name="connsiteX6" fmla="*/ 5126477 w 9215151"/>
                <a:gd name="connsiteY6" fmla="*/ 265848 h 967013"/>
                <a:gd name="connsiteX7" fmla="*/ 5943600 w 9215151"/>
                <a:gd name="connsiteY7" fmla="*/ 460401 h 967013"/>
                <a:gd name="connsiteX8" fmla="*/ 6926094 w 9215151"/>
                <a:gd name="connsiteY8" fmla="*/ 129661 h 967013"/>
                <a:gd name="connsiteX9" fmla="*/ 7714034 w 9215151"/>
                <a:gd name="connsiteY9" fmla="*/ 382580 h 967013"/>
                <a:gd name="connsiteX10" fmla="*/ 8550613 w 9215151"/>
                <a:gd name="connsiteY10" fmla="*/ 3201 h 967013"/>
                <a:gd name="connsiteX11" fmla="*/ 9114817 w 9215151"/>
                <a:gd name="connsiteY11" fmla="*/ 197754 h 967013"/>
                <a:gd name="connsiteX12" fmla="*/ 9212094 w 9215151"/>
                <a:gd name="connsiteY12" fmla="*/ 149116 h 96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5151" h="967013">
                  <a:moveTo>
                    <a:pt x="0" y="674410"/>
                  </a:moveTo>
                  <a:cubicBezTo>
                    <a:pt x="146725" y="826810"/>
                    <a:pt x="293451" y="979210"/>
                    <a:pt x="535021" y="966240"/>
                  </a:cubicBezTo>
                  <a:cubicBezTo>
                    <a:pt x="776591" y="953270"/>
                    <a:pt x="1175425" y="630635"/>
                    <a:pt x="1449421" y="596588"/>
                  </a:cubicBezTo>
                  <a:cubicBezTo>
                    <a:pt x="1723417" y="562541"/>
                    <a:pt x="1890409" y="789521"/>
                    <a:pt x="2178996" y="761959"/>
                  </a:cubicBezTo>
                  <a:cubicBezTo>
                    <a:pt x="2467583" y="734397"/>
                    <a:pt x="2853447" y="449052"/>
                    <a:pt x="3180945" y="431218"/>
                  </a:cubicBezTo>
                  <a:cubicBezTo>
                    <a:pt x="3508443" y="413384"/>
                    <a:pt x="3819728" y="682516"/>
                    <a:pt x="4143983" y="654954"/>
                  </a:cubicBezTo>
                  <a:cubicBezTo>
                    <a:pt x="4468238" y="627392"/>
                    <a:pt x="4826541" y="298273"/>
                    <a:pt x="5126477" y="265848"/>
                  </a:cubicBezTo>
                  <a:cubicBezTo>
                    <a:pt x="5426413" y="233423"/>
                    <a:pt x="5643664" y="483099"/>
                    <a:pt x="5943600" y="460401"/>
                  </a:cubicBezTo>
                  <a:cubicBezTo>
                    <a:pt x="6243536" y="437703"/>
                    <a:pt x="6631022" y="142631"/>
                    <a:pt x="6926094" y="129661"/>
                  </a:cubicBezTo>
                  <a:cubicBezTo>
                    <a:pt x="7221166" y="116691"/>
                    <a:pt x="7443281" y="403657"/>
                    <a:pt x="7714034" y="382580"/>
                  </a:cubicBezTo>
                  <a:cubicBezTo>
                    <a:pt x="7984787" y="361503"/>
                    <a:pt x="8317149" y="34005"/>
                    <a:pt x="8550613" y="3201"/>
                  </a:cubicBezTo>
                  <a:cubicBezTo>
                    <a:pt x="8784077" y="-27603"/>
                    <a:pt x="9004570" y="173435"/>
                    <a:pt x="9114817" y="197754"/>
                  </a:cubicBezTo>
                  <a:cubicBezTo>
                    <a:pt x="9225064" y="222073"/>
                    <a:pt x="9218579" y="185594"/>
                    <a:pt x="9212094" y="149116"/>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 name="Group 1"/>
          <p:cNvGrpSpPr>
            <a:grpSpLocks noChangeAspect="1"/>
          </p:cNvGrpSpPr>
          <p:nvPr/>
        </p:nvGrpSpPr>
        <p:grpSpPr>
          <a:xfrm rot="20913182">
            <a:off x="1024725" y="4550813"/>
            <a:ext cx="1571798" cy="1924198"/>
            <a:chOff x="2413992" y="642983"/>
            <a:chExt cx="4386011" cy="5369364"/>
          </a:xfrm>
        </p:grpSpPr>
        <p:grpSp>
          <p:nvGrpSpPr>
            <p:cNvPr id="14" name="Group 15"/>
            <p:cNvGrpSpPr>
              <a:grpSpLocks noChangeAspect="1"/>
            </p:cNvGrpSpPr>
            <p:nvPr/>
          </p:nvGrpSpPr>
          <p:grpSpPr bwMode="auto">
            <a:xfrm rot="1189123">
              <a:off x="2413992" y="642983"/>
              <a:ext cx="4386011" cy="5369364"/>
              <a:chOff x="1770" y="1259"/>
              <a:chExt cx="1066" cy="1305"/>
            </a:xfrm>
          </p:grpSpPr>
          <p:sp>
            <p:nvSpPr>
              <p:cNvPr id="15" name="AutoShape 14"/>
              <p:cNvSpPr>
                <a:spLocks noChangeAspect="1" noChangeArrowheads="1" noTextEdit="1"/>
              </p:cNvSpPr>
              <p:nvPr/>
            </p:nvSpPr>
            <p:spPr bwMode="auto">
              <a:xfrm>
                <a:off x="1770" y="1259"/>
                <a:ext cx="1066" cy="1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Freeform 20"/>
              <p:cNvSpPr>
                <a:spLocks/>
              </p:cNvSpPr>
              <p:nvPr/>
            </p:nvSpPr>
            <p:spPr bwMode="auto">
              <a:xfrm>
                <a:off x="2009" y="1423"/>
                <a:ext cx="311" cy="278"/>
              </a:xfrm>
              <a:custGeom>
                <a:avLst/>
                <a:gdLst>
                  <a:gd name="T0" fmla="*/ 290 w 311"/>
                  <a:gd name="T1" fmla="*/ 42 h 278"/>
                  <a:gd name="T2" fmla="*/ 251 w 311"/>
                  <a:gd name="T3" fmla="*/ 46 h 278"/>
                  <a:gd name="T4" fmla="*/ 232 w 311"/>
                  <a:gd name="T5" fmla="*/ 29 h 278"/>
                  <a:gd name="T6" fmla="*/ 210 w 311"/>
                  <a:gd name="T7" fmla="*/ 15 h 278"/>
                  <a:gd name="T8" fmla="*/ 186 w 311"/>
                  <a:gd name="T9" fmla="*/ 5 h 278"/>
                  <a:gd name="T10" fmla="*/ 175 w 311"/>
                  <a:gd name="T11" fmla="*/ 64 h 278"/>
                  <a:gd name="T12" fmla="*/ 182 w 311"/>
                  <a:gd name="T13" fmla="*/ 65 h 278"/>
                  <a:gd name="T14" fmla="*/ 189 w 311"/>
                  <a:gd name="T15" fmla="*/ 71 h 278"/>
                  <a:gd name="T16" fmla="*/ 193 w 311"/>
                  <a:gd name="T17" fmla="*/ 85 h 278"/>
                  <a:gd name="T18" fmla="*/ 186 w 311"/>
                  <a:gd name="T19" fmla="*/ 99 h 278"/>
                  <a:gd name="T20" fmla="*/ 172 w 311"/>
                  <a:gd name="T21" fmla="*/ 105 h 278"/>
                  <a:gd name="T22" fmla="*/ 158 w 311"/>
                  <a:gd name="T23" fmla="*/ 98 h 278"/>
                  <a:gd name="T24" fmla="*/ 153 w 311"/>
                  <a:gd name="T25" fmla="*/ 82 h 278"/>
                  <a:gd name="T26" fmla="*/ 160 w 311"/>
                  <a:gd name="T27" fmla="*/ 68 h 278"/>
                  <a:gd name="T28" fmla="*/ 167 w 311"/>
                  <a:gd name="T29" fmla="*/ 65 h 278"/>
                  <a:gd name="T30" fmla="*/ 174 w 311"/>
                  <a:gd name="T31" fmla="*/ 64 h 278"/>
                  <a:gd name="T32" fmla="*/ 157 w 311"/>
                  <a:gd name="T33" fmla="*/ 0 h 278"/>
                  <a:gd name="T34" fmla="*/ 140 w 311"/>
                  <a:gd name="T35" fmla="*/ 0 h 278"/>
                  <a:gd name="T36" fmla="*/ 122 w 311"/>
                  <a:gd name="T37" fmla="*/ 1 h 278"/>
                  <a:gd name="T38" fmla="*/ 105 w 311"/>
                  <a:gd name="T39" fmla="*/ 5 h 278"/>
                  <a:gd name="T40" fmla="*/ 70 w 311"/>
                  <a:gd name="T41" fmla="*/ 21 h 278"/>
                  <a:gd name="T42" fmla="*/ 28 w 311"/>
                  <a:gd name="T43" fmla="*/ 57 h 278"/>
                  <a:gd name="T44" fmla="*/ 4 w 311"/>
                  <a:gd name="T45" fmla="*/ 106 h 278"/>
                  <a:gd name="T46" fmla="*/ 0 w 311"/>
                  <a:gd name="T47" fmla="*/ 159 h 278"/>
                  <a:gd name="T48" fmla="*/ 20 w 311"/>
                  <a:gd name="T49" fmla="*/ 212 h 278"/>
                  <a:gd name="T50" fmla="*/ 56 w 311"/>
                  <a:gd name="T51" fmla="*/ 251 h 278"/>
                  <a:gd name="T52" fmla="*/ 105 w 311"/>
                  <a:gd name="T53" fmla="*/ 274 h 278"/>
                  <a:gd name="T54" fmla="*/ 161 w 311"/>
                  <a:gd name="T55" fmla="*/ 277 h 278"/>
                  <a:gd name="T56" fmla="*/ 203 w 311"/>
                  <a:gd name="T57" fmla="*/ 264 h 278"/>
                  <a:gd name="T58" fmla="*/ 228 w 311"/>
                  <a:gd name="T59" fmla="*/ 249 h 278"/>
                  <a:gd name="T60" fmla="*/ 249 w 311"/>
                  <a:gd name="T61" fmla="*/ 229 h 278"/>
                  <a:gd name="T62" fmla="*/ 266 w 311"/>
                  <a:gd name="T63" fmla="*/ 207 h 278"/>
                  <a:gd name="T64" fmla="*/ 267 w 311"/>
                  <a:gd name="T65" fmla="*/ 197 h 278"/>
                  <a:gd name="T66" fmla="*/ 256 w 311"/>
                  <a:gd name="T67" fmla="*/ 201 h 278"/>
                  <a:gd name="T68" fmla="*/ 246 w 311"/>
                  <a:gd name="T69" fmla="*/ 204 h 278"/>
                  <a:gd name="T70" fmla="*/ 235 w 311"/>
                  <a:gd name="T71" fmla="*/ 205 h 278"/>
                  <a:gd name="T72" fmla="*/ 210 w 311"/>
                  <a:gd name="T73" fmla="*/ 204 h 278"/>
                  <a:gd name="T74" fmla="*/ 178 w 311"/>
                  <a:gd name="T75" fmla="*/ 191 h 278"/>
                  <a:gd name="T76" fmla="*/ 156 w 311"/>
                  <a:gd name="T77" fmla="*/ 176 h 278"/>
                  <a:gd name="T78" fmla="*/ 142 w 311"/>
                  <a:gd name="T79" fmla="*/ 163 h 278"/>
                  <a:gd name="T80" fmla="*/ 139 w 311"/>
                  <a:gd name="T81" fmla="*/ 156 h 278"/>
                  <a:gd name="T82" fmla="*/ 140 w 311"/>
                  <a:gd name="T83" fmla="*/ 148 h 278"/>
                  <a:gd name="T84" fmla="*/ 147 w 311"/>
                  <a:gd name="T85" fmla="*/ 142 h 278"/>
                  <a:gd name="T86" fmla="*/ 154 w 311"/>
                  <a:gd name="T87" fmla="*/ 144 h 278"/>
                  <a:gd name="T88" fmla="*/ 158 w 311"/>
                  <a:gd name="T89" fmla="*/ 147 h 278"/>
                  <a:gd name="T90" fmla="*/ 164 w 311"/>
                  <a:gd name="T91" fmla="*/ 152 h 278"/>
                  <a:gd name="T92" fmla="*/ 178 w 311"/>
                  <a:gd name="T93" fmla="*/ 165 h 278"/>
                  <a:gd name="T94" fmla="*/ 200 w 311"/>
                  <a:gd name="T95" fmla="*/ 177 h 278"/>
                  <a:gd name="T96" fmla="*/ 230 w 311"/>
                  <a:gd name="T97" fmla="*/ 183 h 278"/>
                  <a:gd name="T98" fmla="*/ 244 w 311"/>
                  <a:gd name="T99" fmla="*/ 181 h 278"/>
                  <a:gd name="T100" fmla="*/ 256 w 311"/>
                  <a:gd name="T101" fmla="*/ 177 h 278"/>
                  <a:gd name="T102" fmla="*/ 270 w 311"/>
                  <a:gd name="T103" fmla="*/ 172 h 278"/>
                  <a:gd name="T104" fmla="*/ 283 w 311"/>
                  <a:gd name="T105" fmla="*/ 162 h 278"/>
                  <a:gd name="T106" fmla="*/ 286 w 311"/>
                  <a:gd name="T107" fmla="*/ 130 h 278"/>
                  <a:gd name="T108" fmla="*/ 280 w 311"/>
                  <a:gd name="T109" fmla="*/ 9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1" h="278">
                    <a:moveTo>
                      <a:pt x="311" y="85"/>
                    </a:moveTo>
                    <a:lnTo>
                      <a:pt x="290" y="42"/>
                    </a:lnTo>
                    <a:lnTo>
                      <a:pt x="259" y="56"/>
                    </a:lnTo>
                    <a:lnTo>
                      <a:pt x="251" y="46"/>
                    </a:lnTo>
                    <a:lnTo>
                      <a:pt x="242" y="36"/>
                    </a:lnTo>
                    <a:lnTo>
                      <a:pt x="232" y="29"/>
                    </a:lnTo>
                    <a:lnTo>
                      <a:pt x="221" y="21"/>
                    </a:lnTo>
                    <a:lnTo>
                      <a:pt x="210" y="15"/>
                    </a:lnTo>
                    <a:lnTo>
                      <a:pt x="199" y="9"/>
                    </a:lnTo>
                    <a:lnTo>
                      <a:pt x="186" y="5"/>
                    </a:lnTo>
                    <a:lnTo>
                      <a:pt x="174" y="2"/>
                    </a:lnTo>
                    <a:lnTo>
                      <a:pt x="175" y="64"/>
                    </a:lnTo>
                    <a:lnTo>
                      <a:pt x="178" y="64"/>
                    </a:lnTo>
                    <a:lnTo>
                      <a:pt x="182" y="65"/>
                    </a:lnTo>
                    <a:lnTo>
                      <a:pt x="186" y="68"/>
                    </a:lnTo>
                    <a:lnTo>
                      <a:pt x="189" y="71"/>
                    </a:lnTo>
                    <a:lnTo>
                      <a:pt x="193" y="78"/>
                    </a:lnTo>
                    <a:lnTo>
                      <a:pt x="193" y="85"/>
                    </a:lnTo>
                    <a:lnTo>
                      <a:pt x="192" y="93"/>
                    </a:lnTo>
                    <a:lnTo>
                      <a:pt x="186" y="99"/>
                    </a:lnTo>
                    <a:lnTo>
                      <a:pt x="179" y="103"/>
                    </a:lnTo>
                    <a:lnTo>
                      <a:pt x="172" y="105"/>
                    </a:lnTo>
                    <a:lnTo>
                      <a:pt x="164" y="102"/>
                    </a:lnTo>
                    <a:lnTo>
                      <a:pt x="158" y="98"/>
                    </a:lnTo>
                    <a:lnTo>
                      <a:pt x="154" y="91"/>
                    </a:lnTo>
                    <a:lnTo>
                      <a:pt x="153" y="82"/>
                    </a:lnTo>
                    <a:lnTo>
                      <a:pt x="154" y="75"/>
                    </a:lnTo>
                    <a:lnTo>
                      <a:pt x="160" y="68"/>
                    </a:lnTo>
                    <a:lnTo>
                      <a:pt x="162" y="67"/>
                    </a:lnTo>
                    <a:lnTo>
                      <a:pt x="167" y="65"/>
                    </a:lnTo>
                    <a:lnTo>
                      <a:pt x="169" y="64"/>
                    </a:lnTo>
                    <a:lnTo>
                      <a:pt x="174" y="64"/>
                    </a:lnTo>
                    <a:lnTo>
                      <a:pt x="165" y="1"/>
                    </a:lnTo>
                    <a:lnTo>
                      <a:pt x="157" y="0"/>
                    </a:lnTo>
                    <a:lnTo>
                      <a:pt x="149" y="0"/>
                    </a:lnTo>
                    <a:lnTo>
                      <a:pt x="140" y="0"/>
                    </a:lnTo>
                    <a:lnTo>
                      <a:pt x="132" y="0"/>
                    </a:lnTo>
                    <a:lnTo>
                      <a:pt x="122" y="1"/>
                    </a:lnTo>
                    <a:lnTo>
                      <a:pt x="114" y="2"/>
                    </a:lnTo>
                    <a:lnTo>
                      <a:pt x="105" y="5"/>
                    </a:lnTo>
                    <a:lnTo>
                      <a:pt x="97" y="8"/>
                    </a:lnTo>
                    <a:lnTo>
                      <a:pt x="70" y="21"/>
                    </a:lnTo>
                    <a:lnTo>
                      <a:pt x="48" y="37"/>
                    </a:lnTo>
                    <a:lnTo>
                      <a:pt x="28" y="57"/>
                    </a:lnTo>
                    <a:lnTo>
                      <a:pt x="14" y="81"/>
                    </a:lnTo>
                    <a:lnTo>
                      <a:pt x="4" y="106"/>
                    </a:lnTo>
                    <a:lnTo>
                      <a:pt x="0" y="133"/>
                    </a:lnTo>
                    <a:lnTo>
                      <a:pt x="0" y="159"/>
                    </a:lnTo>
                    <a:lnTo>
                      <a:pt x="7" y="187"/>
                    </a:lnTo>
                    <a:lnTo>
                      <a:pt x="20" y="212"/>
                    </a:lnTo>
                    <a:lnTo>
                      <a:pt x="35" y="233"/>
                    </a:lnTo>
                    <a:lnTo>
                      <a:pt x="56" y="251"/>
                    </a:lnTo>
                    <a:lnTo>
                      <a:pt x="80" y="265"/>
                    </a:lnTo>
                    <a:lnTo>
                      <a:pt x="105" y="274"/>
                    </a:lnTo>
                    <a:lnTo>
                      <a:pt x="133" y="278"/>
                    </a:lnTo>
                    <a:lnTo>
                      <a:pt x="161" y="277"/>
                    </a:lnTo>
                    <a:lnTo>
                      <a:pt x="189" y="270"/>
                    </a:lnTo>
                    <a:lnTo>
                      <a:pt x="203" y="264"/>
                    </a:lnTo>
                    <a:lnTo>
                      <a:pt x="217" y="257"/>
                    </a:lnTo>
                    <a:lnTo>
                      <a:pt x="228" y="249"/>
                    </a:lnTo>
                    <a:lnTo>
                      <a:pt x="239" y="239"/>
                    </a:lnTo>
                    <a:lnTo>
                      <a:pt x="249" y="229"/>
                    </a:lnTo>
                    <a:lnTo>
                      <a:pt x="259" y="218"/>
                    </a:lnTo>
                    <a:lnTo>
                      <a:pt x="266" y="207"/>
                    </a:lnTo>
                    <a:lnTo>
                      <a:pt x="273" y="194"/>
                    </a:lnTo>
                    <a:lnTo>
                      <a:pt x="267" y="197"/>
                    </a:lnTo>
                    <a:lnTo>
                      <a:pt x="262" y="198"/>
                    </a:lnTo>
                    <a:lnTo>
                      <a:pt x="256" y="201"/>
                    </a:lnTo>
                    <a:lnTo>
                      <a:pt x="252" y="202"/>
                    </a:lnTo>
                    <a:lnTo>
                      <a:pt x="246" y="204"/>
                    </a:lnTo>
                    <a:lnTo>
                      <a:pt x="241" y="204"/>
                    </a:lnTo>
                    <a:lnTo>
                      <a:pt x="235" y="205"/>
                    </a:lnTo>
                    <a:lnTo>
                      <a:pt x="230" y="205"/>
                    </a:lnTo>
                    <a:lnTo>
                      <a:pt x="210" y="204"/>
                    </a:lnTo>
                    <a:lnTo>
                      <a:pt x="193" y="198"/>
                    </a:lnTo>
                    <a:lnTo>
                      <a:pt x="178" y="191"/>
                    </a:lnTo>
                    <a:lnTo>
                      <a:pt x="165" y="183"/>
                    </a:lnTo>
                    <a:lnTo>
                      <a:pt x="156" y="176"/>
                    </a:lnTo>
                    <a:lnTo>
                      <a:pt x="147" y="167"/>
                    </a:lnTo>
                    <a:lnTo>
                      <a:pt x="142" y="163"/>
                    </a:lnTo>
                    <a:lnTo>
                      <a:pt x="140" y="161"/>
                    </a:lnTo>
                    <a:lnTo>
                      <a:pt x="139" y="156"/>
                    </a:lnTo>
                    <a:lnTo>
                      <a:pt x="139" y="152"/>
                    </a:lnTo>
                    <a:lnTo>
                      <a:pt x="140" y="148"/>
                    </a:lnTo>
                    <a:lnTo>
                      <a:pt x="143" y="145"/>
                    </a:lnTo>
                    <a:lnTo>
                      <a:pt x="147" y="142"/>
                    </a:lnTo>
                    <a:lnTo>
                      <a:pt x="151" y="142"/>
                    </a:lnTo>
                    <a:lnTo>
                      <a:pt x="154" y="144"/>
                    </a:lnTo>
                    <a:lnTo>
                      <a:pt x="158" y="147"/>
                    </a:lnTo>
                    <a:lnTo>
                      <a:pt x="158" y="147"/>
                    </a:lnTo>
                    <a:lnTo>
                      <a:pt x="160" y="148"/>
                    </a:lnTo>
                    <a:lnTo>
                      <a:pt x="164" y="152"/>
                    </a:lnTo>
                    <a:lnTo>
                      <a:pt x="169" y="158"/>
                    </a:lnTo>
                    <a:lnTo>
                      <a:pt x="178" y="165"/>
                    </a:lnTo>
                    <a:lnTo>
                      <a:pt x="189" y="172"/>
                    </a:lnTo>
                    <a:lnTo>
                      <a:pt x="200" y="177"/>
                    </a:lnTo>
                    <a:lnTo>
                      <a:pt x="214" y="181"/>
                    </a:lnTo>
                    <a:lnTo>
                      <a:pt x="230" y="183"/>
                    </a:lnTo>
                    <a:lnTo>
                      <a:pt x="237" y="183"/>
                    </a:lnTo>
                    <a:lnTo>
                      <a:pt x="244" y="181"/>
                    </a:lnTo>
                    <a:lnTo>
                      <a:pt x="251" y="180"/>
                    </a:lnTo>
                    <a:lnTo>
                      <a:pt x="256" y="177"/>
                    </a:lnTo>
                    <a:lnTo>
                      <a:pt x="263" y="174"/>
                    </a:lnTo>
                    <a:lnTo>
                      <a:pt x="270" y="172"/>
                    </a:lnTo>
                    <a:lnTo>
                      <a:pt x="276" y="167"/>
                    </a:lnTo>
                    <a:lnTo>
                      <a:pt x="283" y="162"/>
                    </a:lnTo>
                    <a:lnTo>
                      <a:pt x="286" y="147"/>
                    </a:lnTo>
                    <a:lnTo>
                      <a:pt x="286" y="130"/>
                    </a:lnTo>
                    <a:lnTo>
                      <a:pt x="284" y="114"/>
                    </a:lnTo>
                    <a:lnTo>
                      <a:pt x="280" y="99"/>
                    </a:lnTo>
                    <a:lnTo>
                      <a:pt x="311"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Freeform 21"/>
              <p:cNvSpPr>
                <a:spLocks/>
              </p:cNvSpPr>
              <p:nvPr/>
            </p:nvSpPr>
            <p:spPr bwMode="auto">
              <a:xfrm>
                <a:off x="2174" y="1424"/>
                <a:ext cx="10" cy="63"/>
              </a:xfrm>
              <a:custGeom>
                <a:avLst/>
                <a:gdLst>
                  <a:gd name="T0" fmla="*/ 10 w 10"/>
                  <a:gd name="T1" fmla="*/ 63 h 63"/>
                  <a:gd name="T2" fmla="*/ 9 w 10"/>
                  <a:gd name="T3" fmla="*/ 1 h 63"/>
                  <a:gd name="T4" fmla="*/ 7 w 10"/>
                  <a:gd name="T5" fmla="*/ 1 h 63"/>
                  <a:gd name="T6" fmla="*/ 4 w 10"/>
                  <a:gd name="T7" fmla="*/ 0 h 63"/>
                  <a:gd name="T8" fmla="*/ 3 w 10"/>
                  <a:gd name="T9" fmla="*/ 0 h 63"/>
                  <a:gd name="T10" fmla="*/ 0 w 10"/>
                  <a:gd name="T11" fmla="*/ 0 h 63"/>
                  <a:gd name="T12" fmla="*/ 9 w 10"/>
                  <a:gd name="T13" fmla="*/ 63 h 63"/>
                  <a:gd name="T14" fmla="*/ 9 w 10"/>
                  <a:gd name="T15" fmla="*/ 63 h 63"/>
                  <a:gd name="T16" fmla="*/ 9 w 10"/>
                  <a:gd name="T17" fmla="*/ 63 h 63"/>
                  <a:gd name="T18" fmla="*/ 9 w 10"/>
                  <a:gd name="T19" fmla="*/ 63 h 63"/>
                  <a:gd name="T20" fmla="*/ 10 w 10"/>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3">
                    <a:moveTo>
                      <a:pt x="10" y="63"/>
                    </a:moveTo>
                    <a:lnTo>
                      <a:pt x="9" y="1"/>
                    </a:lnTo>
                    <a:lnTo>
                      <a:pt x="7" y="1"/>
                    </a:lnTo>
                    <a:lnTo>
                      <a:pt x="4" y="0"/>
                    </a:lnTo>
                    <a:lnTo>
                      <a:pt x="3" y="0"/>
                    </a:lnTo>
                    <a:lnTo>
                      <a:pt x="0" y="0"/>
                    </a:lnTo>
                    <a:lnTo>
                      <a:pt x="9" y="63"/>
                    </a:lnTo>
                    <a:lnTo>
                      <a:pt x="9" y="63"/>
                    </a:lnTo>
                    <a:lnTo>
                      <a:pt x="9" y="63"/>
                    </a:lnTo>
                    <a:lnTo>
                      <a:pt x="9" y="63"/>
                    </a:lnTo>
                    <a:lnTo>
                      <a:pt x="1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 name="Rectangle 22"/>
              <p:cNvSpPr>
                <a:spLocks noChangeArrowheads="1"/>
              </p:cNvSpPr>
              <p:nvPr/>
            </p:nvSpPr>
            <p:spPr bwMode="auto">
              <a:xfrm>
                <a:off x="2495" y="210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Freeform 23"/>
              <p:cNvSpPr>
                <a:spLocks/>
              </p:cNvSpPr>
              <p:nvPr/>
            </p:nvSpPr>
            <p:spPr bwMode="auto">
              <a:xfrm>
                <a:off x="1776" y="1430"/>
                <a:ext cx="1059" cy="1133"/>
              </a:xfrm>
              <a:custGeom>
                <a:avLst/>
                <a:gdLst>
                  <a:gd name="T0" fmla="*/ 948 w 1059"/>
                  <a:gd name="T1" fmla="*/ 843 h 1133"/>
                  <a:gd name="T2" fmla="*/ 949 w 1059"/>
                  <a:gd name="T3" fmla="*/ 733 h 1133"/>
                  <a:gd name="T4" fmla="*/ 891 w 1059"/>
                  <a:gd name="T5" fmla="*/ 653 h 1133"/>
                  <a:gd name="T6" fmla="*/ 761 w 1059"/>
                  <a:gd name="T7" fmla="*/ 630 h 1133"/>
                  <a:gd name="T8" fmla="*/ 707 w 1059"/>
                  <a:gd name="T9" fmla="*/ 640 h 1133"/>
                  <a:gd name="T10" fmla="*/ 610 w 1059"/>
                  <a:gd name="T11" fmla="*/ 395 h 1133"/>
                  <a:gd name="T12" fmla="*/ 593 w 1059"/>
                  <a:gd name="T13" fmla="*/ 363 h 1133"/>
                  <a:gd name="T14" fmla="*/ 899 w 1059"/>
                  <a:gd name="T15" fmla="*/ 135 h 1133"/>
                  <a:gd name="T16" fmla="*/ 933 w 1059"/>
                  <a:gd name="T17" fmla="*/ 147 h 1133"/>
                  <a:gd name="T18" fmla="*/ 966 w 1059"/>
                  <a:gd name="T19" fmla="*/ 131 h 1133"/>
                  <a:gd name="T20" fmla="*/ 979 w 1059"/>
                  <a:gd name="T21" fmla="*/ 86 h 1133"/>
                  <a:gd name="T22" fmla="*/ 1014 w 1059"/>
                  <a:gd name="T23" fmla="*/ 25 h 1133"/>
                  <a:gd name="T24" fmla="*/ 1008 w 1059"/>
                  <a:gd name="T25" fmla="*/ 1 h 1133"/>
                  <a:gd name="T26" fmla="*/ 931 w 1059"/>
                  <a:gd name="T27" fmla="*/ 47 h 1133"/>
                  <a:gd name="T28" fmla="*/ 903 w 1059"/>
                  <a:gd name="T29" fmla="*/ 56 h 1133"/>
                  <a:gd name="T30" fmla="*/ 884 w 1059"/>
                  <a:gd name="T31" fmla="*/ 78 h 1133"/>
                  <a:gd name="T32" fmla="*/ 882 w 1059"/>
                  <a:gd name="T33" fmla="*/ 85 h 1133"/>
                  <a:gd name="T34" fmla="*/ 513 w 1059"/>
                  <a:gd name="T35" fmla="*/ 307 h 1133"/>
                  <a:gd name="T36" fmla="*/ 442 w 1059"/>
                  <a:gd name="T37" fmla="*/ 306 h 1133"/>
                  <a:gd name="T38" fmla="*/ 373 w 1059"/>
                  <a:gd name="T39" fmla="*/ 342 h 1133"/>
                  <a:gd name="T40" fmla="*/ 335 w 1059"/>
                  <a:gd name="T41" fmla="*/ 407 h 1133"/>
                  <a:gd name="T42" fmla="*/ 244 w 1059"/>
                  <a:gd name="T43" fmla="*/ 430 h 1133"/>
                  <a:gd name="T44" fmla="*/ 156 w 1059"/>
                  <a:gd name="T45" fmla="*/ 402 h 1133"/>
                  <a:gd name="T46" fmla="*/ 93 w 1059"/>
                  <a:gd name="T47" fmla="*/ 327 h 1133"/>
                  <a:gd name="T48" fmla="*/ 71 w 1059"/>
                  <a:gd name="T49" fmla="*/ 243 h 1133"/>
                  <a:gd name="T50" fmla="*/ 82 w 1059"/>
                  <a:gd name="T51" fmla="*/ 219 h 1133"/>
                  <a:gd name="T52" fmla="*/ 96 w 1059"/>
                  <a:gd name="T53" fmla="*/ 163 h 1133"/>
                  <a:gd name="T54" fmla="*/ 58 w 1059"/>
                  <a:gd name="T55" fmla="*/ 133 h 1133"/>
                  <a:gd name="T56" fmla="*/ 22 w 1059"/>
                  <a:gd name="T57" fmla="*/ 140 h 1133"/>
                  <a:gd name="T58" fmla="*/ 4 w 1059"/>
                  <a:gd name="T59" fmla="*/ 200 h 1133"/>
                  <a:gd name="T60" fmla="*/ 30 w 1059"/>
                  <a:gd name="T61" fmla="*/ 226 h 1133"/>
                  <a:gd name="T62" fmla="*/ 46 w 1059"/>
                  <a:gd name="T63" fmla="*/ 293 h 1133"/>
                  <a:gd name="T64" fmla="*/ 95 w 1059"/>
                  <a:gd name="T65" fmla="*/ 391 h 1133"/>
                  <a:gd name="T66" fmla="*/ 181 w 1059"/>
                  <a:gd name="T67" fmla="*/ 451 h 1133"/>
                  <a:gd name="T68" fmla="*/ 296 w 1059"/>
                  <a:gd name="T69" fmla="*/ 463 h 1133"/>
                  <a:gd name="T70" fmla="*/ 334 w 1059"/>
                  <a:gd name="T71" fmla="*/ 489 h 1133"/>
                  <a:gd name="T72" fmla="*/ 419 w 1059"/>
                  <a:gd name="T73" fmla="*/ 769 h 1133"/>
                  <a:gd name="T74" fmla="*/ 342 w 1059"/>
                  <a:gd name="T75" fmla="*/ 789 h 1133"/>
                  <a:gd name="T76" fmla="*/ 282 w 1059"/>
                  <a:gd name="T77" fmla="*/ 851 h 1133"/>
                  <a:gd name="T78" fmla="*/ 275 w 1059"/>
                  <a:gd name="T79" fmla="*/ 958 h 1133"/>
                  <a:gd name="T80" fmla="*/ 212 w 1059"/>
                  <a:gd name="T81" fmla="*/ 1099 h 1133"/>
                  <a:gd name="T82" fmla="*/ 200 w 1059"/>
                  <a:gd name="T83" fmla="*/ 1114 h 1133"/>
                  <a:gd name="T84" fmla="*/ 215 w 1059"/>
                  <a:gd name="T85" fmla="*/ 1133 h 1133"/>
                  <a:gd name="T86" fmla="*/ 334 w 1059"/>
                  <a:gd name="T87" fmla="*/ 1030 h 1133"/>
                  <a:gd name="T88" fmla="*/ 305 w 1059"/>
                  <a:gd name="T89" fmla="*/ 912 h 1133"/>
                  <a:gd name="T90" fmla="*/ 334 w 1059"/>
                  <a:gd name="T91" fmla="*/ 836 h 1133"/>
                  <a:gd name="T92" fmla="*/ 401 w 1059"/>
                  <a:gd name="T93" fmla="*/ 805 h 1133"/>
                  <a:gd name="T94" fmla="*/ 467 w 1059"/>
                  <a:gd name="T95" fmla="*/ 851 h 1133"/>
                  <a:gd name="T96" fmla="*/ 714 w 1059"/>
                  <a:gd name="T97" fmla="*/ 670 h 1133"/>
                  <a:gd name="T98" fmla="*/ 724 w 1059"/>
                  <a:gd name="T99" fmla="*/ 668 h 1133"/>
                  <a:gd name="T100" fmla="*/ 815 w 1059"/>
                  <a:gd name="T101" fmla="*/ 664 h 1133"/>
                  <a:gd name="T102" fmla="*/ 913 w 1059"/>
                  <a:gd name="T103" fmla="*/ 730 h 1133"/>
                  <a:gd name="T104" fmla="*/ 894 w 1059"/>
                  <a:gd name="T105" fmla="*/ 914 h 1133"/>
                  <a:gd name="T106" fmla="*/ 1059 w 1059"/>
                  <a:gd name="T107" fmla="*/ 889 h 1133"/>
                  <a:gd name="T108" fmla="*/ 1047 w 1059"/>
                  <a:gd name="T109" fmla="*/ 868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9" h="1133">
                    <a:moveTo>
                      <a:pt x="1040" y="868"/>
                    </a:moveTo>
                    <a:lnTo>
                      <a:pt x="1040" y="868"/>
                    </a:lnTo>
                    <a:lnTo>
                      <a:pt x="940" y="877"/>
                    </a:lnTo>
                    <a:lnTo>
                      <a:pt x="948" y="843"/>
                    </a:lnTo>
                    <a:lnTo>
                      <a:pt x="952" y="812"/>
                    </a:lnTo>
                    <a:lnTo>
                      <a:pt x="955" y="783"/>
                    </a:lnTo>
                    <a:lnTo>
                      <a:pt x="954" y="756"/>
                    </a:lnTo>
                    <a:lnTo>
                      <a:pt x="949" y="733"/>
                    </a:lnTo>
                    <a:lnTo>
                      <a:pt x="942" y="710"/>
                    </a:lnTo>
                    <a:lnTo>
                      <a:pt x="931" y="691"/>
                    </a:lnTo>
                    <a:lnTo>
                      <a:pt x="919" y="674"/>
                    </a:lnTo>
                    <a:lnTo>
                      <a:pt x="891" y="653"/>
                    </a:lnTo>
                    <a:lnTo>
                      <a:pt x="859" y="639"/>
                    </a:lnTo>
                    <a:lnTo>
                      <a:pt x="825" y="632"/>
                    </a:lnTo>
                    <a:lnTo>
                      <a:pt x="791" y="629"/>
                    </a:lnTo>
                    <a:lnTo>
                      <a:pt x="761" y="630"/>
                    </a:lnTo>
                    <a:lnTo>
                      <a:pt x="737" y="633"/>
                    </a:lnTo>
                    <a:lnTo>
                      <a:pt x="719" y="637"/>
                    </a:lnTo>
                    <a:lnTo>
                      <a:pt x="710" y="639"/>
                    </a:lnTo>
                    <a:lnTo>
                      <a:pt x="707" y="640"/>
                    </a:lnTo>
                    <a:lnTo>
                      <a:pt x="705" y="642"/>
                    </a:lnTo>
                    <a:lnTo>
                      <a:pt x="703" y="643"/>
                    </a:lnTo>
                    <a:lnTo>
                      <a:pt x="700" y="646"/>
                    </a:lnTo>
                    <a:lnTo>
                      <a:pt x="610" y="395"/>
                    </a:lnTo>
                    <a:lnTo>
                      <a:pt x="610" y="397"/>
                    </a:lnTo>
                    <a:lnTo>
                      <a:pt x="605" y="384"/>
                    </a:lnTo>
                    <a:lnTo>
                      <a:pt x="600" y="373"/>
                    </a:lnTo>
                    <a:lnTo>
                      <a:pt x="593" y="363"/>
                    </a:lnTo>
                    <a:lnTo>
                      <a:pt x="584" y="354"/>
                    </a:lnTo>
                    <a:lnTo>
                      <a:pt x="888" y="123"/>
                    </a:lnTo>
                    <a:lnTo>
                      <a:pt x="892" y="128"/>
                    </a:lnTo>
                    <a:lnTo>
                      <a:pt x="899" y="135"/>
                    </a:lnTo>
                    <a:lnTo>
                      <a:pt x="905" y="140"/>
                    </a:lnTo>
                    <a:lnTo>
                      <a:pt x="913" y="144"/>
                    </a:lnTo>
                    <a:lnTo>
                      <a:pt x="923" y="147"/>
                    </a:lnTo>
                    <a:lnTo>
                      <a:pt x="933" y="147"/>
                    </a:lnTo>
                    <a:lnTo>
                      <a:pt x="941" y="145"/>
                    </a:lnTo>
                    <a:lnTo>
                      <a:pt x="951" y="142"/>
                    </a:lnTo>
                    <a:lnTo>
                      <a:pt x="959" y="138"/>
                    </a:lnTo>
                    <a:lnTo>
                      <a:pt x="966" y="131"/>
                    </a:lnTo>
                    <a:lnTo>
                      <a:pt x="972" y="124"/>
                    </a:lnTo>
                    <a:lnTo>
                      <a:pt x="977" y="114"/>
                    </a:lnTo>
                    <a:lnTo>
                      <a:pt x="980" y="100"/>
                    </a:lnTo>
                    <a:lnTo>
                      <a:pt x="979" y="86"/>
                    </a:lnTo>
                    <a:lnTo>
                      <a:pt x="975" y="74"/>
                    </a:lnTo>
                    <a:lnTo>
                      <a:pt x="966" y="63"/>
                    </a:lnTo>
                    <a:lnTo>
                      <a:pt x="1010" y="30"/>
                    </a:lnTo>
                    <a:lnTo>
                      <a:pt x="1014" y="25"/>
                    </a:lnTo>
                    <a:lnTo>
                      <a:pt x="1015" y="19"/>
                    </a:lnTo>
                    <a:lnTo>
                      <a:pt x="1015" y="12"/>
                    </a:lnTo>
                    <a:lnTo>
                      <a:pt x="1012" y="7"/>
                    </a:lnTo>
                    <a:lnTo>
                      <a:pt x="1008" y="1"/>
                    </a:lnTo>
                    <a:lnTo>
                      <a:pt x="1001" y="0"/>
                    </a:lnTo>
                    <a:lnTo>
                      <a:pt x="996" y="0"/>
                    </a:lnTo>
                    <a:lnTo>
                      <a:pt x="989" y="2"/>
                    </a:lnTo>
                    <a:lnTo>
                      <a:pt x="931" y="47"/>
                    </a:lnTo>
                    <a:lnTo>
                      <a:pt x="924" y="47"/>
                    </a:lnTo>
                    <a:lnTo>
                      <a:pt x="917" y="49"/>
                    </a:lnTo>
                    <a:lnTo>
                      <a:pt x="910" y="51"/>
                    </a:lnTo>
                    <a:lnTo>
                      <a:pt x="903" y="56"/>
                    </a:lnTo>
                    <a:lnTo>
                      <a:pt x="898" y="60"/>
                    </a:lnTo>
                    <a:lnTo>
                      <a:pt x="892" y="65"/>
                    </a:lnTo>
                    <a:lnTo>
                      <a:pt x="888" y="71"/>
                    </a:lnTo>
                    <a:lnTo>
                      <a:pt x="884" y="78"/>
                    </a:lnTo>
                    <a:lnTo>
                      <a:pt x="884" y="79"/>
                    </a:lnTo>
                    <a:lnTo>
                      <a:pt x="884" y="81"/>
                    </a:lnTo>
                    <a:lnTo>
                      <a:pt x="882" y="84"/>
                    </a:lnTo>
                    <a:lnTo>
                      <a:pt x="882" y="85"/>
                    </a:lnTo>
                    <a:lnTo>
                      <a:pt x="561" y="331"/>
                    </a:lnTo>
                    <a:lnTo>
                      <a:pt x="545" y="321"/>
                    </a:lnTo>
                    <a:lnTo>
                      <a:pt x="530" y="313"/>
                    </a:lnTo>
                    <a:lnTo>
                      <a:pt x="513" y="307"/>
                    </a:lnTo>
                    <a:lnTo>
                      <a:pt x="496" y="303"/>
                    </a:lnTo>
                    <a:lnTo>
                      <a:pt x="478" y="302"/>
                    </a:lnTo>
                    <a:lnTo>
                      <a:pt x="460" y="303"/>
                    </a:lnTo>
                    <a:lnTo>
                      <a:pt x="442" y="306"/>
                    </a:lnTo>
                    <a:lnTo>
                      <a:pt x="423" y="312"/>
                    </a:lnTo>
                    <a:lnTo>
                      <a:pt x="405" y="320"/>
                    </a:lnTo>
                    <a:lnTo>
                      <a:pt x="389" y="330"/>
                    </a:lnTo>
                    <a:lnTo>
                      <a:pt x="373" y="342"/>
                    </a:lnTo>
                    <a:lnTo>
                      <a:pt x="361" y="356"/>
                    </a:lnTo>
                    <a:lnTo>
                      <a:pt x="349" y="372"/>
                    </a:lnTo>
                    <a:lnTo>
                      <a:pt x="341" y="388"/>
                    </a:lnTo>
                    <a:lnTo>
                      <a:pt x="335" y="407"/>
                    </a:lnTo>
                    <a:lnTo>
                      <a:pt x="331" y="425"/>
                    </a:lnTo>
                    <a:lnTo>
                      <a:pt x="300" y="429"/>
                    </a:lnTo>
                    <a:lnTo>
                      <a:pt x="272" y="430"/>
                    </a:lnTo>
                    <a:lnTo>
                      <a:pt x="244" y="430"/>
                    </a:lnTo>
                    <a:lnTo>
                      <a:pt x="221" y="426"/>
                    </a:lnTo>
                    <a:lnTo>
                      <a:pt x="197" y="421"/>
                    </a:lnTo>
                    <a:lnTo>
                      <a:pt x="176" y="412"/>
                    </a:lnTo>
                    <a:lnTo>
                      <a:pt x="156" y="402"/>
                    </a:lnTo>
                    <a:lnTo>
                      <a:pt x="138" y="388"/>
                    </a:lnTo>
                    <a:lnTo>
                      <a:pt x="120" y="370"/>
                    </a:lnTo>
                    <a:lnTo>
                      <a:pt x="105" y="349"/>
                    </a:lnTo>
                    <a:lnTo>
                      <a:pt x="93" y="327"/>
                    </a:lnTo>
                    <a:lnTo>
                      <a:pt x="85" y="305"/>
                    </a:lnTo>
                    <a:lnTo>
                      <a:pt x="78" y="284"/>
                    </a:lnTo>
                    <a:lnTo>
                      <a:pt x="74" y="263"/>
                    </a:lnTo>
                    <a:lnTo>
                      <a:pt x="71" y="243"/>
                    </a:lnTo>
                    <a:lnTo>
                      <a:pt x="70" y="226"/>
                    </a:lnTo>
                    <a:lnTo>
                      <a:pt x="74" y="225"/>
                    </a:lnTo>
                    <a:lnTo>
                      <a:pt x="78" y="222"/>
                    </a:lnTo>
                    <a:lnTo>
                      <a:pt x="82" y="219"/>
                    </a:lnTo>
                    <a:lnTo>
                      <a:pt x="85" y="216"/>
                    </a:lnTo>
                    <a:lnTo>
                      <a:pt x="96" y="200"/>
                    </a:lnTo>
                    <a:lnTo>
                      <a:pt x="100" y="181"/>
                    </a:lnTo>
                    <a:lnTo>
                      <a:pt x="96" y="163"/>
                    </a:lnTo>
                    <a:lnTo>
                      <a:pt x="85" y="147"/>
                    </a:lnTo>
                    <a:lnTo>
                      <a:pt x="77" y="140"/>
                    </a:lnTo>
                    <a:lnTo>
                      <a:pt x="68" y="135"/>
                    </a:lnTo>
                    <a:lnTo>
                      <a:pt x="58" y="133"/>
                    </a:lnTo>
                    <a:lnTo>
                      <a:pt x="50" y="131"/>
                    </a:lnTo>
                    <a:lnTo>
                      <a:pt x="40" y="133"/>
                    </a:lnTo>
                    <a:lnTo>
                      <a:pt x="30" y="135"/>
                    </a:lnTo>
                    <a:lnTo>
                      <a:pt x="22" y="140"/>
                    </a:lnTo>
                    <a:lnTo>
                      <a:pt x="14" y="147"/>
                    </a:lnTo>
                    <a:lnTo>
                      <a:pt x="2" y="163"/>
                    </a:lnTo>
                    <a:lnTo>
                      <a:pt x="0" y="181"/>
                    </a:lnTo>
                    <a:lnTo>
                      <a:pt x="4" y="200"/>
                    </a:lnTo>
                    <a:lnTo>
                      <a:pt x="14" y="216"/>
                    </a:lnTo>
                    <a:lnTo>
                      <a:pt x="19" y="221"/>
                    </a:lnTo>
                    <a:lnTo>
                      <a:pt x="25" y="225"/>
                    </a:lnTo>
                    <a:lnTo>
                      <a:pt x="30" y="226"/>
                    </a:lnTo>
                    <a:lnTo>
                      <a:pt x="36" y="229"/>
                    </a:lnTo>
                    <a:lnTo>
                      <a:pt x="37" y="247"/>
                    </a:lnTo>
                    <a:lnTo>
                      <a:pt x="40" y="270"/>
                    </a:lnTo>
                    <a:lnTo>
                      <a:pt x="46" y="293"/>
                    </a:lnTo>
                    <a:lnTo>
                      <a:pt x="53" y="317"/>
                    </a:lnTo>
                    <a:lnTo>
                      <a:pt x="64" y="344"/>
                    </a:lnTo>
                    <a:lnTo>
                      <a:pt x="77" y="368"/>
                    </a:lnTo>
                    <a:lnTo>
                      <a:pt x="95" y="391"/>
                    </a:lnTo>
                    <a:lnTo>
                      <a:pt x="116" y="414"/>
                    </a:lnTo>
                    <a:lnTo>
                      <a:pt x="137" y="429"/>
                    </a:lnTo>
                    <a:lnTo>
                      <a:pt x="158" y="442"/>
                    </a:lnTo>
                    <a:lnTo>
                      <a:pt x="181" y="451"/>
                    </a:lnTo>
                    <a:lnTo>
                      <a:pt x="208" y="458"/>
                    </a:lnTo>
                    <a:lnTo>
                      <a:pt x="236" y="463"/>
                    </a:lnTo>
                    <a:lnTo>
                      <a:pt x="264" y="464"/>
                    </a:lnTo>
                    <a:lnTo>
                      <a:pt x="296" y="463"/>
                    </a:lnTo>
                    <a:lnTo>
                      <a:pt x="328" y="458"/>
                    </a:lnTo>
                    <a:lnTo>
                      <a:pt x="330" y="468"/>
                    </a:lnTo>
                    <a:lnTo>
                      <a:pt x="331" y="478"/>
                    </a:lnTo>
                    <a:lnTo>
                      <a:pt x="334" y="489"/>
                    </a:lnTo>
                    <a:lnTo>
                      <a:pt x="338" y="499"/>
                    </a:lnTo>
                    <a:lnTo>
                      <a:pt x="337" y="499"/>
                    </a:lnTo>
                    <a:lnTo>
                      <a:pt x="436" y="768"/>
                    </a:lnTo>
                    <a:lnTo>
                      <a:pt x="419" y="769"/>
                    </a:lnTo>
                    <a:lnTo>
                      <a:pt x="401" y="770"/>
                    </a:lnTo>
                    <a:lnTo>
                      <a:pt x="382" y="775"/>
                    </a:lnTo>
                    <a:lnTo>
                      <a:pt x="362" y="780"/>
                    </a:lnTo>
                    <a:lnTo>
                      <a:pt x="342" y="789"/>
                    </a:lnTo>
                    <a:lnTo>
                      <a:pt x="324" y="800"/>
                    </a:lnTo>
                    <a:lnTo>
                      <a:pt x="307" y="814"/>
                    </a:lnTo>
                    <a:lnTo>
                      <a:pt x="293" y="830"/>
                    </a:lnTo>
                    <a:lnTo>
                      <a:pt x="282" y="851"/>
                    </a:lnTo>
                    <a:lnTo>
                      <a:pt x="274" y="874"/>
                    </a:lnTo>
                    <a:lnTo>
                      <a:pt x="271" y="900"/>
                    </a:lnTo>
                    <a:lnTo>
                      <a:pt x="271" y="928"/>
                    </a:lnTo>
                    <a:lnTo>
                      <a:pt x="275" y="958"/>
                    </a:lnTo>
                    <a:lnTo>
                      <a:pt x="284" y="991"/>
                    </a:lnTo>
                    <a:lnTo>
                      <a:pt x="296" y="1026"/>
                    </a:lnTo>
                    <a:lnTo>
                      <a:pt x="313" y="1064"/>
                    </a:lnTo>
                    <a:lnTo>
                      <a:pt x="212" y="1099"/>
                    </a:lnTo>
                    <a:lnTo>
                      <a:pt x="212" y="1099"/>
                    </a:lnTo>
                    <a:lnTo>
                      <a:pt x="207" y="1102"/>
                    </a:lnTo>
                    <a:lnTo>
                      <a:pt x="202" y="1107"/>
                    </a:lnTo>
                    <a:lnTo>
                      <a:pt x="200" y="1114"/>
                    </a:lnTo>
                    <a:lnTo>
                      <a:pt x="201" y="1121"/>
                    </a:lnTo>
                    <a:lnTo>
                      <a:pt x="204" y="1127"/>
                    </a:lnTo>
                    <a:lnTo>
                      <a:pt x="209" y="1130"/>
                    </a:lnTo>
                    <a:lnTo>
                      <a:pt x="215" y="1133"/>
                    </a:lnTo>
                    <a:lnTo>
                      <a:pt x="222" y="1131"/>
                    </a:lnTo>
                    <a:lnTo>
                      <a:pt x="361" y="1084"/>
                    </a:lnTo>
                    <a:lnTo>
                      <a:pt x="351" y="1065"/>
                    </a:lnTo>
                    <a:lnTo>
                      <a:pt x="334" y="1030"/>
                    </a:lnTo>
                    <a:lnTo>
                      <a:pt x="321" y="997"/>
                    </a:lnTo>
                    <a:lnTo>
                      <a:pt x="312" y="966"/>
                    </a:lnTo>
                    <a:lnTo>
                      <a:pt x="306" y="937"/>
                    </a:lnTo>
                    <a:lnTo>
                      <a:pt x="305" y="912"/>
                    </a:lnTo>
                    <a:lnTo>
                      <a:pt x="306" y="888"/>
                    </a:lnTo>
                    <a:lnTo>
                      <a:pt x="312" y="868"/>
                    </a:lnTo>
                    <a:lnTo>
                      <a:pt x="321" y="850"/>
                    </a:lnTo>
                    <a:lnTo>
                      <a:pt x="334" y="836"/>
                    </a:lnTo>
                    <a:lnTo>
                      <a:pt x="349" y="823"/>
                    </a:lnTo>
                    <a:lnTo>
                      <a:pt x="365" y="815"/>
                    </a:lnTo>
                    <a:lnTo>
                      <a:pt x="383" y="809"/>
                    </a:lnTo>
                    <a:lnTo>
                      <a:pt x="401" y="805"/>
                    </a:lnTo>
                    <a:lnTo>
                      <a:pt x="418" y="803"/>
                    </a:lnTo>
                    <a:lnTo>
                      <a:pt x="435" y="801"/>
                    </a:lnTo>
                    <a:lnTo>
                      <a:pt x="449" y="801"/>
                    </a:lnTo>
                    <a:lnTo>
                      <a:pt x="467" y="851"/>
                    </a:lnTo>
                    <a:lnTo>
                      <a:pt x="738" y="748"/>
                    </a:lnTo>
                    <a:lnTo>
                      <a:pt x="710" y="670"/>
                    </a:lnTo>
                    <a:lnTo>
                      <a:pt x="713" y="670"/>
                    </a:lnTo>
                    <a:lnTo>
                      <a:pt x="714" y="670"/>
                    </a:lnTo>
                    <a:lnTo>
                      <a:pt x="717" y="670"/>
                    </a:lnTo>
                    <a:lnTo>
                      <a:pt x="719" y="670"/>
                    </a:lnTo>
                    <a:lnTo>
                      <a:pt x="719" y="670"/>
                    </a:lnTo>
                    <a:lnTo>
                      <a:pt x="724" y="668"/>
                    </a:lnTo>
                    <a:lnTo>
                      <a:pt x="740" y="665"/>
                    </a:lnTo>
                    <a:lnTo>
                      <a:pt x="761" y="664"/>
                    </a:lnTo>
                    <a:lnTo>
                      <a:pt x="787" y="663"/>
                    </a:lnTo>
                    <a:lnTo>
                      <a:pt x="815" y="664"/>
                    </a:lnTo>
                    <a:lnTo>
                      <a:pt x="845" y="670"/>
                    </a:lnTo>
                    <a:lnTo>
                      <a:pt x="871" y="681"/>
                    </a:lnTo>
                    <a:lnTo>
                      <a:pt x="894" y="698"/>
                    </a:lnTo>
                    <a:lnTo>
                      <a:pt x="913" y="730"/>
                    </a:lnTo>
                    <a:lnTo>
                      <a:pt x="922" y="773"/>
                    </a:lnTo>
                    <a:lnTo>
                      <a:pt x="917" y="826"/>
                    </a:lnTo>
                    <a:lnTo>
                      <a:pt x="901" y="891"/>
                    </a:lnTo>
                    <a:lnTo>
                      <a:pt x="894" y="914"/>
                    </a:lnTo>
                    <a:lnTo>
                      <a:pt x="1043" y="902"/>
                    </a:lnTo>
                    <a:lnTo>
                      <a:pt x="1050" y="899"/>
                    </a:lnTo>
                    <a:lnTo>
                      <a:pt x="1056" y="895"/>
                    </a:lnTo>
                    <a:lnTo>
                      <a:pt x="1059" y="889"/>
                    </a:lnTo>
                    <a:lnTo>
                      <a:pt x="1059" y="884"/>
                    </a:lnTo>
                    <a:lnTo>
                      <a:pt x="1057" y="877"/>
                    </a:lnTo>
                    <a:lnTo>
                      <a:pt x="1053" y="871"/>
                    </a:lnTo>
                    <a:lnTo>
                      <a:pt x="1047" y="868"/>
                    </a:lnTo>
                    <a:lnTo>
                      <a:pt x="1040" y="8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34" name="Picture 33"/>
            <p:cNvPicPr>
              <a:picLocks noChangeAspect="1"/>
            </p:cNvPicPr>
            <p:nvPr/>
          </p:nvPicPr>
          <p:blipFill>
            <a:blip r:embed="rId5" cstate="print">
              <a:extLst>
                <a:ext uri="{BEBA8EAE-BF5A-486C-A8C5-ECC9F3942E4B}">
                  <a14:imgProps xmlns:a14="http://schemas.microsoft.com/office/drawing/2010/main">
                    <a14:imgLayer r:embed="rId6">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4223834" y="3005781"/>
              <a:ext cx="390550" cy="1437219"/>
            </a:xfrm>
            <a:prstGeom prst="rect">
              <a:avLst/>
            </a:prstGeom>
            <a:noFill/>
          </p:spPr>
        </p:pic>
      </p:grpSp>
      <p:pic>
        <p:nvPicPr>
          <p:cNvPr id="66" name="Picture 6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57600" y="2919960"/>
            <a:ext cx="4495800" cy="3938041"/>
          </a:xfrm>
          <a:prstGeom prst="rect">
            <a:avLst/>
          </a:prstGeom>
        </p:spPr>
      </p:pic>
      <p:pic>
        <p:nvPicPr>
          <p:cNvPr id="65" name="Picture 6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657600" y="2860006"/>
            <a:ext cx="4495800" cy="3449227"/>
          </a:xfrm>
          <a:prstGeom prst="rect">
            <a:avLst/>
          </a:prstGeom>
        </p:spPr>
      </p:pic>
      <p:pic>
        <p:nvPicPr>
          <p:cNvPr id="52" name="Picture 5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657600" y="2428732"/>
            <a:ext cx="4495800" cy="3449227"/>
          </a:xfrm>
          <a:prstGeom prst="rect">
            <a:avLst/>
          </a:prstGeom>
        </p:spPr>
      </p:pic>
      <p:graphicFrame>
        <p:nvGraphicFramePr>
          <p:cNvPr id="25" name="Table 24"/>
          <p:cNvGraphicFramePr>
            <a:graphicFrameLocks noGrp="1"/>
          </p:cNvGraphicFramePr>
          <p:nvPr>
            <p:extLst/>
          </p:nvPr>
        </p:nvGraphicFramePr>
        <p:xfrm>
          <a:off x="3868521" y="2767560"/>
          <a:ext cx="4073958" cy="2295461"/>
        </p:xfrm>
        <a:graphic>
          <a:graphicData uri="http://schemas.openxmlformats.org/drawingml/2006/table">
            <a:tbl>
              <a:tblPr/>
              <a:tblGrid>
                <a:gridCol w="1175988">
                  <a:extLst>
                    <a:ext uri="{9D8B030D-6E8A-4147-A177-3AD203B41FA5}">
                      <a16:colId xmlns:a16="http://schemas.microsoft.com/office/drawing/2014/main" val="20000"/>
                    </a:ext>
                  </a:extLst>
                </a:gridCol>
                <a:gridCol w="965990">
                  <a:extLst>
                    <a:ext uri="{9D8B030D-6E8A-4147-A177-3AD203B41FA5}">
                      <a16:colId xmlns:a16="http://schemas.microsoft.com/office/drawing/2014/main" val="20001"/>
                    </a:ext>
                  </a:extLst>
                </a:gridCol>
                <a:gridCol w="965990">
                  <a:extLst>
                    <a:ext uri="{9D8B030D-6E8A-4147-A177-3AD203B41FA5}">
                      <a16:colId xmlns:a16="http://schemas.microsoft.com/office/drawing/2014/main" val="20002"/>
                    </a:ext>
                  </a:extLst>
                </a:gridCol>
                <a:gridCol w="965990">
                  <a:extLst>
                    <a:ext uri="{9D8B030D-6E8A-4147-A177-3AD203B41FA5}">
                      <a16:colId xmlns:a16="http://schemas.microsoft.com/office/drawing/2014/main" val="20003"/>
                    </a:ext>
                  </a:extLst>
                </a:gridCol>
              </a:tblGrid>
              <a:tr h="267545">
                <a:tc gridSpan="4">
                  <a:txBody>
                    <a:bodyPr/>
                    <a:lstStyle/>
                    <a:p>
                      <a:pPr algn="ctr" fontAlgn="ctr"/>
                      <a:r>
                        <a:rPr lang="en-US" sz="1800" b="1" i="0" u="none" strike="noStrike" dirty="0">
                          <a:solidFill>
                            <a:srgbClr val="FFFFFF"/>
                          </a:solidFill>
                          <a:effectLst/>
                          <a:latin typeface="Cataneo BT"/>
                        </a:rPr>
                        <a:t>    Delivery Charges</a:t>
                      </a:r>
                    </a:p>
                  </a:txBody>
                  <a:tcPr marL="9525" marR="9525" marT="9525"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064A2"/>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51452">
                <a:tc>
                  <a:txBody>
                    <a:bodyPr/>
                    <a:lstStyle/>
                    <a:p>
                      <a:pPr algn="ctr" fontAlgn="b"/>
                      <a:r>
                        <a:rPr lang="en-US" sz="1200" b="0" i="0" u="none" strike="noStrike" dirty="0">
                          <a:solidFill>
                            <a:srgbClr val="000000"/>
                          </a:solidFill>
                          <a:effectLst/>
                          <a:latin typeface="Cataneo BT"/>
                        </a:rPr>
                        <a:t> </a:t>
                      </a:r>
                    </a:p>
                  </a:txBody>
                  <a:tcPr marL="9525" marR="9525" marT="9525" marB="0" anchor="b">
                    <a:lnL w="19050" cap="flat" cmpd="sng" algn="ctr">
                      <a:solidFill>
                        <a:srgbClr val="00000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PacifiCorp</a:t>
                      </a:r>
                    </a:p>
                  </a:txBody>
                  <a:tcPr marL="9525" marR="9525" marT="9525" marB="0" anchor="b">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Delivered</a:t>
                      </a:r>
                    </a:p>
                  </a:txBody>
                  <a:tcPr marL="9525" marR="9525" marT="9525" marB="0" anchor="b">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 </a:t>
                      </a:r>
                    </a:p>
                  </a:txBody>
                  <a:tcPr marL="9525" marR="9525" marT="9525" marB="0" anchor="b">
                    <a:lnL w="6350" cap="flat" cmpd="sng" algn="ctr">
                      <a:solidFill>
                        <a:srgbClr val="808080"/>
                      </a:solidFill>
                      <a:prstDash val="solid"/>
                      <a:round/>
                      <a:headEnd type="none" w="med" len="med"/>
                      <a:tailEnd type="none" w="med" len="med"/>
                    </a:lnL>
                    <a:lnR w="190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251452">
                <a:tc>
                  <a:txBody>
                    <a:bodyPr/>
                    <a:lstStyle/>
                    <a:p>
                      <a:pPr algn="l" fontAlgn="ctr"/>
                      <a:r>
                        <a:rPr lang="en-US" sz="1200" b="0" i="0" u="none" strike="noStrike" dirty="0">
                          <a:solidFill>
                            <a:srgbClr val="000000"/>
                          </a:solidFill>
                          <a:effectLst/>
                          <a:latin typeface="Cataneo BT"/>
                        </a:rPr>
                        <a:t>Transmission</a:t>
                      </a:r>
                    </a:p>
                  </a:txBody>
                  <a:tcPr marL="85725" marR="9525" marT="9525" marB="0" anchor="ctr">
                    <a:lnL w="19050" cap="flat" cmpd="sng" algn="ctr">
                      <a:solidFill>
                        <a:srgbClr val="00000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sz="1200" b="0" i="0" u="none" strike="noStrike" dirty="0">
                          <a:solidFill>
                            <a:srgbClr val="000000"/>
                          </a:solidFill>
                          <a:effectLst/>
                          <a:latin typeface="Cataneo BT"/>
                        </a:rPr>
                        <a:t>$6.05</a:t>
                      </a:r>
                    </a:p>
                  </a:txBody>
                  <a:tcPr marL="9525" marR="9525" marT="9525"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sz="1200" b="0" i="0" u="none" strike="noStrike" dirty="0">
                          <a:solidFill>
                            <a:srgbClr val="000000"/>
                          </a:solidFill>
                          <a:effectLst/>
                          <a:latin typeface="Cataneo BT"/>
                        </a:rPr>
                        <a:t>$0</a:t>
                      </a:r>
                    </a:p>
                  </a:txBody>
                  <a:tcPr marL="9525" marR="9525" marT="9525"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en-US" sz="1200" b="0" i="0" u="none" strike="noStrike" dirty="0">
                          <a:solidFill>
                            <a:srgbClr val="000000"/>
                          </a:solidFill>
                          <a:effectLst/>
                          <a:latin typeface="Cataneo BT"/>
                        </a:rPr>
                        <a:t> </a:t>
                      </a:r>
                    </a:p>
                  </a:txBody>
                  <a:tcPr marL="9525" marR="9525" marT="9525" marB="0" anchor="ctr">
                    <a:lnL w="6350" cap="flat" cmpd="sng" algn="ctr">
                      <a:solidFill>
                        <a:srgbClr val="808080"/>
                      </a:solidFill>
                      <a:prstDash val="solid"/>
                      <a:round/>
                      <a:headEnd type="none" w="med" len="med"/>
                      <a:tailEnd type="none" w="med" len="med"/>
                    </a:lnL>
                    <a:lnR w="19050" cap="flat" cmpd="sng" algn="ctr">
                      <a:solidFill>
                        <a:srgbClr val="00000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extLst>
                  <a:ext uri="{0D108BD9-81ED-4DB2-BD59-A6C34878D82A}">
                    <a16:rowId xmlns:a16="http://schemas.microsoft.com/office/drawing/2014/main" val="10002"/>
                  </a:ext>
                </a:extLst>
              </a:tr>
              <a:tr h="251452">
                <a:tc>
                  <a:txBody>
                    <a:bodyPr/>
                    <a:lstStyle/>
                    <a:p>
                      <a:pPr algn="l" fontAlgn="b"/>
                      <a:r>
                        <a:rPr lang="en-US" sz="1200" b="0" i="0" u="none" strike="noStrike" dirty="0">
                          <a:solidFill>
                            <a:srgbClr val="000000"/>
                          </a:solidFill>
                          <a:effectLst/>
                          <a:latin typeface="Cataneo BT"/>
                        </a:rPr>
                        <a:t> </a:t>
                      </a:r>
                    </a:p>
                  </a:txBody>
                  <a:tcPr marL="85725" marR="9525" marT="9525" marB="0" anchor="b">
                    <a:lnL w="19050" cap="flat" cmpd="sng" algn="ctr">
                      <a:solidFill>
                        <a:srgbClr val="00000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UAMPS</a:t>
                      </a:r>
                    </a:p>
                  </a:txBody>
                  <a:tcPr marL="9525" marR="9525" marT="9525" marB="0" anchor="b">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Off-System</a:t>
                      </a:r>
                    </a:p>
                  </a:txBody>
                  <a:tcPr marL="9525" marR="9525" marT="9525" marB="0" anchor="b">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MIG/CRSP</a:t>
                      </a:r>
                    </a:p>
                  </a:txBody>
                  <a:tcPr marL="9525" marR="9525" marT="9525" marB="0" anchor="b">
                    <a:lnL w="6350" cap="flat" cmpd="sng" algn="ctr">
                      <a:solidFill>
                        <a:srgbClr val="808080"/>
                      </a:solidFill>
                      <a:prstDash val="solid"/>
                      <a:round/>
                      <a:headEnd type="none" w="med" len="med"/>
                      <a:tailEnd type="none" w="med" len="med"/>
                    </a:lnL>
                    <a:lnR w="190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51452">
                <a:tc>
                  <a:txBody>
                    <a:bodyPr/>
                    <a:lstStyle/>
                    <a:p>
                      <a:pPr algn="l" fontAlgn="ctr"/>
                      <a:r>
                        <a:rPr lang="en-US" sz="1200" b="0" i="0" u="none" strike="noStrike" dirty="0">
                          <a:solidFill>
                            <a:srgbClr val="000000"/>
                          </a:solidFill>
                          <a:effectLst/>
                          <a:latin typeface="Cataneo BT"/>
                        </a:rPr>
                        <a:t>Scheduling</a:t>
                      </a:r>
                    </a:p>
                  </a:txBody>
                  <a:tcPr marL="85725" marR="9525" marT="9525" marB="0" anchor="ctr">
                    <a:lnL w="19050" cap="flat" cmpd="sng" algn="ctr">
                      <a:solidFill>
                        <a:srgbClr val="00000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8B7"/>
                    </a:solidFill>
                  </a:tcPr>
                </a:tc>
                <a:tc>
                  <a:txBody>
                    <a:bodyPr/>
                    <a:lstStyle/>
                    <a:p>
                      <a:pPr algn="ctr" fontAlgn="ctr"/>
                      <a:r>
                        <a:rPr lang="en-US" sz="1200" b="0" i="0" u="none" strike="noStrike" dirty="0">
                          <a:solidFill>
                            <a:srgbClr val="000000"/>
                          </a:solidFill>
                          <a:effectLst/>
                          <a:latin typeface="Cataneo BT"/>
                        </a:rPr>
                        <a:t>$1.04</a:t>
                      </a:r>
                    </a:p>
                  </a:txBody>
                  <a:tcPr marL="9525" marR="9525" marT="9525"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8B7"/>
                    </a:solidFill>
                  </a:tcPr>
                </a:tc>
                <a:tc>
                  <a:txBody>
                    <a:bodyPr/>
                    <a:lstStyle/>
                    <a:p>
                      <a:pPr algn="ctr" fontAlgn="ctr"/>
                      <a:r>
                        <a:rPr lang="en-US" sz="1200" b="0" i="0" u="none" strike="noStrike" dirty="0">
                          <a:solidFill>
                            <a:srgbClr val="000000"/>
                          </a:solidFill>
                          <a:effectLst/>
                          <a:latin typeface="Cataneo BT"/>
                        </a:rPr>
                        <a:t>$1.04</a:t>
                      </a:r>
                    </a:p>
                  </a:txBody>
                  <a:tcPr marL="9525" marR="9525" marT="9525"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8B7"/>
                    </a:solidFill>
                  </a:tcPr>
                </a:tc>
                <a:tc>
                  <a:txBody>
                    <a:bodyPr/>
                    <a:lstStyle/>
                    <a:p>
                      <a:pPr algn="ctr" fontAlgn="ctr"/>
                      <a:r>
                        <a:rPr lang="en-US" sz="1200" b="0" i="0" u="none" strike="noStrike" dirty="0">
                          <a:solidFill>
                            <a:srgbClr val="000000"/>
                          </a:solidFill>
                          <a:effectLst/>
                          <a:latin typeface="Cataneo BT"/>
                        </a:rPr>
                        <a:t>$0.35</a:t>
                      </a:r>
                    </a:p>
                  </a:txBody>
                  <a:tcPr marL="9525" marR="9525" marT="9525" marB="0" anchor="ctr">
                    <a:lnL w="6350" cap="flat" cmpd="sng" algn="ctr">
                      <a:solidFill>
                        <a:srgbClr val="808080"/>
                      </a:solidFill>
                      <a:prstDash val="solid"/>
                      <a:round/>
                      <a:headEnd type="none" w="med" len="med"/>
                      <a:tailEnd type="none" w="med" len="med"/>
                    </a:lnL>
                    <a:lnR w="19050" cap="flat" cmpd="sng" algn="ctr">
                      <a:solidFill>
                        <a:srgbClr val="00000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B8B7"/>
                    </a:solidFill>
                  </a:tcPr>
                </a:tc>
                <a:extLst>
                  <a:ext uri="{0D108BD9-81ED-4DB2-BD59-A6C34878D82A}">
                    <a16:rowId xmlns:a16="http://schemas.microsoft.com/office/drawing/2014/main" val="10004"/>
                  </a:ext>
                </a:extLst>
              </a:tr>
              <a:tr h="251452">
                <a:tc>
                  <a:txBody>
                    <a:bodyPr/>
                    <a:lstStyle/>
                    <a:p>
                      <a:pPr algn="l" fontAlgn="b"/>
                      <a:r>
                        <a:rPr lang="en-US" sz="1200" b="0" i="0" u="none" strike="noStrike" dirty="0">
                          <a:solidFill>
                            <a:srgbClr val="000000"/>
                          </a:solidFill>
                          <a:effectLst/>
                          <a:latin typeface="Cataneo BT"/>
                        </a:rPr>
                        <a:t> </a:t>
                      </a:r>
                    </a:p>
                  </a:txBody>
                  <a:tcPr marL="85725" marR="9525" marT="9525" marB="0" anchor="b">
                    <a:lnL w="19050" cap="flat" cmpd="sng" algn="ctr">
                      <a:solidFill>
                        <a:srgbClr val="00000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Load</a:t>
                      </a:r>
                    </a:p>
                  </a:txBody>
                  <a:tcPr marL="9525" marR="9525" marT="9525" marB="0" anchor="b">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Generation</a:t>
                      </a:r>
                    </a:p>
                  </a:txBody>
                  <a:tcPr marL="9525" marR="9525" marT="9525" marB="0" anchor="b">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Delivered</a:t>
                      </a:r>
                    </a:p>
                  </a:txBody>
                  <a:tcPr marL="9525" marR="9525" marT="9525" marB="0" anchor="b">
                    <a:lnL w="6350" cap="flat" cmpd="sng" algn="ctr">
                      <a:solidFill>
                        <a:srgbClr val="808080"/>
                      </a:solidFill>
                      <a:prstDash val="solid"/>
                      <a:round/>
                      <a:headEnd type="none" w="med" len="med"/>
                      <a:tailEnd type="none" w="med" len="med"/>
                    </a:lnL>
                    <a:lnR w="190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251452">
                <a:tc>
                  <a:txBody>
                    <a:bodyPr/>
                    <a:lstStyle/>
                    <a:p>
                      <a:pPr algn="l" fontAlgn="ctr"/>
                      <a:r>
                        <a:rPr lang="en-US" sz="1200" b="0" i="0" u="none" strike="noStrike" dirty="0">
                          <a:solidFill>
                            <a:srgbClr val="000000"/>
                          </a:solidFill>
                          <a:effectLst/>
                          <a:latin typeface="Cataneo BT"/>
                        </a:rPr>
                        <a:t>Reserves</a:t>
                      </a:r>
                    </a:p>
                  </a:txBody>
                  <a:tcPr marL="85725" marR="9525" marT="9525" marB="0" anchor="ctr">
                    <a:lnL w="19050" cap="flat" cmpd="sng" algn="ctr">
                      <a:solidFill>
                        <a:srgbClr val="00000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en-US" sz="1200" b="0" i="0" u="none" strike="noStrike" dirty="0">
                          <a:solidFill>
                            <a:srgbClr val="000000"/>
                          </a:solidFill>
                          <a:effectLst/>
                          <a:latin typeface="Cataneo BT"/>
                        </a:rPr>
                        <a:t>$0.302</a:t>
                      </a:r>
                    </a:p>
                  </a:txBody>
                  <a:tcPr marL="9525" marR="9525" marT="9525"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en-US" sz="1200" b="0" i="0" u="none" strike="noStrike" dirty="0">
                          <a:solidFill>
                            <a:srgbClr val="000000"/>
                          </a:solidFill>
                          <a:effectLst/>
                          <a:latin typeface="Cataneo BT"/>
                        </a:rPr>
                        <a:t>$0.302</a:t>
                      </a:r>
                    </a:p>
                  </a:txBody>
                  <a:tcPr marL="9525" marR="9525" marT="9525"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en-US" sz="1200" b="0" i="0" u="none" strike="noStrike" dirty="0">
                          <a:solidFill>
                            <a:srgbClr val="000000"/>
                          </a:solidFill>
                          <a:effectLst/>
                          <a:latin typeface="Cataneo BT"/>
                        </a:rPr>
                        <a:t>$0</a:t>
                      </a:r>
                    </a:p>
                  </a:txBody>
                  <a:tcPr marL="9525" marR="9525" marT="9525" marB="0" anchor="ctr">
                    <a:lnL w="6350" cap="flat" cmpd="sng" algn="ctr">
                      <a:solidFill>
                        <a:srgbClr val="808080"/>
                      </a:solidFill>
                      <a:prstDash val="solid"/>
                      <a:round/>
                      <a:headEnd type="none" w="med" len="med"/>
                      <a:tailEnd type="none" w="med" len="med"/>
                    </a:lnL>
                    <a:lnR w="19050" cap="flat" cmpd="sng" algn="ctr">
                      <a:solidFill>
                        <a:srgbClr val="00000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extLst>
                  <a:ext uri="{0D108BD9-81ED-4DB2-BD59-A6C34878D82A}">
                    <a16:rowId xmlns:a16="http://schemas.microsoft.com/office/drawing/2014/main" val="10006"/>
                  </a:ext>
                </a:extLst>
              </a:tr>
              <a:tr h="251452">
                <a:tc>
                  <a:txBody>
                    <a:bodyPr/>
                    <a:lstStyle/>
                    <a:p>
                      <a:pPr algn="l" fontAlgn="b"/>
                      <a:r>
                        <a:rPr lang="en-US" sz="1200" b="0" i="0" u="none" strike="noStrike" dirty="0">
                          <a:solidFill>
                            <a:srgbClr val="000000"/>
                          </a:solidFill>
                          <a:effectLst/>
                          <a:latin typeface="Cataneo BT"/>
                        </a:rPr>
                        <a:t> </a:t>
                      </a:r>
                    </a:p>
                  </a:txBody>
                  <a:tcPr marL="85725" marR="9525" marT="9525" marB="0" anchor="b">
                    <a:lnL w="19050" cap="flat" cmpd="sng" algn="ctr">
                      <a:solidFill>
                        <a:srgbClr val="00000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PacifiCorp</a:t>
                      </a:r>
                    </a:p>
                  </a:txBody>
                  <a:tcPr marL="9525" marR="9525" marT="9525" marB="0" anchor="b">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WAPA</a:t>
                      </a:r>
                    </a:p>
                  </a:txBody>
                  <a:tcPr marL="9525" marR="9525" marT="9525" marB="0" anchor="b">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Cataneo BT"/>
                        </a:rPr>
                        <a:t>Meter</a:t>
                      </a:r>
                    </a:p>
                  </a:txBody>
                  <a:tcPr marL="9525" marR="9525" marT="9525" marB="0" anchor="b">
                    <a:lnL w="6350" cap="flat" cmpd="sng" algn="ctr">
                      <a:solidFill>
                        <a:srgbClr val="808080"/>
                      </a:solidFill>
                      <a:prstDash val="solid"/>
                      <a:round/>
                      <a:headEnd type="none" w="med" len="med"/>
                      <a:tailEnd type="none" w="med" len="med"/>
                    </a:lnL>
                    <a:lnR w="190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251452">
                <a:tc>
                  <a:txBody>
                    <a:bodyPr/>
                    <a:lstStyle/>
                    <a:p>
                      <a:pPr algn="l" fontAlgn="ctr"/>
                      <a:r>
                        <a:rPr lang="en-US" sz="1200" b="0" i="0" u="none" strike="noStrike" dirty="0">
                          <a:solidFill>
                            <a:srgbClr val="000000"/>
                          </a:solidFill>
                          <a:effectLst/>
                          <a:latin typeface="Cataneo BT"/>
                        </a:rPr>
                        <a:t>Losses</a:t>
                      </a:r>
                    </a:p>
                  </a:txBody>
                  <a:tcPr marL="85725" marR="9525" marT="9525" marB="0" anchor="ctr">
                    <a:lnL w="19050" cap="flat" cmpd="sng" algn="ctr">
                      <a:solidFill>
                        <a:srgbClr val="00000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1200" b="0" i="0" u="none" strike="noStrike" dirty="0">
                          <a:solidFill>
                            <a:srgbClr val="000000"/>
                          </a:solidFill>
                          <a:effectLst/>
                          <a:latin typeface="Cataneo BT"/>
                        </a:rPr>
                        <a:t>4.45%</a:t>
                      </a:r>
                    </a:p>
                  </a:txBody>
                  <a:tcPr marL="9525" marR="9525" marT="9525"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1200" b="0" i="0" u="none" strike="noStrike" dirty="0">
                          <a:solidFill>
                            <a:srgbClr val="000000"/>
                          </a:solidFill>
                          <a:effectLst/>
                          <a:latin typeface="Cataneo BT"/>
                        </a:rPr>
                        <a:t>6.383%</a:t>
                      </a:r>
                    </a:p>
                  </a:txBody>
                  <a:tcPr marL="9525" marR="9525" marT="9525"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en-US" sz="1200" b="0" i="0" u="none" strike="noStrike" dirty="0">
                          <a:solidFill>
                            <a:srgbClr val="000000"/>
                          </a:solidFill>
                          <a:effectLst/>
                          <a:latin typeface="Cataneo BT"/>
                        </a:rPr>
                        <a:t>___%</a:t>
                      </a:r>
                    </a:p>
                  </a:txBody>
                  <a:tcPr marL="9525" marR="9525" marT="9525" marB="0" anchor="ctr">
                    <a:lnL w="6350" cap="flat" cmpd="sng" algn="ctr">
                      <a:solidFill>
                        <a:srgbClr val="808080"/>
                      </a:solidFill>
                      <a:prstDash val="solid"/>
                      <a:round/>
                      <a:headEnd type="none" w="med" len="med"/>
                      <a:tailEnd type="none" w="med" len="med"/>
                    </a:lnL>
                    <a:lnR w="19050" cap="flat" cmpd="sng" algn="ctr">
                      <a:solidFill>
                        <a:srgbClr val="000000"/>
                      </a:solidFill>
                      <a:prstDash val="solid"/>
                      <a:round/>
                      <a:headEnd type="none" w="med" len="med"/>
                      <a:tailEnd type="none" w="med" len="med"/>
                    </a:lnR>
                    <a:lnT w="6350" cap="flat" cmpd="sng" algn="ctr">
                      <a:solidFill>
                        <a:srgbClr val="80808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CD5B4"/>
                    </a:solidFill>
                  </a:tcPr>
                </a:tc>
                <a:extLst>
                  <a:ext uri="{0D108BD9-81ED-4DB2-BD59-A6C34878D82A}">
                    <a16:rowId xmlns:a16="http://schemas.microsoft.com/office/drawing/2014/main" val="10008"/>
                  </a:ext>
                </a:extLst>
              </a:tr>
            </a:tbl>
          </a:graphicData>
        </a:graphic>
      </p:graphicFrame>
      <p:sp>
        <p:nvSpPr>
          <p:cNvPr id="53" name="Rectangle 52"/>
          <p:cNvSpPr/>
          <p:nvPr/>
        </p:nvSpPr>
        <p:spPr>
          <a:xfrm>
            <a:off x="4191000" y="5410200"/>
            <a:ext cx="304800" cy="1447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Rectangle 67"/>
          <p:cNvSpPr/>
          <p:nvPr/>
        </p:nvSpPr>
        <p:spPr>
          <a:xfrm>
            <a:off x="7315200" y="5410201"/>
            <a:ext cx="304800" cy="1447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6819803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14599" y="2537939"/>
            <a:ext cx="4320061" cy="4320061"/>
          </a:xfrm>
          <a:prstGeom prst="rect">
            <a:avLst/>
          </a:prstGeom>
        </p:spPr>
      </p:pic>
      <p:grpSp>
        <p:nvGrpSpPr>
          <p:cNvPr id="11" name="Group 10"/>
          <p:cNvGrpSpPr/>
          <p:nvPr/>
        </p:nvGrpSpPr>
        <p:grpSpPr>
          <a:xfrm>
            <a:off x="-33354" y="530986"/>
            <a:ext cx="9232808" cy="2019300"/>
            <a:chOff x="-29183" y="304800"/>
            <a:chExt cx="9232808" cy="2019300"/>
          </a:xfrm>
        </p:grpSpPr>
        <p:pic>
          <p:nvPicPr>
            <p:cNvPr id="12"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01000" y="304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57180" y="424774"/>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72000" y="5334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67284" y="685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4399" y="8763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Freeform 18"/>
            <p:cNvSpPr/>
            <p:nvPr/>
          </p:nvSpPr>
          <p:spPr>
            <a:xfrm>
              <a:off x="-9728" y="669088"/>
              <a:ext cx="9213353" cy="790538"/>
            </a:xfrm>
            <a:custGeom>
              <a:avLst/>
              <a:gdLst>
                <a:gd name="connsiteX0" fmla="*/ 0 w 9213353"/>
                <a:gd name="connsiteY0" fmla="*/ 527414 h 790538"/>
                <a:gd name="connsiteX1" fmla="*/ 486383 w 9213353"/>
                <a:gd name="connsiteY1" fmla="*/ 790061 h 790538"/>
                <a:gd name="connsiteX2" fmla="*/ 1118681 w 9213353"/>
                <a:gd name="connsiteY2" fmla="*/ 595508 h 790538"/>
                <a:gd name="connsiteX3" fmla="*/ 2130358 w 9213353"/>
                <a:gd name="connsiteY3" fmla="*/ 721967 h 790538"/>
                <a:gd name="connsiteX4" fmla="*/ 2850205 w 9213353"/>
                <a:gd name="connsiteY4" fmla="*/ 420410 h 790538"/>
                <a:gd name="connsiteX5" fmla="*/ 4114800 w 9213353"/>
                <a:gd name="connsiteY5" fmla="*/ 517686 h 790538"/>
                <a:gd name="connsiteX6" fmla="*/ 4727643 w 9213353"/>
                <a:gd name="connsiteY6" fmla="*/ 245312 h 790538"/>
                <a:gd name="connsiteX7" fmla="*/ 5797685 w 9213353"/>
                <a:gd name="connsiteY7" fmla="*/ 449593 h 790538"/>
                <a:gd name="connsiteX8" fmla="*/ 6478622 w 9213353"/>
                <a:gd name="connsiteY8" fmla="*/ 118852 h 790538"/>
                <a:gd name="connsiteX9" fmla="*/ 7607030 w 9213353"/>
                <a:gd name="connsiteY9" fmla="*/ 410682 h 790538"/>
                <a:gd name="connsiteX10" fmla="*/ 8229600 w 9213353"/>
                <a:gd name="connsiteY10" fmla="*/ 2121 h 790538"/>
                <a:gd name="connsiteX11" fmla="*/ 9056451 w 9213353"/>
                <a:gd name="connsiteY11" fmla="*/ 245312 h 790538"/>
                <a:gd name="connsiteX12" fmla="*/ 9212094 w 9213353"/>
                <a:gd name="connsiteY12" fmla="*/ 128580 h 7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3353" h="790538">
                  <a:moveTo>
                    <a:pt x="0" y="527414"/>
                  </a:moveTo>
                  <a:cubicBezTo>
                    <a:pt x="149968" y="653063"/>
                    <a:pt x="299936" y="778712"/>
                    <a:pt x="486383" y="790061"/>
                  </a:cubicBezTo>
                  <a:cubicBezTo>
                    <a:pt x="672830" y="801410"/>
                    <a:pt x="844685" y="606857"/>
                    <a:pt x="1118681" y="595508"/>
                  </a:cubicBezTo>
                  <a:cubicBezTo>
                    <a:pt x="1392677" y="584159"/>
                    <a:pt x="1841771" y="751150"/>
                    <a:pt x="2130358" y="721967"/>
                  </a:cubicBezTo>
                  <a:cubicBezTo>
                    <a:pt x="2418945" y="692784"/>
                    <a:pt x="2519465" y="454457"/>
                    <a:pt x="2850205" y="420410"/>
                  </a:cubicBezTo>
                  <a:cubicBezTo>
                    <a:pt x="3180945" y="386363"/>
                    <a:pt x="3801894" y="546869"/>
                    <a:pt x="4114800" y="517686"/>
                  </a:cubicBezTo>
                  <a:cubicBezTo>
                    <a:pt x="4427706" y="488503"/>
                    <a:pt x="4447162" y="256661"/>
                    <a:pt x="4727643" y="245312"/>
                  </a:cubicBezTo>
                  <a:cubicBezTo>
                    <a:pt x="5008124" y="233963"/>
                    <a:pt x="5505855" y="470670"/>
                    <a:pt x="5797685" y="449593"/>
                  </a:cubicBezTo>
                  <a:cubicBezTo>
                    <a:pt x="6089515" y="428516"/>
                    <a:pt x="6177065" y="125337"/>
                    <a:pt x="6478622" y="118852"/>
                  </a:cubicBezTo>
                  <a:cubicBezTo>
                    <a:pt x="6780179" y="112367"/>
                    <a:pt x="7315200" y="430137"/>
                    <a:pt x="7607030" y="410682"/>
                  </a:cubicBezTo>
                  <a:cubicBezTo>
                    <a:pt x="7898860" y="391227"/>
                    <a:pt x="7988030" y="29683"/>
                    <a:pt x="8229600" y="2121"/>
                  </a:cubicBezTo>
                  <a:cubicBezTo>
                    <a:pt x="8471170" y="-25441"/>
                    <a:pt x="8892702" y="224236"/>
                    <a:pt x="9056451" y="245312"/>
                  </a:cubicBezTo>
                  <a:cubicBezTo>
                    <a:pt x="9220200" y="266388"/>
                    <a:pt x="9216147" y="197484"/>
                    <a:pt x="9212094" y="128580"/>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Freeform 19"/>
            <p:cNvSpPr/>
            <p:nvPr/>
          </p:nvSpPr>
          <p:spPr>
            <a:xfrm>
              <a:off x="0" y="493926"/>
              <a:ext cx="9140050" cy="755213"/>
            </a:xfrm>
            <a:custGeom>
              <a:avLst/>
              <a:gdLst>
                <a:gd name="connsiteX0" fmla="*/ 0 w 9140050"/>
                <a:gd name="connsiteY0" fmla="*/ 556661 h 755213"/>
                <a:gd name="connsiteX1" fmla="*/ 447472 w 9140050"/>
                <a:gd name="connsiteY1" fmla="*/ 751214 h 755213"/>
                <a:gd name="connsiteX2" fmla="*/ 1050587 w 9140050"/>
                <a:gd name="connsiteY2" fmla="*/ 624755 h 755213"/>
                <a:gd name="connsiteX3" fmla="*/ 1994170 w 9140050"/>
                <a:gd name="connsiteY3" fmla="*/ 751214 h 755213"/>
                <a:gd name="connsiteX4" fmla="*/ 2821021 w 9140050"/>
                <a:gd name="connsiteY4" fmla="*/ 439929 h 755213"/>
                <a:gd name="connsiteX5" fmla="*/ 3725694 w 9140050"/>
                <a:gd name="connsiteY5" fmla="*/ 517751 h 755213"/>
                <a:gd name="connsiteX6" fmla="*/ 4698460 w 9140050"/>
                <a:gd name="connsiteY6" fmla="*/ 255104 h 755213"/>
                <a:gd name="connsiteX7" fmla="*/ 5710136 w 9140050"/>
                <a:gd name="connsiteY7" fmla="*/ 459385 h 755213"/>
                <a:gd name="connsiteX8" fmla="*/ 6517532 w 9140050"/>
                <a:gd name="connsiteY8" fmla="*/ 138372 h 755213"/>
                <a:gd name="connsiteX9" fmla="*/ 7568119 w 9140050"/>
                <a:gd name="connsiteY9" fmla="*/ 420474 h 755213"/>
                <a:gd name="connsiteX10" fmla="*/ 8093413 w 9140050"/>
                <a:gd name="connsiteY10" fmla="*/ 2185 h 755213"/>
                <a:gd name="connsiteX11" fmla="*/ 8998085 w 9140050"/>
                <a:gd name="connsiteY11" fmla="*/ 255104 h 755213"/>
                <a:gd name="connsiteX12" fmla="*/ 9124545 w 9140050"/>
                <a:gd name="connsiteY12" fmla="*/ 235648 h 75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0050" h="755213">
                  <a:moveTo>
                    <a:pt x="0" y="556661"/>
                  </a:moveTo>
                  <a:cubicBezTo>
                    <a:pt x="136187" y="648263"/>
                    <a:pt x="272374" y="739865"/>
                    <a:pt x="447472" y="751214"/>
                  </a:cubicBezTo>
                  <a:cubicBezTo>
                    <a:pt x="622570" y="762563"/>
                    <a:pt x="792804" y="624755"/>
                    <a:pt x="1050587" y="624755"/>
                  </a:cubicBezTo>
                  <a:cubicBezTo>
                    <a:pt x="1308370" y="624755"/>
                    <a:pt x="1699098" y="782018"/>
                    <a:pt x="1994170" y="751214"/>
                  </a:cubicBezTo>
                  <a:cubicBezTo>
                    <a:pt x="2289242" y="720410"/>
                    <a:pt x="2532434" y="478839"/>
                    <a:pt x="2821021" y="439929"/>
                  </a:cubicBezTo>
                  <a:cubicBezTo>
                    <a:pt x="3109608" y="401019"/>
                    <a:pt x="3412788" y="548555"/>
                    <a:pt x="3725694" y="517751"/>
                  </a:cubicBezTo>
                  <a:cubicBezTo>
                    <a:pt x="4038600" y="486947"/>
                    <a:pt x="4367720" y="264832"/>
                    <a:pt x="4698460" y="255104"/>
                  </a:cubicBezTo>
                  <a:cubicBezTo>
                    <a:pt x="5029200" y="245376"/>
                    <a:pt x="5406957" y="478840"/>
                    <a:pt x="5710136" y="459385"/>
                  </a:cubicBezTo>
                  <a:cubicBezTo>
                    <a:pt x="6013315" y="439930"/>
                    <a:pt x="6207868" y="144857"/>
                    <a:pt x="6517532" y="138372"/>
                  </a:cubicBezTo>
                  <a:cubicBezTo>
                    <a:pt x="6827196" y="131887"/>
                    <a:pt x="7305472" y="443172"/>
                    <a:pt x="7568119" y="420474"/>
                  </a:cubicBezTo>
                  <a:cubicBezTo>
                    <a:pt x="7830766" y="397776"/>
                    <a:pt x="7855085" y="29747"/>
                    <a:pt x="8093413" y="2185"/>
                  </a:cubicBezTo>
                  <a:cubicBezTo>
                    <a:pt x="8331741" y="-25377"/>
                    <a:pt x="8826230" y="216194"/>
                    <a:pt x="8998085" y="255104"/>
                  </a:cubicBezTo>
                  <a:cubicBezTo>
                    <a:pt x="9169940" y="294014"/>
                    <a:pt x="9147242" y="264831"/>
                    <a:pt x="9124545" y="235648"/>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 name="Freeform 20"/>
            <p:cNvSpPr/>
            <p:nvPr/>
          </p:nvSpPr>
          <p:spPr>
            <a:xfrm>
              <a:off x="-29183" y="619369"/>
              <a:ext cx="9215151" cy="967013"/>
            </a:xfrm>
            <a:custGeom>
              <a:avLst/>
              <a:gdLst>
                <a:gd name="connsiteX0" fmla="*/ 0 w 9215151"/>
                <a:gd name="connsiteY0" fmla="*/ 674410 h 967013"/>
                <a:gd name="connsiteX1" fmla="*/ 535021 w 9215151"/>
                <a:gd name="connsiteY1" fmla="*/ 966240 h 967013"/>
                <a:gd name="connsiteX2" fmla="*/ 1449421 w 9215151"/>
                <a:gd name="connsiteY2" fmla="*/ 596588 h 967013"/>
                <a:gd name="connsiteX3" fmla="*/ 2178996 w 9215151"/>
                <a:gd name="connsiteY3" fmla="*/ 761959 h 967013"/>
                <a:gd name="connsiteX4" fmla="*/ 3180945 w 9215151"/>
                <a:gd name="connsiteY4" fmla="*/ 431218 h 967013"/>
                <a:gd name="connsiteX5" fmla="*/ 4143983 w 9215151"/>
                <a:gd name="connsiteY5" fmla="*/ 654954 h 967013"/>
                <a:gd name="connsiteX6" fmla="*/ 5126477 w 9215151"/>
                <a:gd name="connsiteY6" fmla="*/ 265848 h 967013"/>
                <a:gd name="connsiteX7" fmla="*/ 5943600 w 9215151"/>
                <a:gd name="connsiteY7" fmla="*/ 460401 h 967013"/>
                <a:gd name="connsiteX8" fmla="*/ 6926094 w 9215151"/>
                <a:gd name="connsiteY8" fmla="*/ 129661 h 967013"/>
                <a:gd name="connsiteX9" fmla="*/ 7714034 w 9215151"/>
                <a:gd name="connsiteY9" fmla="*/ 382580 h 967013"/>
                <a:gd name="connsiteX10" fmla="*/ 8550613 w 9215151"/>
                <a:gd name="connsiteY10" fmla="*/ 3201 h 967013"/>
                <a:gd name="connsiteX11" fmla="*/ 9114817 w 9215151"/>
                <a:gd name="connsiteY11" fmla="*/ 197754 h 967013"/>
                <a:gd name="connsiteX12" fmla="*/ 9212094 w 9215151"/>
                <a:gd name="connsiteY12" fmla="*/ 149116 h 96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5151" h="967013">
                  <a:moveTo>
                    <a:pt x="0" y="674410"/>
                  </a:moveTo>
                  <a:cubicBezTo>
                    <a:pt x="146725" y="826810"/>
                    <a:pt x="293451" y="979210"/>
                    <a:pt x="535021" y="966240"/>
                  </a:cubicBezTo>
                  <a:cubicBezTo>
                    <a:pt x="776591" y="953270"/>
                    <a:pt x="1175425" y="630635"/>
                    <a:pt x="1449421" y="596588"/>
                  </a:cubicBezTo>
                  <a:cubicBezTo>
                    <a:pt x="1723417" y="562541"/>
                    <a:pt x="1890409" y="789521"/>
                    <a:pt x="2178996" y="761959"/>
                  </a:cubicBezTo>
                  <a:cubicBezTo>
                    <a:pt x="2467583" y="734397"/>
                    <a:pt x="2853447" y="449052"/>
                    <a:pt x="3180945" y="431218"/>
                  </a:cubicBezTo>
                  <a:cubicBezTo>
                    <a:pt x="3508443" y="413384"/>
                    <a:pt x="3819728" y="682516"/>
                    <a:pt x="4143983" y="654954"/>
                  </a:cubicBezTo>
                  <a:cubicBezTo>
                    <a:pt x="4468238" y="627392"/>
                    <a:pt x="4826541" y="298273"/>
                    <a:pt x="5126477" y="265848"/>
                  </a:cubicBezTo>
                  <a:cubicBezTo>
                    <a:pt x="5426413" y="233423"/>
                    <a:pt x="5643664" y="483099"/>
                    <a:pt x="5943600" y="460401"/>
                  </a:cubicBezTo>
                  <a:cubicBezTo>
                    <a:pt x="6243536" y="437703"/>
                    <a:pt x="6631022" y="142631"/>
                    <a:pt x="6926094" y="129661"/>
                  </a:cubicBezTo>
                  <a:cubicBezTo>
                    <a:pt x="7221166" y="116691"/>
                    <a:pt x="7443281" y="403657"/>
                    <a:pt x="7714034" y="382580"/>
                  </a:cubicBezTo>
                  <a:cubicBezTo>
                    <a:pt x="7984787" y="361503"/>
                    <a:pt x="8317149" y="34005"/>
                    <a:pt x="8550613" y="3201"/>
                  </a:cubicBezTo>
                  <a:cubicBezTo>
                    <a:pt x="8784077" y="-27603"/>
                    <a:pt x="9004570" y="173435"/>
                    <a:pt x="9114817" y="197754"/>
                  </a:cubicBezTo>
                  <a:cubicBezTo>
                    <a:pt x="9225064" y="222073"/>
                    <a:pt x="9218579" y="185594"/>
                    <a:pt x="9212094" y="149116"/>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2" name="Group 21"/>
          <p:cNvGrpSpPr>
            <a:grpSpLocks noChangeAspect="1"/>
          </p:cNvGrpSpPr>
          <p:nvPr/>
        </p:nvGrpSpPr>
        <p:grpSpPr>
          <a:xfrm>
            <a:off x="3058453" y="4495800"/>
            <a:ext cx="1937354" cy="2156677"/>
            <a:chOff x="2230758" y="2340926"/>
            <a:chExt cx="3453568" cy="3844538"/>
          </a:xfrm>
        </p:grpSpPr>
        <p:grpSp>
          <p:nvGrpSpPr>
            <p:cNvPr id="23" name="Group 4"/>
            <p:cNvGrpSpPr>
              <a:grpSpLocks noChangeAspect="1"/>
            </p:cNvGrpSpPr>
            <p:nvPr/>
          </p:nvGrpSpPr>
          <p:grpSpPr bwMode="auto">
            <a:xfrm rot="1107665">
              <a:off x="2230758" y="2340926"/>
              <a:ext cx="3453568" cy="3844538"/>
              <a:chOff x="780" y="1725"/>
              <a:chExt cx="954" cy="1062"/>
            </a:xfrm>
          </p:grpSpPr>
          <p:sp>
            <p:nvSpPr>
              <p:cNvPr id="25" name="Freeform 14"/>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Freeform 15"/>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24" name="Picture 23"/>
            <p:cNvPicPr>
              <a:picLocks noChangeAspect="1"/>
            </p:cNvPicPr>
            <p:nvPr/>
          </p:nvPicPr>
          <p:blipFill>
            <a:blip r:embed="rId5">
              <a:extLst>
                <a:ext uri="{BEBA8EAE-BF5A-486C-A8C5-ECC9F3942E4B}">
                  <a14:imgProps xmlns:a14="http://schemas.microsoft.com/office/drawing/2010/main">
                    <a14:imgLayer r:embed="rId6">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47" name="Group 46"/>
          <p:cNvGrpSpPr/>
          <p:nvPr/>
        </p:nvGrpSpPr>
        <p:grpSpPr>
          <a:xfrm>
            <a:off x="3124200" y="2286000"/>
            <a:ext cx="2286000" cy="838199"/>
            <a:chOff x="3124200" y="2167558"/>
            <a:chExt cx="2373404" cy="956641"/>
          </a:xfrm>
        </p:grpSpPr>
        <p:sp>
          <p:nvSpPr>
            <p:cNvPr id="10" name="TextBox 9"/>
            <p:cNvSpPr txBox="1"/>
            <p:nvPr/>
          </p:nvSpPr>
          <p:spPr>
            <a:xfrm>
              <a:off x="3252025" y="2355207"/>
              <a:ext cx="2245579" cy="6674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srgbClr val="FF00FF">
                      <a:lumMod val="75000"/>
                    </a:srgbClr>
                  </a:solidFill>
                  <a:effectLst/>
                  <a:uLnTx/>
                  <a:uFillTx/>
                  <a:latin typeface="Square721 BT" pitchFamily="34" charset="0"/>
                  <a:ea typeface="+mn-ea"/>
                  <a:cs typeface="+mn-cs"/>
                </a:rPr>
                <a:t>PacifiCorp System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FF">
                      <a:lumMod val="75000"/>
                    </a:srgbClr>
                  </a:solidFill>
                  <a:effectLst/>
                  <a:uLnTx/>
                  <a:uFillTx/>
                  <a:latin typeface="Square721 BT" pitchFamily="34" charset="0"/>
                  <a:ea typeface="+mn-ea"/>
                  <a:cs typeface="+mn-cs"/>
                </a:rPr>
                <a:t>$6.05</a:t>
              </a:r>
            </a:p>
          </p:txBody>
        </p:sp>
        <p:sp>
          <p:nvSpPr>
            <p:cNvPr id="6" name="Horizontal Scroll 5"/>
            <p:cNvSpPr/>
            <p:nvPr/>
          </p:nvSpPr>
          <p:spPr>
            <a:xfrm>
              <a:off x="3124200" y="2167558"/>
              <a:ext cx="2373404" cy="956641"/>
            </a:xfrm>
            <a:prstGeom prst="horizontalScroll">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46" name="Flowchart: Alternate Process 45"/>
          <p:cNvSpPr/>
          <p:nvPr/>
        </p:nvSpPr>
        <p:spPr>
          <a:xfrm>
            <a:off x="3983484" y="3200400"/>
            <a:ext cx="251940" cy="119730"/>
          </a:xfrm>
          <a:prstGeom prst="flowChartAlternateProcess">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Title 10"/>
          <p:cNvSpPr txBox="1">
            <a:spLocks/>
          </p:cNvSpPr>
          <p:nvPr/>
        </p:nvSpPr>
        <p:spPr>
          <a:xfrm>
            <a:off x="121418" y="111126"/>
            <a:ext cx="3002782" cy="636557"/>
          </a:xfrm>
          <a:prstGeom prst="rect">
            <a:avLst/>
          </a:prstGeom>
        </p:spPr>
        <p:txBody>
          <a:bodyPr>
            <a:normAutofit fontScale="92500"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a:ln>
                  <a:noFill/>
                </a:ln>
                <a:solidFill>
                  <a:srgbClr val="E0590E"/>
                </a:solidFill>
                <a:effectLst/>
                <a:uLnTx/>
                <a:uFillTx/>
                <a:latin typeface="Bernard MT Condensed" pitchFamily="18" charset="0"/>
                <a:ea typeface="+mj-ea"/>
                <a:cs typeface="+mj-cs"/>
              </a:rPr>
              <a:t>Transmission</a:t>
            </a:r>
          </a:p>
        </p:txBody>
      </p:sp>
      <p:sp>
        <p:nvSpPr>
          <p:cNvPr id="2" name="TextBox 1"/>
          <p:cNvSpPr txBox="1"/>
          <p:nvPr/>
        </p:nvSpPr>
        <p:spPr>
          <a:xfrm rot="5400000">
            <a:off x="3722208" y="4409099"/>
            <a:ext cx="2667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95000"/>
                  </a:prstClr>
                </a:solidFill>
                <a:effectLst/>
                <a:uLnTx/>
                <a:uFillTx/>
                <a:latin typeface="Calibri"/>
                <a:ea typeface="+mn-ea"/>
                <a:cs typeface="+mn-cs"/>
              </a:rPr>
              <a:t>Transmission Scanner</a:t>
            </a:r>
          </a:p>
        </p:txBody>
      </p:sp>
    </p:spTree>
    <p:extLst>
      <p:ext uri="{BB962C8B-B14F-4D97-AF65-F5344CB8AC3E}">
        <p14:creationId xmlns:p14="http://schemas.microsoft.com/office/powerpoint/2010/main" val="1071753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0-#ppt_w/2"/>
                                          </p:val>
                                        </p:tav>
                                        <p:tav tm="100000">
                                          <p:val>
                                            <p:strVal val="#ppt_x"/>
                                          </p:val>
                                        </p:tav>
                                      </p:tavLst>
                                    </p:anim>
                                    <p:anim calcmode="lin" valueType="num">
                                      <p:cBhvr additive="base">
                                        <p:cTn id="8" dur="750" fill="hold"/>
                                        <p:tgtEl>
                                          <p:spTgt spid="22"/>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1" presetClass="entr" presetSubtype="0" fill="hold" grpId="0" nodeType="afterEffect">
                                  <p:stCondLst>
                                    <p:cond delay="0"/>
                                  </p:stCondLst>
                                  <p:childTnLst>
                                    <p:set>
                                      <p:cBhvr>
                                        <p:cTn id="11" dur="1" fill="hold">
                                          <p:stCondLst>
                                            <p:cond delay="0"/>
                                          </p:stCondLst>
                                        </p:cTn>
                                        <p:tgtEl>
                                          <p:spTgt spid="46"/>
                                        </p:tgtEl>
                                        <p:attrNameLst>
                                          <p:attrName>style.visibility</p:attrName>
                                        </p:attrNameLst>
                                      </p:cBhvr>
                                      <p:to>
                                        <p:strVal val="visible"/>
                                      </p:to>
                                    </p:set>
                                  </p:childTnLst>
                                </p:cTn>
                              </p:par>
                              <p:par>
                                <p:cTn id="12" presetID="53" presetClass="entr" presetSubtype="16" fill="hold" nodeType="withEffect">
                                  <p:stCondLst>
                                    <p:cond delay="0"/>
                                  </p:stCondLst>
                                  <p:childTnLst>
                                    <p:set>
                                      <p:cBhvr>
                                        <p:cTn id="13" dur="1" fill="hold">
                                          <p:stCondLst>
                                            <p:cond delay="0"/>
                                          </p:stCondLst>
                                        </p:cTn>
                                        <p:tgtEl>
                                          <p:spTgt spid="47"/>
                                        </p:tgtEl>
                                        <p:attrNameLst>
                                          <p:attrName>style.visibility</p:attrName>
                                        </p:attrNameLst>
                                      </p:cBhvr>
                                      <p:to>
                                        <p:strVal val="visible"/>
                                      </p:to>
                                    </p:set>
                                    <p:anim calcmode="lin" valueType="num">
                                      <p:cBhvr>
                                        <p:cTn id="14" dur="100" fill="hold"/>
                                        <p:tgtEl>
                                          <p:spTgt spid="47"/>
                                        </p:tgtEl>
                                        <p:attrNameLst>
                                          <p:attrName>ppt_w</p:attrName>
                                        </p:attrNameLst>
                                      </p:cBhvr>
                                      <p:tavLst>
                                        <p:tav tm="0">
                                          <p:val>
                                            <p:fltVal val="0"/>
                                          </p:val>
                                        </p:tav>
                                        <p:tav tm="100000">
                                          <p:val>
                                            <p:strVal val="#ppt_w"/>
                                          </p:val>
                                        </p:tav>
                                      </p:tavLst>
                                    </p:anim>
                                    <p:anim calcmode="lin" valueType="num">
                                      <p:cBhvr>
                                        <p:cTn id="15" dur="100" fill="hold"/>
                                        <p:tgtEl>
                                          <p:spTgt spid="47"/>
                                        </p:tgtEl>
                                        <p:attrNameLst>
                                          <p:attrName>ppt_h</p:attrName>
                                        </p:attrNameLst>
                                      </p:cBhvr>
                                      <p:tavLst>
                                        <p:tav tm="0">
                                          <p:val>
                                            <p:fltVal val="0"/>
                                          </p:val>
                                        </p:tav>
                                        <p:tav tm="100000">
                                          <p:val>
                                            <p:strVal val="#ppt_h"/>
                                          </p:val>
                                        </p:tav>
                                      </p:tavLst>
                                    </p:anim>
                                    <p:animEffect transition="in" filter="fade">
                                      <p:cBhvr>
                                        <p:cTn id="16" dur="100"/>
                                        <p:tgtEl>
                                          <p:spTgt spid="47"/>
                                        </p:tgtEl>
                                      </p:cBhvr>
                                    </p:animEffect>
                                  </p:childTnLst>
                                </p:cTn>
                              </p:par>
                              <p:par>
                                <p:cTn id="17" presetID="1" presetClass="exit" presetSubtype="0" fill="hold" grpId="1" nodeType="withEffect">
                                  <p:stCondLst>
                                    <p:cond delay="2000"/>
                                  </p:stCondLst>
                                  <p:childTnLst>
                                    <p:set>
                                      <p:cBhvr>
                                        <p:cTn id="18" dur="1" fill="hold">
                                          <p:stCondLst>
                                            <p:cond delay="0"/>
                                          </p:stCondLst>
                                        </p:cTn>
                                        <p:tgtEl>
                                          <p:spTgt spid="46"/>
                                        </p:tgtEl>
                                        <p:attrNameLst>
                                          <p:attrName>style.visibility</p:attrName>
                                        </p:attrNameLst>
                                      </p:cBhvr>
                                      <p:to>
                                        <p:strVal val="hidden"/>
                                      </p:to>
                                    </p:set>
                                  </p:childTnLst>
                                </p:cTn>
                              </p:par>
                            </p:childTnLst>
                          </p:cTn>
                        </p:par>
                        <p:par>
                          <p:cTn id="19" fill="hold">
                            <p:stCondLst>
                              <p:cond delay="2750"/>
                            </p:stCondLst>
                            <p:childTnLst>
                              <p:par>
                                <p:cTn id="20" presetID="1" presetClass="exit" presetSubtype="0" fill="hold" nodeType="afterEffect">
                                  <p:stCondLst>
                                    <p:cond delay="0"/>
                                  </p:stCondLst>
                                  <p:childTnLst>
                                    <p:set>
                                      <p:cBhvr>
                                        <p:cTn id="21" dur="1" fill="hold">
                                          <p:stCondLst>
                                            <p:cond delay="0"/>
                                          </p:stCondLst>
                                        </p:cTn>
                                        <p:tgtEl>
                                          <p:spTgt spid="47"/>
                                        </p:tgtEl>
                                        <p:attrNameLst>
                                          <p:attrName>style.visibility</p:attrName>
                                        </p:attrNameLst>
                                      </p:cBhvr>
                                      <p:to>
                                        <p:strVal val="hidden"/>
                                      </p:to>
                                    </p:set>
                                  </p:childTnLst>
                                </p:cTn>
                              </p:par>
                            </p:childTnLst>
                          </p:cTn>
                        </p:par>
                        <p:par>
                          <p:cTn id="22" fill="hold">
                            <p:stCondLst>
                              <p:cond delay="2750"/>
                            </p:stCondLst>
                            <p:childTnLst>
                              <p:par>
                                <p:cTn id="23" presetID="2" presetClass="exit" presetSubtype="2" fill="hold" nodeType="afterEffect">
                                  <p:stCondLst>
                                    <p:cond delay="0"/>
                                  </p:stCondLst>
                                  <p:childTnLst>
                                    <p:anim calcmode="lin" valueType="num">
                                      <p:cBhvr additive="base">
                                        <p:cTn id="24" dur="750"/>
                                        <p:tgtEl>
                                          <p:spTgt spid="22"/>
                                        </p:tgtEl>
                                        <p:attrNameLst>
                                          <p:attrName>ppt_x</p:attrName>
                                        </p:attrNameLst>
                                      </p:cBhvr>
                                      <p:tavLst>
                                        <p:tav tm="0">
                                          <p:val>
                                            <p:strVal val="ppt_x"/>
                                          </p:val>
                                        </p:tav>
                                        <p:tav tm="100000">
                                          <p:val>
                                            <p:strVal val="1+ppt_w/2"/>
                                          </p:val>
                                        </p:tav>
                                      </p:tavLst>
                                    </p:anim>
                                    <p:anim calcmode="lin" valueType="num">
                                      <p:cBhvr additive="base">
                                        <p:cTn id="25" dur="750"/>
                                        <p:tgtEl>
                                          <p:spTgt spid="22"/>
                                        </p:tgtEl>
                                        <p:attrNameLst>
                                          <p:attrName>ppt_y</p:attrName>
                                        </p:attrNameLst>
                                      </p:cBhvr>
                                      <p:tavLst>
                                        <p:tav tm="0">
                                          <p:val>
                                            <p:strVal val="ppt_y"/>
                                          </p:val>
                                        </p:tav>
                                        <p:tav tm="100000">
                                          <p:val>
                                            <p:strVal val="ppt_y"/>
                                          </p:val>
                                        </p:tav>
                                      </p:tavLst>
                                    </p:anim>
                                    <p:set>
                                      <p:cBhvr>
                                        <p:cTn id="26" dur="1" fill="hold">
                                          <p:stCondLst>
                                            <p:cond delay="74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14599" y="2537939"/>
            <a:ext cx="4320061" cy="4320061"/>
          </a:xfrm>
          <a:prstGeom prst="rect">
            <a:avLst/>
          </a:prstGeom>
        </p:spPr>
      </p:pic>
      <p:grpSp>
        <p:nvGrpSpPr>
          <p:cNvPr id="11" name="Group 10"/>
          <p:cNvGrpSpPr/>
          <p:nvPr/>
        </p:nvGrpSpPr>
        <p:grpSpPr>
          <a:xfrm>
            <a:off x="-33354" y="530986"/>
            <a:ext cx="9232808" cy="2019300"/>
            <a:chOff x="-29183" y="304800"/>
            <a:chExt cx="9232808" cy="2019300"/>
          </a:xfrm>
        </p:grpSpPr>
        <p:pic>
          <p:nvPicPr>
            <p:cNvPr id="12"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01000" y="304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57180" y="424774"/>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72000" y="5334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67284" y="685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4399" y="8763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Freeform 18"/>
            <p:cNvSpPr/>
            <p:nvPr/>
          </p:nvSpPr>
          <p:spPr>
            <a:xfrm>
              <a:off x="-9728" y="669088"/>
              <a:ext cx="9213353" cy="790538"/>
            </a:xfrm>
            <a:custGeom>
              <a:avLst/>
              <a:gdLst>
                <a:gd name="connsiteX0" fmla="*/ 0 w 9213353"/>
                <a:gd name="connsiteY0" fmla="*/ 527414 h 790538"/>
                <a:gd name="connsiteX1" fmla="*/ 486383 w 9213353"/>
                <a:gd name="connsiteY1" fmla="*/ 790061 h 790538"/>
                <a:gd name="connsiteX2" fmla="*/ 1118681 w 9213353"/>
                <a:gd name="connsiteY2" fmla="*/ 595508 h 790538"/>
                <a:gd name="connsiteX3" fmla="*/ 2130358 w 9213353"/>
                <a:gd name="connsiteY3" fmla="*/ 721967 h 790538"/>
                <a:gd name="connsiteX4" fmla="*/ 2850205 w 9213353"/>
                <a:gd name="connsiteY4" fmla="*/ 420410 h 790538"/>
                <a:gd name="connsiteX5" fmla="*/ 4114800 w 9213353"/>
                <a:gd name="connsiteY5" fmla="*/ 517686 h 790538"/>
                <a:gd name="connsiteX6" fmla="*/ 4727643 w 9213353"/>
                <a:gd name="connsiteY6" fmla="*/ 245312 h 790538"/>
                <a:gd name="connsiteX7" fmla="*/ 5797685 w 9213353"/>
                <a:gd name="connsiteY7" fmla="*/ 449593 h 790538"/>
                <a:gd name="connsiteX8" fmla="*/ 6478622 w 9213353"/>
                <a:gd name="connsiteY8" fmla="*/ 118852 h 790538"/>
                <a:gd name="connsiteX9" fmla="*/ 7607030 w 9213353"/>
                <a:gd name="connsiteY9" fmla="*/ 410682 h 790538"/>
                <a:gd name="connsiteX10" fmla="*/ 8229600 w 9213353"/>
                <a:gd name="connsiteY10" fmla="*/ 2121 h 790538"/>
                <a:gd name="connsiteX11" fmla="*/ 9056451 w 9213353"/>
                <a:gd name="connsiteY11" fmla="*/ 245312 h 790538"/>
                <a:gd name="connsiteX12" fmla="*/ 9212094 w 9213353"/>
                <a:gd name="connsiteY12" fmla="*/ 128580 h 7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3353" h="790538">
                  <a:moveTo>
                    <a:pt x="0" y="527414"/>
                  </a:moveTo>
                  <a:cubicBezTo>
                    <a:pt x="149968" y="653063"/>
                    <a:pt x="299936" y="778712"/>
                    <a:pt x="486383" y="790061"/>
                  </a:cubicBezTo>
                  <a:cubicBezTo>
                    <a:pt x="672830" y="801410"/>
                    <a:pt x="844685" y="606857"/>
                    <a:pt x="1118681" y="595508"/>
                  </a:cubicBezTo>
                  <a:cubicBezTo>
                    <a:pt x="1392677" y="584159"/>
                    <a:pt x="1841771" y="751150"/>
                    <a:pt x="2130358" y="721967"/>
                  </a:cubicBezTo>
                  <a:cubicBezTo>
                    <a:pt x="2418945" y="692784"/>
                    <a:pt x="2519465" y="454457"/>
                    <a:pt x="2850205" y="420410"/>
                  </a:cubicBezTo>
                  <a:cubicBezTo>
                    <a:pt x="3180945" y="386363"/>
                    <a:pt x="3801894" y="546869"/>
                    <a:pt x="4114800" y="517686"/>
                  </a:cubicBezTo>
                  <a:cubicBezTo>
                    <a:pt x="4427706" y="488503"/>
                    <a:pt x="4447162" y="256661"/>
                    <a:pt x="4727643" y="245312"/>
                  </a:cubicBezTo>
                  <a:cubicBezTo>
                    <a:pt x="5008124" y="233963"/>
                    <a:pt x="5505855" y="470670"/>
                    <a:pt x="5797685" y="449593"/>
                  </a:cubicBezTo>
                  <a:cubicBezTo>
                    <a:pt x="6089515" y="428516"/>
                    <a:pt x="6177065" y="125337"/>
                    <a:pt x="6478622" y="118852"/>
                  </a:cubicBezTo>
                  <a:cubicBezTo>
                    <a:pt x="6780179" y="112367"/>
                    <a:pt x="7315200" y="430137"/>
                    <a:pt x="7607030" y="410682"/>
                  </a:cubicBezTo>
                  <a:cubicBezTo>
                    <a:pt x="7898860" y="391227"/>
                    <a:pt x="7988030" y="29683"/>
                    <a:pt x="8229600" y="2121"/>
                  </a:cubicBezTo>
                  <a:cubicBezTo>
                    <a:pt x="8471170" y="-25441"/>
                    <a:pt x="8892702" y="224236"/>
                    <a:pt x="9056451" y="245312"/>
                  </a:cubicBezTo>
                  <a:cubicBezTo>
                    <a:pt x="9220200" y="266388"/>
                    <a:pt x="9216147" y="197484"/>
                    <a:pt x="9212094" y="128580"/>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Freeform 19"/>
            <p:cNvSpPr/>
            <p:nvPr/>
          </p:nvSpPr>
          <p:spPr>
            <a:xfrm>
              <a:off x="0" y="493926"/>
              <a:ext cx="9140050" cy="755213"/>
            </a:xfrm>
            <a:custGeom>
              <a:avLst/>
              <a:gdLst>
                <a:gd name="connsiteX0" fmla="*/ 0 w 9140050"/>
                <a:gd name="connsiteY0" fmla="*/ 556661 h 755213"/>
                <a:gd name="connsiteX1" fmla="*/ 447472 w 9140050"/>
                <a:gd name="connsiteY1" fmla="*/ 751214 h 755213"/>
                <a:gd name="connsiteX2" fmla="*/ 1050587 w 9140050"/>
                <a:gd name="connsiteY2" fmla="*/ 624755 h 755213"/>
                <a:gd name="connsiteX3" fmla="*/ 1994170 w 9140050"/>
                <a:gd name="connsiteY3" fmla="*/ 751214 h 755213"/>
                <a:gd name="connsiteX4" fmla="*/ 2821021 w 9140050"/>
                <a:gd name="connsiteY4" fmla="*/ 439929 h 755213"/>
                <a:gd name="connsiteX5" fmla="*/ 3725694 w 9140050"/>
                <a:gd name="connsiteY5" fmla="*/ 517751 h 755213"/>
                <a:gd name="connsiteX6" fmla="*/ 4698460 w 9140050"/>
                <a:gd name="connsiteY6" fmla="*/ 255104 h 755213"/>
                <a:gd name="connsiteX7" fmla="*/ 5710136 w 9140050"/>
                <a:gd name="connsiteY7" fmla="*/ 459385 h 755213"/>
                <a:gd name="connsiteX8" fmla="*/ 6517532 w 9140050"/>
                <a:gd name="connsiteY8" fmla="*/ 138372 h 755213"/>
                <a:gd name="connsiteX9" fmla="*/ 7568119 w 9140050"/>
                <a:gd name="connsiteY9" fmla="*/ 420474 h 755213"/>
                <a:gd name="connsiteX10" fmla="*/ 8093413 w 9140050"/>
                <a:gd name="connsiteY10" fmla="*/ 2185 h 755213"/>
                <a:gd name="connsiteX11" fmla="*/ 8998085 w 9140050"/>
                <a:gd name="connsiteY11" fmla="*/ 255104 h 755213"/>
                <a:gd name="connsiteX12" fmla="*/ 9124545 w 9140050"/>
                <a:gd name="connsiteY12" fmla="*/ 235648 h 75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0050" h="755213">
                  <a:moveTo>
                    <a:pt x="0" y="556661"/>
                  </a:moveTo>
                  <a:cubicBezTo>
                    <a:pt x="136187" y="648263"/>
                    <a:pt x="272374" y="739865"/>
                    <a:pt x="447472" y="751214"/>
                  </a:cubicBezTo>
                  <a:cubicBezTo>
                    <a:pt x="622570" y="762563"/>
                    <a:pt x="792804" y="624755"/>
                    <a:pt x="1050587" y="624755"/>
                  </a:cubicBezTo>
                  <a:cubicBezTo>
                    <a:pt x="1308370" y="624755"/>
                    <a:pt x="1699098" y="782018"/>
                    <a:pt x="1994170" y="751214"/>
                  </a:cubicBezTo>
                  <a:cubicBezTo>
                    <a:pt x="2289242" y="720410"/>
                    <a:pt x="2532434" y="478839"/>
                    <a:pt x="2821021" y="439929"/>
                  </a:cubicBezTo>
                  <a:cubicBezTo>
                    <a:pt x="3109608" y="401019"/>
                    <a:pt x="3412788" y="548555"/>
                    <a:pt x="3725694" y="517751"/>
                  </a:cubicBezTo>
                  <a:cubicBezTo>
                    <a:pt x="4038600" y="486947"/>
                    <a:pt x="4367720" y="264832"/>
                    <a:pt x="4698460" y="255104"/>
                  </a:cubicBezTo>
                  <a:cubicBezTo>
                    <a:pt x="5029200" y="245376"/>
                    <a:pt x="5406957" y="478840"/>
                    <a:pt x="5710136" y="459385"/>
                  </a:cubicBezTo>
                  <a:cubicBezTo>
                    <a:pt x="6013315" y="439930"/>
                    <a:pt x="6207868" y="144857"/>
                    <a:pt x="6517532" y="138372"/>
                  </a:cubicBezTo>
                  <a:cubicBezTo>
                    <a:pt x="6827196" y="131887"/>
                    <a:pt x="7305472" y="443172"/>
                    <a:pt x="7568119" y="420474"/>
                  </a:cubicBezTo>
                  <a:cubicBezTo>
                    <a:pt x="7830766" y="397776"/>
                    <a:pt x="7855085" y="29747"/>
                    <a:pt x="8093413" y="2185"/>
                  </a:cubicBezTo>
                  <a:cubicBezTo>
                    <a:pt x="8331741" y="-25377"/>
                    <a:pt x="8826230" y="216194"/>
                    <a:pt x="8998085" y="255104"/>
                  </a:cubicBezTo>
                  <a:cubicBezTo>
                    <a:pt x="9169940" y="294014"/>
                    <a:pt x="9147242" y="264831"/>
                    <a:pt x="9124545" y="235648"/>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 name="Freeform 20"/>
            <p:cNvSpPr/>
            <p:nvPr/>
          </p:nvSpPr>
          <p:spPr>
            <a:xfrm>
              <a:off x="-29183" y="619369"/>
              <a:ext cx="9215151" cy="967013"/>
            </a:xfrm>
            <a:custGeom>
              <a:avLst/>
              <a:gdLst>
                <a:gd name="connsiteX0" fmla="*/ 0 w 9215151"/>
                <a:gd name="connsiteY0" fmla="*/ 674410 h 967013"/>
                <a:gd name="connsiteX1" fmla="*/ 535021 w 9215151"/>
                <a:gd name="connsiteY1" fmla="*/ 966240 h 967013"/>
                <a:gd name="connsiteX2" fmla="*/ 1449421 w 9215151"/>
                <a:gd name="connsiteY2" fmla="*/ 596588 h 967013"/>
                <a:gd name="connsiteX3" fmla="*/ 2178996 w 9215151"/>
                <a:gd name="connsiteY3" fmla="*/ 761959 h 967013"/>
                <a:gd name="connsiteX4" fmla="*/ 3180945 w 9215151"/>
                <a:gd name="connsiteY4" fmla="*/ 431218 h 967013"/>
                <a:gd name="connsiteX5" fmla="*/ 4143983 w 9215151"/>
                <a:gd name="connsiteY5" fmla="*/ 654954 h 967013"/>
                <a:gd name="connsiteX6" fmla="*/ 5126477 w 9215151"/>
                <a:gd name="connsiteY6" fmla="*/ 265848 h 967013"/>
                <a:gd name="connsiteX7" fmla="*/ 5943600 w 9215151"/>
                <a:gd name="connsiteY7" fmla="*/ 460401 h 967013"/>
                <a:gd name="connsiteX8" fmla="*/ 6926094 w 9215151"/>
                <a:gd name="connsiteY8" fmla="*/ 129661 h 967013"/>
                <a:gd name="connsiteX9" fmla="*/ 7714034 w 9215151"/>
                <a:gd name="connsiteY9" fmla="*/ 382580 h 967013"/>
                <a:gd name="connsiteX10" fmla="*/ 8550613 w 9215151"/>
                <a:gd name="connsiteY10" fmla="*/ 3201 h 967013"/>
                <a:gd name="connsiteX11" fmla="*/ 9114817 w 9215151"/>
                <a:gd name="connsiteY11" fmla="*/ 197754 h 967013"/>
                <a:gd name="connsiteX12" fmla="*/ 9212094 w 9215151"/>
                <a:gd name="connsiteY12" fmla="*/ 149116 h 96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5151" h="967013">
                  <a:moveTo>
                    <a:pt x="0" y="674410"/>
                  </a:moveTo>
                  <a:cubicBezTo>
                    <a:pt x="146725" y="826810"/>
                    <a:pt x="293451" y="979210"/>
                    <a:pt x="535021" y="966240"/>
                  </a:cubicBezTo>
                  <a:cubicBezTo>
                    <a:pt x="776591" y="953270"/>
                    <a:pt x="1175425" y="630635"/>
                    <a:pt x="1449421" y="596588"/>
                  </a:cubicBezTo>
                  <a:cubicBezTo>
                    <a:pt x="1723417" y="562541"/>
                    <a:pt x="1890409" y="789521"/>
                    <a:pt x="2178996" y="761959"/>
                  </a:cubicBezTo>
                  <a:cubicBezTo>
                    <a:pt x="2467583" y="734397"/>
                    <a:pt x="2853447" y="449052"/>
                    <a:pt x="3180945" y="431218"/>
                  </a:cubicBezTo>
                  <a:cubicBezTo>
                    <a:pt x="3508443" y="413384"/>
                    <a:pt x="3819728" y="682516"/>
                    <a:pt x="4143983" y="654954"/>
                  </a:cubicBezTo>
                  <a:cubicBezTo>
                    <a:pt x="4468238" y="627392"/>
                    <a:pt x="4826541" y="298273"/>
                    <a:pt x="5126477" y="265848"/>
                  </a:cubicBezTo>
                  <a:cubicBezTo>
                    <a:pt x="5426413" y="233423"/>
                    <a:pt x="5643664" y="483099"/>
                    <a:pt x="5943600" y="460401"/>
                  </a:cubicBezTo>
                  <a:cubicBezTo>
                    <a:pt x="6243536" y="437703"/>
                    <a:pt x="6631022" y="142631"/>
                    <a:pt x="6926094" y="129661"/>
                  </a:cubicBezTo>
                  <a:cubicBezTo>
                    <a:pt x="7221166" y="116691"/>
                    <a:pt x="7443281" y="403657"/>
                    <a:pt x="7714034" y="382580"/>
                  </a:cubicBezTo>
                  <a:cubicBezTo>
                    <a:pt x="7984787" y="361503"/>
                    <a:pt x="8317149" y="34005"/>
                    <a:pt x="8550613" y="3201"/>
                  </a:cubicBezTo>
                  <a:cubicBezTo>
                    <a:pt x="8784077" y="-27603"/>
                    <a:pt x="9004570" y="173435"/>
                    <a:pt x="9114817" y="197754"/>
                  </a:cubicBezTo>
                  <a:cubicBezTo>
                    <a:pt x="9225064" y="222073"/>
                    <a:pt x="9218579" y="185594"/>
                    <a:pt x="9212094" y="149116"/>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2" name="Group 21"/>
          <p:cNvGrpSpPr>
            <a:grpSpLocks noChangeAspect="1"/>
          </p:cNvGrpSpPr>
          <p:nvPr/>
        </p:nvGrpSpPr>
        <p:grpSpPr>
          <a:xfrm>
            <a:off x="3058453" y="4495800"/>
            <a:ext cx="1937354" cy="2156677"/>
            <a:chOff x="2230758" y="2340926"/>
            <a:chExt cx="3453568" cy="3844538"/>
          </a:xfrm>
        </p:grpSpPr>
        <p:grpSp>
          <p:nvGrpSpPr>
            <p:cNvPr id="23" name="Group 4"/>
            <p:cNvGrpSpPr>
              <a:grpSpLocks noChangeAspect="1"/>
            </p:cNvGrpSpPr>
            <p:nvPr/>
          </p:nvGrpSpPr>
          <p:grpSpPr bwMode="auto">
            <a:xfrm rot="1107665">
              <a:off x="2230758" y="2340926"/>
              <a:ext cx="3453568" cy="3844538"/>
              <a:chOff x="780" y="1725"/>
              <a:chExt cx="954" cy="1062"/>
            </a:xfrm>
          </p:grpSpPr>
          <p:sp>
            <p:nvSpPr>
              <p:cNvPr id="25" name="Freeform 14"/>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Freeform 15"/>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24" name="Picture 23"/>
            <p:cNvPicPr>
              <a:picLocks noChangeAspect="1"/>
            </p:cNvPicPr>
            <p:nvPr/>
          </p:nvPicPr>
          <p:blipFill>
            <a:blip r:embed="rId5">
              <a:extLst>
                <a:ext uri="{BEBA8EAE-BF5A-486C-A8C5-ECC9F3942E4B}">
                  <a14:imgProps xmlns:a14="http://schemas.microsoft.com/office/drawing/2010/main">
                    <a14:imgLayer r:embed="rId6">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47" name="Group 46"/>
          <p:cNvGrpSpPr/>
          <p:nvPr/>
        </p:nvGrpSpPr>
        <p:grpSpPr>
          <a:xfrm>
            <a:off x="3124200" y="2286000"/>
            <a:ext cx="2286000" cy="838199"/>
            <a:chOff x="3124200" y="2167558"/>
            <a:chExt cx="2373404" cy="956641"/>
          </a:xfrm>
        </p:grpSpPr>
        <p:sp>
          <p:nvSpPr>
            <p:cNvPr id="10" name="TextBox 9"/>
            <p:cNvSpPr txBox="1"/>
            <p:nvPr/>
          </p:nvSpPr>
          <p:spPr>
            <a:xfrm>
              <a:off x="3252025" y="2355207"/>
              <a:ext cx="2245579" cy="667407"/>
            </a:xfrm>
            <a:prstGeom prst="rect">
              <a:avLst/>
            </a:prstGeom>
            <a:solidFill>
              <a:schemeClr val="bg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srgbClr val="00FFFF">
                      <a:lumMod val="75000"/>
                    </a:srgbClr>
                  </a:solidFill>
                  <a:effectLst/>
                  <a:uLnTx/>
                  <a:uFillTx/>
                  <a:latin typeface="Square721 BT" pitchFamily="34" charset="0"/>
                  <a:ea typeface="+mn-ea"/>
                  <a:cs typeface="+mn-cs"/>
                </a:rPr>
                <a:t>WAPA Energy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FFFF">
                      <a:lumMod val="75000"/>
                    </a:srgbClr>
                  </a:solidFill>
                  <a:effectLst/>
                  <a:uLnTx/>
                  <a:uFillTx/>
                  <a:latin typeface="Square721 BT" pitchFamily="34" charset="0"/>
                  <a:ea typeface="+mn-ea"/>
                  <a:cs typeface="+mn-cs"/>
                </a:rPr>
                <a:t>$No Charge</a:t>
              </a:r>
            </a:p>
          </p:txBody>
        </p:sp>
        <p:sp>
          <p:nvSpPr>
            <p:cNvPr id="6" name="Horizontal Scroll 5"/>
            <p:cNvSpPr/>
            <p:nvPr/>
          </p:nvSpPr>
          <p:spPr>
            <a:xfrm>
              <a:off x="3124200" y="2167558"/>
              <a:ext cx="2373404" cy="956641"/>
            </a:xfrm>
            <a:prstGeom prst="horizontalScroll">
              <a:avLst/>
            </a:prstGeom>
            <a:no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46" name="Flowchart: Alternate Process 45"/>
          <p:cNvSpPr/>
          <p:nvPr/>
        </p:nvSpPr>
        <p:spPr>
          <a:xfrm>
            <a:off x="3983484" y="3200400"/>
            <a:ext cx="251940" cy="119730"/>
          </a:xfrm>
          <a:prstGeom prst="flowChartAlternateProcess">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Title 10"/>
          <p:cNvSpPr txBox="1">
            <a:spLocks/>
          </p:cNvSpPr>
          <p:nvPr/>
        </p:nvSpPr>
        <p:spPr>
          <a:xfrm>
            <a:off x="121418" y="111126"/>
            <a:ext cx="3002782" cy="636557"/>
          </a:xfrm>
          <a:prstGeom prst="rect">
            <a:avLst/>
          </a:prstGeom>
        </p:spPr>
        <p:txBody>
          <a:bodyPr>
            <a:normAutofit fontScale="92500"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a:ln>
                  <a:noFill/>
                </a:ln>
                <a:solidFill>
                  <a:srgbClr val="E0590E"/>
                </a:solidFill>
                <a:effectLst/>
                <a:uLnTx/>
                <a:uFillTx/>
                <a:latin typeface="Bernard MT Condensed" pitchFamily="18" charset="0"/>
                <a:ea typeface="+mj-ea"/>
                <a:cs typeface="+mj-cs"/>
              </a:rPr>
              <a:t>Transmission</a:t>
            </a:r>
          </a:p>
        </p:txBody>
      </p:sp>
      <p:sp>
        <p:nvSpPr>
          <p:cNvPr id="28" name="TextBox 27"/>
          <p:cNvSpPr txBox="1"/>
          <p:nvPr/>
        </p:nvSpPr>
        <p:spPr>
          <a:xfrm rot="5400000">
            <a:off x="3722208" y="4409099"/>
            <a:ext cx="2667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95000"/>
                  </a:prstClr>
                </a:solidFill>
                <a:effectLst/>
                <a:uLnTx/>
                <a:uFillTx/>
                <a:latin typeface="Calibri"/>
                <a:ea typeface="+mn-ea"/>
                <a:cs typeface="+mn-cs"/>
              </a:rPr>
              <a:t>Transmission Scanner</a:t>
            </a:r>
          </a:p>
        </p:txBody>
      </p:sp>
    </p:spTree>
    <p:extLst>
      <p:ext uri="{BB962C8B-B14F-4D97-AF65-F5344CB8AC3E}">
        <p14:creationId xmlns:p14="http://schemas.microsoft.com/office/powerpoint/2010/main" val="3081862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0-#ppt_w/2"/>
                                          </p:val>
                                        </p:tav>
                                        <p:tav tm="100000">
                                          <p:val>
                                            <p:strVal val="#ppt_x"/>
                                          </p:val>
                                        </p:tav>
                                      </p:tavLst>
                                    </p:anim>
                                    <p:anim calcmode="lin" valueType="num">
                                      <p:cBhvr additive="base">
                                        <p:cTn id="8" dur="750" fill="hold"/>
                                        <p:tgtEl>
                                          <p:spTgt spid="22"/>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1" presetClass="entr" presetSubtype="0" fill="hold" grpId="0" nodeType="afterEffect">
                                  <p:stCondLst>
                                    <p:cond delay="0"/>
                                  </p:stCondLst>
                                  <p:childTnLst>
                                    <p:set>
                                      <p:cBhvr>
                                        <p:cTn id="11" dur="1" fill="hold">
                                          <p:stCondLst>
                                            <p:cond delay="0"/>
                                          </p:stCondLst>
                                        </p:cTn>
                                        <p:tgtEl>
                                          <p:spTgt spid="46"/>
                                        </p:tgtEl>
                                        <p:attrNameLst>
                                          <p:attrName>style.visibility</p:attrName>
                                        </p:attrNameLst>
                                      </p:cBhvr>
                                      <p:to>
                                        <p:strVal val="visible"/>
                                      </p:to>
                                    </p:set>
                                  </p:childTnLst>
                                </p:cTn>
                              </p:par>
                              <p:par>
                                <p:cTn id="12" presetID="53" presetClass="entr" presetSubtype="16" fill="hold" nodeType="withEffect">
                                  <p:stCondLst>
                                    <p:cond delay="0"/>
                                  </p:stCondLst>
                                  <p:childTnLst>
                                    <p:set>
                                      <p:cBhvr>
                                        <p:cTn id="13" dur="1" fill="hold">
                                          <p:stCondLst>
                                            <p:cond delay="0"/>
                                          </p:stCondLst>
                                        </p:cTn>
                                        <p:tgtEl>
                                          <p:spTgt spid="47"/>
                                        </p:tgtEl>
                                        <p:attrNameLst>
                                          <p:attrName>style.visibility</p:attrName>
                                        </p:attrNameLst>
                                      </p:cBhvr>
                                      <p:to>
                                        <p:strVal val="visible"/>
                                      </p:to>
                                    </p:set>
                                    <p:anim calcmode="lin" valueType="num">
                                      <p:cBhvr>
                                        <p:cTn id="14" dur="100" fill="hold"/>
                                        <p:tgtEl>
                                          <p:spTgt spid="47"/>
                                        </p:tgtEl>
                                        <p:attrNameLst>
                                          <p:attrName>ppt_w</p:attrName>
                                        </p:attrNameLst>
                                      </p:cBhvr>
                                      <p:tavLst>
                                        <p:tav tm="0">
                                          <p:val>
                                            <p:fltVal val="0"/>
                                          </p:val>
                                        </p:tav>
                                        <p:tav tm="100000">
                                          <p:val>
                                            <p:strVal val="#ppt_w"/>
                                          </p:val>
                                        </p:tav>
                                      </p:tavLst>
                                    </p:anim>
                                    <p:anim calcmode="lin" valueType="num">
                                      <p:cBhvr>
                                        <p:cTn id="15" dur="100" fill="hold"/>
                                        <p:tgtEl>
                                          <p:spTgt spid="47"/>
                                        </p:tgtEl>
                                        <p:attrNameLst>
                                          <p:attrName>ppt_h</p:attrName>
                                        </p:attrNameLst>
                                      </p:cBhvr>
                                      <p:tavLst>
                                        <p:tav tm="0">
                                          <p:val>
                                            <p:fltVal val="0"/>
                                          </p:val>
                                        </p:tav>
                                        <p:tav tm="100000">
                                          <p:val>
                                            <p:strVal val="#ppt_h"/>
                                          </p:val>
                                        </p:tav>
                                      </p:tavLst>
                                    </p:anim>
                                    <p:animEffect transition="in" filter="fade">
                                      <p:cBhvr>
                                        <p:cTn id="16" dur="100"/>
                                        <p:tgtEl>
                                          <p:spTgt spid="47"/>
                                        </p:tgtEl>
                                      </p:cBhvr>
                                    </p:animEffect>
                                  </p:childTnLst>
                                </p:cTn>
                              </p:par>
                              <p:par>
                                <p:cTn id="17" presetID="1" presetClass="exit" presetSubtype="0" fill="hold" grpId="1" nodeType="withEffect">
                                  <p:stCondLst>
                                    <p:cond delay="2000"/>
                                  </p:stCondLst>
                                  <p:childTnLst>
                                    <p:set>
                                      <p:cBhvr>
                                        <p:cTn id="18" dur="1" fill="hold">
                                          <p:stCondLst>
                                            <p:cond delay="0"/>
                                          </p:stCondLst>
                                        </p:cTn>
                                        <p:tgtEl>
                                          <p:spTgt spid="46"/>
                                        </p:tgtEl>
                                        <p:attrNameLst>
                                          <p:attrName>style.visibility</p:attrName>
                                        </p:attrNameLst>
                                      </p:cBhvr>
                                      <p:to>
                                        <p:strVal val="hidden"/>
                                      </p:to>
                                    </p:set>
                                  </p:childTnLst>
                                </p:cTn>
                              </p:par>
                            </p:childTnLst>
                          </p:cTn>
                        </p:par>
                        <p:par>
                          <p:cTn id="19" fill="hold">
                            <p:stCondLst>
                              <p:cond delay="2750"/>
                            </p:stCondLst>
                            <p:childTnLst>
                              <p:par>
                                <p:cTn id="20" presetID="1" presetClass="exit" presetSubtype="0" fill="hold" nodeType="afterEffect">
                                  <p:stCondLst>
                                    <p:cond delay="0"/>
                                  </p:stCondLst>
                                  <p:childTnLst>
                                    <p:set>
                                      <p:cBhvr>
                                        <p:cTn id="21" dur="1" fill="hold">
                                          <p:stCondLst>
                                            <p:cond delay="0"/>
                                          </p:stCondLst>
                                        </p:cTn>
                                        <p:tgtEl>
                                          <p:spTgt spid="47"/>
                                        </p:tgtEl>
                                        <p:attrNameLst>
                                          <p:attrName>style.visibility</p:attrName>
                                        </p:attrNameLst>
                                      </p:cBhvr>
                                      <p:to>
                                        <p:strVal val="hidden"/>
                                      </p:to>
                                    </p:set>
                                  </p:childTnLst>
                                </p:cTn>
                              </p:par>
                            </p:childTnLst>
                          </p:cTn>
                        </p:par>
                        <p:par>
                          <p:cTn id="22" fill="hold">
                            <p:stCondLst>
                              <p:cond delay="2750"/>
                            </p:stCondLst>
                            <p:childTnLst>
                              <p:par>
                                <p:cTn id="23" presetID="2" presetClass="exit" presetSubtype="2" fill="hold" nodeType="afterEffect">
                                  <p:stCondLst>
                                    <p:cond delay="0"/>
                                  </p:stCondLst>
                                  <p:childTnLst>
                                    <p:anim calcmode="lin" valueType="num">
                                      <p:cBhvr additive="base">
                                        <p:cTn id="24" dur="750"/>
                                        <p:tgtEl>
                                          <p:spTgt spid="22"/>
                                        </p:tgtEl>
                                        <p:attrNameLst>
                                          <p:attrName>ppt_x</p:attrName>
                                        </p:attrNameLst>
                                      </p:cBhvr>
                                      <p:tavLst>
                                        <p:tav tm="0">
                                          <p:val>
                                            <p:strVal val="ppt_x"/>
                                          </p:val>
                                        </p:tav>
                                        <p:tav tm="100000">
                                          <p:val>
                                            <p:strVal val="1+ppt_w/2"/>
                                          </p:val>
                                        </p:tav>
                                      </p:tavLst>
                                    </p:anim>
                                    <p:anim calcmode="lin" valueType="num">
                                      <p:cBhvr additive="base">
                                        <p:cTn id="25" dur="750"/>
                                        <p:tgtEl>
                                          <p:spTgt spid="22"/>
                                        </p:tgtEl>
                                        <p:attrNameLst>
                                          <p:attrName>ppt_y</p:attrName>
                                        </p:attrNameLst>
                                      </p:cBhvr>
                                      <p:tavLst>
                                        <p:tav tm="0">
                                          <p:val>
                                            <p:strVal val="ppt_y"/>
                                          </p:val>
                                        </p:tav>
                                        <p:tav tm="100000">
                                          <p:val>
                                            <p:strVal val="ppt_y"/>
                                          </p:val>
                                        </p:tav>
                                      </p:tavLst>
                                    </p:anim>
                                    <p:set>
                                      <p:cBhvr>
                                        <p:cTn id="26" dur="1" fill="hold">
                                          <p:stCondLst>
                                            <p:cond delay="74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43550" y="2961205"/>
            <a:ext cx="3600450" cy="3514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10"/>
          <p:cNvSpPr txBox="1">
            <a:spLocks/>
          </p:cNvSpPr>
          <p:nvPr/>
        </p:nvSpPr>
        <p:spPr>
          <a:xfrm rot="976143">
            <a:off x="5860476" y="4851057"/>
            <a:ext cx="2159595" cy="641825"/>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white">
                    <a:lumMod val="85000"/>
                  </a:prstClr>
                </a:solidFill>
                <a:effectLst/>
                <a:uLnTx/>
                <a:uFillTx/>
                <a:latin typeface="Arabic Typesetting" pitchFamily="66" charset="-78"/>
                <a:ea typeface="+mj-ea"/>
                <a:cs typeface="Arabic Typesetting" pitchFamily="66" charset="-78"/>
              </a:rPr>
              <a:t>Reserves</a:t>
            </a:r>
          </a:p>
        </p:txBody>
      </p:sp>
      <p:grpSp>
        <p:nvGrpSpPr>
          <p:cNvPr id="62" name="Group 61"/>
          <p:cNvGrpSpPr/>
          <p:nvPr/>
        </p:nvGrpSpPr>
        <p:grpSpPr>
          <a:xfrm>
            <a:off x="3321988" y="1939508"/>
            <a:ext cx="2819401" cy="1816441"/>
            <a:chOff x="3321988" y="1939508"/>
            <a:chExt cx="2819401" cy="1816441"/>
          </a:xfrm>
        </p:grpSpPr>
        <p:pic>
          <p:nvPicPr>
            <p:cNvPr id="20" name="Picture 1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21988" y="1939508"/>
              <a:ext cx="2819401" cy="1816441"/>
            </a:xfrm>
            <a:prstGeom prst="rect">
              <a:avLst/>
            </a:prstGeom>
          </p:spPr>
        </p:pic>
        <p:sp>
          <p:nvSpPr>
            <p:cNvPr id="21" name="TextBox 20"/>
            <p:cNvSpPr txBox="1"/>
            <p:nvPr/>
          </p:nvSpPr>
          <p:spPr>
            <a:xfrm>
              <a:off x="3581400" y="2773032"/>
              <a:ext cx="1828799"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Algerian" pitchFamily="82" charset="0"/>
                  <a:ea typeface="+mn-ea"/>
                  <a:cs typeface="+mn-cs"/>
                </a:rPr>
                <a:t>Delivered</a:t>
              </a:r>
            </a:p>
          </p:txBody>
        </p:sp>
      </p:grpSp>
      <p:grpSp>
        <p:nvGrpSpPr>
          <p:cNvPr id="14" name="Group 13"/>
          <p:cNvGrpSpPr>
            <a:grpSpLocks noChangeAspect="1"/>
          </p:cNvGrpSpPr>
          <p:nvPr/>
        </p:nvGrpSpPr>
        <p:grpSpPr>
          <a:xfrm rot="166491">
            <a:off x="3321987" y="3343895"/>
            <a:ext cx="2819400" cy="3138577"/>
            <a:chOff x="2230758" y="2340926"/>
            <a:chExt cx="3453568" cy="3844538"/>
          </a:xfrm>
        </p:grpSpPr>
        <p:grpSp>
          <p:nvGrpSpPr>
            <p:cNvPr id="15" name="Group 4"/>
            <p:cNvGrpSpPr>
              <a:grpSpLocks noChangeAspect="1"/>
            </p:cNvGrpSpPr>
            <p:nvPr/>
          </p:nvGrpSpPr>
          <p:grpSpPr bwMode="auto">
            <a:xfrm rot="1107665">
              <a:off x="2230758" y="2340926"/>
              <a:ext cx="3453568" cy="3844538"/>
              <a:chOff x="780" y="1725"/>
              <a:chExt cx="954" cy="1062"/>
            </a:xfrm>
          </p:grpSpPr>
          <p:sp>
            <p:nvSpPr>
              <p:cNvPr id="17" name="Freeform 14"/>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Freeform 15"/>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6" name="Picture 15"/>
            <p:cNvPicPr>
              <a:picLocks noChangeAspect="1"/>
            </p:cNvPicPr>
            <p:nvPr/>
          </p:nvPicPr>
          <p:blipFill>
            <a:blip r:embed="rId5">
              <a:extLst>
                <a:ext uri="{BEBA8EAE-BF5A-486C-A8C5-ECC9F3942E4B}">
                  <a14:imgProps xmlns:a14="http://schemas.microsoft.com/office/drawing/2010/main">
                    <a14:imgLayer r:embed="rId6">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sp>
        <p:nvSpPr>
          <p:cNvPr id="22" name="Title 10"/>
          <p:cNvSpPr txBox="1">
            <a:spLocks/>
          </p:cNvSpPr>
          <p:nvPr/>
        </p:nvSpPr>
        <p:spPr>
          <a:xfrm>
            <a:off x="5880484" y="152361"/>
            <a:ext cx="2926582" cy="712201"/>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a:ln>
                  <a:noFill/>
                </a:ln>
                <a:solidFill>
                  <a:srgbClr val="E0590E"/>
                </a:solidFill>
                <a:effectLst/>
                <a:uLnTx/>
                <a:uFillTx/>
                <a:latin typeface="Bernard MT Condensed" pitchFamily="18" charset="0"/>
                <a:ea typeface="+mj-ea"/>
                <a:cs typeface="+mj-cs"/>
              </a:rPr>
              <a:t>Reserves</a:t>
            </a:r>
          </a:p>
        </p:txBody>
      </p:sp>
      <p:sp>
        <p:nvSpPr>
          <p:cNvPr id="23" name="Title 10"/>
          <p:cNvSpPr txBox="1">
            <a:spLocks/>
          </p:cNvSpPr>
          <p:nvPr/>
        </p:nvSpPr>
        <p:spPr>
          <a:xfrm rot="20678979">
            <a:off x="7584782" y="4741084"/>
            <a:ext cx="1355146" cy="455308"/>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prstClr val="white">
                    <a:lumMod val="85000"/>
                  </a:prstClr>
                </a:solidFill>
                <a:effectLst/>
                <a:uLnTx/>
                <a:uFillTx/>
                <a:latin typeface="Arabic Typesetting" pitchFamily="66" charset="-78"/>
                <a:ea typeface="+mj-ea"/>
                <a:cs typeface="Arabic Typesetting" pitchFamily="66" charset="-78"/>
              </a:rPr>
              <a:t>Reserves</a:t>
            </a:r>
          </a:p>
        </p:txBody>
      </p:sp>
      <p:sp>
        <p:nvSpPr>
          <p:cNvPr id="51" name="TextBox 50"/>
          <p:cNvSpPr txBox="1"/>
          <p:nvPr/>
        </p:nvSpPr>
        <p:spPr>
          <a:xfrm>
            <a:off x="1295400" y="5793884"/>
            <a:ext cx="118948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Elephant" pitchFamily="18" charset="0"/>
                <a:ea typeface="+mn-ea"/>
                <a:cs typeface="+mn-cs"/>
              </a:rPr>
              <a:t>$0.302</a:t>
            </a:r>
          </a:p>
        </p:txBody>
      </p:sp>
      <p:sp>
        <p:nvSpPr>
          <p:cNvPr id="77" name="TextBox 76"/>
          <p:cNvSpPr txBox="1"/>
          <p:nvPr/>
        </p:nvSpPr>
        <p:spPr>
          <a:xfrm>
            <a:off x="4044186" y="5917743"/>
            <a:ext cx="9906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Elephant" pitchFamily="18" charset="0"/>
                <a:ea typeface="+mn-ea"/>
                <a:cs typeface="+mn-cs"/>
              </a:rPr>
              <a:t>$0.0</a:t>
            </a:r>
          </a:p>
        </p:txBody>
      </p:sp>
      <p:sp>
        <p:nvSpPr>
          <p:cNvPr id="78" name="TextBox 77"/>
          <p:cNvSpPr txBox="1"/>
          <p:nvPr/>
        </p:nvSpPr>
        <p:spPr>
          <a:xfrm>
            <a:off x="1070386" y="2588366"/>
            <a:ext cx="113941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Elephant" pitchFamily="18" charset="0"/>
                <a:ea typeface="+mn-ea"/>
                <a:cs typeface="+mn-cs"/>
              </a:rPr>
              <a:t>$0.302</a:t>
            </a:r>
          </a:p>
        </p:txBody>
      </p:sp>
      <p:sp>
        <p:nvSpPr>
          <p:cNvPr id="81" name="Title 10"/>
          <p:cNvSpPr txBox="1">
            <a:spLocks/>
          </p:cNvSpPr>
          <p:nvPr/>
        </p:nvSpPr>
        <p:spPr>
          <a:xfrm rot="20678979">
            <a:off x="7644836" y="5092749"/>
            <a:ext cx="1355146" cy="455308"/>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lumMod val="85000"/>
                  </a:prstClr>
                </a:solidFill>
                <a:effectLst/>
                <a:uLnTx/>
                <a:uFillTx/>
                <a:latin typeface="Arabic Typesetting" pitchFamily="66" charset="-78"/>
                <a:ea typeface="+mj-ea"/>
                <a:cs typeface="Arabic Typesetting" pitchFamily="66" charset="-78"/>
              </a:rPr>
              <a:t>Assessment</a:t>
            </a:r>
          </a:p>
        </p:txBody>
      </p:sp>
      <p:grpSp>
        <p:nvGrpSpPr>
          <p:cNvPr id="3" name="Group 2"/>
          <p:cNvGrpSpPr/>
          <p:nvPr/>
        </p:nvGrpSpPr>
        <p:grpSpPr>
          <a:xfrm>
            <a:off x="560505" y="95252"/>
            <a:ext cx="2106495" cy="2865954"/>
            <a:chOff x="560505" y="95252"/>
            <a:chExt cx="2106495" cy="2865954"/>
          </a:xfrm>
        </p:grpSpPr>
        <p:grpSp>
          <p:nvGrpSpPr>
            <p:cNvPr id="67" name="Group 66"/>
            <p:cNvGrpSpPr>
              <a:grpSpLocks noChangeAspect="1"/>
            </p:cNvGrpSpPr>
            <p:nvPr/>
          </p:nvGrpSpPr>
          <p:grpSpPr>
            <a:xfrm>
              <a:off x="560505" y="95252"/>
              <a:ext cx="2106495" cy="2865954"/>
              <a:chOff x="381000" y="728737"/>
              <a:chExt cx="3690729" cy="5021357"/>
            </a:xfrm>
          </p:grpSpPr>
          <p:grpSp>
            <p:nvGrpSpPr>
              <p:cNvPr id="68" name="Group 67"/>
              <p:cNvGrpSpPr>
                <a:grpSpLocks noChangeAspect="1"/>
              </p:cNvGrpSpPr>
              <p:nvPr/>
            </p:nvGrpSpPr>
            <p:grpSpPr bwMode="auto">
              <a:xfrm>
                <a:off x="381000" y="728737"/>
                <a:ext cx="3690729" cy="5021357"/>
                <a:chOff x="346" y="2208"/>
                <a:chExt cx="1201" cy="1634"/>
              </a:xfrm>
            </p:grpSpPr>
            <p:sp>
              <p:nvSpPr>
                <p:cNvPr id="70"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 name="Freeform 70"/>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2" name="Freeform 71"/>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3"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69" name="Picture 68"/>
              <p:cNvPicPr>
                <a:picLocks noChangeAspect="1"/>
              </p:cNvPicPr>
              <p:nvPr/>
            </p:nvPicPr>
            <p:blipFill>
              <a:blip r:embed="rId5">
                <a:extLst>
                  <a:ext uri="{BEBA8EAE-BF5A-486C-A8C5-ECC9F3942E4B}">
                    <a14:imgProps xmlns:a14="http://schemas.microsoft.com/office/drawing/2010/main">
                      <a14:imgLayer r:embed="rId6">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2" name="Rectangle 1"/>
            <p:cNvSpPr/>
            <p:nvPr/>
          </p:nvSpPr>
          <p:spPr>
            <a:xfrm rot="5186002">
              <a:off x="1191359" y="1651078"/>
              <a:ext cx="884543" cy="400110"/>
            </a:xfrm>
            <a:prstGeom prst="rect">
              <a:avLst/>
            </a:prstGeom>
            <a:solidFill>
              <a:schemeClr val="tx1"/>
            </a:solid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all" spc="0" normalizeH="0" baseline="0" noProof="0" dirty="0">
                  <a:ln w="9000" cmpd="sng">
                    <a:solidFill>
                      <a:srgbClr val="FFFF00">
                        <a:shade val="50000"/>
                        <a:satMod val="120000"/>
                      </a:srgbClr>
                    </a:solidFill>
                    <a:prstDash val="solid"/>
                  </a:ln>
                  <a:gradFill>
                    <a:gsLst>
                      <a:gs pos="0">
                        <a:srgbClr val="FFFF00">
                          <a:shade val="20000"/>
                          <a:satMod val="245000"/>
                        </a:srgbClr>
                      </a:gs>
                      <a:gs pos="43000">
                        <a:srgbClr val="FFFF00">
                          <a:satMod val="255000"/>
                        </a:srgbClr>
                      </a:gs>
                      <a:gs pos="48000">
                        <a:srgbClr val="FFFF00">
                          <a:shade val="85000"/>
                          <a:satMod val="255000"/>
                        </a:srgbClr>
                      </a:gs>
                      <a:gs pos="100000">
                        <a:srgbClr val="FFFF00">
                          <a:shade val="20000"/>
                          <a:satMod val="245000"/>
                        </a:srgbClr>
                      </a:gs>
                    </a:gsLst>
                    <a:lin ang="5400000"/>
                  </a:gradFill>
                  <a:effectLst>
                    <a:reflection blurRad="12700" stA="28000" endPos="45000" dist="1000" dir="5400000" sy="-100000" algn="bl" rotWithShape="0"/>
                  </a:effectLst>
                  <a:uLnTx/>
                  <a:uFillTx/>
                  <a:latin typeface="Calibri"/>
                  <a:ea typeface="+mn-ea"/>
                  <a:cs typeface="+mn-cs"/>
                </a:rPr>
                <a:t>Load</a:t>
              </a:r>
            </a:p>
          </p:txBody>
        </p:sp>
      </p:grpSp>
      <p:grpSp>
        <p:nvGrpSpPr>
          <p:cNvPr id="4" name="Group 3"/>
          <p:cNvGrpSpPr/>
          <p:nvPr/>
        </p:nvGrpSpPr>
        <p:grpSpPr>
          <a:xfrm>
            <a:off x="724753" y="2841881"/>
            <a:ext cx="2399447" cy="3264524"/>
            <a:chOff x="724753" y="2841881"/>
            <a:chExt cx="2399447" cy="3264524"/>
          </a:xfrm>
        </p:grpSpPr>
        <p:grpSp>
          <p:nvGrpSpPr>
            <p:cNvPr id="24" name="Group 23"/>
            <p:cNvGrpSpPr>
              <a:grpSpLocks noChangeAspect="1"/>
            </p:cNvGrpSpPr>
            <p:nvPr/>
          </p:nvGrpSpPr>
          <p:grpSpPr>
            <a:xfrm>
              <a:off x="724753" y="2841881"/>
              <a:ext cx="2399447" cy="3264524"/>
              <a:chOff x="381000" y="728737"/>
              <a:chExt cx="3690729" cy="5021357"/>
            </a:xfrm>
          </p:grpSpPr>
          <p:grpSp>
            <p:nvGrpSpPr>
              <p:cNvPr id="25" name="Group 24"/>
              <p:cNvGrpSpPr>
                <a:grpSpLocks noChangeAspect="1"/>
              </p:cNvGrpSpPr>
              <p:nvPr/>
            </p:nvGrpSpPr>
            <p:grpSpPr bwMode="auto">
              <a:xfrm>
                <a:off x="381000" y="728737"/>
                <a:ext cx="3690729" cy="5021357"/>
                <a:chOff x="346" y="2208"/>
                <a:chExt cx="1201" cy="1634"/>
              </a:xfrm>
            </p:grpSpPr>
            <p:sp>
              <p:nvSpPr>
                <p:cNvPr id="27"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 name="Freeform 27"/>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28"/>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26" name="Picture 25"/>
              <p:cNvPicPr>
                <a:picLocks noChangeAspect="1"/>
              </p:cNvPicPr>
              <p:nvPr/>
            </p:nvPicPr>
            <p:blipFill>
              <a:blip r:embed="rId5">
                <a:extLst>
                  <a:ext uri="{BEBA8EAE-BF5A-486C-A8C5-ECC9F3942E4B}">
                    <a14:imgProps xmlns:a14="http://schemas.microsoft.com/office/drawing/2010/main">
                      <a14:imgLayer r:embed="rId6">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47" name="Rectangle 46"/>
            <p:cNvSpPr/>
            <p:nvPr/>
          </p:nvSpPr>
          <p:spPr>
            <a:xfrm rot="5033904">
              <a:off x="1325875" y="4669969"/>
              <a:ext cx="1268524" cy="369332"/>
            </a:xfrm>
            <a:prstGeom prst="rect">
              <a:avLst/>
            </a:prstGeom>
            <a:solidFill>
              <a:schemeClr val="tx1"/>
            </a:solidFill>
          </p:spPr>
          <p:txBody>
            <a:bodyPr wrap="square" lIns="0" tIns="45720" rIns="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all" spc="0" normalizeH="0" baseline="0" noProof="0" dirty="0">
                  <a:ln w="9000" cmpd="sng">
                    <a:solidFill>
                      <a:srgbClr val="FFFF00">
                        <a:shade val="50000"/>
                        <a:satMod val="120000"/>
                      </a:srgbClr>
                    </a:solidFill>
                    <a:prstDash val="solid"/>
                  </a:ln>
                  <a:gradFill>
                    <a:gsLst>
                      <a:gs pos="0">
                        <a:srgbClr val="FFFF00">
                          <a:shade val="20000"/>
                          <a:satMod val="245000"/>
                        </a:srgbClr>
                      </a:gs>
                      <a:gs pos="43000">
                        <a:srgbClr val="FFFF00">
                          <a:satMod val="255000"/>
                        </a:srgbClr>
                      </a:gs>
                      <a:gs pos="48000">
                        <a:srgbClr val="FFFF00">
                          <a:shade val="85000"/>
                          <a:satMod val="255000"/>
                        </a:srgbClr>
                      </a:gs>
                      <a:gs pos="100000">
                        <a:srgbClr val="FFFF00">
                          <a:shade val="20000"/>
                          <a:satMod val="245000"/>
                        </a:srgbClr>
                      </a:gs>
                    </a:gsLst>
                    <a:lin ang="5400000"/>
                  </a:gradFill>
                  <a:effectLst>
                    <a:reflection blurRad="12700" stA="28000" endPos="45000" dist="1000" dir="5400000" sy="-100000" algn="bl" rotWithShape="0"/>
                  </a:effectLst>
                  <a:uLnTx/>
                  <a:uFillTx/>
                  <a:latin typeface="Calibri"/>
                  <a:ea typeface="+mn-ea"/>
                  <a:cs typeface="+mn-cs"/>
                </a:rPr>
                <a:t>Generation</a:t>
              </a:r>
            </a:p>
          </p:txBody>
        </p:sp>
      </p:grpSp>
    </p:spTree>
    <p:extLst>
      <p:ext uri="{BB962C8B-B14F-4D97-AF65-F5344CB8AC3E}">
        <p14:creationId xmlns:p14="http://schemas.microsoft.com/office/powerpoint/2010/main" val="2679160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78"/>
                                        </p:tgtEl>
                                        <p:attrNameLst>
                                          <p:attrName>style.visibility</p:attrName>
                                        </p:attrNameLst>
                                      </p:cBhvr>
                                      <p:to>
                                        <p:strVal val="visible"/>
                                      </p:to>
                                    </p:set>
                                    <p:animEffect transition="in" filter="wipe(up)">
                                      <p:cBhvr>
                                        <p:cTn id="12" dur="500"/>
                                        <p:tgtEl>
                                          <p:spTgt spid="78"/>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up)">
                                      <p:cBhvr>
                                        <p:cTn id="22" dur="500"/>
                                        <p:tgtEl>
                                          <p:spTgt spid="51"/>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0-#ppt_w/2"/>
                                          </p:val>
                                        </p:tav>
                                        <p:tav tm="100000">
                                          <p:val>
                                            <p:strVal val="#ppt_x"/>
                                          </p:val>
                                        </p:tav>
                                      </p:tavLst>
                                    </p:anim>
                                    <p:anim calcmode="lin" valueType="num">
                                      <p:cBhvr additive="base">
                                        <p:cTn id="28" dur="500" fill="hold"/>
                                        <p:tgtEl>
                                          <p:spTgt spid="14"/>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62"/>
                                        </p:tgtEl>
                                        <p:attrNameLst>
                                          <p:attrName>style.visibility</p:attrName>
                                        </p:attrNameLst>
                                      </p:cBhvr>
                                      <p:to>
                                        <p:strVal val="visible"/>
                                      </p:to>
                                    </p:set>
                                    <p:anim calcmode="lin" valueType="num">
                                      <p:cBhvr additive="base">
                                        <p:cTn id="31" dur="500" fill="hold"/>
                                        <p:tgtEl>
                                          <p:spTgt spid="62"/>
                                        </p:tgtEl>
                                        <p:attrNameLst>
                                          <p:attrName>ppt_x</p:attrName>
                                        </p:attrNameLst>
                                      </p:cBhvr>
                                      <p:tavLst>
                                        <p:tav tm="0">
                                          <p:val>
                                            <p:strVal val="0-#ppt_w/2"/>
                                          </p:val>
                                        </p:tav>
                                        <p:tav tm="100000">
                                          <p:val>
                                            <p:strVal val="#ppt_x"/>
                                          </p:val>
                                        </p:tav>
                                      </p:tavLst>
                                    </p:anim>
                                    <p:anim calcmode="lin" valueType="num">
                                      <p:cBhvr additive="base">
                                        <p:cTn id="32" dur="500" fill="hold"/>
                                        <p:tgtEl>
                                          <p:spTgt spid="62"/>
                                        </p:tgtEl>
                                        <p:attrNameLst>
                                          <p:attrName>ppt_y</p:attrName>
                                        </p:attrNameLst>
                                      </p:cBhvr>
                                      <p:tavLst>
                                        <p:tav tm="0">
                                          <p:val>
                                            <p:strVal val="#ppt_y"/>
                                          </p:val>
                                        </p:tav>
                                        <p:tav tm="100000">
                                          <p:val>
                                            <p:strVal val="#ppt_y"/>
                                          </p:val>
                                        </p:tav>
                                      </p:tavLst>
                                    </p:anim>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77" grpId="0"/>
      <p:bldP spid="7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U-Turn Arrow 4"/>
          <p:cNvSpPr/>
          <p:nvPr/>
        </p:nvSpPr>
        <p:spPr>
          <a:xfrm rot="5400000" flipH="1">
            <a:off x="2000100" y="32290"/>
            <a:ext cx="3454009" cy="4863410"/>
          </a:xfrm>
          <a:prstGeom prst="uturnArrow">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Title 10"/>
          <p:cNvSpPr txBox="1">
            <a:spLocks/>
          </p:cNvSpPr>
          <p:nvPr/>
        </p:nvSpPr>
        <p:spPr>
          <a:xfrm>
            <a:off x="109013" y="118984"/>
            <a:ext cx="2926582" cy="712201"/>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a:ln>
                  <a:noFill/>
                </a:ln>
                <a:solidFill>
                  <a:srgbClr val="E0590E"/>
                </a:solidFill>
                <a:effectLst/>
                <a:uLnTx/>
                <a:uFillTx/>
                <a:latin typeface="Bernard MT Condensed" pitchFamily="18" charset="0"/>
                <a:ea typeface="+mj-ea"/>
                <a:cs typeface="+mj-cs"/>
              </a:rPr>
              <a:t>Scheduling</a:t>
            </a:r>
          </a:p>
        </p:txBody>
      </p:sp>
      <p:sp>
        <p:nvSpPr>
          <p:cNvPr id="3" name="Down Arrow 2"/>
          <p:cNvSpPr/>
          <p:nvPr/>
        </p:nvSpPr>
        <p:spPr>
          <a:xfrm rot="16200000">
            <a:off x="3016700" y="-256177"/>
            <a:ext cx="2669616" cy="8365784"/>
          </a:xfrm>
          <a:prstGeom prst="downArrow">
            <a:avLst/>
          </a:prstGeom>
          <a:gradFill>
            <a:gsLst>
              <a:gs pos="0">
                <a:schemeClr val="accent1"/>
              </a:gs>
              <a:gs pos="46000">
                <a:schemeClr val="accent1">
                  <a:lumMod val="60000"/>
                  <a:lumOff val="40000"/>
                </a:schemeClr>
              </a:gs>
              <a:gs pos="100000">
                <a:schemeClr val="accent1">
                  <a:lumMod val="60000"/>
                  <a:lumOff val="40000"/>
                </a:schemeClr>
              </a:gs>
            </a:gsLst>
          </a:grad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Bent Arrow 3"/>
          <p:cNvSpPr/>
          <p:nvPr/>
        </p:nvSpPr>
        <p:spPr>
          <a:xfrm>
            <a:off x="1435244" y="3810000"/>
            <a:ext cx="1800538" cy="3357031"/>
          </a:xfrm>
          <a:prstGeom prst="bentArrow">
            <a:avLst/>
          </a:prstGeom>
          <a:gradFill>
            <a:gsLst>
              <a:gs pos="0">
                <a:schemeClr val="bg2">
                  <a:lumMod val="50000"/>
                </a:schemeClr>
              </a:gs>
              <a:gs pos="35000">
                <a:schemeClr val="bg2">
                  <a:lumMod val="75000"/>
                </a:schemeClr>
              </a:gs>
              <a:gs pos="100000">
                <a:schemeClr val="bg2">
                  <a:lumMod val="75000"/>
                </a:schemeClr>
              </a:gs>
            </a:gsLst>
          </a:gradFill>
          <a:ln>
            <a:solidFill>
              <a:srgbClr val="007370"/>
            </a:solid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 name="Group 5"/>
          <p:cNvGrpSpPr>
            <a:grpSpLocks noChangeAspect="1"/>
          </p:cNvGrpSpPr>
          <p:nvPr/>
        </p:nvGrpSpPr>
        <p:grpSpPr>
          <a:xfrm>
            <a:off x="588073" y="1432305"/>
            <a:ext cx="1788014" cy="2432650"/>
            <a:chOff x="381000" y="728737"/>
            <a:chExt cx="3690729" cy="5021357"/>
          </a:xfrm>
        </p:grpSpPr>
        <p:grpSp>
          <p:nvGrpSpPr>
            <p:cNvPr id="7" name="Group 6"/>
            <p:cNvGrpSpPr>
              <a:grpSpLocks noChangeAspect="1"/>
            </p:cNvGrpSpPr>
            <p:nvPr/>
          </p:nvGrpSpPr>
          <p:grpSpPr bwMode="auto">
            <a:xfrm>
              <a:off x="381000" y="728737"/>
              <a:ext cx="3690729" cy="5021357"/>
              <a:chOff x="346" y="2208"/>
              <a:chExt cx="1201" cy="1634"/>
            </a:xfrm>
          </p:grpSpPr>
          <p:sp>
            <p:nvSpPr>
              <p:cNvPr id="9"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Freeform 9"/>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Freeform 10"/>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8" name="Picture 7"/>
            <p:cNvPicPr>
              <a:picLocks noChangeAspect="1"/>
            </p:cNvPicPr>
            <p:nvPr/>
          </p:nvPicPr>
          <p:blipFill>
            <a:blip r:embed="rId3" cstate="print">
              <a:extLst>
                <a:ext uri="{BEBA8EAE-BF5A-486C-A8C5-ECC9F3942E4B}">
                  <a14:imgProps xmlns:a14="http://schemas.microsoft.com/office/drawing/2010/main">
                    <a14:imgLayer r:embed="rId4">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grpSp>
        <p:nvGrpSpPr>
          <p:cNvPr id="5230" name="Group 5229"/>
          <p:cNvGrpSpPr/>
          <p:nvPr/>
        </p:nvGrpSpPr>
        <p:grpSpPr>
          <a:xfrm>
            <a:off x="764653" y="4675980"/>
            <a:ext cx="1570860" cy="2038377"/>
            <a:chOff x="764653" y="4675980"/>
            <a:chExt cx="1570860" cy="2038377"/>
          </a:xfrm>
        </p:grpSpPr>
        <p:grpSp>
          <p:nvGrpSpPr>
            <p:cNvPr id="17" name="Group 4"/>
            <p:cNvGrpSpPr>
              <a:grpSpLocks noChangeAspect="1"/>
            </p:cNvGrpSpPr>
            <p:nvPr/>
          </p:nvGrpSpPr>
          <p:grpSpPr bwMode="auto">
            <a:xfrm>
              <a:off x="764653" y="4675980"/>
              <a:ext cx="1570860" cy="2038377"/>
              <a:chOff x="824" y="2715"/>
              <a:chExt cx="924" cy="1199"/>
            </a:xfrm>
          </p:grpSpPr>
          <p:sp>
            <p:nvSpPr>
              <p:cNvPr id="18" name="AutoShape 3"/>
              <p:cNvSpPr>
                <a:spLocks noChangeAspect="1" noChangeArrowheads="1" noTextEdit="1"/>
              </p:cNvSpPr>
              <p:nvPr/>
            </p:nvSpPr>
            <p:spPr bwMode="auto">
              <a:xfrm>
                <a:off x="824" y="2715"/>
                <a:ext cx="924" cy="1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Freeform 6"/>
              <p:cNvSpPr>
                <a:spLocks/>
              </p:cNvSpPr>
              <p:nvPr/>
            </p:nvSpPr>
            <p:spPr bwMode="auto">
              <a:xfrm>
                <a:off x="832" y="2871"/>
                <a:ext cx="914" cy="1041"/>
              </a:xfrm>
              <a:custGeom>
                <a:avLst/>
                <a:gdLst>
                  <a:gd name="T0" fmla="*/ 883 w 914"/>
                  <a:gd name="T1" fmla="*/ 868 h 1041"/>
                  <a:gd name="T2" fmla="*/ 650 w 914"/>
                  <a:gd name="T3" fmla="*/ 770 h 1041"/>
                  <a:gd name="T4" fmla="*/ 569 w 914"/>
                  <a:gd name="T5" fmla="*/ 376 h 1041"/>
                  <a:gd name="T6" fmla="*/ 605 w 914"/>
                  <a:gd name="T7" fmla="*/ 371 h 1041"/>
                  <a:gd name="T8" fmla="*/ 665 w 914"/>
                  <a:gd name="T9" fmla="*/ 356 h 1041"/>
                  <a:gd name="T10" fmla="*/ 714 w 914"/>
                  <a:gd name="T11" fmla="*/ 332 h 1041"/>
                  <a:gd name="T12" fmla="*/ 749 w 914"/>
                  <a:gd name="T13" fmla="*/ 300 h 1041"/>
                  <a:gd name="T14" fmla="*/ 777 w 914"/>
                  <a:gd name="T15" fmla="*/ 230 h 1041"/>
                  <a:gd name="T16" fmla="*/ 766 w 914"/>
                  <a:gd name="T17" fmla="*/ 134 h 1041"/>
                  <a:gd name="T18" fmla="*/ 753 w 914"/>
                  <a:gd name="T19" fmla="*/ 96 h 1041"/>
                  <a:gd name="T20" fmla="*/ 775 w 914"/>
                  <a:gd name="T21" fmla="*/ 61 h 1041"/>
                  <a:gd name="T22" fmla="*/ 751 w 914"/>
                  <a:gd name="T23" fmla="*/ 8 h 1041"/>
                  <a:gd name="T24" fmla="*/ 712 w 914"/>
                  <a:gd name="T25" fmla="*/ 1 h 1041"/>
                  <a:gd name="T26" fmla="*/ 671 w 914"/>
                  <a:gd name="T27" fmla="*/ 43 h 1041"/>
                  <a:gd name="T28" fmla="*/ 688 w 914"/>
                  <a:gd name="T29" fmla="*/ 91 h 1041"/>
                  <a:gd name="T30" fmla="*/ 706 w 914"/>
                  <a:gd name="T31" fmla="*/ 103 h 1041"/>
                  <a:gd name="T32" fmla="*/ 730 w 914"/>
                  <a:gd name="T33" fmla="*/ 136 h 1041"/>
                  <a:gd name="T34" fmla="*/ 741 w 914"/>
                  <a:gd name="T35" fmla="*/ 220 h 1041"/>
                  <a:gd name="T36" fmla="*/ 706 w 914"/>
                  <a:gd name="T37" fmla="*/ 293 h 1041"/>
                  <a:gd name="T38" fmla="*/ 618 w 914"/>
                  <a:gd name="T39" fmla="*/ 332 h 1041"/>
                  <a:gd name="T40" fmla="*/ 526 w 914"/>
                  <a:gd name="T41" fmla="*/ 299 h 1041"/>
                  <a:gd name="T42" fmla="*/ 439 w 914"/>
                  <a:gd name="T43" fmla="*/ 256 h 1041"/>
                  <a:gd name="T44" fmla="*/ 363 w 914"/>
                  <a:gd name="T45" fmla="*/ 265 h 1041"/>
                  <a:gd name="T46" fmla="*/ 321 w 914"/>
                  <a:gd name="T47" fmla="*/ 290 h 1041"/>
                  <a:gd name="T48" fmla="*/ 289 w 914"/>
                  <a:gd name="T49" fmla="*/ 300 h 1041"/>
                  <a:gd name="T50" fmla="*/ 247 w 914"/>
                  <a:gd name="T51" fmla="*/ 284 h 1041"/>
                  <a:gd name="T52" fmla="*/ 193 w 914"/>
                  <a:gd name="T53" fmla="*/ 275 h 1041"/>
                  <a:gd name="T54" fmla="*/ 136 w 914"/>
                  <a:gd name="T55" fmla="*/ 281 h 1041"/>
                  <a:gd name="T56" fmla="*/ 80 w 914"/>
                  <a:gd name="T57" fmla="*/ 314 h 1041"/>
                  <a:gd name="T58" fmla="*/ 42 w 914"/>
                  <a:gd name="T59" fmla="*/ 379 h 1041"/>
                  <a:gd name="T60" fmla="*/ 26 w 914"/>
                  <a:gd name="T61" fmla="*/ 426 h 1041"/>
                  <a:gd name="T62" fmla="*/ 0 w 914"/>
                  <a:gd name="T63" fmla="*/ 464 h 1041"/>
                  <a:gd name="T64" fmla="*/ 24 w 914"/>
                  <a:gd name="T65" fmla="*/ 517 h 1041"/>
                  <a:gd name="T66" fmla="*/ 63 w 914"/>
                  <a:gd name="T67" fmla="*/ 524 h 1041"/>
                  <a:gd name="T68" fmla="*/ 104 w 914"/>
                  <a:gd name="T69" fmla="*/ 481 h 1041"/>
                  <a:gd name="T70" fmla="*/ 83 w 914"/>
                  <a:gd name="T71" fmla="*/ 429 h 1041"/>
                  <a:gd name="T72" fmla="*/ 76 w 914"/>
                  <a:gd name="T73" fmla="*/ 389 h 1041"/>
                  <a:gd name="T74" fmla="*/ 105 w 914"/>
                  <a:gd name="T75" fmla="*/ 339 h 1041"/>
                  <a:gd name="T76" fmla="*/ 168 w 914"/>
                  <a:gd name="T77" fmla="*/ 311 h 1041"/>
                  <a:gd name="T78" fmla="*/ 252 w 914"/>
                  <a:gd name="T79" fmla="*/ 325 h 1041"/>
                  <a:gd name="T80" fmla="*/ 265 w 914"/>
                  <a:gd name="T81" fmla="*/ 388 h 1041"/>
                  <a:gd name="T82" fmla="*/ 346 w 914"/>
                  <a:gd name="T83" fmla="*/ 835 h 1041"/>
                  <a:gd name="T84" fmla="*/ 439 w 914"/>
                  <a:gd name="T85" fmla="*/ 937 h 1041"/>
                  <a:gd name="T86" fmla="*/ 408 w 914"/>
                  <a:gd name="T87" fmla="*/ 971 h 1041"/>
                  <a:gd name="T88" fmla="*/ 373 w 914"/>
                  <a:gd name="T89" fmla="*/ 972 h 1041"/>
                  <a:gd name="T90" fmla="*/ 316 w 914"/>
                  <a:gd name="T91" fmla="*/ 956 h 1041"/>
                  <a:gd name="T92" fmla="*/ 233 w 914"/>
                  <a:gd name="T93" fmla="*/ 914 h 1041"/>
                  <a:gd name="T94" fmla="*/ 211 w 914"/>
                  <a:gd name="T95" fmla="*/ 1028 h 1041"/>
                  <a:gd name="T96" fmla="*/ 232 w 914"/>
                  <a:gd name="T97" fmla="*/ 1041 h 1041"/>
                  <a:gd name="T98" fmla="*/ 245 w 914"/>
                  <a:gd name="T99" fmla="*/ 1018 h 1041"/>
                  <a:gd name="T100" fmla="*/ 282 w 914"/>
                  <a:gd name="T101" fmla="*/ 980 h 1041"/>
                  <a:gd name="T102" fmla="*/ 345 w 914"/>
                  <a:gd name="T103" fmla="*/ 1004 h 1041"/>
                  <a:gd name="T104" fmla="*/ 396 w 914"/>
                  <a:gd name="T105" fmla="*/ 1010 h 1041"/>
                  <a:gd name="T106" fmla="*/ 435 w 914"/>
                  <a:gd name="T107" fmla="*/ 998 h 1041"/>
                  <a:gd name="T108" fmla="*/ 477 w 914"/>
                  <a:gd name="T109" fmla="*/ 930 h 1041"/>
                  <a:gd name="T110" fmla="*/ 473 w 914"/>
                  <a:gd name="T111" fmla="*/ 831 h 1041"/>
                  <a:gd name="T112" fmla="*/ 873 w 914"/>
                  <a:gd name="T113" fmla="*/ 1024 h 1041"/>
                  <a:gd name="T114" fmla="*/ 911 w 914"/>
                  <a:gd name="T115" fmla="*/ 87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4" h="1041">
                    <a:moveTo>
                      <a:pt x="901" y="863"/>
                    </a:moveTo>
                    <a:lnTo>
                      <a:pt x="893" y="863"/>
                    </a:lnTo>
                    <a:lnTo>
                      <a:pt x="887" y="864"/>
                    </a:lnTo>
                    <a:lnTo>
                      <a:pt x="883" y="868"/>
                    </a:lnTo>
                    <a:lnTo>
                      <a:pt x="879" y="874"/>
                    </a:lnTo>
                    <a:lnTo>
                      <a:pt x="853" y="962"/>
                    </a:lnTo>
                    <a:lnTo>
                      <a:pt x="621" y="776"/>
                    </a:lnTo>
                    <a:lnTo>
                      <a:pt x="650" y="770"/>
                    </a:lnTo>
                    <a:lnTo>
                      <a:pt x="570" y="377"/>
                    </a:lnTo>
                    <a:lnTo>
                      <a:pt x="569" y="377"/>
                    </a:lnTo>
                    <a:lnTo>
                      <a:pt x="569" y="377"/>
                    </a:lnTo>
                    <a:lnTo>
                      <a:pt x="569" y="376"/>
                    </a:lnTo>
                    <a:lnTo>
                      <a:pt x="569" y="376"/>
                    </a:lnTo>
                    <a:lnTo>
                      <a:pt x="569" y="376"/>
                    </a:lnTo>
                    <a:lnTo>
                      <a:pt x="587" y="373"/>
                    </a:lnTo>
                    <a:lnTo>
                      <a:pt x="605" y="371"/>
                    </a:lnTo>
                    <a:lnTo>
                      <a:pt x="621" y="369"/>
                    </a:lnTo>
                    <a:lnTo>
                      <a:pt x="637" y="365"/>
                    </a:lnTo>
                    <a:lnTo>
                      <a:pt x="651" y="360"/>
                    </a:lnTo>
                    <a:lnTo>
                      <a:pt x="665" y="356"/>
                    </a:lnTo>
                    <a:lnTo>
                      <a:pt x="678" y="351"/>
                    </a:lnTo>
                    <a:lnTo>
                      <a:pt x="692" y="345"/>
                    </a:lnTo>
                    <a:lnTo>
                      <a:pt x="703" y="339"/>
                    </a:lnTo>
                    <a:lnTo>
                      <a:pt x="714" y="332"/>
                    </a:lnTo>
                    <a:lnTo>
                      <a:pt x="724" y="325"/>
                    </a:lnTo>
                    <a:lnTo>
                      <a:pt x="733" y="316"/>
                    </a:lnTo>
                    <a:lnTo>
                      <a:pt x="741" y="308"/>
                    </a:lnTo>
                    <a:lnTo>
                      <a:pt x="749" y="300"/>
                    </a:lnTo>
                    <a:lnTo>
                      <a:pt x="756" y="290"/>
                    </a:lnTo>
                    <a:lnTo>
                      <a:pt x="762" y="280"/>
                    </a:lnTo>
                    <a:lnTo>
                      <a:pt x="772" y="255"/>
                    </a:lnTo>
                    <a:lnTo>
                      <a:pt x="777" y="230"/>
                    </a:lnTo>
                    <a:lnTo>
                      <a:pt x="778" y="205"/>
                    </a:lnTo>
                    <a:lnTo>
                      <a:pt x="777" y="180"/>
                    </a:lnTo>
                    <a:lnTo>
                      <a:pt x="772" y="156"/>
                    </a:lnTo>
                    <a:lnTo>
                      <a:pt x="766" y="134"/>
                    </a:lnTo>
                    <a:lnTo>
                      <a:pt x="759" y="113"/>
                    </a:lnTo>
                    <a:lnTo>
                      <a:pt x="752" y="97"/>
                    </a:lnTo>
                    <a:lnTo>
                      <a:pt x="753" y="96"/>
                    </a:lnTo>
                    <a:lnTo>
                      <a:pt x="753" y="96"/>
                    </a:lnTo>
                    <a:lnTo>
                      <a:pt x="753" y="96"/>
                    </a:lnTo>
                    <a:lnTo>
                      <a:pt x="753" y="96"/>
                    </a:lnTo>
                    <a:lnTo>
                      <a:pt x="768" y="80"/>
                    </a:lnTo>
                    <a:lnTo>
                      <a:pt x="775" y="61"/>
                    </a:lnTo>
                    <a:lnTo>
                      <a:pt x="775" y="41"/>
                    </a:lnTo>
                    <a:lnTo>
                      <a:pt x="766" y="22"/>
                    </a:lnTo>
                    <a:lnTo>
                      <a:pt x="759" y="14"/>
                    </a:lnTo>
                    <a:lnTo>
                      <a:pt x="751" y="8"/>
                    </a:lnTo>
                    <a:lnTo>
                      <a:pt x="743" y="3"/>
                    </a:lnTo>
                    <a:lnTo>
                      <a:pt x="732" y="1"/>
                    </a:lnTo>
                    <a:lnTo>
                      <a:pt x="722" y="0"/>
                    </a:lnTo>
                    <a:lnTo>
                      <a:pt x="712" y="1"/>
                    </a:lnTo>
                    <a:lnTo>
                      <a:pt x="702" y="4"/>
                    </a:lnTo>
                    <a:lnTo>
                      <a:pt x="693" y="9"/>
                    </a:lnTo>
                    <a:lnTo>
                      <a:pt x="678" y="24"/>
                    </a:lnTo>
                    <a:lnTo>
                      <a:pt x="671" y="43"/>
                    </a:lnTo>
                    <a:lnTo>
                      <a:pt x="671" y="64"/>
                    </a:lnTo>
                    <a:lnTo>
                      <a:pt x="680" y="83"/>
                    </a:lnTo>
                    <a:lnTo>
                      <a:pt x="683" y="87"/>
                    </a:lnTo>
                    <a:lnTo>
                      <a:pt x="688" y="91"/>
                    </a:lnTo>
                    <a:lnTo>
                      <a:pt x="692" y="94"/>
                    </a:lnTo>
                    <a:lnTo>
                      <a:pt x="696" y="98"/>
                    </a:lnTo>
                    <a:lnTo>
                      <a:pt x="701" y="100"/>
                    </a:lnTo>
                    <a:lnTo>
                      <a:pt x="706" y="103"/>
                    </a:lnTo>
                    <a:lnTo>
                      <a:pt x="712" y="104"/>
                    </a:lnTo>
                    <a:lnTo>
                      <a:pt x="716" y="105"/>
                    </a:lnTo>
                    <a:lnTo>
                      <a:pt x="722" y="119"/>
                    </a:lnTo>
                    <a:lnTo>
                      <a:pt x="730" y="136"/>
                    </a:lnTo>
                    <a:lnTo>
                      <a:pt x="735" y="155"/>
                    </a:lnTo>
                    <a:lnTo>
                      <a:pt x="739" y="176"/>
                    </a:lnTo>
                    <a:lnTo>
                      <a:pt x="741" y="198"/>
                    </a:lnTo>
                    <a:lnTo>
                      <a:pt x="741" y="220"/>
                    </a:lnTo>
                    <a:lnTo>
                      <a:pt x="738" y="242"/>
                    </a:lnTo>
                    <a:lnTo>
                      <a:pt x="730" y="263"/>
                    </a:lnTo>
                    <a:lnTo>
                      <a:pt x="719" y="278"/>
                    </a:lnTo>
                    <a:lnTo>
                      <a:pt x="706" y="293"/>
                    </a:lnTo>
                    <a:lnTo>
                      <a:pt x="688" y="306"/>
                    </a:lnTo>
                    <a:lnTo>
                      <a:pt x="668" y="316"/>
                    </a:lnTo>
                    <a:lnTo>
                      <a:pt x="645" y="325"/>
                    </a:lnTo>
                    <a:lnTo>
                      <a:pt x="618" y="332"/>
                    </a:lnTo>
                    <a:lnTo>
                      <a:pt x="589" y="337"/>
                    </a:lnTo>
                    <a:lnTo>
                      <a:pt x="556" y="340"/>
                    </a:lnTo>
                    <a:lnTo>
                      <a:pt x="543" y="319"/>
                    </a:lnTo>
                    <a:lnTo>
                      <a:pt x="526" y="299"/>
                    </a:lnTo>
                    <a:lnTo>
                      <a:pt x="507" y="283"/>
                    </a:lnTo>
                    <a:lnTo>
                      <a:pt x="486" y="270"/>
                    </a:lnTo>
                    <a:lnTo>
                      <a:pt x="462" y="261"/>
                    </a:lnTo>
                    <a:lnTo>
                      <a:pt x="439" y="256"/>
                    </a:lnTo>
                    <a:lnTo>
                      <a:pt x="412" y="255"/>
                    </a:lnTo>
                    <a:lnTo>
                      <a:pt x="386" y="258"/>
                    </a:lnTo>
                    <a:lnTo>
                      <a:pt x="374" y="262"/>
                    </a:lnTo>
                    <a:lnTo>
                      <a:pt x="363" y="265"/>
                    </a:lnTo>
                    <a:lnTo>
                      <a:pt x="351" y="270"/>
                    </a:lnTo>
                    <a:lnTo>
                      <a:pt x="340" y="276"/>
                    </a:lnTo>
                    <a:lnTo>
                      <a:pt x="330" y="283"/>
                    </a:lnTo>
                    <a:lnTo>
                      <a:pt x="321" y="290"/>
                    </a:lnTo>
                    <a:lnTo>
                      <a:pt x="311" y="299"/>
                    </a:lnTo>
                    <a:lnTo>
                      <a:pt x="303" y="307"/>
                    </a:lnTo>
                    <a:lnTo>
                      <a:pt x="297" y="303"/>
                    </a:lnTo>
                    <a:lnTo>
                      <a:pt x="289" y="300"/>
                    </a:lnTo>
                    <a:lnTo>
                      <a:pt x="281" y="296"/>
                    </a:lnTo>
                    <a:lnTo>
                      <a:pt x="270" y="293"/>
                    </a:lnTo>
                    <a:lnTo>
                      <a:pt x="259" y="288"/>
                    </a:lnTo>
                    <a:lnTo>
                      <a:pt x="247" y="284"/>
                    </a:lnTo>
                    <a:lnTo>
                      <a:pt x="234" y="281"/>
                    </a:lnTo>
                    <a:lnTo>
                      <a:pt x="221" y="278"/>
                    </a:lnTo>
                    <a:lnTo>
                      <a:pt x="207" y="276"/>
                    </a:lnTo>
                    <a:lnTo>
                      <a:pt x="193" y="275"/>
                    </a:lnTo>
                    <a:lnTo>
                      <a:pt x="178" y="275"/>
                    </a:lnTo>
                    <a:lnTo>
                      <a:pt x="164" y="275"/>
                    </a:lnTo>
                    <a:lnTo>
                      <a:pt x="150" y="277"/>
                    </a:lnTo>
                    <a:lnTo>
                      <a:pt x="136" y="281"/>
                    </a:lnTo>
                    <a:lnTo>
                      <a:pt x="121" y="286"/>
                    </a:lnTo>
                    <a:lnTo>
                      <a:pt x="107" y="293"/>
                    </a:lnTo>
                    <a:lnTo>
                      <a:pt x="93" y="302"/>
                    </a:lnTo>
                    <a:lnTo>
                      <a:pt x="80" y="314"/>
                    </a:lnTo>
                    <a:lnTo>
                      <a:pt x="68" y="327"/>
                    </a:lnTo>
                    <a:lnTo>
                      <a:pt x="59" y="343"/>
                    </a:lnTo>
                    <a:lnTo>
                      <a:pt x="49" y="359"/>
                    </a:lnTo>
                    <a:lnTo>
                      <a:pt x="42" y="379"/>
                    </a:lnTo>
                    <a:lnTo>
                      <a:pt x="36" y="401"/>
                    </a:lnTo>
                    <a:lnTo>
                      <a:pt x="31" y="423"/>
                    </a:lnTo>
                    <a:lnTo>
                      <a:pt x="29" y="425"/>
                    </a:lnTo>
                    <a:lnTo>
                      <a:pt x="26" y="426"/>
                    </a:lnTo>
                    <a:lnTo>
                      <a:pt x="24" y="428"/>
                    </a:lnTo>
                    <a:lnTo>
                      <a:pt x="22" y="429"/>
                    </a:lnTo>
                    <a:lnTo>
                      <a:pt x="7" y="445"/>
                    </a:lnTo>
                    <a:lnTo>
                      <a:pt x="0" y="464"/>
                    </a:lnTo>
                    <a:lnTo>
                      <a:pt x="0" y="484"/>
                    </a:lnTo>
                    <a:lnTo>
                      <a:pt x="9" y="503"/>
                    </a:lnTo>
                    <a:lnTo>
                      <a:pt x="16" y="511"/>
                    </a:lnTo>
                    <a:lnTo>
                      <a:pt x="24" y="517"/>
                    </a:lnTo>
                    <a:lnTo>
                      <a:pt x="32" y="522"/>
                    </a:lnTo>
                    <a:lnTo>
                      <a:pt x="43" y="524"/>
                    </a:lnTo>
                    <a:lnTo>
                      <a:pt x="53" y="525"/>
                    </a:lnTo>
                    <a:lnTo>
                      <a:pt x="63" y="524"/>
                    </a:lnTo>
                    <a:lnTo>
                      <a:pt x="73" y="521"/>
                    </a:lnTo>
                    <a:lnTo>
                      <a:pt x="82" y="516"/>
                    </a:lnTo>
                    <a:lnTo>
                      <a:pt x="97" y="500"/>
                    </a:lnTo>
                    <a:lnTo>
                      <a:pt x="104" y="481"/>
                    </a:lnTo>
                    <a:lnTo>
                      <a:pt x="104" y="461"/>
                    </a:lnTo>
                    <a:lnTo>
                      <a:pt x="95" y="442"/>
                    </a:lnTo>
                    <a:lnTo>
                      <a:pt x="89" y="435"/>
                    </a:lnTo>
                    <a:lnTo>
                      <a:pt x="83" y="429"/>
                    </a:lnTo>
                    <a:lnTo>
                      <a:pt x="76" y="426"/>
                    </a:lnTo>
                    <a:lnTo>
                      <a:pt x="68" y="422"/>
                    </a:lnTo>
                    <a:lnTo>
                      <a:pt x="72" y="404"/>
                    </a:lnTo>
                    <a:lnTo>
                      <a:pt x="76" y="389"/>
                    </a:lnTo>
                    <a:lnTo>
                      <a:pt x="82" y="373"/>
                    </a:lnTo>
                    <a:lnTo>
                      <a:pt x="88" y="360"/>
                    </a:lnTo>
                    <a:lnTo>
                      <a:pt x="97" y="350"/>
                    </a:lnTo>
                    <a:lnTo>
                      <a:pt x="105" y="339"/>
                    </a:lnTo>
                    <a:lnTo>
                      <a:pt x="114" y="331"/>
                    </a:lnTo>
                    <a:lnTo>
                      <a:pt x="125" y="324"/>
                    </a:lnTo>
                    <a:lnTo>
                      <a:pt x="146" y="315"/>
                    </a:lnTo>
                    <a:lnTo>
                      <a:pt x="168" y="311"/>
                    </a:lnTo>
                    <a:lnTo>
                      <a:pt x="190" y="311"/>
                    </a:lnTo>
                    <a:lnTo>
                      <a:pt x="213" y="314"/>
                    </a:lnTo>
                    <a:lnTo>
                      <a:pt x="233" y="319"/>
                    </a:lnTo>
                    <a:lnTo>
                      <a:pt x="252" y="325"/>
                    </a:lnTo>
                    <a:lnTo>
                      <a:pt x="269" y="331"/>
                    </a:lnTo>
                    <a:lnTo>
                      <a:pt x="282" y="337"/>
                    </a:lnTo>
                    <a:lnTo>
                      <a:pt x="271" y="362"/>
                    </a:lnTo>
                    <a:lnTo>
                      <a:pt x="265" y="388"/>
                    </a:lnTo>
                    <a:lnTo>
                      <a:pt x="264" y="415"/>
                    </a:lnTo>
                    <a:lnTo>
                      <a:pt x="266" y="442"/>
                    </a:lnTo>
                    <a:lnTo>
                      <a:pt x="266" y="442"/>
                    </a:lnTo>
                    <a:lnTo>
                      <a:pt x="346" y="835"/>
                    </a:lnTo>
                    <a:lnTo>
                      <a:pt x="434" y="816"/>
                    </a:lnTo>
                    <a:lnTo>
                      <a:pt x="441" y="857"/>
                    </a:lnTo>
                    <a:lnTo>
                      <a:pt x="444" y="898"/>
                    </a:lnTo>
                    <a:lnTo>
                      <a:pt x="439" y="937"/>
                    </a:lnTo>
                    <a:lnTo>
                      <a:pt x="422" y="963"/>
                    </a:lnTo>
                    <a:lnTo>
                      <a:pt x="418" y="966"/>
                    </a:lnTo>
                    <a:lnTo>
                      <a:pt x="414" y="968"/>
                    </a:lnTo>
                    <a:lnTo>
                      <a:pt x="408" y="971"/>
                    </a:lnTo>
                    <a:lnTo>
                      <a:pt x="401" y="972"/>
                    </a:lnTo>
                    <a:lnTo>
                      <a:pt x="392" y="973"/>
                    </a:lnTo>
                    <a:lnTo>
                      <a:pt x="384" y="973"/>
                    </a:lnTo>
                    <a:lnTo>
                      <a:pt x="373" y="972"/>
                    </a:lnTo>
                    <a:lnTo>
                      <a:pt x="361" y="971"/>
                    </a:lnTo>
                    <a:lnTo>
                      <a:pt x="348" y="967"/>
                    </a:lnTo>
                    <a:lnTo>
                      <a:pt x="333" y="962"/>
                    </a:lnTo>
                    <a:lnTo>
                      <a:pt x="316" y="956"/>
                    </a:lnTo>
                    <a:lnTo>
                      <a:pt x="298" y="948"/>
                    </a:lnTo>
                    <a:lnTo>
                      <a:pt x="278" y="939"/>
                    </a:lnTo>
                    <a:lnTo>
                      <a:pt x="257" y="927"/>
                    </a:lnTo>
                    <a:lnTo>
                      <a:pt x="233" y="914"/>
                    </a:lnTo>
                    <a:lnTo>
                      <a:pt x="207" y="897"/>
                    </a:lnTo>
                    <a:lnTo>
                      <a:pt x="168" y="873"/>
                    </a:lnTo>
                    <a:lnTo>
                      <a:pt x="180" y="917"/>
                    </a:lnTo>
                    <a:lnTo>
                      <a:pt x="211" y="1028"/>
                    </a:lnTo>
                    <a:lnTo>
                      <a:pt x="214" y="1034"/>
                    </a:lnTo>
                    <a:lnTo>
                      <a:pt x="219" y="1038"/>
                    </a:lnTo>
                    <a:lnTo>
                      <a:pt x="225" y="1041"/>
                    </a:lnTo>
                    <a:lnTo>
                      <a:pt x="232" y="1041"/>
                    </a:lnTo>
                    <a:lnTo>
                      <a:pt x="238" y="1037"/>
                    </a:lnTo>
                    <a:lnTo>
                      <a:pt x="243" y="1032"/>
                    </a:lnTo>
                    <a:lnTo>
                      <a:pt x="245" y="1025"/>
                    </a:lnTo>
                    <a:lnTo>
                      <a:pt x="245" y="1018"/>
                    </a:lnTo>
                    <a:lnTo>
                      <a:pt x="226" y="952"/>
                    </a:lnTo>
                    <a:lnTo>
                      <a:pt x="245" y="962"/>
                    </a:lnTo>
                    <a:lnTo>
                      <a:pt x="264" y="972"/>
                    </a:lnTo>
                    <a:lnTo>
                      <a:pt x="282" y="980"/>
                    </a:lnTo>
                    <a:lnTo>
                      <a:pt x="298" y="987"/>
                    </a:lnTo>
                    <a:lnTo>
                      <a:pt x="314" y="994"/>
                    </a:lnTo>
                    <a:lnTo>
                      <a:pt x="329" y="999"/>
                    </a:lnTo>
                    <a:lnTo>
                      <a:pt x="345" y="1004"/>
                    </a:lnTo>
                    <a:lnTo>
                      <a:pt x="358" y="1006"/>
                    </a:lnTo>
                    <a:lnTo>
                      <a:pt x="371" y="1009"/>
                    </a:lnTo>
                    <a:lnTo>
                      <a:pt x="384" y="1010"/>
                    </a:lnTo>
                    <a:lnTo>
                      <a:pt x="396" y="1010"/>
                    </a:lnTo>
                    <a:lnTo>
                      <a:pt x="406" y="1009"/>
                    </a:lnTo>
                    <a:lnTo>
                      <a:pt x="417" y="1006"/>
                    </a:lnTo>
                    <a:lnTo>
                      <a:pt x="427" y="1003"/>
                    </a:lnTo>
                    <a:lnTo>
                      <a:pt x="435" y="998"/>
                    </a:lnTo>
                    <a:lnTo>
                      <a:pt x="443" y="992"/>
                    </a:lnTo>
                    <a:lnTo>
                      <a:pt x="460" y="974"/>
                    </a:lnTo>
                    <a:lnTo>
                      <a:pt x="471" y="954"/>
                    </a:lnTo>
                    <a:lnTo>
                      <a:pt x="477" y="930"/>
                    </a:lnTo>
                    <a:lnTo>
                      <a:pt x="480" y="905"/>
                    </a:lnTo>
                    <a:lnTo>
                      <a:pt x="480" y="879"/>
                    </a:lnTo>
                    <a:lnTo>
                      <a:pt x="477" y="854"/>
                    </a:lnTo>
                    <a:lnTo>
                      <a:pt x="473" y="831"/>
                    </a:lnTo>
                    <a:lnTo>
                      <a:pt x="468" y="809"/>
                    </a:lnTo>
                    <a:lnTo>
                      <a:pt x="576" y="785"/>
                    </a:lnTo>
                    <a:lnTo>
                      <a:pt x="852" y="1007"/>
                    </a:lnTo>
                    <a:lnTo>
                      <a:pt x="873" y="1024"/>
                    </a:lnTo>
                    <a:lnTo>
                      <a:pt x="880" y="998"/>
                    </a:lnTo>
                    <a:lnTo>
                      <a:pt x="914" y="885"/>
                    </a:lnTo>
                    <a:lnTo>
                      <a:pt x="914" y="878"/>
                    </a:lnTo>
                    <a:lnTo>
                      <a:pt x="911" y="871"/>
                    </a:lnTo>
                    <a:lnTo>
                      <a:pt x="906" y="866"/>
                    </a:lnTo>
                    <a:lnTo>
                      <a:pt x="901" y="8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 name="Freeform 10"/>
              <p:cNvSpPr>
                <a:spLocks/>
              </p:cNvSpPr>
              <p:nvPr/>
            </p:nvSpPr>
            <p:spPr bwMode="auto">
              <a:xfrm>
                <a:off x="1041" y="2797"/>
                <a:ext cx="331" cy="297"/>
              </a:xfrm>
              <a:custGeom>
                <a:avLst/>
                <a:gdLst>
                  <a:gd name="T0" fmla="*/ 309 w 331"/>
                  <a:gd name="T1" fmla="*/ 44 h 297"/>
                  <a:gd name="T2" fmla="*/ 268 w 331"/>
                  <a:gd name="T3" fmla="*/ 49 h 297"/>
                  <a:gd name="T4" fmla="*/ 247 w 331"/>
                  <a:gd name="T5" fmla="*/ 30 h 297"/>
                  <a:gd name="T6" fmla="*/ 225 w 331"/>
                  <a:gd name="T7" fmla="*/ 15 h 297"/>
                  <a:gd name="T8" fmla="*/ 199 w 331"/>
                  <a:gd name="T9" fmla="*/ 6 h 297"/>
                  <a:gd name="T10" fmla="*/ 188 w 331"/>
                  <a:gd name="T11" fmla="*/ 68 h 297"/>
                  <a:gd name="T12" fmla="*/ 195 w 331"/>
                  <a:gd name="T13" fmla="*/ 69 h 297"/>
                  <a:gd name="T14" fmla="*/ 201 w 331"/>
                  <a:gd name="T15" fmla="*/ 75 h 297"/>
                  <a:gd name="T16" fmla="*/ 207 w 331"/>
                  <a:gd name="T17" fmla="*/ 90 h 297"/>
                  <a:gd name="T18" fmla="*/ 199 w 331"/>
                  <a:gd name="T19" fmla="*/ 106 h 297"/>
                  <a:gd name="T20" fmla="*/ 183 w 331"/>
                  <a:gd name="T21" fmla="*/ 110 h 297"/>
                  <a:gd name="T22" fmla="*/ 169 w 331"/>
                  <a:gd name="T23" fmla="*/ 103 h 297"/>
                  <a:gd name="T24" fmla="*/ 164 w 331"/>
                  <a:gd name="T25" fmla="*/ 88 h 297"/>
                  <a:gd name="T26" fmla="*/ 171 w 331"/>
                  <a:gd name="T27" fmla="*/ 72 h 297"/>
                  <a:gd name="T28" fmla="*/ 178 w 331"/>
                  <a:gd name="T29" fmla="*/ 69 h 297"/>
                  <a:gd name="T30" fmla="*/ 186 w 331"/>
                  <a:gd name="T31" fmla="*/ 68 h 297"/>
                  <a:gd name="T32" fmla="*/ 168 w 331"/>
                  <a:gd name="T33" fmla="*/ 0 h 297"/>
                  <a:gd name="T34" fmla="*/ 150 w 331"/>
                  <a:gd name="T35" fmla="*/ 0 h 297"/>
                  <a:gd name="T36" fmla="*/ 132 w 331"/>
                  <a:gd name="T37" fmla="*/ 1 h 297"/>
                  <a:gd name="T38" fmla="*/ 113 w 331"/>
                  <a:gd name="T39" fmla="*/ 6 h 297"/>
                  <a:gd name="T40" fmla="*/ 75 w 331"/>
                  <a:gd name="T41" fmla="*/ 21 h 297"/>
                  <a:gd name="T42" fmla="*/ 31 w 331"/>
                  <a:gd name="T43" fmla="*/ 60 h 297"/>
                  <a:gd name="T44" fmla="*/ 6 w 331"/>
                  <a:gd name="T45" fmla="*/ 113 h 297"/>
                  <a:gd name="T46" fmla="*/ 2 w 331"/>
                  <a:gd name="T47" fmla="*/ 170 h 297"/>
                  <a:gd name="T48" fmla="*/ 15 w 331"/>
                  <a:gd name="T49" fmla="*/ 214 h 297"/>
                  <a:gd name="T50" fmla="*/ 30 w 331"/>
                  <a:gd name="T51" fmla="*/ 239 h 297"/>
                  <a:gd name="T52" fmla="*/ 49 w 331"/>
                  <a:gd name="T53" fmla="*/ 259 h 297"/>
                  <a:gd name="T54" fmla="*/ 73 w 331"/>
                  <a:gd name="T55" fmla="*/ 275 h 297"/>
                  <a:gd name="T56" fmla="*/ 99 w 331"/>
                  <a:gd name="T57" fmla="*/ 288 h 297"/>
                  <a:gd name="T58" fmla="*/ 127 w 331"/>
                  <a:gd name="T59" fmla="*/ 294 h 297"/>
                  <a:gd name="T60" fmla="*/ 157 w 331"/>
                  <a:gd name="T61" fmla="*/ 297 h 297"/>
                  <a:gd name="T62" fmla="*/ 187 w 331"/>
                  <a:gd name="T63" fmla="*/ 292 h 297"/>
                  <a:gd name="T64" fmla="*/ 216 w 331"/>
                  <a:gd name="T65" fmla="*/ 281 h 297"/>
                  <a:gd name="T66" fmla="*/ 243 w 331"/>
                  <a:gd name="T67" fmla="*/ 265 h 297"/>
                  <a:gd name="T68" fmla="*/ 265 w 331"/>
                  <a:gd name="T69" fmla="*/ 243 h 297"/>
                  <a:gd name="T70" fmla="*/ 283 w 331"/>
                  <a:gd name="T71" fmla="*/ 220 h 297"/>
                  <a:gd name="T72" fmla="*/ 284 w 331"/>
                  <a:gd name="T73" fmla="*/ 209 h 297"/>
                  <a:gd name="T74" fmla="*/ 274 w 331"/>
                  <a:gd name="T75" fmla="*/ 214 h 297"/>
                  <a:gd name="T76" fmla="*/ 262 w 331"/>
                  <a:gd name="T77" fmla="*/ 217 h 297"/>
                  <a:gd name="T78" fmla="*/ 250 w 331"/>
                  <a:gd name="T79" fmla="*/ 218 h 297"/>
                  <a:gd name="T80" fmla="*/ 224 w 331"/>
                  <a:gd name="T81" fmla="*/ 217 h 297"/>
                  <a:gd name="T82" fmla="*/ 190 w 331"/>
                  <a:gd name="T83" fmla="*/ 204 h 297"/>
                  <a:gd name="T84" fmla="*/ 167 w 331"/>
                  <a:gd name="T85" fmla="*/ 186 h 297"/>
                  <a:gd name="T86" fmla="*/ 154 w 331"/>
                  <a:gd name="T87" fmla="*/ 172 h 297"/>
                  <a:gd name="T88" fmla="*/ 149 w 331"/>
                  <a:gd name="T89" fmla="*/ 166 h 297"/>
                  <a:gd name="T90" fmla="*/ 150 w 331"/>
                  <a:gd name="T91" fmla="*/ 157 h 297"/>
                  <a:gd name="T92" fmla="*/ 157 w 331"/>
                  <a:gd name="T93" fmla="*/ 151 h 297"/>
                  <a:gd name="T94" fmla="*/ 165 w 331"/>
                  <a:gd name="T95" fmla="*/ 153 h 297"/>
                  <a:gd name="T96" fmla="*/ 169 w 331"/>
                  <a:gd name="T97" fmla="*/ 155 h 297"/>
                  <a:gd name="T98" fmla="*/ 175 w 331"/>
                  <a:gd name="T99" fmla="*/ 163 h 297"/>
                  <a:gd name="T100" fmla="*/ 190 w 331"/>
                  <a:gd name="T101" fmla="*/ 176 h 297"/>
                  <a:gd name="T102" fmla="*/ 214 w 331"/>
                  <a:gd name="T103" fmla="*/ 189 h 297"/>
                  <a:gd name="T104" fmla="*/ 244 w 331"/>
                  <a:gd name="T105" fmla="*/ 195 h 297"/>
                  <a:gd name="T106" fmla="*/ 259 w 331"/>
                  <a:gd name="T107" fmla="*/ 193 h 297"/>
                  <a:gd name="T108" fmla="*/ 274 w 331"/>
                  <a:gd name="T109" fmla="*/ 189 h 297"/>
                  <a:gd name="T110" fmla="*/ 288 w 331"/>
                  <a:gd name="T111" fmla="*/ 182 h 297"/>
                  <a:gd name="T112" fmla="*/ 302 w 331"/>
                  <a:gd name="T113" fmla="*/ 172 h 297"/>
                  <a:gd name="T114" fmla="*/ 304 w 331"/>
                  <a:gd name="T115" fmla="*/ 138 h 297"/>
                  <a:gd name="T116" fmla="*/ 298 w 331"/>
                  <a:gd name="T117" fmla="*/ 104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1" h="297">
                    <a:moveTo>
                      <a:pt x="331" y="90"/>
                    </a:moveTo>
                    <a:lnTo>
                      <a:pt x="309" y="44"/>
                    </a:lnTo>
                    <a:lnTo>
                      <a:pt x="277" y="59"/>
                    </a:lnTo>
                    <a:lnTo>
                      <a:pt x="268" y="49"/>
                    </a:lnTo>
                    <a:lnTo>
                      <a:pt x="258" y="39"/>
                    </a:lnTo>
                    <a:lnTo>
                      <a:pt x="247" y="30"/>
                    </a:lnTo>
                    <a:lnTo>
                      <a:pt x="237" y="22"/>
                    </a:lnTo>
                    <a:lnTo>
                      <a:pt x="225" y="15"/>
                    </a:lnTo>
                    <a:lnTo>
                      <a:pt x="212" y="11"/>
                    </a:lnTo>
                    <a:lnTo>
                      <a:pt x="199" y="6"/>
                    </a:lnTo>
                    <a:lnTo>
                      <a:pt x="186" y="2"/>
                    </a:lnTo>
                    <a:lnTo>
                      <a:pt x="188" y="68"/>
                    </a:lnTo>
                    <a:lnTo>
                      <a:pt x="192" y="68"/>
                    </a:lnTo>
                    <a:lnTo>
                      <a:pt x="195" y="69"/>
                    </a:lnTo>
                    <a:lnTo>
                      <a:pt x="197" y="71"/>
                    </a:lnTo>
                    <a:lnTo>
                      <a:pt x="201" y="75"/>
                    </a:lnTo>
                    <a:lnTo>
                      <a:pt x="206" y="82"/>
                    </a:lnTo>
                    <a:lnTo>
                      <a:pt x="207" y="90"/>
                    </a:lnTo>
                    <a:lnTo>
                      <a:pt x="205" y="98"/>
                    </a:lnTo>
                    <a:lnTo>
                      <a:pt x="199" y="106"/>
                    </a:lnTo>
                    <a:lnTo>
                      <a:pt x="192" y="109"/>
                    </a:lnTo>
                    <a:lnTo>
                      <a:pt x="183" y="110"/>
                    </a:lnTo>
                    <a:lnTo>
                      <a:pt x="176" y="109"/>
                    </a:lnTo>
                    <a:lnTo>
                      <a:pt x="169" y="103"/>
                    </a:lnTo>
                    <a:lnTo>
                      <a:pt x="165" y="96"/>
                    </a:lnTo>
                    <a:lnTo>
                      <a:pt x="164" y="88"/>
                    </a:lnTo>
                    <a:lnTo>
                      <a:pt x="165" y="79"/>
                    </a:lnTo>
                    <a:lnTo>
                      <a:pt x="171" y="72"/>
                    </a:lnTo>
                    <a:lnTo>
                      <a:pt x="175" y="70"/>
                    </a:lnTo>
                    <a:lnTo>
                      <a:pt x="178" y="69"/>
                    </a:lnTo>
                    <a:lnTo>
                      <a:pt x="182" y="68"/>
                    </a:lnTo>
                    <a:lnTo>
                      <a:pt x="186" y="68"/>
                    </a:lnTo>
                    <a:lnTo>
                      <a:pt x="177" y="1"/>
                    </a:lnTo>
                    <a:lnTo>
                      <a:pt x="168" y="0"/>
                    </a:lnTo>
                    <a:lnTo>
                      <a:pt x="159" y="0"/>
                    </a:lnTo>
                    <a:lnTo>
                      <a:pt x="150" y="0"/>
                    </a:lnTo>
                    <a:lnTo>
                      <a:pt x="140" y="0"/>
                    </a:lnTo>
                    <a:lnTo>
                      <a:pt x="132" y="1"/>
                    </a:lnTo>
                    <a:lnTo>
                      <a:pt x="123" y="3"/>
                    </a:lnTo>
                    <a:lnTo>
                      <a:pt x="113" y="6"/>
                    </a:lnTo>
                    <a:lnTo>
                      <a:pt x="104" y="8"/>
                    </a:lnTo>
                    <a:lnTo>
                      <a:pt x="75" y="21"/>
                    </a:lnTo>
                    <a:lnTo>
                      <a:pt x="51" y="39"/>
                    </a:lnTo>
                    <a:lnTo>
                      <a:pt x="31" y="60"/>
                    </a:lnTo>
                    <a:lnTo>
                      <a:pt x="16" y="85"/>
                    </a:lnTo>
                    <a:lnTo>
                      <a:pt x="6" y="113"/>
                    </a:lnTo>
                    <a:lnTo>
                      <a:pt x="0" y="141"/>
                    </a:lnTo>
                    <a:lnTo>
                      <a:pt x="2" y="170"/>
                    </a:lnTo>
                    <a:lnTo>
                      <a:pt x="9" y="199"/>
                    </a:lnTo>
                    <a:lnTo>
                      <a:pt x="15" y="214"/>
                    </a:lnTo>
                    <a:lnTo>
                      <a:pt x="22" y="227"/>
                    </a:lnTo>
                    <a:lnTo>
                      <a:pt x="30" y="239"/>
                    </a:lnTo>
                    <a:lnTo>
                      <a:pt x="40" y="249"/>
                    </a:lnTo>
                    <a:lnTo>
                      <a:pt x="49" y="259"/>
                    </a:lnTo>
                    <a:lnTo>
                      <a:pt x="61" y="268"/>
                    </a:lnTo>
                    <a:lnTo>
                      <a:pt x="73" y="275"/>
                    </a:lnTo>
                    <a:lnTo>
                      <a:pt x="86" y="282"/>
                    </a:lnTo>
                    <a:lnTo>
                      <a:pt x="99" y="288"/>
                    </a:lnTo>
                    <a:lnTo>
                      <a:pt x="113" y="292"/>
                    </a:lnTo>
                    <a:lnTo>
                      <a:pt x="127" y="294"/>
                    </a:lnTo>
                    <a:lnTo>
                      <a:pt x="142" y="297"/>
                    </a:lnTo>
                    <a:lnTo>
                      <a:pt x="157" y="297"/>
                    </a:lnTo>
                    <a:lnTo>
                      <a:pt x="171" y="294"/>
                    </a:lnTo>
                    <a:lnTo>
                      <a:pt x="187" y="292"/>
                    </a:lnTo>
                    <a:lnTo>
                      <a:pt x="201" y="287"/>
                    </a:lnTo>
                    <a:lnTo>
                      <a:pt x="216" y="281"/>
                    </a:lnTo>
                    <a:lnTo>
                      <a:pt x="231" y="273"/>
                    </a:lnTo>
                    <a:lnTo>
                      <a:pt x="243" y="265"/>
                    </a:lnTo>
                    <a:lnTo>
                      <a:pt x="255" y="254"/>
                    </a:lnTo>
                    <a:lnTo>
                      <a:pt x="265" y="243"/>
                    </a:lnTo>
                    <a:lnTo>
                      <a:pt x="275" y="231"/>
                    </a:lnTo>
                    <a:lnTo>
                      <a:pt x="283" y="220"/>
                    </a:lnTo>
                    <a:lnTo>
                      <a:pt x="290" y="206"/>
                    </a:lnTo>
                    <a:lnTo>
                      <a:pt x="284" y="209"/>
                    </a:lnTo>
                    <a:lnTo>
                      <a:pt x="279" y="212"/>
                    </a:lnTo>
                    <a:lnTo>
                      <a:pt x="274" y="214"/>
                    </a:lnTo>
                    <a:lnTo>
                      <a:pt x="268" y="216"/>
                    </a:lnTo>
                    <a:lnTo>
                      <a:pt x="262" y="217"/>
                    </a:lnTo>
                    <a:lnTo>
                      <a:pt x="256" y="217"/>
                    </a:lnTo>
                    <a:lnTo>
                      <a:pt x="250" y="218"/>
                    </a:lnTo>
                    <a:lnTo>
                      <a:pt x="244" y="218"/>
                    </a:lnTo>
                    <a:lnTo>
                      <a:pt x="224" y="217"/>
                    </a:lnTo>
                    <a:lnTo>
                      <a:pt x="206" y="211"/>
                    </a:lnTo>
                    <a:lnTo>
                      <a:pt x="190" y="204"/>
                    </a:lnTo>
                    <a:lnTo>
                      <a:pt x="177" y="196"/>
                    </a:lnTo>
                    <a:lnTo>
                      <a:pt x="167" y="186"/>
                    </a:lnTo>
                    <a:lnTo>
                      <a:pt x="158" y="178"/>
                    </a:lnTo>
                    <a:lnTo>
                      <a:pt x="154" y="172"/>
                    </a:lnTo>
                    <a:lnTo>
                      <a:pt x="151" y="170"/>
                    </a:lnTo>
                    <a:lnTo>
                      <a:pt x="149" y="166"/>
                    </a:lnTo>
                    <a:lnTo>
                      <a:pt x="149" y="161"/>
                    </a:lnTo>
                    <a:lnTo>
                      <a:pt x="150" y="157"/>
                    </a:lnTo>
                    <a:lnTo>
                      <a:pt x="152" y="153"/>
                    </a:lnTo>
                    <a:lnTo>
                      <a:pt x="157" y="151"/>
                    </a:lnTo>
                    <a:lnTo>
                      <a:pt x="162" y="151"/>
                    </a:lnTo>
                    <a:lnTo>
                      <a:pt x="165" y="153"/>
                    </a:lnTo>
                    <a:lnTo>
                      <a:pt x="169" y="155"/>
                    </a:lnTo>
                    <a:lnTo>
                      <a:pt x="169" y="155"/>
                    </a:lnTo>
                    <a:lnTo>
                      <a:pt x="170" y="158"/>
                    </a:lnTo>
                    <a:lnTo>
                      <a:pt x="175" y="163"/>
                    </a:lnTo>
                    <a:lnTo>
                      <a:pt x="182" y="168"/>
                    </a:lnTo>
                    <a:lnTo>
                      <a:pt x="190" y="176"/>
                    </a:lnTo>
                    <a:lnTo>
                      <a:pt x="201" y="183"/>
                    </a:lnTo>
                    <a:lnTo>
                      <a:pt x="214" y="189"/>
                    </a:lnTo>
                    <a:lnTo>
                      <a:pt x="228" y="193"/>
                    </a:lnTo>
                    <a:lnTo>
                      <a:pt x="244" y="195"/>
                    </a:lnTo>
                    <a:lnTo>
                      <a:pt x="251" y="195"/>
                    </a:lnTo>
                    <a:lnTo>
                      <a:pt x="259" y="193"/>
                    </a:lnTo>
                    <a:lnTo>
                      <a:pt x="266" y="191"/>
                    </a:lnTo>
                    <a:lnTo>
                      <a:pt x="274" y="189"/>
                    </a:lnTo>
                    <a:lnTo>
                      <a:pt x="281" y="185"/>
                    </a:lnTo>
                    <a:lnTo>
                      <a:pt x="288" y="182"/>
                    </a:lnTo>
                    <a:lnTo>
                      <a:pt x="295" y="177"/>
                    </a:lnTo>
                    <a:lnTo>
                      <a:pt x="302" y="172"/>
                    </a:lnTo>
                    <a:lnTo>
                      <a:pt x="304" y="155"/>
                    </a:lnTo>
                    <a:lnTo>
                      <a:pt x="304" y="138"/>
                    </a:lnTo>
                    <a:lnTo>
                      <a:pt x="303" y="121"/>
                    </a:lnTo>
                    <a:lnTo>
                      <a:pt x="298" y="104"/>
                    </a:lnTo>
                    <a:lnTo>
                      <a:pt x="331"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 name="Freeform 11"/>
              <p:cNvSpPr>
                <a:spLocks/>
              </p:cNvSpPr>
              <p:nvPr/>
            </p:nvSpPr>
            <p:spPr bwMode="auto">
              <a:xfrm>
                <a:off x="1218" y="2798"/>
                <a:ext cx="11" cy="67"/>
              </a:xfrm>
              <a:custGeom>
                <a:avLst/>
                <a:gdLst>
                  <a:gd name="T0" fmla="*/ 11 w 11"/>
                  <a:gd name="T1" fmla="*/ 67 h 67"/>
                  <a:gd name="T2" fmla="*/ 9 w 11"/>
                  <a:gd name="T3" fmla="*/ 1 h 67"/>
                  <a:gd name="T4" fmla="*/ 6 w 11"/>
                  <a:gd name="T5" fmla="*/ 1 h 67"/>
                  <a:gd name="T6" fmla="*/ 5 w 11"/>
                  <a:gd name="T7" fmla="*/ 0 h 67"/>
                  <a:gd name="T8" fmla="*/ 3 w 11"/>
                  <a:gd name="T9" fmla="*/ 0 h 67"/>
                  <a:gd name="T10" fmla="*/ 0 w 11"/>
                  <a:gd name="T11" fmla="*/ 0 h 67"/>
                  <a:gd name="T12" fmla="*/ 9 w 11"/>
                  <a:gd name="T13" fmla="*/ 67 h 67"/>
                  <a:gd name="T14" fmla="*/ 10 w 11"/>
                  <a:gd name="T15" fmla="*/ 67 h 67"/>
                  <a:gd name="T16" fmla="*/ 10 w 11"/>
                  <a:gd name="T17" fmla="*/ 67 h 67"/>
                  <a:gd name="T18" fmla="*/ 10 w 11"/>
                  <a:gd name="T19" fmla="*/ 67 h 67"/>
                  <a:gd name="T20" fmla="*/ 11 w 11"/>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7">
                    <a:moveTo>
                      <a:pt x="11" y="67"/>
                    </a:moveTo>
                    <a:lnTo>
                      <a:pt x="9" y="1"/>
                    </a:lnTo>
                    <a:lnTo>
                      <a:pt x="6" y="1"/>
                    </a:lnTo>
                    <a:lnTo>
                      <a:pt x="5" y="0"/>
                    </a:lnTo>
                    <a:lnTo>
                      <a:pt x="3" y="0"/>
                    </a:lnTo>
                    <a:lnTo>
                      <a:pt x="0" y="0"/>
                    </a:lnTo>
                    <a:lnTo>
                      <a:pt x="9" y="67"/>
                    </a:lnTo>
                    <a:lnTo>
                      <a:pt x="10" y="67"/>
                    </a:lnTo>
                    <a:lnTo>
                      <a:pt x="10" y="67"/>
                    </a:lnTo>
                    <a:lnTo>
                      <a:pt x="10" y="67"/>
                    </a:lnTo>
                    <a:lnTo>
                      <a:pt x="1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 name="Freeform 14"/>
              <p:cNvSpPr>
                <a:spLocks/>
              </p:cNvSpPr>
              <p:nvPr/>
            </p:nvSpPr>
            <p:spPr bwMode="auto">
              <a:xfrm>
                <a:off x="1214" y="2841"/>
                <a:ext cx="32" cy="34"/>
              </a:xfrm>
              <a:custGeom>
                <a:avLst/>
                <a:gdLst>
                  <a:gd name="T0" fmla="*/ 13 w 32"/>
                  <a:gd name="T1" fmla="*/ 0 h 34"/>
                  <a:gd name="T2" fmla="*/ 7 w 32"/>
                  <a:gd name="T3" fmla="*/ 2 h 34"/>
                  <a:gd name="T4" fmla="*/ 2 w 32"/>
                  <a:gd name="T5" fmla="*/ 7 h 34"/>
                  <a:gd name="T6" fmla="*/ 0 w 32"/>
                  <a:gd name="T7" fmla="*/ 13 h 34"/>
                  <a:gd name="T8" fmla="*/ 0 w 32"/>
                  <a:gd name="T9" fmla="*/ 20 h 34"/>
                  <a:gd name="T10" fmla="*/ 2 w 32"/>
                  <a:gd name="T11" fmla="*/ 26 h 34"/>
                  <a:gd name="T12" fmla="*/ 7 w 32"/>
                  <a:gd name="T13" fmla="*/ 31 h 34"/>
                  <a:gd name="T14" fmla="*/ 13 w 32"/>
                  <a:gd name="T15" fmla="*/ 34 h 34"/>
                  <a:gd name="T16" fmla="*/ 19 w 32"/>
                  <a:gd name="T17" fmla="*/ 34 h 34"/>
                  <a:gd name="T18" fmla="*/ 24 w 32"/>
                  <a:gd name="T19" fmla="*/ 32 h 34"/>
                  <a:gd name="T20" fmla="*/ 29 w 32"/>
                  <a:gd name="T21" fmla="*/ 27 h 34"/>
                  <a:gd name="T22" fmla="*/ 32 w 32"/>
                  <a:gd name="T23" fmla="*/ 21 h 34"/>
                  <a:gd name="T24" fmla="*/ 32 w 32"/>
                  <a:gd name="T25" fmla="*/ 14 h 34"/>
                  <a:gd name="T26" fmla="*/ 29 w 32"/>
                  <a:gd name="T27" fmla="*/ 7 h 34"/>
                  <a:gd name="T28" fmla="*/ 24 w 32"/>
                  <a:gd name="T29" fmla="*/ 2 h 34"/>
                  <a:gd name="T30" fmla="*/ 19 w 32"/>
                  <a:gd name="T31" fmla="*/ 0 h 34"/>
                  <a:gd name="T32" fmla="*/ 13 w 32"/>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4">
                    <a:moveTo>
                      <a:pt x="13" y="0"/>
                    </a:moveTo>
                    <a:lnTo>
                      <a:pt x="7" y="2"/>
                    </a:lnTo>
                    <a:lnTo>
                      <a:pt x="2" y="7"/>
                    </a:lnTo>
                    <a:lnTo>
                      <a:pt x="0" y="13"/>
                    </a:lnTo>
                    <a:lnTo>
                      <a:pt x="0" y="20"/>
                    </a:lnTo>
                    <a:lnTo>
                      <a:pt x="2" y="26"/>
                    </a:lnTo>
                    <a:lnTo>
                      <a:pt x="7" y="31"/>
                    </a:lnTo>
                    <a:lnTo>
                      <a:pt x="13" y="34"/>
                    </a:lnTo>
                    <a:lnTo>
                      <a:pt x="19" y="34"/>
                    </a:lnTo>
                    <a:lnTo>
                      <a:pt x="24" y="32"/>
                    </a:lnTo>
                    <a:lnTo>
                      <a:pt x="29" y="27"/>
                    </a:lnTo>
                    <a:lnTo>
                      <a:pt x="32" y="21"/>
                    </a:lnTo>
                    <a:lnTo>
                      <a:pt x="32" y="14"/>
                    </a:lnTo>
                    <a:lnTo>
                      <a:pt x="29" y="7"/>
                    </a:lnTo>
                    <a:lnTo>
                      <a:pt x="24" y="2"/>
                    </a:lnTo>
                    <a:lnTo>
                      <a:pt x="19"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 name="Group 19"/>
            <p:cNvGrpSpPr>
              <a:grpSpLocks noChangeAspect="1"/>
            </p:cNvGrpSpPr>
            <p:nvPr/>
          </p:nvGrpSpPr>
          <p:grpSpPr bwMode="auto">
            <a:xfrm rot="20802627">
              <a:off x="1327268" y="5288443"/>
              <a:ext cx="933838" cy="725044"/>
              <a:chOff x="3667" y="2731"/>
              <a:chExt cx="814" cy="632"/>
            </a:xfrm>
          </p:grpSpPr>
          <p:sp>
            <p:nvSpPr>
              <p:cNvPr id="5127" name="Freeform 28"/>
              <p:cNvSpPr>
                <a:spLocks/>
              </p:cNvSpPr>
              <p:nvPr/>
            </p:nvSpPr>
            <p:spPr bwMode="auto">
              <a:xfrm>
                <a:off x="3667" y="2934"/>
                <a:ext cx="276" cy="429"/>
              </a:xfrm>
              <a:custGeom>
                <a:avLst/>
                <a:gdLst>
                  <a:gd name="T0" fmla="*/ 308 w 551"/>
                  <a:gd name="T1" fmla="*/ 11 h 857"/>
                  <a:gd name="T2" fmla="*/ 281 w 551"/>
                  <a:gd name="T3" fmla="*/ 36 h 857"/>
                  <a:gd name="T4" fmla="*/ 243 w 551"/>
                  <a:gd name="T5" fmla="*/ 76 h 857"/>
                  <a:gd name="T6" fmla="*/ 222 w 551"/>
                  <a:gd name="T7" fmla="*/ 99 h 857"/>
                  <a:gd name="T8" fmla="*/ 200 w 551"/>
                  <a:gd name="T9" fmla="*/ 125 h 857"/>
                  <a:gd name="T10" fmla="*/ 177 w 551"/>
                  <a:gd name="T11" fmla="*/ 154 h 857"/>
                  <a:gd name="T12" fmla="*/ 156 w 551"/>
                  <a:gd name="T13" fmla="*/ 186 h 857"/>
                  <a:gd name="T14" fmla="*/ 131 w 551"/>
                  <a:gd name="T15" fmla="*/ 218 h 857"/>
                  <a:gd name="T16" fmla="*/ 108 w 551"/>
                  <a:gd name="T17" fmla="*/ 253 h 857"/>
                  <a:gd name="T18" fmla="*/ 87 w 551"/>
                  <a:gd name="T19" fmla="*/ 291 h 857"/>
                  <a:gd name="T20" fmla="*/ 67 w 551"/>
                  <a:gd name="T21" fmla="*/ 331 h 857"/>
                  <a:gd name="T22" fmla="*/ 49 w 551"/>
                  <a:gd name="T23" fmla="*/ 371 h 857"/>
                  <a:gd name="T24" fmla="*/ 32 w 551"/>
                  <a:gd name="T25" fmla="*/ 412 h 857"/>
                  <a:gd name="T26" fmla="*/ 19 w 551"/>
                  <a:gd name="T27" fmla="*/ 456 h 857"/>
                  <a:gd name="T28" fmla="*/ 10 w 551"/>
                  <a:gd name="T29" fmla="*/ 502 h 857"/>
                  <a:gd name="T30" fmla="*/ 0 w 551"/>
                  <a:gd name="T31" fmla="*/ 546 h 857"/>
                  <a:gd name="T32" fmla="*/ 0 w 551"/>
                  <a:gd name="T33" fmla="*/ 595 h 857"/>
                  <a:gd name="T34" fmla="*/ 2 w 551"/>
                  <a:gd name="T35" fmla="*/ 641 h 857"/>
                  <a:gd name="T36" fmla="*/ 10 w 551"/>
                  <a:gd name="T37" fmla="*/ 684 h 857"/>
                  <a:gd name="T38" fmla="*/ 21 w 551"/>
                  <a:gd name="T39" fmla="*/ 720 h 857"/>
                  <a:gd name="T40" fmla="*/ 40 w 551"/>
                  <a:gd name="T41" fmla="*/ 753 h 857"/>
                  <a:gd name="T42" fmla="*/ 63 w 551"/>
                  <a:gd name="T43" fmla="*/ 781 h 857"/>
                  <a:gd name="T44" fmla="*/ 91 w 551"/>
                  <a:gd name="T45" fmla="*/ 806 h 857"/>
                  <a:gd name="T46" fmla="*/ 120 w 551"/>
                  <a:gd name="T47" fmla="*/ 823 h 857"/>
                  <a:gd name="T48" fmla="*/ 154 w 551"/>
                  <a:gd name="T49" fmla="*/ 838 h 857"/>
                  <a:gd name="T50" fmla="*/ 188 w 551"/>
                  <a:gd name="T51" fmla="*/ 848 h 857"/>
                  <a:gd name="T52" fmla="*/ 226 w 551"/>
                  <a:gd name="T53" fmla="*/ 854 h 857"/>
                  <a:gd name="T54" fmla="*/ 262 w 551"/>
                  <a:gd name="T55" fmla="*/ 855 h 857"/>
                  <a:gd name="T56" fmla="*/ 299 w 551"/>
                  <a:gd name="T57" fmla="*/ 854 h 857"/>
                  <a:gd name="T58" fmla="*/ 337 w 551"/>
                  <a:gd name="T59" fmla="*/ 848 h 857"/>
                  <a:gd name="T60" fmla="*/ 373 w 551"/>
                  <a:gd name="T61" fmla="*/ 838 h 857"/>
                  <a:gd name="T62" fmla="*/ 405 w 551"/>
                  <a:gd name="T63" fmla="*/ 825 h 857"/>
                  <a:gd name="T64" fmla="*/ 439 w 551"/>
                  <a:gd name="T65" fmla="*/ 808 h 857"/>
                  <a:gd name="T66" fmla="*/ 468 w 551"/>
                  <a:gd name="T67" fmla="*/ 787 h 857"/>
                  <a:gd name="T68" fmla="*/ 494 w 551"/>
                  <a:gd name="T69" fmla="*/ 762 h 857"/>
                  <a:gd name="T70" fmla="*/ 515 w 551"/>
                  <a:gd name="T71" fmla="*/ 734 h 857"/>
                  <a:gd name="T72" fmla="*/ 532 w 551"/>
                  <a:gd name="T73" fmla="*/ 701 h 857"/>
                  <a:gd name="T74" fmla="*/ 544 w 551"/>
                  <a:gd name="T75" fmla="*/ 669 h 857"/>
                  <a:gd name="T76" fmla="*/ 551 w 551"/>
                  <a:gd name="T77" fmla="*/ 633 h 857"/>
                  <a:gd name="T78" fmla="*/ 549 w 551"/>
                  <a:gd name="T79" fmla="*/ 593 h 857"/>
                  <a:gd name="T80" fmla="*/ 548 w 551"/>
                  <a:gd name="T81" fmla="*/ 553 h 857"/>
                  <a:gd name="T82" fmla="*/ 542 w 551"/>
                  <a:gd name="T83" fmla="*/ 513 h 857"/>
                  <a:gd name="T84" fmla="*/ 534 w 551"/>
                  <a:gd name="T85" fmla="*/ 471 h 857"/>
                  <a:gd name="T86" fmla="*/ 525 w 551"/>
                  <a:gd name="T87" fmla="*/ 431 h 857"/>
                  <a:gd name="T88" fmla="*/ 513 w 551"/>
                  <a:gd name="T89" fmla="*/ 390 h 857"/>
                  <a:gd name="T90" fmla="*/ 498 w 551"/>
                  <a:gd name="T91" fmla="*/ 350 h 857"/>
                  <a:gd name="T92" fmla="*/ 485 w 551"/>
                  <a:gd name="T93" fmla="*/ 310 h 857"/>
                  <a:gd name="T94" fmla="*/ 468 w 551"/>
                  <a:gd name="T95" fmla="*/ 272 h 857"/>
                  <a:gd name="T96" fmla="*/ 453 w 551"/>
                  <a:gd name="T97" fmla="*/ 236 h 857"/>
                  <a:gd name="T98" fmla="*/ 439 w 551"/>
                  <a:gd name="T99" fmla="*/ 199 h 857"/>
                  <a:gd name="T100" fmla="*/ 422 w 551"/>
                  <a:gd name="T101" fmla="*/ 167 h 857"/>
                  <a:gd name="T102" fmla="*/ 403 w 551"/>
                  <a:gd name="T103" fmla="*/ 135 h 857"/>
                  <a:gd name="T104" fmla="*/ 388 w 551"/>
                  <a:gd name="T105" fmla="*/ 104 h 857"/>
                  <a:gd name="T106" fmla="*/ 373 w 551"/>
                  <a:gd name="T107" fmla="*/ 80 h 857"/>
                  <a:gd name="T108" fmla="*/ 361 w 551"/>
                  <a:gd name="T109" fmla="*/ 59 h 857"/>
                  <a:gd name="T110" fmla="*/ 338 w 551"/>
                  <a:gd name="T111" fmla="*/ 23 h 857"/>
                  <a:gd name="T112" fmla="*/ 325 w 551"/>
                  <a:gd name="T113" fmla="*/ 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1" h="857">
                    <a:moveTo>
                      <a:pt x="325" y="0"/>
                    </a:moveTo>
                    <a:lnTo>
                      <a:pt x="321" y="2"/>
                    </a:lnTo>
                    <a:lnTo>
                      <a:pt x="308" y="11"/>
                    </a:lnTo>
                    <a:lnTo>
                      <a:pt x="299" y="17"/>
                    </a:lnTo>
                    <a:lnTo>
                      <a:pt x="293" y="26"/>
                    </a:lnTo>
                    <a:lnTo>
                      <a:pt x="281" y="36"/>
                    </a:lnTo>
                    <a:lnTo>
                      <a:pt x="270" y="49"/>
                    </a:lnTo>
                    <a:lnTo>
                      <a:pt x="257" y="61"/>
                    </a:lnTo>
                    <a:lnTo>
                      <a:pt x="243" y="76"/>
                    </a:lnTo>
                    <a:lnTo>
                      <a:pt x="236" y="82"/>
                    </a:lnTo>
                    <a:lnTo>
                      <a:pt x="230" y="89"/>
                    </a:lnTo>
                    <a:lnTo>
                      <a:pt x="222" y="99"/>
                    </a:lnTo>
                    <a:lnTo>
                      <a:pt x="217" y="108"/>
                    </a:lnTo>
                    <a:lnTo>
                      <a:pt x="207" y="116"/>
                    </a:lnTo>
                    <a:lnTo>
                      <a:pt x="200" y="125"/>
                    </a:lnTo>
                    <a:lnTo>
                      <a:pt x="192" y="133"/>
                    </a:lnTo>
                    <a:lnTo>
                      <a:pt x="186" y="144"/>
                    </a:lnTo>
                    <a:lnTo>
                      <a:pt x="177" y="154"/>
                    </a:lnTo>
                    <a:lnTo>
                      <a:pt x="169" y="163"/>
                    </a:lnTo>
                    <a:lnTo>
                      <a:pt x="162" y="175"/>
                    </a:lnTo>
                    <a:lnTo>
                      <a:pt x="156" y="186"/>
                    </a:lnTo>
                    <a:lnTo>
                      <a:pt x="146" y="196"/>
                    </a:lnTo>
                    <a:lnTo>
                      <a:pt x="139" y="207"/>
                    </a:lnTo>
                    <a:lnTo>
                      <a:pt x="131" y="218"/>
                    </a:lnTo>
                    <a:lnTo>
                      <a:pt x="124" y="230"/>
                    </a:lnTo>
                    <a:lnTo>
                      <a:pt x="116" y="241"/>
                    </a:lnTo>
                    <a:lnTo>
                      <a:pt x="108" y="253"/>
                    </a:lnTo>
                    <a:lnTo>
                      <a:pt x="101" y="266"/>
                    </a:lnTo>
                    <a:lnTo>
                      <a:pt x="95" y="279"/>
                    </a:lnTo>
                    <a:lnTo>
                      <a:pt x="87" y="291"/>
                    </a:lnTo>
                    <a:lnTo>
                      <a:pt x="80" y="304"/>
                    </a:lnTo>
                    <a:lnTo>
                      <a:pt x="72" y="317"/>
                    </a:lnTo>
                    <a:lnTo>
                      <a:pt x="67" y="331"/>
                    </a:lnTo>
                    <a:lnTo>
                      <a:pt x="59" y="344"/>
                    </a:lnTo>
                    <a:lnTo>
                      <a:pt x="53" y="357"/>
                    </a:lnTo>
                    <a:lnTo>
                      <a:pt x="49" y="371"/>
                    </a:lnTo>
                    <a:lnTo>
                      <a:pt x="44" y="386"/>
                    </a:lnTo>
                    <a:lnTo>
                      <a:pt x="38" y="399"/>
                    </a:lnTo>
                    <a:lnTo>
                      <a:pt x="32" y="412"/>
                    </a:lnTo>
                    <a:lnTo>
                      <a:pt x="29" y="428"/>
                    </a:lnTo>
                    <a:lnTo>
                      <a:pt x="23" y="441"/>
                    </a:lnTo>
                    <a:lnTo>
                      <a:pt x="19" y="456"/>
                    </a:lnTo>
                    <a:lnTo>
                      <a:pt x="13" y="471"/>
                    </a:lnTo>
                    <a:lnTo>
                      <a:pt x="11" y="487"/>
                    </a:lnTo>
                    <a:lnTo>
                      <a:pt x="10" y="502"/>
                    </a:lnTo>
                    <a:lnTo>
                      <a:pt x="6" y="515"/>
                    </a:lnTo>
                    <a:lnTo>
                      <a:pt x="4" y="530"/>
                    </a:lnTo>
                    <a:lnTo>
                      <a:pt x="0" y="546"/>
                    </a:lnTo>
                    <a:lnTo>
                      <a:pt x="0" y="563"/>
                    </a:lnTo>
                    <a:lnTo>
                      <a:pt x="0" y="578"/>
                    </a:lnTo>
                    <a:lnTo>
                      <a:pt x="0" y="595"/>
                    </a:lnTo>
                    <a:lnTo>
                      <a:pt x="0" y="610"/>
                    </a:lnTo>
                    <a:lnTo>
                      <a:pt x="2" y="625"/>
                    </a:lnTo>
                    <a:lnTo>
                      <a:pt x="2" y="641"/>
                    </a:lnTo>
                    <a:lnTo>
                      <a:pt x="4" y="656"/>
                    </a:lnTo>
                    <a:lnTo>
                      <a:pt x="6" y="669"/>
                    </a:lnTo>
                    <a:lnTo>
                      <a:pt x="10" y="684"/>
                    </a:lnTo>
                    <a:lnTo>
                      <a:pt x="13" y="696"/>
                    </a:lnTo>
                    <a:lnTo>
                      <a:pt x="17" y="707"/>
                    </a:lnTo>
                    <a:lnTo>
                      <a:pt x="21" y="720"/>
                    </a:lnTo>
                    <a:lnTo>
                      <a:pt x="29" y="732"/>
                    </a:lnTo>
                    <a:lnTo>
                      <a:pt x="32" y="743"/>
                    </a:lnTo>
                    <a:lnTo>
                      <a:pt x="40" y="753"/>
                    </a:lnTo>
                    <a:lnTo>
                      <a:pt x="46" y="762"/>
                    </a:lnTo>
                    <a:lnTo>
                      <a:pt x="55" y="774"/>
                    </a:lnTo>
                    <a:lnTo>
                      <a:pt x="63" y="781"/>
                    </a:lnTo>
                    <a:lnTo>
                      <a:pt x="72" y="789"/>
                    </a:lnTo>
                    <a:lnTo>
                      <a:pt x="80" y="797"/>
                    </a:lnTo>
                    <a:lnTo>
                      <a:pt x="91" y="806"/>
                    </a:lnTo>
                    <a:lnTo>
                      <a:pt x="101" y="812"/>
                    </a:lnTo>
                    <a:lnTo>
                      <a:pt x="108" y="817"/>
                    </a:lnTo>
                    <a:lnTo>
                      <a:pt x="120" y="823"/>
                    </a:lnTo>
                    <a:lnTo>
                      <a:pt x="131" y="829"/>
                    </a:lnTo>
                    <a:lnTo>
                      <a:pt x="141" y="833"/>
                    </a:lnTo>
                    <a:lnTo>
                      <a:pt x="154" y="838"/>
                    </a:lnTo>
                    <a:lnTo>
                      <a:pt x="164" y="842"/>
                    </a:lnTo>
                    <a:lnTo>
                      <a:pt x="177" y="846"/>
                    </a:lnTo>
                    <a:lnTo>
                      <a:pt x="188" y="848"/>
                    </a:lnTo>
                    <a:lnTo>
                      <a:pt x="200" y="850"/>
                    </a:lnTo>
                    <a:lnTo>
                      <a:pt x="211" y="852"/>
                    </a:lnTo>
                    <a:lnTo>
                      <a:pt x="226" y="854"/>
                    </a:lnTo>
                    <a:lnTo>
                      <a:pt x="238" y="854"/>
                    </a:lnTo>
                    <a:lnTo>
                      <a:pt x="249" y="855"/>
                    </a:lnTo>
                    <a:lnTo>
                      <a:pt x="262" y="855"/>
                    </a:lnTo>
                    <a:lnTo>
                      <a:pt x="276" y="857"/>
                    </a:lnTo>
                    <a:lnTo>
                      <a:pt x="287" y="855"/>
                    </a:lnTo>
                    <a:lnTo>
                      <a:pt x="299" y="854"/>
                    </a:lnTo>
                    <a:lnTo>
                      <a:pt x="312" y="854"/>
                    </a:lnTo>
                    <a:lnTo>
                      <a:pt x="323" y="852"/>
                    </a:lnTo>
                    <a:lnTo>
                      <a:pt x="337" y="848"/>
                    </a:lnTo>
                    <a:lnTo>
                      <a:pt x="348" y="846"/>
                    </a:lnTo>
                    <a:lnTo>
                      <a:pt x="359" y="842"/>
                    </a:lnTo>
                    <a:lnTo>
                      <a:pt x="373" y="838"/>
                    </a:lnTo>
                    <a:lnTo>
                      <a:pt x="382" y="833"/>
                    </a:lnTo>
                    <a:lnTo>
                      <a:pt x="395" y="829"/>
                    </a:lnTo>
                    <a:lnTo>
                      <a:pt x="405" y="825"/>
                    </a:lnTo>
                    <a:lnTo>
                      <a:pt x="416" y="819"/>
                    </a:lnTo>
                    <a:lnTo>
                      <a:pt x="428" y="814"/>
                    </a:lnTo>
                    <a:lnTo>
                      <a:pt x="439" y="808"/>
                    </a:lnTo>
                    <a:lnTo>
                      <a:pt x="449" y="802"/>
                    </a:lnTo>
                    <a:lnTo>
                      <a:pt x="460" y="795"/>
                    </a:lnTo>
                    <a:lnTo>
                      <a:pt x="468" y="787"/>
                    </a:lnTo>
                    <a:lnTo>
                      <a:pt x="475" y="779"/>
                    </a:lnTo>
                    <a:lnTo>
                      <a:pt x="485" y="770"/>
                    </a:lnTo>
                    <a:lnTo>
                      <a:pt x="494" y="762"/>
                    </a:lnTo>
                    <a:lnTo>
                      <a:pt x="500" y="751"/>
                    </a:lnTo>
                    <a:lnTo>
                      <a:pt x="508" y="743"/>
                    </a:lnTo>
                    <a:lnTo>
                      <a:pt x="515" y="734"/>
                    </a:lnTo>
                    <a:lnTo>
                      <a:pt x="523" y="724"/>
                    </a:lnTo>
                    <a:lnTo>
                      <a:pt x="527" y="713"/>
                    </a:lnTo>
                    <a:lnTo>
                      <a:pt x="532" y="701"/>
                    </a:lnTo>
                    <a:lnTo>
                      <a:pt x="536" y="692"/>
                    </a:lnTo>
                    <a:lnTo>
                      <a:pt x="540" y="681"/>
                    </a:lnTo>
                    <a:lnTo>
                      <a:pt x="544" y="669"/>
                    </a:lnTo>
                    <a:lnTo>
                      <a:pt x="548" y="656"/>
                    </a:lnTo>
                    <a:lnTo>
                      <a:pt x="548" y="644"/>
                    </a:lnTo>
                    <a:lnTo>
                      <a:pt x="551" y="633"/>
                    </a:lnTo>
                    <a:lnTo>
                      <a:pt x="549" y="620"/>
                    </a:lnTo>
                    <a:lnTo>
                      <a:pt x="549" y="606"/>
                    </a:lnTo>
                    <a:lnTo>
                      <a:pt x="549" y="593"/>
                    </a:lnTo>
                    <a:lnTo>
                      <a:pt x="549" y="580"/>
                    </a:lnTo>
                    <a:lnTo>
                      <a:pt x="548" y="566"/>
                    </a:lnTo>
                    <a:lnTo>
                      <a:pt x="548" y="553"/>
                    </a:lnTo>
                    <a:lnTo>
                      <a:pt x="546" y="538"/>
                    </a:lnTo>
                    <a:lnTo>
                      <a:pt x="546" y="527"/>
                    </a:lnTo>
                    <a:lnTo>
                      <a:pt x="542" y="513"/>
                    </a:lnTo>
                    <a:lnTo>
                      <a:pt x="540" y="500"/>
                    </a:lnTo>
                    <a:lnTo>
                      <a:pt x="536" y="487"/>
                    </a:lnTo>
                    <a:lnTo>
                      <a:pt x="534" y="471"/>
                    </a:lnTo>
                    <a:lnTo>
                      <a:pt x="530" y="458"/>
                    </a:lnTo>
                    <a:lnTo>
                      <a:pt x="529" y="445"/>
                    </a:lnTo>
                    <a:lnTo>
                      <a:pt x="525" y="431"/>
                    </a:lnTo>
                    <a:lnTo>
                      <a:pt x="523" y="418"/>
                    </a:lnTo>
                    <a:lnTo>
                      <a:pt x="519" y="405"/>
                    </a:lnTo>
                    <a:lnTo>
                      <a:pt x="513" y="390"/>
                    </a:lnTo>
                    <a:lnTo>
                      <a:pt x="510" y="376"/>
                    </a:lnTo>
                    <a:lnTo>
                      <a:pt x="504" y="363"/>
                    </a:lnTo>
                    <a:lnTo>
                      <a:pt x="498" y="350"/>
                    </a:lnTo>
                    <a:lnTo>
                      <a:pt x="494" y="336"/>
                    </a:lnTo>
                    <a:lnTo>
                      <a:pt x="491" y="323"/>
                    </a:lnTo>
                    <a:lnTo>
                      <a:pt x="485" y="310"/>
                    </a:lnTo>
                    <a:lnTo>
                      <a:pt x="479" y="296"/>
                    </a:lnTo>
                    <a:lnTo>
                      <a:pt x="475" y="283"/>
                    </a:lnTo>
                    <a:lnTo>
                      <a:pt x="468" y="272"/>
                    </a:lnTo>
                    <a:lnTo>
                      <a:pt x="464" y="258"/>
                    </a:lnTo>
                    <a:lnTo>
                      <a:pt x="458" y="245"/>
                    </a:lnTo>
                    <a:lnTo>
                      <a:pt x="453" y="236"/>
                    </a:lnTo>
                    <a:lnTo>
                      <a:pt x="449" y="222"/>
                    </a:lnTo>
                    <a:lnTo>
                      <a:pt x="445" y="213"/>
                    </a:lnTo>
                    <a:lnTo>
                      <a:pt x="439" y="199"/>
                    </a:lnTo>
                    <a:lnTo>
                      <a:pt x="432" y="188"/>
                    </a:lnTo>
                    <a:lnTo>
                      <a:pt x="426" y="177"/>
                    </a:lnTo>
                    <a:lnTo>
                      <a:pt x="422" y="167"/>
                    </a:lnTo>
                    <a:lnTo>
                      <a:pt x="416" y="154"/>
                    </a:lnTo>
                    <a:lnTo>
                      <a:pt x="409" y="144"/>
                    </a:lnTo>
                    <a:lnTo>
                      <a:pt x="403" y="135"/>
                    </a:lnTo>
                    <a:lnTo>
                      <a:pt x="399" y="125"/>
                    </a:lnTo>
                    <a:lnTo>
                      <a:pt x="394" y="116"/>
                    </a:lnTo>
                    <a:lnTo>
                      <a:pt x="388" y="104"/>
                    </a:lnTo>
                    <a:lnTo>
                      <a:pt x="382" y="95"/>
                    </a:lnTo>
                    <a:lnTo>
                      <a:pt x="378" y="89"/>
                    </a:lnTo>
                    <a:lnTo>
                      <a:pt x="373" y="80"/>
                    </a:lnTo>
                    <a:lnTo>
                      <a:pt x="369" y="72"/>
                    </a:lnTo>
                    <a:lnTo>
                      <a:pt x="365" y="64"/>
                    </a:lnTo>
                    <a:lnTo>
                      <a:pt x="361" y="59"/>
                    </a:lnTo>
                    <a:lnTo>
                      <a:pt x="352" y="44"/>
                    </a:lnTo>
                    <a:lnTo>
                      <a:pt x="346" y="30"/>
                    </a:lnTo>
                    <a:lnTo>
                      <a:pt x="338" y="23"/>
                    </a:lnTo>
                    <a:lnTo>
                      <a:pt x="335" y="15"/>
                    </a:lnTo>
                    <a:lnTo>
                      <a:pt x="327" y="2"/>
                    </a:lnTo>
                    <a:lnTo>
                      <a:pt x="325" y="0"/>
                    </a:lnTo>
                    <a:lnTo>
                      <a:pt x="3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28" name="Freeform 29"/>
              <p:cNvSpPr>
                <a:spLocks/>
              </p:cNvSpPr>
              <p:nvPr/>
            </p:nvSpPr>
            <p:spPr bwMode="auto">
              <a:xfrm>
                <a:off x="3688" y="2964"/>
                <a:ext cx="234" cy="376"/>
              </a:xfrm>
              <a:custGeom>
                <a:avLst/>
                <a:gdLst>
                  <a:gd name="T0" fmla="*/ 262 w 468"/>
                  <a:gd name="T1" fmla="*/ 11 h 751"/>
                  <a:gd name="T2" fmla="*/ 239 w 468"/>
                  <a:gd name="T3" fmla="*/ 32 h 751"/>
                  <a:gd name="T4" fmla="*/ 207 w 468"/>
                  <a:gd name="T5" fmla="*/ 66 h 751"/>
                  <a:gd name="T6" fmla="*/ 177 w 468"/>
                  <a:gd name="T7" fmla="*/ 100 h 751"/>
                  <a:gd name="T8" fmla="*/ 158 w 468"/>
                  <a:gd name="T9" fmla="*/ 127 h 751"/>
                  <a:gd name="T10" fmla="*/ 137 w 468"/>
                  <a:gd name="T11" fmla="*/ 152 h 751"/>
                  <a:gd name="T12" fmla="*/ 120 w 468"/>
                  <a:gd name="T13" fmla="*/ 182 h 751"/>
                  <a:gd name="T14" fmla="*/ 97 w 468"/>
                  <a:gd name="T15" fmla="*/ 211 h 751"/>
                  <a:gd name="T16" fmla="*/ 82 w 468"/>
                  <a:gd name="T17" fmla="*/ 243 h 751"/>
                  <a:gd name="T18" fmla="*/ 61 w 468"/>
                  <a:gd name="T19" fmla="*/ 277 h 751"/>
                  <a:gd name="T20" fmla="*/ 45 w 468"/>
                  <a:gd name="T21" fmla="*/ 311 h 751"/>
                  <a:gd name="T22" fmla="*/ 30 w 468"/>
                  <a:gd name="T23" fmla="*/ 348 h 751"/>
                  <a:gd name="T24" fmla="*/ 19 w 468"/>
                  <a:gd name="T25" fmla="*/ 386 h 751"/>
                  <a:gd name="T26" fmla="*/ 9 w 468"/>
                  <a:gd name="T27" fmla="*/ 426 h 751"/>
                  <a:gd name="T28" fmla="*/ 2 w 468"/>
                  <a:gd name="T29" fmla="*/ 464 h 751"/>
                  <a:gd name="T30" fmla="*/ 0 w 468"/>
                  <a:gd name="T31" fmla="*/ 505 h 751"/>
                  <a:gd name="T32" fmla="*/ 2 w 468"/>
                  <a:gd name="T33" fmla="*/ 547 h 751"/>
                  <a:gd name="T34" fmla="*/ 4 w 468"/>
                  <a:gd name="T35" fmla="*/ 585 h 751"/>
                  <a:gd name="T36" fmla="*/ 13 w 468"/>
                  <a:gd name="T37" fmla="*/ 618 h 751"/>
                  <a:gd name="T38" fmla="*/ 28 w 468"/>
                  <a:gd name="T39" fmla="*/ 648 h 751"/>
                  <a:gd name="T40" fmla="*/ 45 w 468"/>
                  <a:gd name="T41" fmla="*/ 677 h 751"/>
                  <a:gd name="T42" fmla="*/ 66 w 468"/>
                  <a:gd name="T43" fmla="*/ 697 h 751"/>
                  <a:gd name="T44" fmla="*/ 91 w 468"/>
                  <a:gd name="T45" fmla="*/ 716 h 751"/>
                  <a:gd name="T46" fmla="*/ 120 w 468"/>
                  <a:gd name="T47" fmla="*/ 728 h 751"/>
                  <a:gd name="T48" fmla="*/ 148 w 468"/>
                  <a:gd name="T49" fmla="*/ 741 h 751"/>
                  <a:gd name="T50" fmla="*/ 179 w 468"/>
                  <a:gd name="T51" fmla="*/ 745 h 751"/>
                  <a:gd name="T52" fmla="*/ 211 w 468"/>
                  <a:gd name="T53" fmla="*/ 749 h 751"/>
                  <a:gd name="T54" fmla="*/ 243 w 468"/>
                  <a:gd name="T55" fmla="*/ 749 h 751"/>
                  <a:gd name="T56" fmla="*/ 274 w 468"/>
                  <a:gd name="T57" fmla="*/ 745 h 751"/>
                  <a:gd name="T58" fmla="*/ 304 w 468"/>
                  <a:gd name="T59" fmla="*/ 736 h 751"/>
                  <a:gd name="T60" fmla="*/ 334 w 468"/>
                  <a:gd name="T61" fmla="*/ 726 h 751"/>
                  <a:gd name="T62" fmla="*/ 361 w 468"/>
                  <a:gd name="T63" fmla="*/ 711 h 751"/>
                  <a:gd name="T64" fmla="*/ 390 w 468"/>
                  <a:gd name="T65" fmla="*/ 696 h 751"/>
                  <a:gd name="T66" fmla="*/ 430 w 468"/>
                  <a:gd name="T67" fmla="*/ 650 h 751"/>
                  <a:gd name="T68" fmla="*/ 449 w 468"/>
                  <a:gd name="T69" fmla="*/ 616 h 751"/>
                  <a:gd name="T70" fmla="*/ 460 w 468"/>
                  <a:gd name="T71" fmla="*/ 587 h 751"/>
                  <a:gd name="T72" fmla="*/ 468 w 468"/>
                  <a:gd name="T73" fmla="*/ 555 h 751"/>
                  <a:gd name="T74" fmla="*/ 466 w 468"/>
                  <a:gd name="T75" fmla="*/ 519 h 751"/>
                  <a:gd name="T76" fmla="*/ 462 w 468"/>
                  <a:gd name="T77" fmla="*/ 485 h 751"/>
                  <a:gd name="T78" fmla="*/ 458 w 468"/>
                  <a:gd name="T79" fmla="*/ 446 h 751"/>
                  <a:gd name="T80" fmla="*/ 454 w 468"/>
                  <a:gd name="T81" fmla="*/ 412 h 751"/>
                  <a:gd name="T82" fmla="*/ 445 w 468"/>
                  <a:gd name="T83" fmla="*/ 376 h 751"/>
                  <a:gd name="T84" fmla="*/ 435 w 468"/>
                  <a:gd name="T85" fmla="*/ 342 h 751"/>
                  <a:gd name="T86" fmla="*/ 424 w 468"/>
                  <a:gd name="T87" fmla="*/ 306 h 751"/>
                  <a:gd name="T88" fmla="*/ 411 w 468"/>
                  <a:gd name="T89" fmla="*/ 272 h 751"/>
                  <a:gd name="T90" fmla="*/ 397 w 468"/>
                  <a:gd name="T91" fmla="*/ 237 h 751"/>
                  <a:gd name="T92" fmla="*/ 384 w 468"/>
                  <a:gd name="T93" fmla="*/ 205 h 751"/>
                  <a:gd name="T94" fmla="*/ 371 w 468"/>
                  <a:gd name="T95" fmla="*/ 175 h 751"/>
                  <a:gd name="T96" fmla="*/ 357 w 468"/>
                  <a:gd name="T97" fmla="*/ 144 h 751"/>
                  <a:gd name="T98" fmla="*/ 344 w 468"/>
                  <a:gd name="T99" fmla="*/ 118 h 751"/>
                  <a:gd name="T100" fmla="*/ 331 w 468"/>
                  <a:gd name="T101" fmla="*/ 93 h 751"/>
                  <a:gd name="T102" fmla="*/ 314 w 468"/>
                  <a:gd name="T103" fmla="*/ 64 h 751"/>
                  <a:gd name="T104" fmla="*/ 293 w 468"/>
                  <a:gd name="T105" fmla="*/ 28 h 751"/>
                  <a:gd name="T106" fmla="*/ 277 w 468"/>
                  <a:gd name="T107" fmla="*/ 3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751">
                    <a:moveTo>
                      <a:pt x="276" y="0"/>
                    </a:moveTo>
                    <a:lnTo>
                      <a:pt x="272" y="2"/>
                    </a:lnTo>
                    <a:lnTo>
                      <a:pt x="262" y="11"/>
                    </a:lnTo>
                    <a:lnTo>
                      <a:pt x="255" y="15"/>
                    </a:lnTo>
                    <a:lnTo>
                      <a:pt x="249" y="24"/>
                    </a:lnTo>
                    <a:lnTo>
                      <a:pt x="239" y="32"/>
                    </a:lnTo>
                    <a:lnTo>
                      <a:pt x="230" y="43"/>
                    </a:lnTo>
                    <a:lnTo>
                      <a:pt x="218" y="53"/>
                    </a:lnTo>
                    <a:lnTo>
                      <a:pt x="207" y="66"/>
                    </a:lnTo>
                    <a:lnTo>
                      <a:pt x="196" y="80"/>
                    </a:lnTo>
                    <a:lnTo>
                      <a:pt x="184" y="95"/>
                    </a:lnTo>
                    <a:lnTo>
                      <a:pt x="177" y="100"/>
                    </a:lnTo>
                    <a:lnTo>
                      <a:pt x="169" y="108"/>
                    </a:lnTo>
                    <a:lnTo>
                      <a:pt x="161" y="118"/>
                    </a:lnTo>
                    <a:lnTo>
                      <a:pt x="158" y="127"/>
                    </a:lnTo>
                    <a:lnTo>
                      <a:pt x="150" y="135"/>
                    </a:lnTo>
                    <a:lnTo>
                      <a:pt x="144" y="144"/>
                    </a:lnTo>
                    <a:lnTo>
                      <a:pt x="137" y="152"/>
                    </a:lnTo>
                    <a:lnTo>
                      <a:pt x="133" y="163"/>
                    </a:lnTo>
                    <a:lnTo>
                      <a:pt x="125" y="173"/>
                    </a:lnTo>
                    <a:lnTo>
                      <a:pt x="120" y="182"/>
                    </a:lnTo>
                    <a:lnTo>
                      <a:pt x="112" y="190"/>
                    </a:lnTo>
                    <a:lnTo>
                      <a:pt x="104" y="201"/>
                    </a:lnTo>
                    <a:lnTo>
                      <a:pt x="97" y="211"/>
                    </a:lnTo>
                    <a:lnTo>
                      <a:pt x="93" y="220"/>
                    </a:lnTo>
                    <a:lnTo>
                      <a:pt x="85" y="232"/>
                    </a:lnTo>
                    <a:lnTo>
                      <a:pt x="82" y="243"/>
                    </a:lnTo>
                    <a:lnTo>
                      <a:pt x="74" y="254"/>
                    </a:lnTo>
                    <a:lnTo>
                      <a:pt x="66" y="266"/>
                    </a:lnTo>
                    <a:lnTo>
                      <a:pt x="61" y="277"/>
                    </a:lnTo>
                    <a:lnTo>
                      <a:pt x="57" y="289"/>
                    </a:lnTo>
                    <a:lnTo>
                      <a:pt x="51" y="300"/>
                    </a:lnTo>
                    <a:lnTo>
                      <a:pt x="45" y="311"/>
                    </a:lnTo>
                    <a:lnTo>
                      <a:pt x="42" y="323"/>
                    </a:lnTo>
                    <a:lnTo>
                      <a:pt x="38" y="336"/>
                    </a:lnTo>
                    <a:lnTo>
                      <a:pt x="30" y="348"/>
                    </a:lnTo>
                    <a:lnTo>
                      <a:pt x="26" y="359"/>
                    </a:lnTo>
                    <a:lnTo>
                      <a:pt x="23" y="372"/>
                    </a:lnTo>
                    <a:lnTo>
                      <a:pt x="19" y="386"/>
                    </a:lnTo>
                    <a:lnTo>
                      <a:pt x="15" y="397"/>
                    </a:lnTo>
                    <a:lnTo>
                      <a:pt x="11" y="410"/>
                    </a:lnTo>
                    <a:lnTo>
                      <a:pt x="9" y="426"/>
                    </a:lnTo>
                    <a:lnTo>
                      <a:pt x="7" y="439"/>
                    </a:lnTo>
                    <a:lnTo>
                      <a:pt x="4" y="450"/>
                    </a:lnTo>
                    <a:lnTo>
                      <a:pt x="2" y="464"/>
                    </a:lnTo>
                    <a:lnTo>
                      <a:pt x="0" y="477"/>
                    </a:lnTo>
                    <a:lnTo>
                      <a:pt x="0" y="492"/>
                    </a:lnTo>
                    <a:lnTo>
                      <a:pt x="0" y="505"/>
                    </a:lnTo>
                    <a:lnTo>
                      <a:pt x="0" y="519"/>
                    </a:lnTo>
                    <a:lnTo>
                      <a:pt x="0" y="532"/>
                    </a:lnTo>
                    <a:lnTo>
                      <a:pt x="2" y="547"/>
                    </a:lnTo>
                    <a:lnTo>
                      <a:pt x="2" y="559"/>
                    </a:lnTo>
                    <a:lnTo>
                      <a:pt x="2" y="572"/>
                    </a:lnTo>
                    <a:lnTo>
                      <a:pt x="4" y="585"/>
                    </a:lnTo>
                    <a:lnTo>
                      <a:pt x="7" y="597"/>
                    </a:lnTo>
                    <a:lnTo>
                      <a:pt x="9" y="608"/>
                    </a:lnTo>
                    <a:lnTo>
                      <a:pt x="13" y="618"/>
                    </a:lnTo>
                    <a:lnTo>
                      <a:pt x="17" y="629"/>
                    </a:lnTo>
                    <a:lnTo>
                      <a:pt x="23" y="640"/>
                    </a:lnTo>
                    <a:lnTo>
                      <a:pt x="28" y="648"/>
                    </a:lnTo>
                    <a:lnTo>
                      <a:pt x="32" y="658"/>
                    </a:lnTo>
                    <a:lnTo>
                      <a:pt x="38" y="667"/>
                    </a:lnTo>
                    <a:lnTo>
                      <a:pt x="45" y="677"/>
                    </a:lnTo>
                    <a:lnTo>
                      <a:pt x="53" y="682"/>
                    </a:lnTo>
                    <a:lnTo>
                      <a:pt x="59" y="690"/>
                    </a:lnTo>
                    <a:lnTo>
                      <a:pt x="66" y="697"/>
                    </a:lnTo>
                    <a:lnTo>
                      <a:pt x="76" y="705"/>
                    </a:lnTo>
                    <a:lnTo>
                      <a:pt x="84" y="711"/>
                    </a:lnTo>
                    <a:lnTo>
                      <a:pt x="91" y="716"/>
                    </a:lnTo>
                    <a:lnTo>
                      <a:pt x="101" y="720"/>
                    </a:lnTo>
                    <a:lnTo>
                      <a:pt x="110" y="726"/>
                    </a:lnTo>
                    <a:lnTo>
                      <a:pt x="120" y="728"/>
                    </a:lnTo>
                    <a:lnTo>
                      <a:pt x="129" y="734"/>
                    </a:lnTo>
                    <a:lnTo>
                      <a:pt x="139" y="736"/>
                    </a:lnTo>
                    <a:lnTo>
                      <a:pt x="148" y="741"/>
                    </a:lnTo>
                    <a:lnTo>
                      <a:pt x="158" y="741"/>
                    </a:lnTo>
                    <a:lnTo>
                      <a:pt x="169" y="743"/>
                    </a:lnTo>
                    <a:lnTo>
                      <a:pt x="179" y="745"/>
                    </a:lnTo>
                    <a:lnTo>
                      <a:pt x="190" y="749"/>
                    </a:lnTo>
                    <a:lnTo>
                      <a:pt x="199" y="749"/>
                    </a:lnTo>
                    <a:lnTo>
                      <a:pt x="211" y="749"/>
                    </a:lnTo>
                    <a:lnTo>
                      <a:pt x="222" y="749"/>
                    </a:lnTo>
                    <a:lnTo>
                      <a:pt x="234" y="751"/>
                    </a:lnTo>
                    <a:lnTo>
                      <a:pt x="243" y="749"/>
                    </a:lnTo>
                    <a:lnTo>
                      <a:pt x="253" y="749"/>
                    </a:lnTo>
                    <a:lnTo>
                      <a:pt x="264" y="747"/>
                    </a:lnTo>
                    <a:lnTo>
                      <a:pt x="274" y="745"/>
                    </a:lnTo>
                    <a:lnTo>
                      <a:pt x="283" y="741"/>
                    </a:lnTo>
                    <a:lnTo>
                      <a:pt x="295" y="739"/>
                    </a:lnTo>
                    <a:lnTo>
                      <a:pt x="304" y="736"/>
                    </a:lnTo>
                    <a:lnTo>
                      <a:pt x="315" y="734"/>
                    </a:lnTo>
                    <a:lnTo>
                      <a:pt x="323" y="730"/>
                    </a:lnTo>
                    <a:lnTo>
                      <a:pt x="334" y="726"/>
                    </a:lnTo>
                    <a:lnTo>
                      <a:pt x="344" y="720"/>
                    </a:lnTo>
                    <a:lnTo>
                      <a:pt x="353" y="716"/>
                    </a:lnTo>
                    <a:lnTo>
                      <a:pt x="361" y="711"/>
                    </a:lnTo>
                    <a:lnTo>
                      <a:pt x="371" y="705"/>
                    </a:lnTo>
                    <a:lnTo>
                      <a:pt x="380" y="699"/>
                    </a:lnTo>
                    <a:lnTo>
                      <a:pt x="390" y="696"/>
                    </a:lnTo>
                    <a:lnTo>
                      <a:pt x="403" y="680"/>
                    </a:lnTo>
                    <a:lnTo>
                      <a:pt x="418" y="667"/>
                    </a:lnTo>
                    <a:lnTo>
                      <a:pt x="430" y="650"/>
                    </a:lnTo>
                    <a:lnTo>
                      <a:pt x="441" y="635"/>
                    </a:lnTo>
                    <a:lnTo>
                      <a:pt x="445" y="623"/>
                    </a:lnTo>
                    <a:lnTo>
                      <a:pt x="449" y="616"/>
                    </a:lnTo>
                    <a:lnTo>
                      <a:pt x="454" y="606"/>
                    </a:lnTo>
                    <a:lnTo>
                      <a:pt x="458" y="597"/>
                    </a:lnTo>
                    <a:lnTo>
                      <a:pt x="460" y="587"/>
                    </a:lnTo>
                    <a:lnTo>
                      <a:pt x="462" y="576"/>
                    </a:lnTo>
                    <a:lnTo>
                      <a:pt x="464" y="564"/>
                    </a:lnTo>
                    <a:lnTo>
                      <a:pt x="468" y="555"/>
                    </a:lnTo>
                    <a:lnTo>
                      <a:pt x="466" y="542"/>
                    </a:lnTo>
                    <a:lnTo>
                      <a:pt x="466" y="530"/>
                    </a:lnTo>
                    <a:lnTo>
                      <a:pt x="466" y="519"/>
                    </a:lnTo>
                    <a:lnTo>
                      <a:pt x="466" y="507"/>
                    </a:lnTo>
                    <a:lnTo>
                      <a:pt x="464" y="496"/>
                    </a:lnTo>
                    <a:lnTo>
                      <a:pt x="462" y="485"/>
                    </a:lnTo>
                    <a:lnTo>
                      <a:pt x="462" y="471"/>
                    </a:lnTo>
                    <a:lnTo>
                      <a:pt x="462" y="462"/>
                    </a:lnTo>
                    <a:lnTo>
                      <a:pt x="458" y="446"/>
                    </a:lnTo>
                    <a:lnTo>
                      <a:pt x="456" y="437"/>
                    </a:lnTo>
                    <a:lnTo>
                      <a:pt x="456" y="424"/>
                    </a:lnTo>
                    <a:lnTo>
                      <a:pt x="454" y="412"/>
                    </a:lnTo>
                    <a:lnTo>
                      <a:pt x="450" y="401"/>
                    </a:lnTo>
                    <a:lnTo>
                      <a:pt x="449" y="388"/>
                    </a:lnTo>
                    <a:lnTo>
                      <a:pt x="445" y="376"/>
                    </a:lnTo>
                    <a:lnTo>
                      <a:pt x="443" y="367"/>
                    </a:lnTo>
                    <a:lnTo>
                      <a:pt x="439" y="351"/>
                    </a:lnTo>
                    <a:lnTo>
                      <a:pt x="435" y="342"/>
                    </a:lnTo>
                    <a:lnTo>
                      <a:pt x="431" y="329"/>
                    </a:lnTo>
                    <a:lnTo>
                      <a:pt x="428" y="317"/>
                    </a:lnTo>
                    <a:lnTo>
                      <a:pt x="424" y="306"/>
                    </a:lnTo>
                    <a:lnTo>
                      <a:pt x="418" y="294"/>
                    </a:lnTo>
                    <a:lnTo>
                      <a:pt x="414" y="283"/>
                    </a:lnTo>
                    <a:lnTo>
                      <a:pt x="411" y="272"/>
                    </a:lnTo>
                    <a:lnTo>
                      <a:pt x="407" y="260"/>
                    </a:lnTo>
                    <a:lnTo>
                      <a:pt x="403" y="249"/>
                    </a:lnTo>
                    <a:lnTo>
                      <a:pt x="397" y="237"/>
                    </a:lnTo>
                    <a:lnTo>
                      <a:pt x="393" y="226"/>
                    </a:lnTo>
                    <a:lnTo>
                      <a:pt x="390" y="216"/>
                    </a:lnTo>
                    <a:lnTo>
                      <a:pt x="384" y="205"/>
                    </a:lnTo>
                    <a:lnTo>
                      <a:pt x="380" y="196"/>
                    </a:lnTo>
                    <a:lnTo>
                      <a:pt x="376" y="186"/>
                    </a:lnTo>
                    <a:lnTo>
                      <a:pt x="371" y="175"/>
                    </a:lnTo>
                    <a:lnTo>
                      <a:pt x="367" y="165"/>
                    </a:lnTo>
                    <a:lnTo>
                      <a:pt x="361" y="154"/>
                    </a:lnTo>
                    <a:lnTo>
                      <a:pt x="357" y="144"/>
                    </a:lnTo>
                    <a:lnTo>
                      <a:pt x="353" y="137"/>
                    </a:lnTo>
                    <a:lnTo>
                      <a:pt x="348" y="127"/>
                    </a:lnTo>
                    <a:lnTo>
                      <a:pt x="344" y="118"/>
                    </a:lnTo>
                    <a:lnTo>
                      <a:pt x="338" y="110"/>
                    </a:lnTo>
                    <a:lnTo>
                      <a:pt x="334" y="100"/>
                    </a:lnTo>
                    <a:lnTo>
                      <a:pt x="331" y="93"/>
                    </a:lnTo>
                    <a:lnTo>
                      <a:pt x="325" y="85"/>
                    </a:lnTo>
                    <a:lnTo>
                      <a:pt x="321" y="78"/>
                    </a:lnTo>
                    <a:lnTo>
                      <a:pt x="314" y="64"/>
                    </a:lnTo>
                    <a:lnTo>
                      <a:pt x="308" y="51"/>
                    </a:lnTo>
                    <a:lnTo>
                      <a:pt x="298" y="38"/>
                    </a:lnTo>
                    <a:lnTo>
                      <a:pt x="293" y="28"/>
                    </a:lnTo>
                    <a:lnTo>
                      <a:pt x="287" y="21"/>
                    </a:lnTo>
                    <a:lnTo>
                      <a:pt x="283" y="13"/>
                    </a:lnTo>
                    <a:lnTo>
                      <a:pt x="277" y="3"/>
                    </a:lnTo>
                    <a:lnTo>
                      <a:pt x="276" y="0"/>
                    </a:lnTo>
                    <a:lnTo>
                      <a:pt x="276" y="0"/>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30" name="Freeform 31"/>
              <p:cNvSpPr>
                <a:spLocks/>
              </p:cNvSpPr>
              <p:nvPr/>
            </p:nvSpPr>
            <p:spPr bwMode="auto">
              <a:xfrm>
                <a:off x="3706" y="2997"/>
                <a:ext cx="159" cy="329"/>
              </a:xfrm>
              <a:custGeom>
                <a:avLst/>
                <a:gdLst>
                  <a:gd name="T0" fmla="*/ 219 w 317"/>
                  <a:gd name="T1" fmla="*/ 0 h 658"/>
                  <a:gd name="T2" fmla="*/ 152 w 317"/>
                  <a:gd name="T3" fmla="*/ 76 h 658"/>
                  <a:gd name="T4" fmla="*/ 93 w 317"/>
                  <a:gd name="T5" fmla="*/ 162 h 658"/>
                  <a:gd name="T6" fmla="*/ 44 w 317"/>
                  <a:gd name="T7" fmla="*/ 261 h 658"/>
                  <a:gd name="T8" fmla="*/ 8 w 317"/>
                  <a:gd name="T9" fmla="*/ 365 h 658"/>
                  <a:gd name="T10" fmla="*/ 0 w 317"/>
                  <a:gd name="T11" fmla="*/ 462 h 658"/>
                  <a:gd name="T12" fmla="*/ 9 w 317"/>
                  <a:gd name="T13" fmla="*/ 548 h 658"/>
                  <a:gd name="T14" fmla="*/ 46 w 317"/>
                  <a:gd name="T15" fmla="*/ 613 h 658"/>
                  <a:gd name="T16" fmla="*/ 112 w 317"/>
                  <a:gd name="T17" fmla="*/ 647 h 658"/>
                  <a:gd name="T18" fmla="*/ 179 w 317"/>
                  <a:gd name="T19" fmla="*/ 658 h 658"/>
                  <a:gd name="T20" fmla="*/ 243 w 317"/>
                  <a:gd name="T21" fmla="*/ 639 h 658"/>
                  <a:gd name="T22" fmla="*/ 289 w 317"/>
                  <a:gd name="T23" fmla="*/ 592 h 658"/>
                  <a:gd name="T24" fmla="*/ 317 w 317"/>
                  <a:gd name="T25" fmla="*/ 489 h 658"/>
                  <a:gd name="T26" fmla="*/ 317 w 317"/>
                  <a:gd name="T27" fmla="*/ 371 h 658"/>
                  <a:gd name="T28" fmla="*/ 295 w 317"/>
                  <a:gd name="T29" fmla="*/ 215 h 658"/>
                  <a:gd name="T30" fmla="*/ 219 w 317"/>
                  <a:gd name="T31" fmla="*/ 0 h 658"/>
                  <a:gd name="T32" fmla="*/ 219 w 317"/>
                  <a:gd name="T33"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7" h="658">
                    <a:moveTo>
                      <a:pt x="219" y="0"/>
                    </a:moveTo>
                    <a:lnTo>
                      <a:pt x="152" y="76"/>
                    </a:lnTo>
                    <a:lnTo>
                      <a:pt x="93" y="162"/>
                    </a:lnTo>
                    <a:lnTo>
                      <a:pt x="44" y="261"/>
                    </a:lnTo>
                    <a:lnTo>
                      <a:pt x="8" y="365"/>
                    </a:lnTo>
                    <a:lnTo>
                      <a:pt x="0" y="462"/>
                    </a:lnTo>
                    <a:lnTo>
                      <a:pt x="9" y="548"/>
                    </a:lnTo>
                    <a:lnTo>
                      <a:pt x="46" y="613"/>
                    </a:lnTo>
                    <a:lnTo>
                      <a:pt x="112" y="647"/>
                    </a:lnTo>
                    <a:lnTo>
                      <a:pt x="179" y="658"/>
                    </a:lnTo>
                    <a:lnTo>
                      <a:pt x="243" y="639"/>
                    </a:lnTo>
                    <a:lnTo>
                      <a:pt x="289" y="592"/>
                    </a:lnTo>
                    <a:lnTo>
                      <a:pt x="317" y="489"/>
                    </a:lnTo>
                    <a:lnTo>
                      <a:pt x="317" y="371"/>
                    </a:lnTo>
                    <a:lnTo>
                      <a:pt x="295" y="215"/>
                    </a:lnTo>
                    <a:lnTo>
                      <a:pt x="219" y="0"/>
                    </a:lnTo>
                    <a:lnTo>
                      <a:pt x="219" y="0"/>
                    </a:lnTo>
                    <a:close/>
                  </a:path>
                </a:pathLst>
              </a:custGeom>
              <a:solidFill>
                <a:srgbClr val="4DB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31" name="Freeform 32"/>
              <p:cNvSpPr>
                <a:spLocks/>
              </p:cNvSpPr>
              <p:nvPr/>
            </p:nvSpPr>
            <p:spPr bwMode="auto">
              <a:xfrm>
                <a:off x="3728" y="3035"/>
                <a:ext cx="115" cy="268"/>
              </a:xfrm>
              <a:custGeom>
                <a:avLst/>
                <a:gdLst>
                  <a:gd name="T0" fmla="*/ 156 w 230"/>
                  <a:gd name="T1" fmla="*/ 0 h 537"/>
                  <a:gd name="T2" fmla="*/ 89 w 230"/>
                  <a:gd name="T3" fmla="*/ 88 h 537"/>
                  <a:gd name="T4" fmla="*/ 45 w 230"/>
                  <a:gd name="T5" fmla="*/ 189 h 537"/>
                  <a:gd name="T6" fmla="*/ 9 w 230"/>
                  <a:gd name="T7" fmla="*/ 287 h 537"/>
                  <a:gd name="T8" fmla="*/ 0 w 230"/>
                  <a:gd name="T9" fmla="*/ 390 h 537"/>
                  <a:gd name="T10" fmla="*/ 11 w 230"/>
                  <a:gd name="T11" fmla="*/ 466 h 537"/>
                  <a:gd name="T12" fmla="*/ 57 w 230"/>
                  <a:gd name="T13" fmla="*/ 519 h 537"/>
                  <a:gd name="T14" fmla="*/ 116 w 230"/>
                  <a:gd name="T15" fmla="*/ 537 h 537"/>
                  <a:gd name="T16" fmla="*/ 175 w 230"/>
                  <a:gd name="T17" fmla="*/ 519 h 537"/>
                  <a:gd name="T18" fmla="*/ 215 w 230"/>
                  <a:gd name="T19" fmla="*/ 449 h 537"/>
                  <a:gd name="T20" fmla="*/ 230 w 230"/>
                  <a:gd name="T21" fmla="*/ 320 h 537"/>
                  <a:gd name="T22" fmla="*/ 222 w 230"/>
                  <a:gd name="T23" fmla="*/ 202 h 537"/>
                  <a:gd name="T24" fmla="*/ 175 w 230"/>
                  <a:gd name="T25" fmla="*/ 44 h 537"/>
                  <a:gd name="T26" fmla="*/ 156 w 230"/>
                  <a:gd name="T27" fmla="*/ 0 h 537"/>
                  <a:gd name="T28" fmla="*/ 156 w 230"/>
                  <a:gd name="T29"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537">
                    <a:moveTo>
                      <a:pt x="156" y="0"/>
                    </a:moveTo>
                    <a:lnTo>
                      <a:pt x="89" y="88"/>
                    </a:lnTo>
                    <a:lnTo>
                      <a:pt x="45" y="189"/>
                    </a:lnTo>
                    <a:lnTo>
                      <a:pt x="9" y="287"/>
                    </a:lnTo>
                    <a:lnTo>
                      <a:pt x="0" y="390"/>
                    </a:lnTo>
                    <a:lnTo>
                      <a:pt x="11" y="466"/>
                    </a:lnTo>
                    <a:lnTo>
                      <a:pt x="57" y="519"/>
                    </a:lnTo>
                    <a:lnTo>
                      <a:pt x="116" y="537"/>
                    </a:lnTo>
                    <a:lnTo>
                      <a:pt x="175" y="519"/>
                    </a:lnTo>
                    <a:lnTo>
                      <a:pt x="215" y="449"/>
                    </a:lnTo>
                    <a:lnTo>
                      <a:pt x="230" y="320"/>
                    </a:lnTo>
                    <a:lnTo>
                      <a:pt x="222" y="202"/>
                    </a:lnTo>
                    <a:lnTo>
                      <a:pt x="175" y="44"/>
                    </a:lnTo>
                    <a:lnTo>
                      <a:pt x="156" y="0"/>
                    </a:lnTo>
                    <a:lnTo>
                      <a:pt x="156" y="0"/>
                    </a:lnTo>
                    <a:close/>
                  </a:path>
                </a:pathLst>
              </a:custGeom>
              <a:solidFill>
                <a:srgbClr val="8CD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32" name="Freeform 33"/>
              <p:cNvSpPr>
                <a:spLocks/>
              </p:cNvSpPr>
              <p:nvPr/>
            </p:nvSpPr>
            <p:spPr bwMode="auto">
              <a:xfrm>
                <a:off x="3802" y="3003"/>
                <a:ext cx="106" cy="339"/>
              </a:xfrm>
              <a:custGeom>
                <a:avLst/>
                <a:gdLst>
                  <a:gd name="T0" fmla="*/ 59 w 213"/>
                  <a:gd name="T1" fmla="*/ 0 h 677"/>
                  <a:gd name="T2" fmla="*/ 97 w 213"/>
                  <a:gd name="T3" fmla="*/ 97 h 677"/>
                  <a:gd name="T4" fmla="*/ 141 w 213"/>
                  <a:gd name="T5" fmla="*/ 239 h 677"/>
                  <a:gd name="T6" fmla="*/ 162 w 213"/>
                  <a:gd name="T7" fmla="*/ 367 h 677"/>
                  <a:gd name="T8" fmla="*/ 158 w 213"/>
                  <a:gd name="T9" fmla="*/ 483 h 677"/>
                  <a:gd name="T10" fmla="*/ 137 w 213"/>
                  <a:gd name="T11" fmla="*/ 583 h 677"/>
                  <a:gd name="T12" fmla="*/ 82 w 213"/>
                  <a:gd name="T13" fmla="*/ 644 h 677"/>
                  <a:gd name="T14" fmla="*/ 0 w 213"/>
                  <a:gd name="T15" fmla="*/ 677 h 677"/>
                  <a:gd name="T16" fmla="*/ 105 w 213"/>
                  <a:gd name="T17" fmla="*/ 661 h 677"/>
                  <a:gd name="T18" fmla="*/ 173 w 213"/>
                  <a:gd name="T19" fmla="*/ 618 h 677"/>
                  <a:gd name="T20" fmla="*/ 203 w 213"/>
                  <a:gd name="T21" fmla="*/ 553 h 677"/>
                  <a:gd name="T22" fmla="*/ 213 w 213"/>
                  <a:gd name="T23" fmla="*/ 467 h 677"/>
                  <a:gd name="T24" fmla="*/ 203 w 213"/>
                  <a:gd name="T25" fmla="*/ 348 h 677"/>
                  <a:gd name="T26" fmla="*/ 177 w 213"/>
                  <a:gd name="T27" fmla="*/ 241 h 677"/>
                  <a:gd name="T28" fmla="*/ 114 w 213"/>
                  <a:gd name="T29" fmla="*/ 83 h 677"/>
                  <a:gd name="T30" fmla="*/ 59 w 213"/>
                  <a:gd name="T31" fmla="*/ 0 h 677"/>
                  <a:gd name="T32" fmla="*/ 59 w 213"/>
                  <a:gd name="T33"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3" h="677">
                    <a:moveTo>
                      <a:pt x="59" y="0"/>
                    </a:moveTo>
                    <a:lnTo>
                      <a:pt x="97" y="97"/>
                    </a:lnTo>
                    <a:lnTo>
                      <a:pt x="141" y="239"/>
                    </a:lnTo>
                    <a:lnTo>
                      <a:pt x="162" y="367"/>
                    </a:lnTo>
                    <a:lnTo>
                      <a:pt x="158" y="483"/>
                    </a:lnTo>
                    <a:lnTo>
                      <a:pt x="137" y="583"/>
                    </a:lnTo>
                    <a:lnTo>
                      <a:pt x="82" y="644"/>
                    </a:lnTo>
                    <a:lnTo>
                      <a:pt x="0" y="677"/>
                    </a:lnTo>
                    <a:lnTo>
                      <a:pt x="105" y="661"/>
                    </a:lnTo>
                    <a:lnTo>
                      <a:pt x="173" y="618"/>
                    </a:lnTo>
                    <a:lnTo>
                      <a:pt x="203" y="553"/>
                    </a:lnTo>
                    <a:lnTo>
                      <a:pt x="213" y="467"/>
                    </a:lnTo>
                    <a:lnTo>
                      <a:pt x="203" y="348"/>
                    </a:lnTo>
                    <a:lnTo>
                      <a:pt x="177" y="241"/>
                    </a:lnTo>
                    <a:lnTo>
                      <a:pt x="114" y="83"/>
                    </a:lnTo>
                    <a:lnTo>
                      <a:pt x="59" y="0"/>
                    </a:lnTo>
                    <a:lnTo>
                      <a:pt x="59"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33" name="Freeform 34"/>
              <p:cNvSpPr>
                <a:spLocks/>
              </p:cNvSpPr>
              <p:nvPr/>
            </p:nvSpPr>
            <p:spPr bwMode="auto">
              <a:xfrm>
                <a:off x="3747" y="3085"/>
                <a:ext cx="63" cy="192"/>
              </a:xfrm>
              <a:custGeom>
                <a:avLst/>
                <a:gdLst>
                  <a:gd name="T0" fmla="*/ 89 w 125"/>
                  <a:gd name="T1" fmla="*/ 0 h 384"/>
                  <a:gd name="T2" fmla="*/ 47 w 125"/>
                  <a:gd name="T3" fmla="*/ 76 h 384"/>
                  <a:gd name="T4" fmla="*/ 19 w 125"/>
                  <a:gd name="T5" fmla="*/ 160 h 384"/>
                  <a:gd name="T6" fmla="*/ 0 w 125"/>
                  <a:gd name="T7" fmla="*/ 251 h 384"/>
                  <a:gd name="T8" fmla="*/ 0 w 125"/>
                  <a:gd name="T9" fmla="*/ 320 h 384"/>
                  <a:gd name="T10" fmla="*/ 21 w 125"/>
                  <a:gd name="T11" fmla="*/ 371 h 384"/>
                  <a:gd name="T12" fmla="*/ 51 w 125"/>
                  <a:gd name="T13" fmla="*/ 384 h 384"/>
                  <a:gd name="T14" fmla="*/ 87 w 125"/>
                  <a:gd name="T15" fmla="*/ 367 h 384"/>
                  <a:gd name="T16" fmla="*/ 118 w 125"/>
                  <a:gd name="T17" fmla="*/ 308 h 384"/>
                  <a:gd name="T18" fmla="*/ 125 w 125"/>
                  <a:gd name="T19" fmla="*/ 221 h 384"/>
                  <a:gd name="T20" fmla="*/ 121 w 125"/>
                  <a:gd name="T21" fmla="*/ 109 h 384"/>
                  <a:gd name="T22" fmla="*/ 89 w 125"/>
                  <a:gd name="T23" fmla="*/ 0 h 384"/>
                  <a:gd name="T24" fmla="*/ 89 w 125"/>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384">
                    <a:moveTo>
                      <a:pt x="89" y="0"/>
                    </a:moveTo>
                    <a:lnTo>
                      <a:pt x="47" y="76"/>
                    </a:lnTo>
                    <a:lnTo>
                      <a:pt x="19" y="160"/>
                    </a:lnTo>
                    <a:lnTo>
                      <a:pt x="0" y="251"/>
                    </a:lnTo>
                    <a:lnTo>
                      <a:pt x="0" y="320"/>
                    </a:lnTo>
                    <a:lnTo>
                      <a:pt x="21" y="371"/>
                    </a:lnTo>
                    <a:lnTo>
                      <a:pt x="51" y="384"/>
                    </a:lnTo>
                    <a:lnTo>
                      <a:pt x="87" y="367"/>
                    </a:lnTo>
                    <a:lnTo>
                      <a:pt x="118" y="308"/>
                    </a:lnTo>
                    <a:lnTo>
                      <a:pt x="125" y="221"/>
                    </a:lnTo>
                    <a:lnTo>
                      <a:pt x="121" y="109"/>
                    </a:lnTo>
                    <a:lnTo>
                      <a:pt x="89" y="0"/>
                    </a:lnTo>
                    <a:lnTo>
                      <a:pt x="89" y="0"/>
                    </a:lnTo>
                    <a:close/>
                  </a:path>
                </a:pathLst>
              </a:custGeom>
              <a:solidFill>
                <a:srgbClr val="BAE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47" name="Freeform 46"/>
              <p:cNvSpPr>
                <a:spLocks/>
              </p:cNvSpPr>
              <p:nvPr/>
            </p:nvSpPr>
            <p:spPr bwMode="auto">
              <a:xfrm>
                <a:off x="4345" y="2731"/>
                <a:ext cx="136" cy="413"/>
              </a:xfrm>
              <a:custGeom>
                <a:avLst/>
                <a:gdLst>
                  <a:gd name="T0" fmla="*/ 0 w 271"/>
                  <a:gd name="T1" fmla="*/ 0 h 825"/>
                  <a:gd name="T2" fmla="*/ 59 w 271"/>
                  <a:gd name="T3" fmla="*/ 42 h 825"/>
                  <a:gd name="T4" fmla="*/ 112 w 271"/>
                  <a:gd name="T5" fmla="*/ 95 h 825"/>
                  <a:gd name="T6" fmla="*/ 159 w 271"/>
                  <a:gd name="T7" fmla="*/ 160 h 825"/>
                  <a:gd name="T8" fmla="*/ 194 w 271"/>
                  <a:gd name="T9" fmla="*/ 226 h 825"/>
                  <a:gd name="T10" fmla="*/ 220 w 271"/>
                  <a:gd name="T11" fmla="*/ 304 h 825"/>
                  <a:gd name="T12" fmla="*/ 247 w 271"/>
                  <a:gd name="T13" fmla="*/ 422 h 825"/>
                  <a:gd name="T14" fmla="*/ 268 w 271"/>
                  <a:gd name="T15" fmla="*/ 547 h 825"/>
                  <a:gd name="T16" fmla="*/ 271 w 271"/>
                  <a:gd name="T17" fmla="*/ 648 h 825"/>
                  <a:gd name="T18" fmla="*/ 271 w 271"/>
                  <a:gd name="T19" fmla="*/ 741 h 825"/>
                  <a:gd name="T20" fmla="*/ 268 w 271"/>
                  <a:gd name="T21" fmla="*/ 825 h 825"/>
                  <a:gd name="T22" fmla="*/ 252 w 271"/>
                  <a:gd name="T23" fmla="*/ 819 h 825"/>
                  <a:gd name="T24" fmla="*/ 252 w 271"/>
                  <a:gd name="T25" fmla="*/ 726 h 825"/>
                  <a:gd name="T26" fmla="*/ 249 w 271"/>
                  <a:gd name="T27" fmla="*/ 606 h 825"/>
                  <a:gd name="T28" fmla="*/ 237 w 271"/>
                  <a:gd name="T29" fmla="*/ 483 h 825"/>
                  <a:gd name="T30" fmla="*/ 218 w 271"/>
                  <a:gd name="T31" fmla="*/ 372 h 825"/>
                  <a:gd name="T32" fmla="*/ 190 w 271"/>
                  <a:gd name="T33" fmla="*/ 279 h 825"/>
                  <a:gd name="T34" fmla="*/ 161 w 271"/>
                  <a:gd name="T35" fmla="*/ 203 h 825"/>
                  <a:gd name="T36" fmla="*/ 119 w 271"/>
                  <a:gd name="T37" fmla="*/ 133 h 825"/>
                  <a:gd name="T38" fmla="*/ 72 w 271"/>
                  <a:gd name="T39" fmla="*/ 70 h 825"/>
                  <a:gd name="T40" fmla="*/ 28 w 271"/>
                  <a:gd name="T41" fmla="*/ 23 h 825"/>
                  <a:gd name="T42" fmla="*/ 0 w 271"/>
                  <a:gd name="T43" fmla="*/ 0 h 825"/>
                  <a:gd name="T44" fmla="*/ 0 w 271"/>
                  <a:gd name="T4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1" h="825">
                    <a:moveTo>
                      <a:pt x="0" y="0"/>
                    </a:moveTo>
                    <a:lnTo>
                      <a:pt x="59" y="42"/>
                    </a:lnTo>
                    <a:lnTo>
                      <a:pt x="112" y="95"/>
                    </a:lnTo>
                    <a:lnTo>
                      <a:pt x="159" y="160"/>
                    </a:lnTo>
                    <a:lnTo>
                      <a:pt x="194" y="226"/>
                    </a:lnTo>
                    <a:lnTo>
                      <a:pt x="220" y="304"/>
                    </a:lnTo>
                    <a:lnTo>
                      <a:pt x="247" y="422"/>
                    </a:lnTo>
                    <a:lnTo>
                      <a:pt x="268" y="547"/>
                    </a:lnTo>
                    <a:lnTo>
                      <a:pt x="271" y="648"/>
                    </a:lnTo>
                    <a:lnTo>
                      <a:pt x="271" y="741"/>
                    </a:lnTo>
                    <a:lnTo>
                      <a:pt x="268" y="825"/>
                    </a:lnTo>
                    <a:lnTo>
                      <a:pt x="252" y="819"/>
                    </a:lnTo>
                    <a:lnTo>
                      <a:pt x="252" y="726"/>
                    </a:lnTo>
                    <a:lnTo>
                      <a:pt x="249" y="606"/>
                    </a:lnTo>
                    <a:lnTo>
                      <a:pt x="237" y="483"/>
                    </a:lnTo>
                    <a:lnTo>
                      <a:pt x="218" y="372"/>
                    </a:lnTo>
                    <a:lnTo>
                      <a:pt x="190" y="279"/>
                    </a:lnTo>
                    <a:lnTo>
                      <a:pt x="161" y="203"/>
                    </a:lnTo>
                    <a:lnTo>
                      <a:pt x="119" y="133"/>
                    </a:lnTo>
                    <a:lnTo>
                      <a:pt x="72" y="70"/>
                    </a:lnTo>
                    <a:lnTo>
                      <a:pt x="28" y="2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5225" name="Down Arrow Callout 5224"/>
          <p:cNvSpPr/>
          <p:nvPr/>
        </p:nvSpPr>
        <p:spPr>
          <a:xfrm rot="10800000">
            <a:off x="3715756" y="4286231"/>
            <a:ext cx="2819400" cy="1683891"/>
          </a:xfrm>
          <a:prstGeom prst="downArrowCallout">
            <a:avLst/>
          </a:prstGeom>
          <a:gradFill>
            <a:gsLst>
              <a:gs pos="0">
                <a:schemeClr val="accent6">
                  <a:tint val="50000"/>
                  <a:satMod val="300000"/>
                </a:schemeClr>
              </a:gs>
              <a:gs pos="35000">
                <a:schemeClr val="accent6">
                  <a:tint val="37000"/>
                  <a:satMod val="300000"/>
                </a:schemeClr>
              </a:gs>
              <a:gs pos="100000">
                <a:schemeClr val="accent6"/>
              </a:gs>
            </a:gsLst>
          </a:gradFill>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62" name="Group 161"/>
          <p:cNvGrpSpPr>
            <a:grpSpLocks noChangeAspect="1"/>
          </p:cNvGrpSpPr>
          <p:nvPr/>
        </p:nvGrpSpPr>
        <p:grpSpPr>
          <a:xfrm>
            <a:off x="3607710" y="4526994"/>
            <a:ext cx="1119045" cy="1522497"/>
            <a:chOff x="381000" y="728737"/>
            <a:chExt cx="3690729" cy="5021357"/>
          </a:xfrm>
        </p:grpSpPr>
        <p:grpSp>
          <p:nvGrpSpPr>
            <p:cNvPr id="163" name="Group 162"/>
            <p:cNvGrpSpPr>
              <a:grpSpLocks noChangeAspect="1"/>
            </p:cNvGrpSpPr>
            <p:nvPr/>
          </p:nvGrpSpPr>
          <p:grpSpPr bwMode="auto">
            <a:xfrm>
              <a:off x="381000" y="728737"/>
              <a:ext cx="3690729" cy="5021357"/>
              <a:chOff x="346" y="2208"/>
              <a:chExt cx="1201" cy="1634"/>
            </a:xfrm>
          </p:grpSpPr>
          <p:sp>
            <p:nvSpPr>
              <p:cNvPr id="165"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6" name="Freeform 165"/>
              <p:cNvSpPr>
                <a:spLocks/>
              </p:cNvSpPr>
              <p:nvPr/>
            </p:nvSpPr>
            <p:spPr bwMode="auto">
              <a:xfrm>
                <a:off x="707" y="2420"/>
                <a:ext cx="420" cy="373"/>
              </a:xfrm>
              <a:custGeom>
                <a:avLst/>
                <a:gdLst>
                  <a:gd name="T0" fmla="*/ 397 w 420"/>
                  <a:gd name="T1" fmla="*/ 70 h 373"/>
                  <a:gd name="T2" fmla="*/ 346 w 420"/>
                  <a:gd name="T3" fmla="*/ 71 h 373"/>
                  <a:gd name="T4" fmla="*/ 323 w 420"/>
                  <a:gd name="T5" fmla="*/ 47 h 373"/>
                  <a:gd name="T6" fmla="*/ 295 w 420"/>
                  <a:gd name="T7" fmla="*/ 27 h 373"/>
                  <a:gd name="T8" fmla="*/ 262 w 420"/>
                  <a:gd name="T9" fmla="*/ 12 h 373"/>
                  <a:gd name="T10" fmla="*/ 242 w 420"/>
                  <a:gd name="T11" fmla="*/ 89 h 373"/>
                  <a:gd name="T12" fmla="*/ 252 w 420"/>
                  <a:gd name="T13" fmla="*/ 91 h 373"/>
                  <a:gd name="T14" fmla="*/ 260 w 420"/>
                  <a:gd name="T15" fmla="*/ 99 h 373"/>
                  <a:gd name="T16" fmla="*/ 265 w 420"/>
                  <a:gd name="T17" fmla="*/ 119 h 373"/>
                  <a:gd name="T18" fmla="*/ 254 w 420"/>
                  <a:gd name="T19" fmla="*/ 137 h 373"/>
                  <a:gd name="T20" fmla="*/ 234 w 420"/>
                  <a:gd name="T21" fmla="*/ 142 h 373"/>
                  <a:gd name="T22" fmla="*/ 216 w 420"/>
                  <a:gd name="T23" fmla="*/ 132 h 373"/>
                  <a:gd name="T24" fmla="*/ 211 w 420"/>
                  <a:gd name="T25" fmla="*/ 112 h 373"/>
                  <a:gd name="T26" fmla="*/ 221 w 420"/>
                  <a:gd name="T27" fmla="*/ 94 h 373"/>
                  <a:gd name="T28" fmla="*/ 230 w 420"/>
                  <a:gd name="T29" fmla="*/ 89 h 373"/>
                  <a:gd name="T30" fmla="*/ 240 w 420"/>
                  <a:gd name="T31" fmla="*/ 89 h 373"/>
                  <a:gd name="T32" fmla="*/ 224 w 420"/>
                  <a:gd name="T33" fmla="*/ 2 h 373"/>
                  <a:gd name="T34" fmla="*/ 201 w 420"/>
                  <a:gd name="T35" fmla="*/ 0 h 373"/>
                  <a:gd name="T36" fmla="*/ 176 w 420"/>
                  <a:gd name="T37" fmla="*/ 0 h 373"/>
                  <a:gd name="T38" fmla="*/ 153 w 420"/>
                  <a:gd name="T39" fmla="*/ 4 h 373"/>
                  <a:gd name="T40" fmla="*/ 105 w 420"/>
                  <a:gd name="T41" fmla="*/ 22 h 373"/>
                  <a:gd name="T42" fmla="*/ 46 w 420"/>
                  <a:gd name="T43" fmla="*/ 68 h 373"/>
                  <a:gd name="T44" fmla="*/ 10 w 420"/>
                  <a:gd name="T45" fmla="*/ 131 h 373"/>
                  <a:gd name="T46" fmla="*/ 0 w 420"/>
                  <a:gd name="T47" fmla="*/ 201 h 373"/>
                  <a:gd name="T48" fmla="*/ 20 w 420"/>
                  <a:gd name="T49" fmla="*/ 276 h 373"/>
                  <a:gd name="T50" fmla="*/ 66 w 420"/>
                  <a:gd name="T51" fmla="*/ 332 h 373"/>
                  <a:gd name="T52" fmla="*/ 130 w 420"/>
                  <a:gd name="T53" fmla="*/ 366 h 373"/>
                  <a:gd name="T54" fmla="*/ 204 w 420"/>
                  <a:gd name="T55" fmla="*/ 373 h 373"/>
                  <a:gd name="T56" fmla="*/ 263 w 420"/>
                  <a:gd name="T57" fmla="*/ 360 h 373"/>
                  <a:gd name="T58" fmla="*/ 298 w 420"/>
                  <a:gd name="T59" fmla="*/ 341 h 373"/>
                  <a:gd name="T60" fmla="*/ 328 w 420"/>
                  <a:gd name="T61" fmla="*/ 318 h 373"/>
                  <a:gd name="T62" fmla="*/ 352 w 420"/>
                  <a:gd name="T63" fmla="*/ 289 h 373"/>
                  <a:gd name="T64" fmla="*/ 356 w 420"/>
                  <a:gd name="T65" fmla="*/ 276 h 373"/>
                  <a:gd name="T66" fmla="*/ 341 w 420"/>
                  <a:gd name="T67" fmla="*/ 281 h 373"/>
                  <a:gd name="T68" fmla="*/ 326 w 420"/>
                  <a:gd name="T69" fmla="*/ 284 h 373"/>
                  <a:gd name="T70" fmla="*/ 311 w 420"/>
                  <a:gd name="T71" fmla="*/ 284 h 373"/>
                  <a:gd name="T72" fmla="*/ 278 w 420"/>
                  <a:gd name="T73" fmla="*/ 281 h 373"/>
                  <a:gd name="T74" fmla="*/ 235 w 420"/>
                  <a:gd name="T75" fmla="*/ 261 h 373"/>
                  <a:gd name="T76" fmla="*/ 206 w 420"/>
                  <a:gd name="T77" fmla="*/ 238 h 373"/>
                  <a:gd name="T78" fmla="*/ 191 w 420"/>
                  <a:gd name="T79" fmla="*/ 218 h 373"/>
                  <a:gd name="T80" fmla="*/ 184 w 420"/>
                  <a:gd name="T81" fmla="*/ 210 h 373"/>
                  <a:gd name="T82" fmla="*/ 188 w 420"/>
                  <a:gd name="T83" fmla="*/ 200 h 373"/>
                  <a:gd name="T84" fmla="*/ 196 w 420"/>
                  <a:gd name="T85" fmla="*/ 192 h 373"/>
                  <a:gd name="T86" fmla="*/ 207 w 420"/>
                  <a:gd name="T87" fmla="*/ 195 h 373"/>
                  <a:gd name="T88" fmla="*/ 212 w 420"/>
                  <a:gd name="T89" fmla="*/ 198 h 373"/>
                  <a:gd name="T90" fmla="*/ 219 w 420"/>
                  <a:gd name="T91" fmla="*/ 206 h 373"/>
                  <a:gd name="T92" fmla="*/ 237 w 420"/>
                  <a:gd name="T93" fmla="*/ 226 h 373"/>
                  <a:gd name="T94" fmla="*/ 267 w 420"/>
                  <a:gd name="T95" fmla="*/ 244 h 373"/>
                  <a:gd name="T96" fmla="*/ 305 w 420"/>
                  <a:gd name="T97" fmla="*/ 254 h 373"/>
                  <a:gd name="T98" fmla="*/ 323 w 420"/>
                  <a:gd name="T99" fmla="*/ 254 h 373"/>
                  <a:gd name="T100" fmla="*/ 342 w 420"/>
                  <a:gd name="T101" fmla="*/ 249 h 373"/>
                  <a:gd name="T102" fmla="*/ 361 w 420"/>
                  <a:gd name="T103" fmla="*/ 241 h 373"/>
                  <a:gd name="T104" fmla="*/ 379 w 420"/>
                  <a:gd name="T105" fmla="*/ 229 h 373"/>
                  <a:gd name="T106" fmla="*/ 384 w 420"/>
                  <a:gd name="T107" fmla="*/ 188 h 373"/>
                  <a:gd name="T108" fmla="*/ 379 w 420"/>
                  <a:gd name="T109" fmla="*/ 14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0" h="373">
                    <a:moveTo>
                      <a:pt x="420" y="129"/>
                    </a:moveTo>
                    <a:lnTo>
                      <a:pt x="397" y="70"/>
                    </a:lnTo>
                    <a:lnTo>
                      <a:pt x="356" y="86"/>
                    </a:lnTo>
                    <a:lnTo>
                      <a:pt x="346" y="71"/>
                    </a:lnTo>
                    <a:lnTo>
                      <a:pt x="334" y="58"/>
                    </a:lnTo>
                    <a:lnTo>
                      <a:pt x="323" y="47"/>
                    </a:lnTo>
                    <a:lnTo>
                      <a:pt x="308" y="37"/>
                    </a:lnTo>
                    <a:lnTo>
                      <a:pt x="295" y="27"/>
                    </a:lnTo>
                    <a:lnTo>
                      <a:pt x="278" y="19"/>
                    </a:lnTo>
                    <a:lnTo>
                      <a:pt x="262" y="12"/>
                    </a:lnTo>
                    <a:lnTo>
                      <a:pt x="245" y="7"/>
                    </a:lnTo>
                    <a:lnTo>
                      <a:pt x="242" y="89"/>
                    </a:lnTo>
                    <a:lnTo>
                      <a:pt x="247" y="89"/>
                    </a:lnTo>
                    <a:lnTo>
                      <a:pt x="252" y="91"/>
                    </a:lnTo>
                    <a:lnTo>
                      <a:pt x="257" y="94"/>
                    </a:lnTo>
                    <a:lnTo>
                      <a:pt x="260" y="99"/>
                    </a:lnTo>
                    <a:lnTo>
                      <a:pt x="265" y="109"/>
                    </a:lnTo>
                    <a:lnTo>
                      <a:pt x="265" y="119"/>
                    </a:lnTo>
                    <a:lnTo>
                      <a:pt x="262" y="129"/>
                    </a:lnTo>
                    <a:lnTo>
                      <a:pt x="254" y="137"/>
                    </a:lnTo>
                    <a:lnTo>
                      <a:pt x="244" y="142"/>
                    </a:lnTo>
                    <a:lnTo>
                      <a:pt x="234" y="142"/>
                    </a:lnTo>
                    <a:lnTo>
                      <a:pt x="224" y="139"/>
                    </a:lnTo>
                    <a:lnTo>
                      <a:pt x="216" y="132"/>
                    </a:lnTo>
                    <a:lnTo>
                      <a:pt x="211" y="122"/>
                    </a:lnTo>
                    <a:lnTo>
                      <a:pt x="211" y="112"/>
                    </a:lnTo>
                    <a:lnTo>
                      <a:pt x="214" y="103"/>
                    </a:lnTo>
                    <a:lnTo>
                      <a:pt x="221" y="94"/>
                    </a:lnTo>
                    <a:lnTo>
                      <a:pt x="225" y="91"/>
                    </a:lnTo>
                    <a:lnTo>
                      <a:pt x="230" y="89"/>
                    </a:lnTo>
                    <a:lnTo>
                      <a:pt x="235" y="89"/>
                    </a:lnTo>
                    <a:lnTo>
                      <a:pt x="240" y="89"/>
                    </a:lnTo>
                    <a:lnTo>
                      <a:pt x="235" y="4"/>
                    </a:lnTo>
                    <a:lnTo>
                      <a:pt x="224" y="2"/>
                    </a:lnTo>
                    <a:lnTo>
                      <a:pt x="212" y="0"/>
                    </a:lnTo>
                    <a:lnTo>
                      <a:pt x="201" y="0"/>
                    </a:lnTo>
                    <a:lnTo>
                      <a:pt x="189" y="0"/>
                    </a:lnTo>
                    <a:lnTo>
                      <a:pt x="176" y="0"/>
                    </a:lnTo>
                    <a:lnTo>
                      <a:pt x="165" y="2"/>
                    </a:lnTo>
                    <a:lnTo>
                      <a:pt x="153" y="4"/>
                    </a:lnTo>
                    <a:lnTo>
                      <a:pt x="141" y="7"/>
                    </a:lnTo>
                    <a:lnTo>
                      <a:pt x="105" y="22"/>
                    </a:lnTo>
                    <a:lnTo>
                      <a:pt x="72" y="42"/>
                    </a:lnTo>
                    <a:lnTo>
                      <a:pt x="46" y="68"/>
                    </a:lnTo>
                    <a:lnTo>
                      <a:pt x="25" y="98"/>
                    </a:lnTo>
                    <a:lnTo>
                      <a:pt x="10" y="131"/>
                    </a:lnTo>
                    <a:lnTo>
                      <a:pt x="1" y="165"/>
                    </a:lnTo>
                    <a:lnTo>
                      <a:pt x="0" y="201"/>
                    </a:lnTo>
                    <a:lnTo>
                      <a:pt x="6" y="239"/>
                    </a:lnTo>
                    <a:lnTo>
                      <a:pt x="20" y="276"/>
                    </a:lnTo>
                    <a:lnTo>
                      <a:pt x="41" y="305"/>
                    </a:lnTo>
                    <a:lnTo>
                      <a:pt x="66" y="332"/>
                    </a:lnTo>
                    <a:lnTo>
                      <a:pt x="97" y="351"/>
                    </a:lnTo>
                    <a:lnTo>
                      <a:pt x="130" y="366"/>
                    </a:lnTo>
                    <a:lnTo>
                      <a:pt x="166" y="373"/>
                    </a:lnTo>
                    <a:lnTo>
                      <a:pt x="204" y="373"/>
                    </a:lnTo>
                    <a:lnTo>
                      <a:pt x="244" y="366"/>
                    </a:lnTo>
                    <a:lnTo>
                      <a:pt x="263" y="360"/>
                    </a:lnTo>
                    <a:lnTo>
                      <a:pt x="282" y="351"/>
                    </a:lnTo>
                    <a:lnTo>
                      <a:pt x="298" y="341"/>
                    </a:lnTo>
                    <a:lnTo>
                      <a:pt x="313" y="330"/>
                    </a:lnTo>
                    <a:lnTo>
                      <a:pt x="328" y="318"/>
                    </a:lnTo>
                    <a:lnTo>
                      <a:pt x="341" y="304"/>
                    </a:lnTo>
                    <a:lnTo>
                      <a:pt x="352" y="289"/>
                    </a:lnTo>
                    <a:lnTo>
                      <a:pt x="362" y="272"/>
                    </a:lnTo>
                    <a:lnTo>
                      <a:pt x="356" y="276"/>
                    </a:lnTo>
                    <a:lnTo>
                      <a:pt x="347" y="277"/>
                    </a:lnTo>
                    <a:lnTo>
                      <a:pt x="341" y="281"/>
                    </a:lnTo>
                    <a:lnTo>
                      <a:pt x="333" y="282"/>
                    </a:lnTo>
                    <a:lnTo>
                      <a:pt x="326" y="284"/>
                    </a:lnTo>
                    <a:lnTo>
                      <a:pt x="318" y="284"/>
                    </a:lnTo>
                    <a:lnTo>
                      <a:pt x="311" y="284"/>
                    </a:lnTo>
                    <a:lnTo>
                      <a:pt x="303" y="284"/>
                    </a:lnTo>
                    <a:lnTo>
                      <a:pt x="278" y="281"/>
                    </a:lnTo>
                    <a:lnTo>
                      <a:pt x="255" y="272"/>
                    </a:lnTo>
                    <a:lnTo>
                      <a:pt x="235" y="261"/>
                    </a:lnTo>
                    <a:lnTo>
                      <a:pt x="219" y="249"/>
                    </a:lnTo>
                    <a:lnTo>
                      <a:pt x="206" y="238"/>
                    </a:lnTo>
                    <a:lnTo>
                      <a:pt x="196" y="226"/>
                    </a:lnTo>
                    <a:lnTo>
                      <a:pt x="191" y="218"/>
                    </a:lnTo>
                    <a:lnTo>
                      <a:pt x="188" y="215"/>
                    </a:lnTo>
                    <a:lnTo>
                      <a:pt x="184" y="210"/>
                    </a:lnTo>
                    <a:lnTo>
                      <a:pt x="184" y="205"/>
                    </a:lnTo>
                    <a:lnTo>
                      <a:pt x="188" y="200"/>
                    </a:lnTo>
                    <a:lnTo>
                      <a:pt x="191" y="195"/>
                    </a:lnTo>
                    <a:lnTo>
                      <a:pt x="196" y="192"/>
                    </a:lnTo>
                    <a:lnTo>
                      <a:pt x="202" y="192"/>
                    </a:lnTo>
                    <a:lnTo>
                      <a:pt x="207" y="195"/>
                    </a:lnTo>
                    <a:lnTo>
                      <a:pt x="212" y="198"/>
                    </a:lnTo>
                    <a:lnTo>
                      <a:pt x="212" y="198"/>
                    </a:lnTo>
                    <a:lnTo>
                      <a:pt x="214" y="201"/>
                    </a:lnTo>
                    <a:lnTo>
                      <a:pt x="219" y="206"/>
                    </a:lnTo>
                    <a:lnTo>
                      <a:pt x="227" y="216"/>
                    </a:lnTo>
                    <a:lnTo>
                      <a:pt x="237" y="226"/>
                    </a:lnTo>
                    <a:lnTo>
                      <a:pt x="250" y="236"/>
                    </a:lnTo>
                    <a:lnTo>
                      <a:pt x="267" y="244"/>
                    </a:lnTo>
                    <a:lnTo>
                      <a:pt x="285" y="251"/>
                    </a:lnTo>
                    <a:lnTo>
                      <a:pt x="305" y="254"/>
                    </a:lnTo>
                    <a:lnTo>
                      <a:pt x="314" y="254"/>
                    </a:lnTo>
                    <a:lnTo>
                      <a:pt x="323" y="254"/>
                    </a:lnTo>
                    <a:lnTo>
                      <a:pt x="333" y="253"/>
                    </a:lnTo>
                    <a:lnTo>
                      <a:pt x="342" y="249"/>
                    </a:lnTo>
                    <a:lnTo>
                      <a:pt x="351" y="246"/>
                    </a:lnTo>
                    <a:lnTo>
                      <a:pt x="361" y="241"/>
                    </a:lnTo>
                    <a:lnTo>
                      <a:pt x="369" y="236"/>
                    </a:lnTo>
                    <a:lnTo>
                      <a:pt x="379" y="229"/>
                    </a:lnTo>
                    <a:lnTo>
                      <a:pt x="382" y="210"/>
                    </a:lnTo>
                    <a:lnTo>
                      <a:pt x="384" y="188"/>
                    </a:lnTo>
                    <a:lnTo>
                      <a:pt x="382" y="167"/>
                    </a:lnTo>
                    <a:lnTo>
                      <a:pt x="379" y="145"/>
                    </a:lnTo>
                    <a:lnTo>
                      <a:pt x="42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7" name="Freeform 166"/>
              <p:cNvSpPr>
                <a:spLocks/>
              </p:cNvSpPr>
              <p:nvPr/>
            </p:nvSpPr>
            <p:spPr bwMode="auto">
              <a:xfrm>
                <a:off x="942" y="2424"/>
                <a:ext cx="10" cy="85"/>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8"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9"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0"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64" name="Picture 163"/>
            <p:cNvPicPr>
              <a:picLocks noChangeAspect="1"/>
            </p:cNvPicPr>
            <p:nvPr/>
          </p:nvPicPr>
          <p:blipFill>
            <a:blip r:embed="rId5" cstate="print">
              <a:extLst>
                <a:ext uri="{BEBA8EAE-BF5A-486C-A8C5-ECC9F3942E4B}">
                  <a14:imgProps xmlns:a14="http://schemas.microsoft.com/office/drawing/2010/main">
                    <a14:imgLayer r:embed="rId6">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5228" name="Rectangle 5227"/>
          <p:cNvSpPr/>
          <p:nvPr/>
        </p:nvSpPr>
        <p:spPr>
          <a:xfrm>
            <a:off x="4341540" y="3516424"/>
            <a:ext cx="2645275"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17780" cmpd="sng">
                  <a:solidFill>
                    <a:srgbClr val="0000FF">
                      <a:lumMod val="40000"/>
                      <a:lumOff val="60000"/>
                    </a:srgbClr>
                  </a:solidFill>
                  <a:prstDash val="solid"/>
                  <a:miter lim="800000"/>
                </a:ln>
                <a:gradFill>
                  <a:gsLst>
                    <a:gs pos="10000">
                      <a:srgbClr val="0000FF">
                        <a:tint val="63000"/>
                        <a:sat val="105000"/>
                      </a:srgbClr>
                    </a:gs>
                    <a:gs pos="90000">
                      <a:srgbClr val="0000FF">
                        <a:shade val="50000"/>
                        <a:satMod val="100000"/>
                      </a:srgbClr>
                    </a:gs>
                  </a:gsLst>
                  <a:lin ang="5400000"/>
                </a:gradFill>
                <a:effectLst>
                  <a:outerShdw blurRad="55000" dist="50800" dir="5400000" algn="tl">
                    <a:srgbClr val="000000">
                      <a:alpha val="33000"/>
                    </a:srgbClr>
                  </a:outerShdw>
                </a:effectLst>
                <a:uLnTx/>
                <a:uFillTx/>
                <a:latin typeface="Microsoft Tai Le" pitchFamily="34" charset="0"/>
                <a:ea typeface="+mn-ea"/>
                <a:cs typeface="Microsoft Tai Le" pitchFamily="34" charset="0"/>
              </a:rPr>
              <a:t>to Load</a:t>
            </a:r>
          </a:p>
        </p:txBody>
      </p:sp>
      <p:sp>
        <p:nvSpPr>
          <p:cNvPr id="173" name="Rectangle 172"/>
          <p:cNvSpPr/>
          <p:nvPr/>
        </p:nvSpPr>
        <p:spPr>
          <a:xfrm>
            <a:off x="1677270" y="3993843"/>
            <a:ext cx="1575275" cy="584775"/>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w="17780" cmpd="sng">
                  <a:solidFill>
                    <a:srgbClr val="00FFFF">
                      <a:lumMod val="40000"/>
                      <a:lumOff val="60000"/>
                    </a:srgbClr>
                  </a:solidFill>
                  <a:prstDash val="solid"/>
                  <a:miter lim="800000"/>
                </a:ln>
                <a:solidFill>
                  <a:srgbClr val="00FFFF">
                    <a:lumMod val="50000"/>
                  </a:srgbClr>
                </a:solidFill>
                <a:effectLst>
                  <a:outerShdw blurRad="55000" dist="50800" dir="5400000" algn="tl">
                    <a:srgbClr val="000000">
                      <a:alpha val="33000"/>
                    </a:srgbClr>
                  </a:outerShdw>
                </a:effectLst>
                <a:uLnTx/>
                <a:uFillTx/>
                <a:latin typeface="Microsoft Tai Le" pitchFamily="34" charset="0"/>
                <a:ea typeface="+mn-ea"/>
                <a:cs typeface="Microsoft Tai Le" pitchFamily="34" charset="0"/>
              </a:rPr>
              <a:t>CRSP</a:t>
            </a:r>
          </a:p>
        </p:txBody>
      </p:sp>
      <p:sp>
        <p:nvSpPr>
          <p:cNvPr id="174" name="Rectangle 173"/>
          <p:cNvSpPr/>
          <p:nvPr/>
        </p:nvSpPr>
        <p:spPr>
          <a:xfrm>
            <a:off x="2711547" y="1191496"/>
            <a:ext cx="2911373"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w="17780" cmpd="sng">
                  <a:solidFill>
                    <a:srgbClr val="29FF29">
                      <a:lumMod val="40000"/>
                      <a:lumOff val="60000"/>
                    </a:srgbClr>
                  </a:solidFill>
                  <a:prstDash val="solid"/>
                  <a:miter lim="800000"/>
                </a:ln>
                <a:solidFill>
                  <a:srgbClr val="29FF29">
                    <a:lumMod val="75000"/>
                  </a:srgbClr>
                </a:solidFill>
                <a:effectLst>
                  <a:outerShdw blurRad="55000" dist="50800" dir="5400000" algn="tl">
                    <a:srgbClr val="000000">
                      <a:alpha val="33000"/>
                    </a:srgbClr>
                  </a:outerShdw>
                </a:effectLst>
                <a:uLnTx/>
                <a:uFillTx/>
                <a:latin typeface="Microsoft Tai Le" pitchFamily="34" charset="0"/>
                <a:ea typeface="+mn-ea"/>
                <a:cs typeface="Microsoft Tai Le" pitchFamily="34" charset="0"/>
              </a:rPr>
              <a:t>Off-System</a:t>
            </a:r>
          </a:p>
        </p:txBody>
      </p:sp>
      <p:grpSp>
        <p:nvGrpSpPr>
          <p:cNvPr id="5226" name="Group 5225"/>
          <p:cNvGrpSpPr>
            <a:grpSpLocks noChangeAspect="1"/>
          </p:cNvGrpSpPr>
          <p:nvPr/>
        </p:nvGrpSpPr>
        <p:grpSpPr>
          <a:xfrm>
            <a:off x="5347418" y="271977"/>
            <a:ext cx="1470680" cy="2000907"/>
            <a:chOff x="5264803" y="332092"/>
            <a:chExt cx="1788014" cy="2432650"/>
          </a:xfrm>
        </p:grpSpPr>
        <p:grpSp>
          <p:nvGrpSpPr>
            <p:cNvPr id="151" name="Group 150"/>
            <p:cNvGrpSpPr>
              <a:grpSpLocks noChangeAspect="1"/>
            </p:cNvGrpSpPr>
            <p:nvPr/>
          </p:nvGrpSpPr>
          <p:grpSpPr>
            <a:xfrm flipH="1">
              <a:off x="5264803" y="332092"/>
              <a:ext cx="1788014" cy="2432650"/>
              <a:chOff x="381000" y="728737"/>
              <a:chExt cx="3690729" cy="5021357"/>
            </a:xfrm>
          </p:grpSpPr>
          <p:grpSp>
            <p:nvGrpSpPr>
              <p:cNvPr id="152" name="Group 151"/>
              <p:cNvGrpSpPr>
                <a:grpSpLocks noChangeAspect="1"/>
              </p:cNvGrpSpPr>
              <p:nvPr/>
            </p:nvGrpSpPr>
            <p:grpSpPr bwMode="auto">
              <a:xfrm>
                <a:off x="381000" y="728737"/>
                <a:ext cx="3690729" cy="5021357"/>
                <a:chOff x="346" y="2208"/>
                <a:chExt cx="1201" cy="1634"/>
              </a:xfrm>
            </p:grpSpPr>
            <p:sp>
              <p:nvSpPr>
                <p:cNvPr id="154" name="AutoShape 5"/>
                <p:cNvSpPr>
                  <a:spLocks noChangeAspect="1" noChangeArrowheads="1" noTextEdit="1"/>
                </p:cNvSpPr>
                <p:nvPr/>
              </p:nvSpPr>
              <p:spPr bwMode="auto">
                <a:xfrm>
                  <a:off x="346" y="2208"/>
                  <a:ext cx="1201" cy="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6" name="Freeform 155"/>
                <p:cNvSpPr>
                  <a:spLocks/>
                </p:cNvSpPr>
                <p:nvPr/>
              </p:nvSpPr>
              <p:spPr bwMode="auto">
                <a:xfrm>
                  <a:off x="931" y="2453"/>
                  <a:ext cx="31" cy="90"/>
                </a:xfrm>
                <a:custGeom>
                  <a:avLst/>
                  <a:gdLst>
                    <a:gd name="T0" fmla="*/ 7 w 10"/>
                    <a:gd name="T1" fmla="*/ 85 h 85"/>
                    <a:gd name="T2" fmla="*/ 10 w 10"/>
                    <a:gd name="T3" fmla="*/ 3 h 85"/>
                    <a:gd name="T4" fmla="*/ 9 w 10"/>
                    <a:gd name="T5" fmla="*/ 1 h 85"/>
                    <a:gd name="T6" fmla="*/ 5 w 10"/>
                    <a:gd name="T7" fmla="*/ 1 h 85"/>
                    <a:gd name="T8" fmla="*/ 4 w 10"/>
                    <a:gd name="T9" fmla="*/ 0 h 85"/>
                    <a:gd name="T10" fmla="*/ 0 w 10"/>
                    <a:gd name="T11" fmla="*/ 0 h 85"/>
                    <a:gd name="T12" fmla="*/ 5 w 10"/>
                    <a:gd name="T13" fmla="*/ 85 h 85"/>
                    <a:gd name="T14" fmla="*/ 5 w 10"/>
                    <a:gd name="T15" fmla="*/ 85 h 85"/>
                    <a:gd name="T16" fmla="*/ 5 w 10"/>
                    <a:gd name="T17" fmla="*/ 85 h 85"/>
                    <a:gd name="T18" fmla="*/ 5 w 10"/>
                    <a:gd name="T19" fmla="*/ 85 h 85"/>
                    <a:gd name="T20" fmla="*/ 7 w 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5">
                      <a:moveTo>
                        <a:pt x="7" y="85"/>
                      </a:moveTo>
                      <a:lnTo>
                        <a:pt x="10" y="3"/>
                      </a:lnTo>
                      <a:lnTo>
                        <a:pt x="9" y="1"/>
                      </a:lnTo>
                      <a:lnTo>
                        <a:pt x="5" y="1"/>
                      </a:lnTo>
                      <a:lnTo>
                        <a:pt x="4" y="0"/>
                      </a:lnTo>
                      <a:lnTo>
                        <a:pt x="0" y="0"/>
                      </a:lnTo>
                      <a:lnTo>
                        <a:pt x="5" y="85"/>
                      </a:lnTo>
                      <a:lnTo>
                        <a:pt x="5" y="85"/>
                      </a:lnTo>
                      <a:lnTo>
                        <a:pt x="5" y="85"/>
                      </a:lnTo>
                      <a:lnTo>
                        <a:pt x="5" y="85"/>
                      </a:lnTo>
                      <a:lnTo>
                        <a:pt x="7"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7" name="Freeform 13"/>
                <p:cNvSpPr>
                  <a:spLocks/>
                </p:cNvSpPr>
                <p:nvPr/>
              </p:nvSpPr>
              <p:spPr bwMode="auto">
                <a:xfrm>
                  <a:off x="519" y="2979"/>
                  <a:ext cx="71" cy="48"/>
                </a:xfrm>
                <a:custGeom>
                  <a:avLst/>
                  <a:gdLst>
                    <a:gd name="T0" fmla="*/ 71 w 71"/>
                    <a:gd name="T1" fmla="*/ 43 h 48"/>
                    <a:gd name="T2" fmla="*/ 44 w 71"/>
                    <a:gd name="T3" fmla="*/ 0 h 48"/>
                    <a:gd name="T4" fmla="*/ 33 w 71"/>
                    <a:gd name="T5" fmla="*/ 3 h 48"/>
                    <a:gd name="T6" fmla="*/ 21 w 71"/>
                    <a:gd name="T7" fmla="*/ 5 h 48"/>
                    <a:gd name="T8" fmla="*/ 10 w 71"/>
                    <a:gd name="T9" fmla="*/ 8 h 48"/>
                    <a:gd name="T10" fmla="*/ 0 w 71"/>
                    <a:gd name="T11" fmla="*/ 11 h 48"/>
                    <a:gd name="T12" fmla="*/ 41 w 71"/>
                    <a:gd name="T13" fmla="*/ 48 h 48"/>
                    <a:gd name="T14" fmla="*/ 48 w 71"/>
                    <a:gd name="T15" fmla="*/ 46 h 48"/>
                    <a:gd name="T16" fmla="*/ 54 w 71"/>
                    <a:gd name="T17" fmla="*/ 44 h 48"/>
                    <a:gd name="T18" fmla="*/ 63 w 71"/>
                    <a:gd name="T19" fmla="*/ 44 h 48"/>
                    <a:gd name="T20" fmla="*/ 71 w 71"/>
                    <a:gd name="T2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8">
                      <a:moveTo>
                        <a:pt x="71" y="43"/>
                      </a:moveTo>
                      <a:lnTo>
                        <a:pt x="44" y="0"/>
                      </a:lnTo>
                      <a:lnTo>
                        <a:pt x="33" y="3"/>
                      </a:lnTo>
                      <a:lnTo>
                        <a:pt x="21" y="5"/>
                      </a:lnTo>
                      <a:lnTo>
                        <a:pt x="10" y="8"/>
                      </a:lnTo>
                      <a:lnTo>
                        <a:pt x="0" y="11"/>
                      </a:lnTo>
                      <a:lnTo>
                        <a:pt x="41" y="48"/>
                      </a:lnTo>
                      <a:lnTo>
                        <a:pt x="48" y="46"/>
                      </a:lnTo>
                      <a:lnTo>
                        <a:pt x="54" y="44"/>
                      </a:lnTo>
                      <a:lnTo>
                        <a:pt x="63" y="44"/>
                      </a:lnTo>
                      <a:lnTo>
                        <a:pt x="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 name="Freeform 14"/>
                <p:cNvSpPr>
                  <a:spLocks/>
                </p:cNvSpPr>
                <p:nvPr/>
              </p:nvSpPr>
              <p:spPr bwMode="auto">
                <a:xfrm>
                  <a:off x="348" y="2849"/>
                  <a:ext cx="1197" cy="991"/>
                </a:xfrm>
                <a:custGeom>
                  <a:avLst/>
                  <a:gdLst>
                    <a:gd name="T0" fmla="*/ 1097 w 1197"/>
                    <a:gd name="T1" fmla="*/ 802 h 991"/>
                    <a:gd name="T2" fmla="*/ 1090 w 1197"/>
                    <a:gd name="T3" fmla="*/ 649 h 991"/>
                    <a:gd name="T4" fmla="*/ 902 w 1197"/>
                    <a:gd name="T5" fmla="*/ 533 h 991"/>
                    <a:gd name="T6" fmla="*/ 825 w 1197"/>
                    <a:gd name="T7" fmla="*/ 527 h 991"/>
                    <a:gd name="T8" fmla="*/ 828 w 1197"/>
                    <a:gd name="T9" fmla="*/ 489 h 991"/>
                    <a:gd name="T10" fmla="*/ 863 w 1197"/>
                    <a:gd name="T11" fmla="*/ 484 h 991"/>
                    <a:gd name="T12" fmla="*/ 901 w 1197"/>
                    <a:gd name="T13" fmla="*/ 410 h 991"/>
                    <a:gd name="T14" fmla="*/ 950 w 1197"/>
                    <a:gd name="T15" fmla="*/ 385 h 991"/>
                    <a:gd name="T16" fmla="*/ 1075 w 1197"/>
                    <a:gd name="T17" fmla="*/ 273 h 991"/>
                    <a:gd name="T18" fmla="*/ 1034 w 1197"/>
                    <a:gd name="T19" fmla="*/ 179 h 991"/>
                    <a:gd name="T20" fmla="*/ 879 w 1197"/>
                    <a:gd name="T21" fmla="*/ 135 h 991"/>
                    <a:gd name="T22" fmla="*/ 980 w 1197"/>
                    <a:gd name="T23" fmla="*/ 204 h 991"/>
                    <a:gd name="T24" fmla="*/ 1036 w 1197"/>
                    <a:gd name="T25" fmla="*/ 247 h 991"/>
                    <a:gd name="T26" fmla="*/ 972 w 1197"/>
                    <a:gd name="T27" fmla="*/ 318 h 991"/>
                    <a:gd name="T28" fmla="*/ 883 w 1197"/>
                    <a:gd name="T29" fmla="*/ 370 h 991"/>
                    <a:gd name="T30" fmla="*/ 853 w 1197"/>
                    <a:gd name="T31" fmla="*/ 359 h 991"/>
                    <a:gd name="T32" fmla="*/ 805 w 1197"/>
                    <a:gd name="T33" fmla="*/ 364 h 991"/>
                    <a:gd name="T34" fmla="*/ 789 w 1197"/>
                    <a:gd name="T35" fmla="*/ 173 h 991"/>
                    <a:gd name="T36" fmla="*/ 822 w 1197"/>
                    <a:gd name="T37" fmla="*/ 174 h 991"/>
                    <a:gd name="T38" fmla="*/ 865 w 1197"/>
                    <a:gd name="T39" fmla="*/ 133 h 991"/>
                    <a:gd name="T40" fmla="*/ 805 w 1197"/>
                    <a:gd name="T41" fmla="*/ 127 h 991"/>
                    <a:gd name="T42" fmla="*/ 746 w 1197"/>
                    <a:gd name="T43" fmla="*/ 71 h 991"/>
                    <a:gd name="T44" fmla="*/ 611 w 1197"/>
                    <a:gd name="T45" fmla="*/ 0 h 991"/>
                    <a:gd name="T46" fmla="*/ 479 w 1197"/>
                    <a:gd name="T47" fmla="*/ 36 h 991"/>
                    <a:gd name="T48" fmla="*/ 385 w 1197"/>
                    <a:gd name="T49" fmla="*/ 113 h 991"/>
                    <a:gd name="T50" fmla="*/ 257 w 1197"/>
                    <a:gd name="T51" fmla="*/ 123 h 991"/>
                    <a:gd name="T52" fmla="*/ 273 w 1197"/>
                    <a:gd name="T53" fmla="*/ 168 h 991"/>
                    <a:gd name="T54" fmla="*/ 375 w 1197"/>
                    <a:gd name="T55" fmla="*/ 160 h 991"/>
                    <a:gd name="T56" fmla="*/ 400 w 1197"/>
                    <a:gd name="T57" fmla="*/ 211 h 991"/>
                    <a:gd name="T58" fmla="*/ 387 w 1197"/>
                    <a:gd name="T59" fmla="*/ 332 h 991"/>
                    <a:gd name="T60" fmla="*/ 346 w 1197"/>
                    <a:gd name="T61" fmla="*/ 341 h 991"/>
                    <a:gd name="T62" fmla="*/ 285 w 1197"/>
                    <a:gd name="T63" fmla="*/ 346 h 991"/>
                    <a:gd name="T64" fmla="*/ 145 w 1197"/>
                    <a:gd name="T65" fmla="*/ 247 h 991"/>
                    <a:gd name="T66" fmla="*/ 138 w 1197"/>
                    <a:gd name="T67" fmla="*/ 206 h 991"/>
                    <a:gd name="T68" fmla="*/ 212 w 1197"/>
                    <a:gd name="T69" fmla="*/ 178 h 991"/>
                    <a:gd name="T70" fmla="*/ 112 w 1197"/>
                    <a:gd name="T71" fmla="*/ 169 h 991"/>
                    <a:gd name="T72" fmla="*/ 89 w 1197"/>
                    <a:gd name="T73" fmla="*/ 239 h 991"/>
                    <a:gd name="T74" fmla="*/ 245 w 1197"/>
                    <a:gd name="T75" fmla="*/ 375 h 991"/>
                    <a:gd name="T76" fmla="*/ 318 w 1197"/>
                    <a:gd name="T77" fmla="*/ 426 h 991"/>
                    <a:gd name="T78" fmla="*/ 362 w 1197"/>
                    <a:gd name="T79" fmla="*/ 464 h 991"/>
                    <a:gd name="T80" fmla="*/ 413 w 1197"/>
                    <a:gd name="T81" fmla="*/ 456 h 991"/>
                    <a:gd name="T82" fmla="*/ 408 w 1197"/>
                    <a:gd name="T83" fmla="*/ 591 h 991"/>
                    <a:gd name="T84" fmla="*/ 275 w 1197"/>
                    <a:gd name="T85" fmla="*/ 598 h 991"/>
                    <a:gd name="T86" fmla="*/ 169 w 1197"/>
                    <a:gd name="T87" fmla="*/ 710 h 991"/>
                    <a:gd name="T88" fmla="*/ 164 w 1197"/>
                    <a:gd name="T89" fmla="*/ 937 h 991"/>
                    <a:gd name="T90" fmla="*/ 0 w 1197"/>
                    <a:gd name="T91" fmla="*/ 970 h 991"/>
                    <a:gd name="T92" fmla="*/ 219 w 1197"/>
                    <a:gd name="T93" fmla="*/ 978 h 991"/>
                    <a:gd name="T94" fmla="*/ 201 w 1197"/>
                    <a:gd name="T95" fmla="*/ 771 h 991"/>
                    <a:gd name="T96" fmla="*/ 273 w 1197"/>
                    <a:gd name="T97" fmla="*/ 647 h 991"/>
                    <a:gd name="T98" fmla="*/ 395 w 1197"/>
                    <a:gd name="T99" fmla="*/ 636 h 991"/>
                    <a:gd name="T100" fmla="*/ 822 w 1197"/>
                    <a:gd name="T101" fmla="*/ 566 h 991"/>
                    <a:gd name="T102" fmla="*/ 833 w 1197"/>
                    <a:gd name="T103" fmla="*/ 571 h 991"/>
                    <a:gd name="T104" fmla="*/ 960 w 1197"/>
                    <a:gd name="T105" fmla="*/ 596 h 991"/>
                    <a:gd name="T106" fmla="*/ 1062 w 1197"/>
                    <a:gd name="T107" fmla="*/ 718 h 991"/>
                    <a:gd name="T108" fmla="*/ 1014 w 1197"/>
                    <a:gd name="T109" fmla="*/ 883 h 991"/>
                    <a:gd name="T110" fmla="*/ 1187 w 1197"/>
                    <a:gd name="T111" fmla="*/ 983 h 991"/>
                    <a:gd name="T112" fmla="*/ 1187 w 1197"/>
                    <a:gd name="T113" fmla="*/ 94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7" h="991">
                      <a:moveTo>
                        <a:pt x="1179" y="944"/>
                      </a:moveTo>
                      <a:lnTo>
                        <a:pt x="1044" y="919"/>
                      </a:lnTo>
                      <a:lnTo>
                        <a:pt x="1067" y="878"/>
                      </a:lnTo>
                      <a:lnTo>
                        <a:pt x="1084" y="840"/>
                      </a:lnTo>
                      <a:lnTo>
                        <a:pt x="1097" y="802"/>
                      </a:lnTo>
                      <a:lnTo>
                        <a:pt x="1105" y="767"/>
                      </a:lnTo>
                      <a:lnTo>
                        <a:pt x="1108" y="734"/>
                      </a:lnTo>
                      <a:lnTo>
                        <a:pt x="1108" y="703"/>
                      </a:lnTo>
                      <a:lnTo>
                        <a:pt x="1102" y="675"/>
                      </a:lnTo>
                      <a:lnTo>
                        <a:pt x="1090" y="649"/>
                      </a:lnTo>
                      <a:lnTo>
                        <a:pt x="1062" y="609"/>
                      </a:lnTo>
                      <a:lnTo>
                        <a:pt x="1024" y="580"/>
                      </a:lnTo>
                      <a:lnTo>
                        <a:pt x="983" y="558"/>
                      </a:lnTo>
                      <a:lnTo>
                        <a:pt x="942" y="542"/>
                      </a:lnTo>
                      <a:lnTo>
                        <a:pt x="902" y="533"/>
                      </a:lnTo>
                      <a:lnTo>
                        <a:pt x="868" y="528"/>
                      </a:lnTo>
                      <a:lnTo>
                        <a:pt x="845" y="525"/>
                      </a:lnTo>
                      <a:lnTo>
                        <a:pt x="833" y="525"/>
                      </a:lnTo>
                      <a:lnTo>
                        <a:pt x="830" y="525"/>
                      </a:lnTo>
                      <a:lnTo>
                        <a:pt x="825" y="527"/>
                      </a:lnTo>
                      <a:lnTo>
                        <a:pt x="822" y="530"/>
                      </a:lnTo>
                      <a:lnTo>
                        <a:pt x="818" y="532"/>
                      </a:lnTo>
                      <a:lnTo>
                        <a:pt x="815" y="486"/>
                      </a:lnTo>
                      <a:lnTo>
                        <a:pt x="822" y="487"/>
                      </a:lnTo>
                      <a:lnTo>
                        <a:pt x="828" y="489"/>
                      </a:lnTo>
                      <a:lnTo>
                        <a:pt x="835" y="489"/>
                      </a:lnTo>
                      <a:lnTo>
                        <a:pt x="842" y="489"/>
                      </a:lnTo>
                      <a:lnTo>
                        <a:pt x="848" y="489"/>
                      </a:lnTo>
                      <a:lnTo>
                        <a:pt x="856" y="487"/>
                      </a:lnTo>
                      <a:lnTo>
                        <a:pt x="863" y="484"/>
                      </a:lnTo>
                      <a:lnTo>
                        <a:pt x="870" y="481"/>
                      </a:lnTo>
                      <a:lnTo>
                        <a:pt x="886" y="468"/>
                      </a:lnTo>
                      <a:lnTo>
                        <a:pt x="896" y="449"/>
                      </a:lnTo>
                      <a:lnTo>
                        <a:pt x="901" y="431"/>
                      </a:lnTo>
                      <a:lnTo>
                        <a:pt x="901" y="410"/>
                      </a:lnTo>
                      <a:lnTo>
                        <a:pt x="902" y="410"/>
                      </a:lnTo>
                      <a:lnTo>
                        <a:pt x="902" y="410"/>
                      </a:lnTo>
                      <a:lnTo>
                        <a:pt x="904" y="410"/>
                      </a:lnTo>
                      <a:lnTo>
                        <a:pt x="904" y="410"/>
                      </a:lnTo>
                      <a:lnTo>
                        <a:pt x="950" y="385"/>
                      </a:lnTo>
                      <a:lnTo>
                        <a:pt x="988" y="360"/>
                      </a:lnTo>
                      <a:lnTo>
                        <a:pt x="1021" y="339"/>
                      </a:lnTo>
                      <a:lnTo>
                        <a:pt x="1046" y="316"/>
                      </a:lnTo>
                      <a:lnTo>
                        <a:pt x="1064" y="295"/>
                      </a:lnTo>
                      <a:lnTo>
                        <a:pt x="1075" y="273"/>
                      </a:lnTo>
                      <a:lnTo>
                        <a:pt x="1082" y="252"/>
                      </a:lnTo>
                      <a:lnTo>
                        <a:pt x="1080" y="232"/>
                      </a:lnTo>
                      <a:lnTo>
                        <a:pt x="1072" y="212"/>
                      </a:lnTo>
                      <a:lnTo>
                        <a:pt x="1056" y="194"/>
                      </a:lnTo>
                      <a:lnTo>
                        <a:pt x="1034" y="179"/>
                      </a:lnTo>
                      <a:lnTo>
                        <a:pt x="1008" y="166"/>
                      </a:lnTo>
                      <a:lnTo>
                        <a:pt x="977" y="156"/>
                      </a:lnTo>
                      <a:lnTo>
                        <a:pt x="945" y="146"/>
                      </a:lnTo>
                      <a:lnTo>
                        <a:pt x="912" y="140"/>
                      </a:lnTo>
                      <a:lnTo>
                        <a:pt x="879" y="135"/>
                      </a:lnTo>
                      <a:lnTo>
                        <a:pt x="860" y="178"/>
                      </a:lnTo>
                      <a:lnTo>
                        <a:pt x="893" y="183"/>
                      </a:lnTo>
                      <a:lnTo>
                        <a:pt x="924" y="189"/>
                      </a:lnTo>
                      <a:lnTo>
                        <a:pt x="954" y="196"/>
                      </a:lnTo>
                      <a:lnTo>
                        <a:pt x="980" y="204"/>
                      </a:lnTo>
                      <a:lnTo>
                        <a:pt x="1001" y="212"/>
                      </a:lnTo>
                      <a:lnTo>
                        <a:pt x="1018" y="222"/>
                      </a:lnTo>
                      <a:lnTo>
                        <a:pt x="1031" y="232"/>
                      </a:lnTo>
                      <a:lnTo>
                        <a:pt x="1036" y="242"/>
                      </a:lnTo>
                      <a:lnTo>
                        <a:pt x="1036" y="247"/>
                      </a:lnTo>
                      <a:lnTo>
                        <a:pt x="1034" y="255"/>
                      </a:lnTo>
                      <a:lnTo>
                        <a:pt x="1028" y="267"/>
                      </a:lnTo>
                      <a:lnTo>
                        <a:pt x="1018" y="280"/>
                      </a:lnTo>
                      <a:lnTo>
                        <a:pt x="998" y="298"/>
                      </a:lnTo>
                      <a:lnTo>
                        <a:pt x="972" y="318"/>
                      </a:lnTo>
                      <a:lnTo>
                        <a:pt x="934" y="341"/>
                      </a:lnTo>
                      <a:lnTo>
                        <a:pt x="884" y="369"/>
                      </a:lnTo>
                      <a:lnTo>
                        <a:pt x="884" y="369"/>
                      </a:lnTo>
                      <a:lnTo>
                        <a:pt x="883" y="370"/>
                      </a:lnTo>
                      <a:lnTo>
                        <a:pt x="883" y="370"/>
                      </a:lnTo>
                      <a:lnTo>
                        <a:pt x="881" y="372"/>
                      </a:lnTo>
                      <a:lnTo>
                        <a:pt x="879" y="372"/>
                      </a:lnTo>
                      <a:lnTo>
                        <a:pt x="871" y="367"/>
                      </a:lnTo>
                      <a:lnTo>
                        <a:pt x="863" y="362"/>
                      </a:lnTo>
                      <a:lnTo>
                        <a:pt x="853" y="359"/>
                      </a:lnTo>
                      <a:lnTo>
                        <a:pt x="845" y="357"/>
                      </a:lnTo>
                      <a:lnTo>
                        <a:pt x="835" y="356"/>
                      </a:lnTo>
                      <a:lnTo>
                        <a:pt x="825" y="357"/>
                      </a:lnTo>
                      <a:lnTo>
                        <a:pt x="815" y="360"/>
                      </a:lnTo>
                      <a:lnTo>
                        <a:pt x="805" y="364"/>
                      </a:lnTo>
                      <a:lnTo>
                        <a:pt x="789" y="174"/>
                      </a:lnTo>
                      <a:lnTo>
                        <a:pt x="789" y="174"/>
                      </a:lnTo>
                      <a:lnTo>
                        <a:pt x="789" y="174"/>
                      </a:lnTo>
                      <a:lnTo>
                        <a:pt x="789" y="173"/>
                      </a:lnTo>
                      <a:lnTo>
                        <a:pt x="789" y="173"/>
                      </a:lnTo>
                      <a:lnTo>
                        <a:pt x="789" y="171"/>
                      </a:lnTo>
                      <a:lnTo>
                        <a:pt x="797" y="171"/>
                      </a:lnTo>
                      <a:lnTo>
                        <a:pt x="805" y="173"/>
                      </a:lnTo>
                      <a:lnTo>
                        <a:pt x="813" y="173"/>
                      </a:lnTo>
                      <a:lnTo>
                        <a:pt x="822" y="174"/>
                      </a:lnTo>
                      <a:lnTo>
                        <a:pt x="830" y="174"/>
                      </a:lnTo>
                      <a:lnTo>
                        <a:pt x="838" y="176"/>
                      </a:lnTo>
                      <a:lnTo>
                        <a:pt x="846" y="176"/>
                      </a:lnTo>
                      <a:lnTo>
                        <a:pt x="855" y="178"/>
                      </a:lnTo>
                      <a:lnTo>
                        <a:pt x="865" y="133"/>
                      </a:lnTo>
                      <a:lnTo>
                        <a:pt x="851" y="132"/>
                      </a:lnTo>
                      <a:lnTo>
                        <a:pt x="840" y="130"/>
                      </a:lnTo>
                      <a:lnTo>
                        <a:pt x="827" y="128"/>
                      </a:lnTo>
                      <a:lnTo>
                        <a:pt x="817" y="128"/>
                      </a:lnTo>
                      <a:lnTo>
                        <a:pt x="805" y="127"/>
                      </a:lnTo>
                      <a:lnTo>
                        <a:pt x="795" y="127"/>
                      </a:lnTo>
                      <a:lnTo>
                        <a:pt x="785" y="125"/>
                      </a:lnTo>
                      <a:lnTo>
                        <a:pt x="777" y="125"/>
                      </a:lnTo>
                      <a:lnTo>
                        <a:pt x="764" y="97"/>
                      </a:lnTo>
                      <a:lnTo>
                        <a:pt x="746" y="71"/>
                      </a:lnTo>
                      <a:lnTo>
                        <a:pt x="725" y="49"/>
                      </a:lnTo>
                      <a:lnTo>
                        <a:pt x="700" y="29"/>
                      </a:lnTo>
                      <a:lnTo>
                        <a:pt x="672" y="15"/>
                      </a:lnTo>
                      <a:lnTo>
                        <a:pt x="642" y="5"/>
                      </a:lnTo>
                      <a:lnTo>
                        <a:pt x="611" y="0"/>
                      </a:lnTo>
                      <a:lnTo>
                        <a:pt x="578" y="0"/>
                      </a:lnTo>
                      <a:lnTo>
                        <a:pt x="552" y="5"/>
                      </a:lnTo>
                      <a:lnTo>
                        <a:pt x="525" y="11"/>
                      </a:lnTo>
                      <a:lnTo>
                        <a:pt x="500" y="23"/>
                      </a:lnTo>
                      <a:lnTo>
                        <a:pt x="479" y="36"/>
                      </a:lnTo>
                      <a:lnTo>
                        <a:pt x="459" y="52"/>
                      </a:lnTo>
                      <a:lnTo>
                        <a:pt x="441" y="71"/>
                      </a:lnTo>
                      <a:lnTo>
                        <a:pt x="426" y="92"/>
                      </a:lnTo>
                      <a:lnTo>
                        <a:pt x="415" y="113"/>
                      </a:lnTo>
                      <a:lnTo>
                        <a:pt x="385" y="113"/>
                      </a:lnTo>
                      <a:lnTo>
                        <a:pt x="355" y="115"/>
                      </a:lnTo>
                      <a:lnTo>
                        <a:pt x="329" y="117"/>
                      </a:lnTo>
                      <a:lnTo>
                        <a:pt x="303" y="118"/>
                      </a:lnTo>
                      <a:lnTo>
                        <a:pt x="280" y="120"/>
                      </a:lnTo>
                      <a:lnTo>
                        <a:pt x="257" y="123"/>
                      </a:lnTo>
                      <a:lnTo>
                        <a:pt x="235" y="127"/>
                      </a:lnTo>
                      <a:lnTo>
                        <a:pt x="215" y="130"/>
                      </a:lnTo>
                      <a:lnTo>
                        <a:pt x="242" y="173"/>
                      </a:lnTo>
                      <a:lnTo>
                        <a:pt x="257" y="171"/>
                      </a:lnTo>
                      <a:lnTo>
                        <a:pt x="273" y="168"/>
                      </a:lnTo>
                      <a:lnTo>
                        <a:pt x="290" y="166"/>
                      </a:lnTo>
                      <a:lnTo>
                        <a:pt x="309" y="164"/>
                      </a:lnTo>
                      <a:lnTo>
                        <a:pt x="329" y="163"/>
                      </a:lnTo>
                      <a:lnTo>
                        <a:pt x="352" y="161"/>
                      </a:lnTo>
                      <a:lnTo>
                        <a:pt x="375" y="160"/>
                      </a:lnTo>
                      <a:lnTo>
                        <a:pt x="402" y="160"/>
                      </a:lnTo>
                      <a:lnTo>
                        <a:pt x="400" y="173"/>
                      </a:lnTo>
                      <a:lnTo>
                        <a:pt x="398" y="184"/>
                      </a:lnTo>
                      <a:lnTo>
                        <a:pt x="398" y="197"/>
                      </a:lnTo>
                      <a:lnTo>
                        <a:pt x="400" y="211"/>
                      </a:lnTo>
                      <a:lnTo>
                        <a:pt x="398" y="211"/>
                      </a:lnTo>
                      <a:lnTo>
                        <a:pt x="410" y="339"/>
                      </a:lnTo>
                      <a:lnTo>
                        <a:pt x="402" y="336"/>
                      </a:lnTo>
                      <a:lnTo>
                        <a:pt x="395" y="334"/>
                      </a:lnTo>
                      <a:lnTo>
                        <a:pt x="387" y="332"/>
                      </a:lnTo>
                      <a:lnTo>
                        <a:pt x="379" y="332"/>
                      </a:lnTo>
                      <a:lnTo>
                        <a:pt x="369" y="332"/>
                      </a:lnTo>
                      <a:lnTo>
                        <a:pt x="360" y="334"/>
                      </a:lnTo>
                      <a:lnTo>
                        <a:pt x="354" y="337"/>
                      </a:lnTo>
                      <a:lnTo>
                        <a:pt x="346" y="341"/>
                      </a:lnTo>
                      <a:lnTo>
                        <a:pt x="339" y="346"/>
                      </a:lnTo>
                      <a:lnTo>
                        <a:pt x="332" y="351"/>
                      </a:lnTo>
                      <a:lnTo>
                        <a:pt x="327" y="357"/>
                      </a:lnTo>
                      <a:lnTo>
                        <a:pt x="323" y="364"/>
                      </a:lnTo>
                      <a:lnTo>
                        <a:pt x="285" y="346"/>
                      </a:lnTo>
                      <a:lnTo>
                        <a:pt x="248" y="326"/>
                      </a:lnTo>
                      <a:lnTo>
                        <a:pt x="215" y="304"/>
                      </a:lnTo>
                      <a:lnTo>
                        <a:pt x="186" y="285"/>
                      </a:lnTo>
                      <a:lnTo>
                        <a:pt x="163" y="265"/>
                      </a:lnTo>
                      <a:lnTo>
                        <a:pt x="145" y="247"/>
                      </a:lnTo>
                      <a:lnTo>
                        <a:pt x="133" y="230"/>
                      </a:lnTo>
                      <a:lnTo>
                        <a:pt x="131" y="217"/>
                      </a:lnTo>
                      <a:lnTo>
                        <a:pt x="131" y="214"/>
                      </a:lnTo>
                      <a:lnTo>
                        <a:pt x="135" y="211"/>
                      </a:lnTo>
                      <a:lnTo>
                        <a:pt x="138" y="206"/>
                      </a:lnTo>
                      <a:lnTo>
                        <a:pt x="145" y="201"/>
                      </a:lnTo>
                      <a:lnTo>
                        <a:pt x="156" y="194"/>
                      </a:lnTo>
                      <a:lnTo>
                        <a:pt x="169" y="189"/>
                      </a:lnTo>
                      <a:lnTo>
                        <a:pt x="189" y="183"/>
                      </a:lnTo>
                      <a:lnTo>
                        <a:pt x="212" y="178"/>
                      </a:lnTo>
                      <a:lnTo>
                        <a:pt x="171" y="141"/>
                      </a:lnTo>
                      <a:lnTo>
                        <a:pt x="153" y="148"/>
                      </a:lnTo>
                      <a:lnTo>
                        <a:pt x="136" y="155"/>
                      </a:lnTo>
                      <a:lnTo>
                        <a:pt x="123" y="161"/>
                      </a:lnTo>
                      <a:lnTo>
                        <a:pt x="112" y="169"/>
                      </a:lnTo>
                      <a:lnTo>
                        <a:pt x="102" y="178"/>
                      </a:lnTo>
                      <a:lnTo>
                        <a:pt x="95" y="186"/>
                      </a:lnTo>
                      <a:lnTo>
                        <a:pt x="90" y="196"/>
                      </a:lnTo>
                      <a:lnTo>
                        <a:pt x="87" y="207"/>
                      </a:lnTo>
                      <a:lnTo>
                        <a:pt x="89" y="239"/>
                      </a:lnTo>
                      <a:lnTo>
                        <a:pt x="105" y="268"/>
                      </a:lnTo>
                      <a:lnTo>
                        <a:pt x="131" y="300"/>
                      </a:lnTo>
                      <a:lnTo>
                        <a:pt x="166" y="328"/>
                      </a:lnTo>
                      <a:lnTo>
                        <a:pt x="206" y="352"/>
                      </a:lnTo>
                      <a:lnTo>
                        <a:pt x="245" y="375"/>
                      </a:lnTo>
                      <a:lnTo>
                        <a:pt x="281" y="395"/>
                      </a:lnTo>
                      <a:lnTo>
                        <a:pt x="313" y="410"/>
                      </a:lnTo>
                      <a:lnTo>
                        <a:pt x="314" y="416"/>
                      </a:lnTo>
                      <a:lnTo>
                        <a:pt x="316" y="421"/>
                      </a:lnTo>
                      <a:lnTo>
                        <a:pt x="318" y="426"/>
                      </a:lnTo>
                      <a:lnTo>
                        <a:pt x="321" y="431"/>
                      </a:lnTo>
                      <a:lnTo>
                        <a:pt x="329" y="443"/>
                      </a:lnTo>
                      <a:lnTo>
                        <a:pt x="339" y="451"/>
                      </a:lnTo>
                      <a:lnTo>
                        <a:pt x="349" y="459"/>
                      </a:lnTo>
                      <a:lnTo>
                        <a:pt x="362" y="464"/>
                      </a:lnTo>
                      <a:lnTo>
                        <a:pt x="374" y="466"/>
                      </a:lnTo>
                      <a:lnTo>
                        <a:pt x="387" y="466"/>
                      </a:lnTo>
                      <a:lnTo>
                        <a:pt x="400" y="463"/>
                      </a:lnTo>
                      <a:lnTo>
                        <a:pt x="412" y="458"/>
                      </a:lnTo>
                      <a:lnTo>
                        <a:pt x="413" y="456"/>
                      </a:lnTo>
                      <a:lnTo>
                        <a:pt x="415" y="454"/>
                      </a:lnTo>
                      <a:lnTo>
                        <a:pt x="416" y="454"/>
                      </a:lnTo>
                      <a:lnTo>
                        <a:pt x="418" y="453"/>
                      </a:lnTo>
                      <a:lnTo>
                        <a:pt x="430" y="596"/>
                      </a:lnTo>
                      <a:lnTo>
                        <a:pt x="408" y="591"/>
                      </a:lnTo>
                      <a:lnTo>
                        <a:pt x="384" y="588"/>
                      </a:lnTo>
                      <a:lnTo>
                        <a:pt x="357" y="586"/>
                      </a:lnTo>
                      <a:lnTo>
                        <a:pt x="329" y="586"/>
                      </a:lnTo>
                      <a:lnTo>
                        <a:pt x="301" y="591"/>
                      </a:lnTo>
                      <a:lnTo>
                        <a:pt x="275" y="598"/>
                      </a:lnTo>
                      <a:lnTo>
                        <a:pt x="247" y="611"/>
                      </a:lnTo>
                      <a:lnTo>
                        <a:pt x="222" y="627"/>
                      </a:lnTo>
                      <a:lnTo>
                        <a:pt x="201" y="650"/>
                      </a:lnTo>
                      <a:lnTo>
                        <a:pt x="183" y="677"/>
                      </a:lnTo>
                      <a:lnTo>
                        <a:pt x="169" y="710"/>
                      </a:lnTo>
                      <a:lnTo>
                        <a:pt x="159" y="746"/>
                      </a:lnTo>
                      <a:lnTo>
                        <a:pt x="155" y="787"/>
                      </a:lnTo>
                      <a:lnTo>
                        <a:pt x="153" y="832"/>
                      </a:lnTo>
                      <a:lnTo>
                        <a:pt x="156" y="883"/>
                      </a:lnTo>
                      <a:lnTo>
                        <a:pt x="164" y="937"/>
                      </a:lnTo>
                      <a:lnTo>
                        <a:pt x="19" y="947"/>
                      </a:lnTo>
                      <a:lnTo>
                        <a:pt x="11" y="949"/>
                      </a:lnTo>
                      <a:lnTo>
                        <a:pt x="5" y="953"/>
                      </a:lnTo>
                      <a:lnTo>
                        <a:pt x="0" y="962"/>
                      </a:lnTo>
                      <a:lnTo>
                        <a:pt x="0" y="970"/>
                      </a:lnTo>
                      <a:lnTo>
                        <a:pt x="1" y="980"/>
                      </a:lnTo>
                      <a:lnTo>
                        <a:pt x="6" y="986"/>
                      </a:lnTo>
                      <a:lnTo>
                        <a:pt x="14" y="991"/>
                      </a:lnTo>
                      <a:lnTo>
                        <a:pt x="23" y="991"/>
                      </a:lnTo>
                      <a:lnTo>
                        <a:pt x="219" y="978"/>
                      </a:lnTo>
                      <a:lnTo>
                        <a:pt x="214" y="953"/>
                      </a:lnTo>
                      <a:lnTo>
                        <a:pt x="204" y="901"/>
                      </a:lnTo>
                      <a:lnTo>
                        <a:pt x="199" y="853"/>
                      </a:lnTo>
                      <a:lnTo>
                        <a:pt x="199" y="809"/>
                      </a:lnTo>
                      <a:lnTo>
                        <a:pt x="201" y="771"/>
                      </a:lnTo>
                      <a:lnTo>
                        <a:pt x="207" y="736"/>
                      </a:lnTo>
                      <a:lnTo>
                        <a:pt x="219" y="706"/>
                      </a:lnTo>
                      <a:lnTo>
                        <a:pt x="234" y="682"/>
                      </a:lnTo>
                      <a:lnTo>
                        <a:pt x="252" y="662"/>
                      </a:lnTo>
                      <a:lnTo>
                        <a:pt x="273" y="647"/>
                      </a:lnTo>
                      <a:lnTo>
                        <a:pt x="296" y="639"/>
                      </a:lnTo>
                      <a:lnTo>
                        <a:pt x="323" y="634"/>
                      </a:lnTo>
                      <a:lnTo>
                        <a:pt x="347" y="632"/>
                      </a:lnTo>
                      <a:lnTo>
                        <a:pt x="372" y="632"/>
                      </a:lnTo>
                      <a:lnTo>
                        <a:pt x="395" y="636"/>
                      </a:lnTo>
                      <a:lnTo>
                        <a:pt x="416" y="639"/>
                      </a:lnTo>
                      <a:lnTo>
                        <a:pt x="435" y="644"/>
                      </a:lnTo>
                      <a:lnTo>
                        <a:pt x="440" y="715"/>
                      </a:lnTo>
                      <a:lnTo>
                        <a:pt x="830" y="680"/>
                      </a:lnTo>
                      <a:lnTo>
                        <a:pt x="822" y="566"/>
                      </a:lnTo>
                      <a:lnTo>
                        <a:pt x="825" y="568"/>
                      </a:lnTo>
                      <a:lnTo>
                        <a:pt x="827" y="570"/>
                      </a:lnTo>
                      <a:lnTo>
                        <a:pt x="830" y="571"/>
                      </a:lnTo>
                      <a:lnTo>
                        <a:pt x="833" y="571"/>
                      </a:lnTo>
                      <a:lnTo>
                        <a:pt x="833" y="571"/>
                      </a:lnTo>
                      <a:lnTo>
                        <a:pt x="842" y="571"/>
                      </a:lnTo>
                      <a:lnTo>
                        <a:pt x="861" y="573"/>
                      </a:lnTo>
                      <a:lnTo>
                        <a:pt x="889" y="578"/>
                      </a:lnTo>
                      <a:lnTo>
                        <a:pt x="924" y="585"/>
                      </a:lnTo>
                      <a:lnTo>
                        <a:pt x="960" y="596"/>
                      </a:lnTo>
                      <a:lnTo>
                        <a:pt x="995" y="614"/>
                      </a:lnTo>
                      <a:lnTo>
                        <a:pt x="1026" y="637"/>
                      </a:lnTo>
                      <a:lnTo>
                        <a:pt x="1049" y="669"/>
                      </a:lnTo>
                      <a:lnTo>
                        <a:pt x="1059" y="692"/>
                      </a:lnTo>
                      <a:lnTo>
                        <a:pt x="1062" y="718"/>
                      </a:lnTo>
                      <a:lnTo>
                        <a:pt x="1062" y="746"/>
                      </a:lnTo>
                      <a:lnTo>
                        <a:pt x="1057" y="777"/>
                      </a:lnTo>
                      <a:lnTo>
                        <a:pt x="1047" y="810"/>
                      </a:lnTo>
                      <a:lnTo>
                        <a:pt x="1033" y="845"/>
                      </a:lnTo>
                      <a:lnTo>
                        <a:pt x="1014" y="883"/>
                      </a:lnTo>
                      <a:lnTo>
                        <a:pt x="990" y="922"/>
                      </a:lnTo>
                      <a:lnTo>
                        <a:pt x="970" y="950"/>
                      </a:lnTo>
                      <a:lnTo>
                        <a:pt x="1171" y="988"/>
                      </a:lnTo>
                      <a:lnTo>
                        <a:pt x="1179" y="988"/>
                      </a:lnTo>
                      <a:lnTo>
                        <a:pt x="1187" y="983"/>
                      </a:lnTo>
                      <a:lnTo>
                        <a:pt x="1194" y="978"/>
                      </a:lnTo>
                      <a:lnTo>
                        <a:pt x="1197" y="970"/>
                      </a:lnTo>
                      <a:lnTo>
                        <a:pt x="1197" y="960"/>
                      </a:lnTo>
                      <a:lnTo>
                        <a:pt x="1194" y="952"/>
                      </a:lnTo>
                      <a:lnTo>
                        <a:pt x="1187" y="947"/>
                      </a:lnTo>
                      <a:lnTo>
                        <a:pt x="1179" y="9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9" name="Freeform 15"/>
                <p:cNvSpPr>
                  <a:spLocks/>
                </p:cNvSpPr>
                <p:nvPr/>
              </p:nvSpPr>
              <p:spPr bwMode="auto">
                <a:xfrm>
                  <a:off x="1203" y="2982"/>
                  <a:ext cx="24" cy="45"/>
                </a:xfrm>
                <a:custGeom>
                  <a:avLst/>
                  <a:gdLst>
                    <a:gd name="T0" fmla="*/ 5 w 24"/>
                    <a:gd name="T1" fmla="*/ 45 h 45"/>
                    <a:gd name="T2" fmla="*/ 24 w 24"/>
                    <a:gd name="T3" fmla="*/ 2 h 45"/>
                    <a:gd name="T4" fmla="*/ 21 w 24"/>
                    <a:gd name="T5" fmla="*/ 2 h 45"/>
                    <a:gd name="T6" fmla="*/ 18 w 24"/>
                    <a:gd name="T7" fmla="*/ 0 h 45"/>
                    <a:gd name="T8" fmla="*/ 13 w 24"/>
                    <a:gd name="T9" fmla="*/ 0 h 45"/>
                    <a:gd name="T10" fmla="*/ 10 w 24"/>
                    <a:gd name="T11" fmla="*/ 0 h 45"/>
                    <a:gd name="T12" fmla="*/ 0 w 24"/>
                    <a:gd name="T13" fmla="*/ 45 h 45"/>
                    <a:gd name="T14" fmla="*/ 1 w 24"/>
                    <a:gd name="T15" fmla="*/ 45 h 45"/>
                    <a:gd name="T16" fmla="*/ 3 w 24"/>
                    <a:gd name="T17" fmla="*/ 45 h 45"/>
                    <a:gd name="T18" fmla="*/ 3 w 24"/>
                    <a:gd name="T19" fmla="*/ 45 h 45"/>
                    <a:gd name="T20" fmla="*/ 5 w 2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5" y="45"/>
                      </a:moveTo>
                      <a:lnTo>
                        <a:pt x="24" y="2"/>
                      </a:lnTo>
                      <a:lnTo>
                        <a:pt x="21" y="2"/>
                      </a:lnTo>
                      <a:lnTo>
                        <a:pt x="18" y="0"/>
                      </a:lnTo>
                      <a:lnTo>
                        <a:pt x="13" y="0"/>
                      </a:lnTo>
                      <a:lnTo>
                        <a:pt x="10" y="0"/>
                      </a:lnTo>
                      <a:lnTo>
                        <a:pt x="0" y="45"/>
                      </a:lnTo>
                      <a:lnTo>
                        <a:pt x="1" y="45"/>
                      </a:lnTo>
                      <a:lnTo>
                        <a:pt x="3" y="45"/>
                      </a:lnTo>
                      <a:lnTo>
                        <a:pt x="3" y="45"/>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53" name="Picture 152"/>
              <p:cNvPicPr>
                <a:picLocks noChangeAspect="1"/>
              </p:cNvPicPr>
              <p:nvPr/>
            </p:nvPicPr>
            <p:blipFill>
              <a:blip r:embed="rId7" cstate="print">
                <a:extLst>
                  <a:ext uri="{BEBA8EAE-BF5A-486C-A8C5-ECC9F3942E4B}">
                    <a14:imgProps xmlns:a14="http://schemas.microsoft.com/office/drawing/2010/main">
                      <a14:imgLayer r:embed="rId8">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280032">
                <a:off x="2058531" y="3158180"/>
                <a:ext cx="390550" cy="1437219"/>
              </a:xfrm>
              <a:prstGeom prst="rect">
                <a:avLst/>
              </a:prstGeom>
              <a:noFill/>
            </p:spPr>
          </p:pic>
        </p:grpSp>
        <p:sp>
          <p:nvSpPr>
            <p:cNvPr id="160" name="Freeform 12"/>
            <p:cNvSpPr>
              <a:spLocks/>
            </p:cNvSpPr>
            <p:nvPr/>
          </p:nvSpPr>
          <p:spPr bwMode="auto">
            <a:xfrm flipH="1">
              <a:off x="5917450" y="694240"/>
              <a:ext cx="609600" cy="534157"/>
            </a:xfrm>
            <a:custGeom>
              <a:avLst/>
              <a:gdLst>
                <a:gd name="T0" fmla="*/ 257 w 269"/>
                <a:gd name="T1" fmla="*/ 63 h 240"/>
                <a:gd name="T2" fmla="*/ 226 w 269"/>
                <a:gd name="T3" fmla="*/ 67 h 240"/>
                <a:gd name="T4" fmla="*/ 225 w 269"/>
                <a:gd name="T5" fmla="*/ 63 h 240"/>
                <a:gd name="T6" fmla="*/ 220 w 269"/>
                <a:gd name="T7" fmla="*/ 55 h 240"/>
                <a:gd name="T8" fmla="*/ 209 w 269"/>
                <a:gd name="T9" fmla="*/ 42 h 240"/>
                <a:gd name="T10" fmla="*/ 198 w 269"/>
                <a:gd name="T11" fmla="*/ 31 h 240"/>
                <a:gd name="T12" fmla="*/ 186 w 269"/>
                <a:gd name="T13" fmla="*/ 22 h 240"/>
                <a:gd name="T14" fmla="*/ 163 w 269"/>
                <a:gd name="T15" fmla="*/ 62 h 240"/>
                <a:gd name="T16" fmla="*/ 167 w 269"/>
                <a:gd name="T17" fmla="*/ 65 h 240"/>
                <a:gd name="T18" fmla="*/ 170 w 269"/>
                <a:gd name="T19" fmla="*/ 69 h 240"/>
                <a:gd name="T20" fmla="*/ 171 w 269"/>
                <a:gd name="T21" fmla="*/ 83 h 240"/>
                <a:gd name="T22" fmla="*/ 163 w 269"/>
                <a:gd name="T23" fmla="*/ 94 h 240"/>
                <a:gd name="T24" fmla="*/ 149 w 269"/>
                <a:gd name="T25" fmla="*/ 96 h 240"/>
                <a:gd name="T26" fmla="*/ 138 w 269"/>
                <a:gd name="T27" fmla="*/ 87 h 240"/>
                <a:gd name="T28" fmla="*/ 135 w 269"/>
                <a:gd name="T29" fmla="*/ 73 h 240"/>
                <a:gd name="T30" fmla="*/ 145 w 269"/>
                <a:gd name="T31" fmla="*/ 62 h 240"/>
                <a:gd name="T32" fmla="*/ 153 w 269"/>
                <a:gd name="T33" fmla="*/ 59 h 240"/>
                <a:gd name="T34" fmla="*/ 159 w 269"/>
                <a:gd name="T35" fmla="*/ 61 h 240"/>
                <a:gd name="T36" fmla="*/ 157 w 269"/>
                <a:gd name="T37" fmla="*/ 7 h 240"/>
                <a:gd name="T38" fmla="*/ 130 w 269"/>
                <a:gd name="T39" fmla="*/ 2 h 240"/>
                <a:gd name="T40" fmla="*/ 102 w 269"/>
                <a:gd name="T41" fmla="*/ 2 h 240"/>
                <a:gd name="T42" fmla="*/ 74 w 269"/>
                <a:gd name="T43" fmla="*/ 10 h 240"/>
                <a:gd name="T44" fmla="*/ 40 w 269"/>
                <a:gd name="T45" fmla="*/ 30 h 240"/>
                <a:gd name="T46" fmla="*/ 12 w 269"/>
                <a:gd name="T47" fmla="*/ 67 h 240"/>
                <a:gd name="T48" fmla="*/ 0 w 269"/>
                <a:gd name="T49" fmla="*/ 112 h 240"/>
                <a:gd name="T50" fmla="*/ 5 w 269"/>
                <a:gd name="T51" fmla="*/ 157 h 240"/>
                <a:gd name="T52" fmla="*/ 29 w 269"/>
                <a:gd name="T53" fmla="*/ 200 h 240"/>
                <a:gd name="T54" fmla="*/ 66 w 269"/>
                <a:gd name="T55" fmla="*/ 228 h 240"/>
                <a:gd name="T56" fmla="*/ 110 w 269"/>
                <a:gd name="T57" fmla="*/ 240 h 240"/>
                <a:gd name="T58" fmla="*/ 155 w 269"/>
                <a:gd name="T59" fmla="*/ 235 h 240"/>
                <a:gd name="T60" fmla="*/ 186 w 269"/>
                <a:gd name="T61" fmla="*/ 219 h 240"/>
                <a:gd name="T62" fmla="*/ 202 w 269"/>
                <a:gd name="T63" fmla="*/ 207 h 240"/>
                <a:gd name="T64" fmla="*/ 214 w 269"/>
                <a:gd name="T65" fmla="*/ 192 h 240"/>
                <a:gd name="T66" fmla="*/ 225 w 269"/>
                <a:gd name="T67" fmla="*/ 176 h 240"/>
                <a:gd name="T68" fmla="*/ 225 w 269"/>
                <a:gd name="T69" fmla="*/ 164 h 240"/>
                <a:gd name="T70" fmla="*/ 217 w 269"/>
                <a:gd name="T71" fmla="*/ 160 h 240"/>
                <a:gd name="T72" fmla="*/ 205 w 269"/>
                <a:gd name="T73" fmla="*/ 161 h 240"/>
                <a:gd name="T74" fmla="*/ 193 w 269"/>
                <a:gd name="T75" fmla="*/ 166 h 240"/>
                <a:gd name="T76" fmla="*/ 181 w 269"/>
                <a:gd name="T77" fmla="*/ 177 h 240"/>
                <a:gd name="T78" fmla="*/ 173 w 269"/>
                <a:gd name="T79" fmla="*/ 187 h 240"/>
                <a:gd name="T80" fmla="*/ 170 w 269"/>
                <a:gd name="T81" fmla="*/ 191 h 240"/>
                <a:gd name="T82" fmla="*/ 163 w 269"/>
                <a:gd name="T83" fmla="*/ 195 h 240"/>
                <a:gd name="T84" fmla="*/ 155 w 269"/>
                <a:gd name="T85" fmla="*/ 193 h 240"/>
                <a:gd name="T86" fmla="*/ 151 w 269"/>
                <a:gd name="T87" fmla="*/ 187 h 240"/>
                <a:gd name="T88" fmla="*/ 153 w 269"/>
                <a:gd name="T89" fmla="*/ 180 h 240"/>
                <a:gd name="T90" fmla="*/ 158 w 269"/>
                <a:gd name="T91" fmla="*/ 173 h 240"/>
                <a:gd name="T92" fmla="*/ 171 w 269"/>
                <a:gd name="T93" fmla="*/ 158 h 240"/>
                <a:gd name="T94" fmla="*/ 190 w 269"/>
                <a:gd name="T95" fmla="*/ 145 h 240"/>
                <a:gd name="T96" fmla="*/ 213 w 269"/>
                <a:gd name="T97" fmla="*/ 140 h 240"/>
                <a:gd name="T98" fmla="*/ 225 w 269"/>
                <a:gd name="T99" fmla="*/ 141 h 240"/>
                <a:gd name="T100" fmla="*/ 236 w 269"/>
                <a:gd name="T101" fmla="*/ 148 h 240"/>
                <a:gd name="T102" fmla="*/ 238 w 269"/>
                <a:gd name="T103" fmla="*/ 130 h 240"/>
                <a:gd name="T104" fmla="*/ 238 w 269"/>
                <a:gd name="T105" fmla="*/ 11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240">
                  <a:moveTo>
                    <a:pt x="269" y="105"/>
                  </a:moveTo>
                  <a:lnTo>
                    <a:pt x="257" y="63"/>
                  </a:lnTo>
                  <a:lnTo>
                    <a:pt x="228" y="70"/>
                  </a:lnTo>
                  <a:lnTo>
                    <a:pt x="226" y="67"/>
                  </a:lnTo>
                  <a:lnTo>
                    <a:pt x="226" y="66"/>
                  </a:lnTo>
                  <a:lnTo>
                    <a:pt x="225" y="63"/>
                  </a:lnTo>
                  <a:lnTo>
                    <a:pt x="224" y="62"/>
                  </a:lnTo>
                  <a:lnTo>
                    <a:pt x="220" y="55"/>
                  </a:lnTo>
                  <a:lnTo>
                    <a:pt x="214" y="47"/>
                  </a:lnTo>
                  <a:lnTo>
                    <a:pt x="209" y="42"/>
                  </a:lnTo>
                  <a:lnTo>
                    <a:pt x="203" y="35"/>
                  </a:lnTo>
                  <a:lnTo>
                    <a:pt x="198" y="31"/>
                  </a:lnTo>
                  <a:lnTo>
                    <a:pt x="193" y="26"/>
                  </a:lnTo>
                  <a:lnTo>
                    <a:pt x="186" y="22"/>
                  </a:lnTo>
                  <a:lnTo>
                    <a:pt x="179" y="18"/>
                  </a:lnTo>
                  <a:lnTo>
                    <a:pt x="163" y="62"/>
                  </a:lnTo>
                  <a:lnTo>
                    <a:pt x="165" y="63"/>
                  </a:lnTo>
                  <a:lnTo>
                    <a:pt x="167" y="65"/>
                  </a:lnTo>
                  <a:lnTo>
                    <a:pt x="169" y="67"/>
                  </a:lnTo>
                  <a:lnTo>
                    <a:pt x="170" y="69"/>
                  </a:lnTo>
                  <a:lnTo>
                    <a:pt x="173" y="75"/>
                  </a:lnTo>
                  <a:lnTo>
                    <a:pt x="171" y="83"/>
                  </a:lnTo>
                  <a:lnTo>
                    <a:pt x="169" y="89"/>
                  </a:lnTo>
                  <a:lnTo>
                    <a:pt x="163" y="94"/>
                  </a:lnTo>
                  <a:lnTo>
                    <a:pt x="157" y="97"/>
                  </a:lnTo>
                  <a:lnTo>
                    <a:pt x="149" y="96"/>
                  </a:lnTo>
                  <a:lnTo>
                    <a:pt x="142" y="93"/>
                  </a:lnTo>
                  <a:lnTo>
                    <a:pt x="138" y="87"/>
                  </a:lnTo>
                  <a:lnTo>
                    <a:pt x="135" y="79"/>
                  </a:lnTo>
                  <a:lnTo>
                    <a:pt x="135" y="73"/>
                  </a:lnTo>
                  <a:lnTo>
                    <a:pt x="139" y="66"/>
                  </a:lnTo>
                  <a:lnTo>
                    <a:pt x="145" y="62"/>
                  </a:lnTo>
                  <a:lnTo>
                    <a:pt x="149" y="61"/>
                  </a:lnTo>
                  <a:lnTo>
                    <a:pt x="153" y="59"/>
                  </a:lnTo>
                  <a:lnTo>
                    <a:pt x="157" y="59"/>
                  </a:lnTo>
                  <a:lnTo>
                    <a:pt x="159" y="61"/>
                  </a:lnTo>
                  <a:lnTo>
                    <a:pt x="170" y="12"/>
                  </a:lnTo>
                  <a:lnTo>
                    <a:pt x="157" y="7"/>
                  </a:lnTo>
                  <a:lnTo>
                    <a:pt x="143" y="3"/>
                  </a:lnTo>
                  <a:lnTo>
                    <a:pt x="130" y="2"/>
                  </a:lnTo>
                  <a:lnTo>
                    <a:pt x="115" y="0"/>
                  </a:lnTo>
                  <a:lnTo>
                    <a:pt x="102" y="2"/>
                  </a:lnTo>
                  <a:lnTo>
                    <a:pt x="87" y="6"/>
                  </a:lnTo>
                  <a:lnTo>
                    <a:pt x="74" y="10"/>
                  </a:lnTo>
                  <a:lnTo>
                    <a:pt x="60" y="17"/>
                  </a:lnTo>
                  <a:lnTo>
                    <a:pt x="40" y="30"/>
                  </a:lnTo>
                  <a:lnTo>
                    <a:pt x="24" y="47"/>
                  </a:lnTo>
                  <a:lnTo>
                    <a:pt x="12" y="67"/>
                  </a:lnTo>
                  <a:lnTo>
                    <a:pt x="4" y="89"/>
                  </a:lnTo>
                  <a:lnTo>
                    <a:pt x="0" y="112"/>
                  </a:lnTo>
                  <a:lnTo>
                    <a:pt x="0" y="134"/>
                  </a:lnTo>
                  <a:lnTo>
                    <a:pt x="5" y="157"/>
                  </a:lnTo>
                  <a:lnTo>
                    <a:pt x="15" y="180"/>
                  </a:lnTo>
                  <a:lnTo>
                    <a:pt x="29" y="200"/>
                  </a:lnTo>
                  <a:lnTo>
                    <a:pt x="47" y="216"/>
                  </a:lnTo>
                  <a:lnTo>
                    <a:pt x="66" y="228"/>
                  </a:lnTo>
                  <a:lnTo>
                    <a:pt x="87" y="236"/>
                  </a:lnTo>
                  <a:lnTo>
                    <a:pt x="110" y="240"/>
                  </a:lnTo>
                  <a:lnTo>
                    <a:pt x="133" y="239"/>
                  </a:lnTo>
                  <a:lnTo>
                    <a:pt x="155" y="235"/>
                  </a:lnTo>
                  <a:lnTo>
                    <a:pt x="178" y="224"/>
                  </a:lnTo>
                  <a:lnTo>
                    <a:pt x="186" y="219"/>
                  </a:lnTo>
                  <a:lnTo>
                    <a:pt x="194" y="213"/>
                  </a:lnTo>
                  <a:lnTo>
                    <a:pt x="202" y="207"/>
                  </a:lnTo>
                  <a:lnTo>
                    <a:pt x="209" y="200"/>
                  </a:lnTo>
                  <a:lnTo>
                    <a:pt x="214" y="192"/>
                  </a:lnTo>
                  <a:lnTo>
                    <a:pt x="220" y="184"/>
                  </a:lnTo>
                  <a:lnTo>
                    <a:pt x="225" y="176"/>
                  </a:lnTo>
                  <a:lnTo>
                    <a:pt x="229" y="168"/>
                  </a:lnTo>
                  <a:lnTo>
                    <a:pt x="225" y="164"/>
                  </a:lnTo>
                  <a:lnTo>
                    <a:pt x="221" y="161"/>
                  </a:lnTo>
                  <a:lnTo>
                    <a:pt x="217" y="160"/>
                  </a:lnTo>
                  <a:lnTo>
                    <a:pt x="212" y="160"/>
                  </a:lnTo>
                  <a:lnTo>
                    <a:pt x="205" y="161"/>
                  </a:lnTo>
                  <a:lnTo>
                    <a:pt x="198" y="164"/>
                  </a:lnTo>
                  <a:lnTo>
                    <a:pt x="193" y="166"/>
                  </a:lnTo>
                  <a:lnTo>
                    <a:pt x="186" y="172"/>
                  </a:lnTo>
                  <a:lnTo>
                    <a:pt x="181" y="177"/>
                  </a:lnTo>
                  <a:lnTo>
                    <a:pt x="177" y="181"/>
                  </a:lnTo>
                  <a:lnTo>
                    <a:pt x="173" y="187"/>
                  </a:lnTo>
                  <a:lnTo>
                    <a:pt x="170" y="191"/>
                  </a:lnTo>
                  <a:lnTo>
                    <a:pt x="170" y="191"/>
                  </a:lnTo>
                  <a:lnTo>
                    <a:pt x="167" y="193"/>
                  </a:lnTo>
                  <a:lnTo>
                    <a:pt x="163" y="195"/>
                  </a:lnTo>
                  <a:lnTo>
                    <a:pt x="159" y="195"/>
                  </a:lnTo>
                  <a:lnTo>
                    <a:pt x="155" y="193"/>
                  </a:lnTo>
                  <a:lnTo>
                    <a:pt x="153" y="191"/>
                  </a:lnTo>
                  <a:lnTo>
                    <a:pt x="151" y="187"/>
                  </a:lnTo>
                  <a:lnTo>
                    <a:pt x="151" y="184"/>
                  </a:lnTo>
                  <a:lnTo>
                    <a:pt x="153" y="180"/>
                  </a:lnTo>
                  <a:lnTo>
                    <a:pt x="154" y="177"/>
                  </a:lnTo>
                  <a:lnTo>
                    <a:pt x="158" y="173"/>
                  </a:lnTo>
                  <a:lnTo>
                    <a:pt x="163" y="166"/>
                  </a:lnTo>
                  <a:lnTo>
                    <a:pt x="171" y="158"/>
                  </a:lnTo>
                  <a:lnTo>
                    <a:pt x="179" y="152"/>
                  </a:lnTo>
                  <a:lnTo>
                    <a:pt x="190" y="145"/>
                  </a:lnTo>
                  <a:lnTo>
                    <a:pt x="201" y="141"/>
                  </a:lnTo>
                  <a:lnTo>
                    <a:pt x="213" y="140"/>
                  </a:lnTo>
                  <a:lnTo>
                    <a:pt x="218" y="140"/>
                  </a:lnTo>
                  <a:lnTo>
                    <a:pt x="225" y="141"/>
                  </a:lnTo>
                  <a:lnTo>
                    <a:pt x="230" y="144"/>
                  </a:lnTo>
                  <a:lnTo>
                    <a:pt x="236" y="148"/>
                  </a:lnTo>
                  <a:lnTo>
                    <a:pt x="237" y="138"/>
                  </a:lnTo>
                  <a:lnTo>
                    <a:pt x="238" y="130"/>
                  </a:lnTo>
                  <a:lnTo>
                    <a:pt x="238" y="121"/>
                  </a:lnTo>
                  <a:lnTo>
                    <a:pt x="238" y="113"/>
                  </a:lnTo>
                  <a:lnTo>
                    <a:pt x="269"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75" name="Rectangle 174"/>
          <p:cNvSpPr/>
          <p:nvPr/>
        </p:nvSpPr>
        <p:spPr>
          <a:xfrm>
            <a:off x="4884957" y="4786512"/>
            <a:ext cx="1558439"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17780" cmpd="sng">
                  <a:solidFill>
                    <a:srgbClr val="FF9933">
                      <a:lumMod val="40000"/>
                      <a:lumOff val="60000"/>
                    </a:srgbClr>
                  </a:solidFill>
                  <a:prstDash val="solid"/>
                  <a:miter lim="800000"/>
                </a:ln>
                <a:solidFill>
                  <a:srgbClr val="FF9933">
                    <a:lumMod val="75000"/>
                  </a:srgbClr>
                </a:solidFill>
                <a:effectLst>
                  <a:outerShdw blurRad="55000" dist="50800" dir="5400000" algn="tl">
                    <a:srgbClr val="000000">
                      <a:alpha val="33000"/>
                    </a:srgbClr>
                  </a:outerShdw>
                </a:effectLst>
                <a:uLnTx/>
                <a:uFillTx/>
                <a:latin typeface="Microsoft Tai Le" pitchFamily="34" charset="0"/>
                <a:ea typeface="+mn-ea"/>
                <a:cs typeface="Microsoft Tai Le" pitchFamily="34" charset="0"/>
              </a:rPr>
              <a:t>MIG</a:t>
            </a:r>
          </a:p>
        </p:txBody>
      </p:sp>
      <p:sp>
        <p:nvSpPr>
          <p:cNvPr id="176" name="Rectangle 175"/>
          <p:cNvSpPr/>
          <p:nvPr/>
        </p:nvSpPr>
        <p:spPr>
          <a:xfrm>
            <a:off x="3326669" y="6041459"/>
            <a:ext cx="3717204" cy="338554"/>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w="17780" cmpd="sng">
                  <a:noFill/>
                  <a:prstDash val="solid"/>
                  <a:miter lim="800000"/>
                </a:ln>
                <a:solidFill>
                  <a:srgbClr val="FF9933">
                    <a:lumMod val="75000"/>
                  </a:srgbClr>
                </a:solidFill>
                <a:effectLst/>
                <a:uLnTx/>
                <a:uFillTx/>
                <a:latin typeface="Microsoft Tai Le" pitchFamily="34" charset="0"/>
                <a:ea typeface="+mn-ea"/>
                <a:cs typeface="Microsoft Tai Le" pitchFamily="34" charset="0"/>
              </a:rPr>
              <a:t>(Member Internal Generation)</a:t>
            </a:r>
          </a:p>
        </p:txBody>
      </p:sp>
      <p:sp>
        <p:nvSpPr>
          <p:cNvPr id="177" name="Rectangle 176"/>
          <p:cNvSpPr/>
          <p:nvPr/>
        </p:nvSpPr>
        <p:spPr>
          <a:xfrm>
            <a:off x="3001657" y="3268443"/>
            <a:ext cx="1374095" cy="646331"/>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w="17780" cmpd="sng">
                  <a:solidFill>
                    <a:srgbClr val="0000FF">
                      <a:lumMod val="40000"/>
                      <a:lumOff val="60000"/>
                    </a:srgbClr>
                  </a:solidFill>
                  <a:prstDash val="solid"/>
                  <a:miter lim="800000"/>
                </a:ln>
                <a:gradFill>
                  <a:gsLst>
                    <a:gs pos="10000">
                      <a:srgbClr val="0000FF">
                        <a:tint val="63000"/>
                        <a:sat val="105000"/>
                      </a:srgbClr>
                    </a:gs>
                    <a:gs pos="90000">
                      <a:srgbClr val="0000FF">
                        <a:shade val="50000"/>
                        <a:satMod val="100000"/>
                      </a:srgbClr>
                    </a:gs>
                  </a:gsLst>
                  <a:lin ang="5400000"/>
                </a:gradFill>
                <a:effectLst>
                  <a:outerShdw blurRad="55000" dist="50800" dir="5400000" algn="tl">
                    <a:srgbClr val="000000">
                      <a:alpha val="33000"/>
                    </a:srgbClr>
                  </a:outerShdw>
                </a:effectLst>
                <a:uLnTx/>
                <a:uFillTx/>
                <a:latin typeface="Microsoft Tai Le" pitchFamily="34" charset="0"/>
                <a:ea typeface="+mn-ea"/>
                <a:cs typeface="Microsoft Tai Le" pitchFamily="34" charset="0"/>
              </a:rPr>
              <a:t>$1.04</a:t>
            </a:r>
          </a:p>
        </p:txBody>
      </p:sp>
      <p:sp>
        <p:nvSpPr>
          <p:cNvPr id="178" name="Rectangle 177"/>
          <p:cNvSpPr/>
          <p:nvPr/>
        </p:nvSpPr>
        <p:spPr>
          <a:xfrm>
            <a:off x="484648" y="4118697"/>
            <a:ext cx="1528777" cy="584775"/>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w="17780" cmpd="sng">
                  <a:solidFill>
                    <a:srgbClr val="00FFFF">
                      <a:lumMod val="40000"/>
                      <a:lumOff val="60000"/>
                    </a:srgbClr>
                  </a:solidFill>
                  <a:prstDash val="solid"/>
                  <a:miter lim="800000"/>
                </a:ln>
                <a:solidFill>
                  <a:srgbClr val="00FFFF">
                    <a:lumMod val="50000"/>
                  </a:srgbClr>
                </a:solidFill>
                <a:effectLst>
                  <a:outerShdw blurRad="38100" dist="38100" dir="2700000" algn="tl">
                    <a:srgbClr val="000000">
                      <a:alpha val="43137"/>
                    </a:srgbClr>
                  </a:outerShdw>
                </a:effectLst>
                <a:uLnTx/>
                <a:uFillTx/>
                <a:latin typeface="Microsoft Tai Le" pitchFamily="34" charset="0"/>
                <a:ea typeface="+mn-ea"/>
                <a:cs typeface="Microsoft Tai Le" pitchFamily="34" charset="0"/>
              </a:rPr>
              <a:t>$0.35</a:t>
            </a:r>
          </a:p>
        </p:txBody>
      </p:sp>
      <p:sp>
        <p:nvSpPr>
          <p:cNvPr id="181" name="Rectangle 180"/>
          <p:cNvSpPr/>
          <p:nvPr/>
        </p:nvSpPr>
        <p:spPr>
          <a:xfrm>
            <a:off x="5113085" y="5488515"/>
            <a:ext cx="1237839"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w="17780" cmpd="sng">
                  <a:solidFill>
                    <a:srgbClr val="FF9933">
                      <a:lumMod val="40000"/>
                      <a:lumOff val="60000"/>
                    </a:srgbClr>
                  </a:solidFill>
                  <a:prstDash val="solid"/>
                  <a:miter lim="800000"/>
                </a:ln>
                <a:solidFill>
                  <a:srgbClr val="FF9933">
                    <a:lumMod val="75000"/>
                  </a:srgbClr>
                </a:solidFill>
                <a:effectLst>
                  <a:outerShdw blurRad="55000" dist="50800" dir="5400000" algn="tl">
                    <a:srgbClr val="000000">
                      <a:alpha val="33000"/>
                    </a:srgbClr>
                  </a:outerShdw>
                </a:effectLst>
                <a:uLnTx/>
                <a:uFillTx/>
                <a:latin typeface="Microsoft Tai Le" pitchFamily="34" charset="0"/>
                <a:ea typeface="+mn-ea"/>
                <a:cs typeface="Microsoft Tai Le" pitchFamily="34" charset="0"/>
              </a:rPr>
              <a:t>$0.35</a:t>
            </a:r>
          </a:p>
        </p:txBody>
      </p:sp>
      <p:sp>
        <p:nvSpPr>
          <p:cNvPr id="182" name="Rectangle 181"/>
          <p:cNvSpPr/>
          <p:nvPr/>
        </p:nvSpPr>
        <p:spPr>
          <a:xfrm>
            <a:off x="5122017" y="2361073"/>
            <a:ext cx="1237839"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w="17780" cmpd="sng">
                  <a:solidFill>
                    <a:srgbClr val="29FF29">
                      <a:lumMod val="40000"/>
                      <a:lumOff val="60000"/>
                    </a:srgbClr>
                  </a:solidFill>
                  <a:prstDash val="solid"/>
                  <a:miter lim="800000"/>
                </a:ln>
                <a:solidFill>
                  <a:srgbClr val="29FF29">
                    <a:lumMod val="75000"/>
                  </a:srgbClr>
                </a:solidFill>
                <a:effectLst>
                  <a:outerShdw blurRad="55000" dist="50800" dir="5400000" algn="tl">
                    <a:srgbClr val="000000">
                      <a:alpha val="33000"/>
                    </a:srgbClr>
                  </a:outerShdw>
                </a:effectLst>
                <a:uLnTx/>
                <a:uFillTx/>
                <a:latin typeface="Microsoft Tai Le" pitchFamily="34" charset="0"/>
                <a:ea typeface="+mn-ea"/>
                <a:cs typeface="Microsoft Tai Le" pitchFamily="34" charset="0"/>
              </a:rPr>
              <a:t>$1.04</a:t>
            </a:r>
          </a:p>
        </p:txBody>
      </p:sp>
    </p:spTree>
    <p:extLst>
      <p:ext uri="{BB962C8B-B14F-4D97-AF65-F5344CB8AC3E}">
        <p14:creationId xmlns:p14="http://schemas.microsoft.com/office/powerpoint/2010/main" val="1605210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77"/>
                                        </p:tgtEl>
                                        <p:attrNameLst>
                                          <p:attrName>style.visibility</p:attrName>
                                        </p:attrNameLst>
                                      </p:cBhvr>
                                      <p:to>
                                        <p:strVal val="visible"/>
                                      </p:to>
                                    </p:set>
                                    <p:anim calcmode="lin" valueType="num">
                                      <p:cBhvr additive="base">
                                        <p:cTn id="11" dur="500" fill="hold"/>
                                        <p:tgtEl>
                                          <p:spTgt spid="177"/>
                                        </p:tgtEl>
                                        <p:attrNameLst>
                                          <p:attrName>ppt_x</p:attrName>
                                        </p:attrNameLst>
                                      </p:cBhvr>
                                      <p:tavLst>
                                        <p:tav tm="0">
                                          <p:val>
                                            <p:strVal val="0-#ppt_w/2"/>
                                          </p:val>
                                        </p:tav>
                                        <p:tav tm="100000">
                                          <p:val>
                                            <p:strVal val="#ppt_x"/>
                                          </p:val>
                                        </p:tav>
                                      </p:tavLst>
                                    </p:anim>
                                    <p:anim calcmode="lin" valueType="num">
                                      <p:cBhvr additive="base">
                                        <p:cTn id="12" dur="500" fill="hold"/>
                                        <p:tgtEl>
                                          <p:spTgt spid="17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228"/>
                                        </p:tgtEl>
                                        <p:attrNameLst>
                                          <p:attrName>style.visibility</p:attrName>
                                        </p:attrNameLst>
                                      </p:cBhvr>
                                      <p:to>
                                        <p:strVal val="visible"/>
                                      </p:to>
                                    </p:set>
                                    <p:anim calcmode="lin" valueType="num">
                                      <p:cBhvr additive="base">
                                        <p:cTn id="15" dur="500" fill="hold"/>
                                        <p:tgtEl>
                                          <p:spTgt spid="5228"/>
                                        </p:tgtEl>
                                        <p:attrNameLst>
                                          <p:attrName>ppt_x</p:attrName>
                                        </p:attrNameLst>
                                      </p:cBhvr>
                                      <p:tavLst>
                                        <p:tav tm="0">
                                          <p:val>
                                            <p:strVal val="0-#ppt_w/2"/>
                                          </p:val>
                                        </p:tav>
                                        <p:tav tm="100000">
                                          <p:val>
                                            <p:strVal val="#ppt_x"/>
                                          </p:val>
                                        </p:tav>
                                      </p:tavLst>
                                    </p:anim>
                                    <p:anim calcmode="lin" valueType="num">
                                      <p:cBhvr additive="base">
                                        <p:cTn id="16" dur="500" fill="hold"/>
                                        <p:tgtEl>
                                          <p:spTgt spid="522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8"/>
                                        </p:tgtEl>
                                        <p:attrNameLst>
                                          <p:attrName>style.visibility</p:attrName>
                                        </p:attrNameLst>
                                      </p:cBhvr>
                                      <p:to>
                                        <p:strVal val="visible"/>
                                      </p:to>
                                    </p:set>
                                    <p:anim calcmode="lin" valueType="num">
                                      <p:cBhvr additive="base">
                                        <p:cTn id="25" dur="500" fill="hold"/>
                                        <p:tgtEl>
                                          <p:spTgt spid="178"/>
                                        </p:tgtEl>
                                        <p:attrNameLst>
                                          <p:attrName>ppt_x</p:attrName>
                                        </p:attrNameLst>
                                      </p:cBhvr>
                                      <p:tavLst>
                                        <p:tav tm="0">
                                          <p:val>
                                            <p:strVal val="#ppt_x"/>
                                          </p:val>
                                        </p:tav>
                                        <p:tav tm="100000">
                                          <p:val>
                                            <p:strVal val="#ppt_x"/>
                                          </p:val>
                                        </p:tav>
                                      </p:tavLst>
                                    </p:anim>
                                    <p:anim calcmode="lin" valueType="num">
                                      <p:cBhvr additive="base">
                                        <p:cTn id="26" dur="500" fill="hold"/>
                                        <p:tgtEl>
                                          <p:spTgt spid="178"/>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73"/>
                                        </p:tgtEl>
                                        <p:attrNameLst>
                                          <p:attrName>style.visibility</p:attrName>
                                        </p:attrNameLst>
                                      </p:cBhvr>
                                      <p:to>
                                        <p:strVal val="visible"/>
                                      </p:to>
                                    </p:set>
                                    <p:anim calcmode="lin" valueType="num">
                                      <p:cBhvr additive="base">
                                        <p:cTn id="33" dur="500" fill="hold"/>
                                        <p:tgtEl>
                                          <p:spTgt spid="173"/>
                                        </p:tgtEl>
                                        <p:attrNameLst>
                                          <p:attrName>ppt_x</p:attrName>
                                        </p:attrNameLst>
                                      </p:cBhvr>
                                      <p:tavLst>
                                        <p:tav tm="0">
                                          <p:val>
                                            <p:strVal val="#ppt_x"/>
                                          </p:val>
                                        </p:tav>
                                        <p:tav tm="100000">
                                          <p:val>
                                            <p:strVal val="#ppt_x"/>
                                          </p:val>
                                        </p:tav>
                                      </p:tavLst>
                                    </p:anim>
                                    <p:anim calcmode="lin" valueType="num">
                                      <p:cBhvr additive="base">
                                        <p:cTn id="34" dur="500" fill="hold"/>
                                        <p:tgtEl>
                                          <p:spTgt spid="17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230"/>
                                        </p:tgtEl>
                                        <p:attrNameLst>
                                          <p:attrName>style.visibility</p:attrName>
                                        </p:attrNameLst>
                                      </p:cBhvr>
                                      <p:to>
                                        <p:strVal val="visible"/>
                                      </p:to>
                                    </p:set>
                                    <p:anim calcmode="lin" valueType="num">
                                      <p:cBhvr additive="base">
                                        <p:cTn id="37" dur="500" fill="hold"/>
                                        <p:tgtEl>
                                          <p:spTgt spid="5230"/>
                                        </p:tgtEl>
                                        <p:attrNameLst>
                                          <p:attrName>ppt_x</p:attrName>
                                        </p:attrNameLst>
                                      </p:cBhvr>
                                      <p:tavLst>
                                        <p:tav tm="0">
                                          <p:val>
                                            <p:strVal val="#ppt_x"/>
                                          </p:val>
                                        </p:tav>
                                        <p:tav tm="100000">
                                          <p:val>
                                            <p:strVal val="#ppt_x"/>
                                          </p:val>
                                        </p:tav>
                                      </p:tavLst>
                                    </p:anim>
                                    <p:anim calcmode="lin" valueType="num">
                                      <p:cBhvr additive="base">
                                        <p:cTn id="38" dur="500" fill="hold"/>
                                        <p:tgtEl>
                                          <p:spTgt spid="523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62"/>
                                        </p:tgtEl>
                                        <p:attrNameLst>
                                          <p:attrName>style.visibility</p:attrName>
                                        </p:attrNameLst>
                                      </p:cBhvr>
                                      <p:to>
                                        <p:strVal val="visible"/>
                                      </p:to>
                                    </p:set>
                                    <p:anim calcmode="lin" valueType="num">
                                      <p:cBhvr additive="base">
                                        <p:cTn id="43" dur="500" fill="hold"/>
                                        <p:tgtEl>
                                          <p:spTgt spid="162"/>
                                        </p:tgtEl>
                                        <p:attrNameLst>
                                          <p:attrName>ppt_x</p:attrName>
                                        </p:attrNameLst>
                                      </p:cBhvr>
                                      <p:tavLst>
                                        <p:tav tm="0">
                                          <p:val>
                                            <p:strVal val="#ppt_x"/>
                                          </p:val>
                                        </p:tav>
                                        <p:tav tm="100000">
                                          <p:val>
                                            <p:strVal val="#ppt_x"/>
                                          </p:val>
                                        </p:tav>
                                      </p:tavLst>
                                    </p:anim>
                                    <p:anim calcmode="lin" valueType="num">
                                      <p:cBhvr additive="base">
                                        <p:cTn id="44" dur="500" fill="hold"/>
                                        <p:tgtEl>
                                          <p:spTgt spid="16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76"/>
                                        </p:tgtEl>
                                        <p:attrNameLst>
                                          <p:attrName>style.visibility</p:attrName>
                                        </p:attrNameLst>
                                      </p:cBhvr>
                                      <p:to>
                                        <p:strVal val="visible"/>
                                      </p:to>
                                    </p:set>
                                    <p:anim calcmode="lin" valueType="num">
                                      <p:cBhvr additive="base">
                                        <p:cTn id="47" dur="500" fill="hold"/>
                                        <p:tgtEl>
                                          <p:spTgt spid="176"/>
                                        </p:tgtEl>
                                        <p:attrNameLst>
                                          <p:attrName>ppt_x</p:attrName>
                                        </p:attrNameLst>
                                      </p:cBhvr>
                                      <p:tavLst>
                                        <p:tav tm="0">
                                          <p:val>
                                            <p:strVal val="#ppt_x"/>
                                          </p:val>
                                        </p:tav>
                                        <p:tav tm="100000">
                                          <p:val>
                                            <p:strVal val="#ppt_x"/>
                                          </p:val>
                                        </p:tav>
                                      </p:tavLst>
                                    </p:anim>
                                    <p:anim calcmode="lin" valueType="num">
                                      <p:cBhvr additive="base">
                                        <p:cTn id="48" dur="500" fill="hold"/>
                                        <p:tgtEl>
                                          <p:spTgt spid="17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225"/>
                                        </p:tgtEl>
                                        <p:attrNameLst>
                                          <p:attrName>style.visibility</p:attrName>
                                        </p:attrNameLst>
                                      </p:cBhvr>
                                      <p:to>
                                        <p:strVal val="visible"/>
                                      </p:to>
                                    </p:set>
                                    <p:anim calcmode="lin" valueType="num">
                                      <p:cBhvr additive="base">
                                        <p:cTn id="51" dur="500" fill="hold"/>
                                        <p:tgtEl>
                                          <p:spTgt spid="5225"/>
                                        </p:tgtEl>
                                        <p:attrNameLst>
                                          <p:attrName>ppt_x</p:attrName>
                                        </p:attrNameLst>
                                      </p:cBhvr>
                                      <p:tavLst>
                                        <p:tav tm="0">
                                          <p:val>
                                            <p:strVal val="#ppt_x"/>
                                          </p:val>
                                        </p:tav>
                                        <p:tav tm="100000">
                                          <p:val>
                                            <p:strVal val="#ppt_x"/>
                                          </p:val>
                                        </p:tav>
                                      </p:tavLst>
                                    </p:anim>
                                    <p:anim calcmode="lin" valueType="num">
                                      <p:cBhvr additive="base">
                                        <p:cTn id="52" dur="500" fill="hold"/>
                                        <p:tgtEl>
                                          <p:spTgt spid="5225"/>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81"/>
                                        </p:tgtEl>
                                        <p:attrNameLst>
                                          <p:attrName>style.visibility</p:attrName>
                                        </p:attrNameLst>
                                      </p:cBhvr>
                                      <p:to>
                                        <p:strVal val="visible"/>
                                      </p:to>
                                    </p:set>
                                    <p:anim calcmode="lin" valueType="num">
                                      <p:cBhvr additive="base">
                                        <p:cTn id="55" dur="500" fill="hold"/>
                                        <p:tgtEl>
                                          <p:spTgt spid="181"/>
                                        </p:tgtEl>
                                        <p:attrNameLst>
                                          <p:attrName>ppt_x</p:attrName>
                                        </p:attrNameLst>
                                      </p:cBhvr>
                                      <p:tavLst>
                                        <p:tav tm="0">
                                          <p:val>
                                            <p:strVal val="#ppt_x"/>
                                          </p:val>
                                        </p:tav>
                                        <p:tav tm="100000">
                                          <p:val>
                                            <p:strVal val="#ppt_x"/>
                                          </p:val>
                                        </p:tav>
                                      </p:tavLst>
                                    </p:anim>
                                    <p:anim calcmode="lin" valueType="num">
                                      <p:cBhvr additive="base">
                                        <p:cTn id="56" dur="500" fill="hold"/>
                                        <p:tgtEl>
                                          <p:spTgt spid="181"/>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75"/>
                                        </p:tgtEl>
                                        <p:attrNameLst>
                                          <p:attrName>style.visibility</p:attrName>
                                        </p:attrNameLst>
                                      </p:cBhvr>
                                      <p:to>
                                        <p:strVal val="visible"/>
                                      </p:to>
                                    </p:set>
                                    <p:anim calcmode="lin" valueType="num">
                                      <p:cBhvr additive="base">
                                        <p:cTn id="59" dur="500" fill="hold"/>
                                        <p:tgtEl>
                                          <p:spTgt spid="175"/>
                                        </p:tgtEl>
                                        <p:attrNameLst>
                                          <p:attrName>ppt_x</p:attrName>
                                        </p:attrNameLst>
                                      </p:cBhvr>
                                      <p:tavLst>
                                        <p:tav tm="0">
                                          <p:val>
                                            <p:strVal val="#ppt_x"/>
                                          </p:val>
                                        </p:tav>
                                        <p:tav tm="100000">
                                          <p:val>
                                            <p:strVal val="#ppt_x"/>
                                          </p:val>
                                        </p:tav>
                                      </p:tavLst>
                                    </p:anim>
                                    <p:anim calcmode="lin" valueType="num">
                                      <p:cBhvr additive="base">
                                        <p:cTn id="60" dur="500" fill="hold"/>
                                        <p:tgtEl>
                                          <p:spTgt spid="175"/>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1+#ppt_w/2"/>
                                          </p:val>
                                        </p:tav>
                                        <p:tav tm="100000">
                                          <p:val>
                                            <p:strVal val="#ppt_x"/>
                                          </p:val>
                                        </p:tav>
                                      </p:tavLst>
                                    </p:anim>
                                    <p:anim calcmode="lin" valueType="num">
                                      <p:cBhvr additive="base">
                                        <p:cTn id="66" dur="500" fill="hold"/>
                                        <p:tgtEl>
                                          <p:spTgt spid="5"/>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174"/>
                                        </p:tgtEl>
                                        <p:attrNameLst>
                                          <p:attrName>style.visibility</p:attrName>
                                        </p:attrNameLst>
                                      </p:cBhvr>
                                      <p:to>
                                        <p:strVal val="visible"/>
                                      </p:to>
                                    </p:set>
                                    <p:anim calcmode="lin" valueType="num">
                                      <p:cBhvr additive="base">
                                        <p:cTn id="69" dur="500" fill="hold"/>
                                        <p:tgtEl>
                                          <p:spTgt spid="174"/>
                                        </p:tgtEl>
                                        <p:attrNameLst>
                                          <p:attrName>ppt_x</p:attrName>
                                        </p:attrNameLst>
                                      </p:cBhvr>
                                      <p:tavLst>
                                        <p:tav tm="0">
                                          <p:val>
                                            <p:strVal val="1+#ppt_w/2"/>
                                          </p:val>
                                        </p:tav>
                                        <p:tav tm="100000">
                                          <p:val>
                                            <p:strVal val="#ppt_x"/>
                                          </p:val>
                                        </p:tav>
                                      </p:tavLst>
                                    </p:anim>
                                    <p:anim calcmode="lin" valueType="num">
                                      <p:cBhvr additive="base">
                                        <p:cTn id="70" dur="500" fill="hold"/>
                                        <p:tgtEl>
                                          <p:spTgt spid="174"/>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82"/>
                                        </p:tgtEl>
                                        <p:attrNameLst>
                                          <p:attrName>style.visibility</p:attrName>
                                        </p:attrNameLst>
                                      </p:cBhvr>
                                      <p:to>
                                        <p:strVal val="visible"/>
                                      </p:to>
                                    </p:set>
                                    <p:anim calcmode="lin" valueType="num">
                                      <p:cBhvr additive="base">
                                        <p:cTn id="73" dur="500" fill="hold"/>
                                        <p:tgtEl>
                                          <p:spTgt spid="182"/>
                                        </p:tgtEl>
                                        <p:attrNameLst>
                                          <p:attrName>ppt_x</p:attrName>
                                        </p:attrNameLst>
                                      </p:cBhvr>
                                      <p:tavLst>
                                        <p:tav tm="0">
                                          <p:val>
                                            <p:strVal val="1+#ppt_w/2"/>
                                          </p:val>
                                        </p:tav>
                                        <p:tav tm="100000">
                                          <p:val>
                                            <p:strVal val="#ppt_x"/>
                                          </p:val>
                                        </p:tav>
                                      </p:tavLst>
                                    </p:anim>
                                    <p:anim calcmode="lin" valueType="num">
                                      <p:cBhvr additive="base">
                                        <p:cTn id="74" dur="500" fill="hold"/>
                                        <p:tgtEl>
                                          <p:spTgt spid="182"/>
                                        </p:tgtEl>
                                        <p:attrNameLst>
                                          <p:attrName>ppt_y</p:attrName>
                                        </p:attrNameLst>
                                      </p:cBhvr>
                                      <p:tavLst>
                                        <p:tav tm="0">
                                          <p:val>
                                            <p:strVal val="#ppt_y"/>
                                          </p:val>
                                        </p:tav>
                                        <p:tav tm="100000">
                                          <p:val>
                                            <p:strVal val="#ppt_y"/>
                                          </p:val>
                                        </p:tav>
                                      </p:tavLst>
                                    </p:anim>
                                  </p:childTnLst>
                                </p:cTn>
                              </p:par>
                              <p:par>
                                <p:cTn id="75" presetID="2" presetClass="entr" presetSubtype="2" fill="hold" nodeType="withEffect">
                                  <p:stCondLst>
                                    <p:cond delay="0"/>
                                  </p:stCondLst>
                                  <p:childTnLst>
                                    <p:set>
                                      <p:cBhvr>
                                        <p:cTn id="76" dur="1" fill="hold">
                                          <p:stCondLst>
                                            <p:cond delay="0"/>
                                          </p:stCondLst>
                                        </p:cTn>
                                        <p:tgtEl>
                                          <p:spTgt spid="5226"/>
                                        </p:tgtEl>
                                        <p:attrNameLst>
                                          <p:attrName>style.visibility</p:attrName>
                                        </p:attrNameLst>
                                      </p:cBhvr>
                                      <p:to>
                                        <p:strVal val="visible"/>
                                      </p:to>
                                    </p:set>
                                    <p:anim calcmode="lin" valueType="num">
                                      <p:cBhvr additive="base">
                                        <p:cTn id="77" dur="500" fill="hold"/>
                                        <p:tgtEl>
                                          <p:spTgt spid="5226"/>
                                        </p:tgtEl>
                                        <p:attrNameLst>
                                          <p:attrName>ppt_x</p:attrName>
                                        </p:attrNameLst>
                                      </p:cBhvr>
                                      <p:tavLst>
                                        <p:tav tm="0">
                                          <p:val>
                                            <p:strVal val="1+#ppt_w/2"/>
                                          </p:val>
                                        </p:tav>
                                        <p:tav tm="100000">
                                          <p:val>
                                            <p:strVal val="#ppt_x"/>
                                          </p:val>
                                        </p:tav>
                                      </p:tavLst>
                                    </p:anim>
                                    <p:anim calcmode="lin" valueType="num">
                                      <p:cBhvr additive="base">
                                        <p:cTn id="78" dur="500" fill="hold"/>
                                        <p:tgtEl>
                                          <p:spTgt spid="52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animBg="1"/>
      <p:bldP spid="4" grpId="0" animBg="1"/>
      <p:bldP spid="5225" grpId="0" animBg="1"/>
      <p:bldP spid="5228" grpId="0"/>
      <p:bldP spid="173" grpId="0"/>
      <p:bldP spid="174" grpId="0"/>
      <p:bldP spid="175" grpId="0"/>
      <p:bldP spid="176" grpId="0"/>
      <p:bldP spid="177" grpId="0"/>
      <p:bldP spid="178" grpId="0"/>
      <p:bldP spid="181" grpId="0"/>
      <p:bldP spid="18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normAutofit/>
          </a:bodyPr>
          <a:lstStyle/>
          <a:p>
            <a:r>
              <a:rPr lang="en-US" altLang="en-US" b="1" dirty="0"/>
              <a:t>UAMPS JAA– Basic Intent</a:t>
            </a:r>
          </a:p>
        </p:txBody>
      </p:sp>
      <p:sp>
        <p:nvSpPr>
          <p:cNvPr id="21507" name="Content Placeholder 2"/>
          <p:cNvSpPr>
            <a:spLocks noGrp="1"/>
          </p:cNvSpPr>
          <p:nvPr>
            <p:ph idx="1"/>
          </p:nvPr>
        </p:nvSpPr>
        <p:spPr>
          <a:xfrm>
            <a:off x="838200" y="1524000"/>
            <a:ext cx="7772400" cy="4572000"/>
          </a:xfrm>
        </p:spPr>
        <p:txBody>
          <a:bodyPr>
            <a:normAutofit/>
          </a:bodyPr>
          <a:lstStyle/>
          <a:p>
            <a:r>
              <a:rPr lang="en-US" altLang="en-US" dirty="0"/>
              <a:t>JAA allows members to enter into projects through an experienced and successful organization.</a:t>
            </a:r>
          </a:p>
          <a:p>
            <a:pPr lvl="1"/>
            <a:r>
              <a:rPr lang="en-US" altLang="en-US" dirty="0"/>
              <a:t>Permits a project of one.</a:t>
            </a:r>
          </a:p>
          <a:p>
            <a:r>
              <a:rPr lang="en-US" altLang="en-US" dirty="0"/>
              <a:t>Allows each member to individualize the projects or services they participate in to meet community demands; providing  member autonomy.</a:t>
            </a:r>
          </a:p>
          <a:p>
            <a:r>
              <a:rPr lang="en-US" altLang="en-US" dirty="0"/>
              <a:t>Each project or service is governed by a contract that outlines the Members rights and obligations.</a:t>
            </a:r>
          </a:p>
          <a:p>
            <a:r>
              <a:rPr lang="en-US" altLang="en-US" dirty="0"/>
              <a:t>No cross subsidies or defaults from one project to another.</a:t>
            </a:r>
          </a:p>
        </p:txBody>
      </p:sp>
    </p:spTree>
    <p:extLst>
      <p:ext uri="{BB962C8B-B14F-4D97-AF65-F5344CB8AC3E}">
        <p14:creationId xmlns:p14="http://schemas.microsoft.com/office/powerpoint/2010/main" val="3553955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fade">
                                      <p:cBhvr>
                                        <p:cTn id="7" dur="1000"/>
                                        <p:tgtEl>
                                          <p:spTgt spid="21507">
                                            <p:txEl>
                                              <p:pRg st="0" end="0"/>
                                            </p:txEl>
                                          </p:spTgt>
                                        </p:tgtEl>
                                      </p:cBhvr>
                                    </p:animEffect>
                                    <p:anim calcmode="lin" valueType="num">
                                      <p:cBhvr>
                                        <p:cTn id="8" dur="1000" fill="hold"/>
                                        <p:tgtEl>
                                          <p:spTgt spid="2150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150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1507">
                                            <p:txEl>
                                              <p:pRg st="1" end="1"/>
                                            </p:txEl>
                                          </p:spTgt>
                                        </p:tgtEl>
                                        <p:attrNameLst>
                                          <p:attrName>style.visibility</p:attrName>
                                        </p:attrNameLst>
                                      </p:cBhvr>
                                      <p:to>
                                        <p:strVal val="visible"/>
                                      </p:to>
                                    </p:set>
                                    <p:animEffect transition="in" filter="fade">
                                      <p:cBhvr>
                                        <p:cTn id="14" dur="1000"/>
                                        <p:tgtEl>
                                          <p:spTgt spid="21507">
                                            <p:txEl>
                                              <p:pRg st="1" end="1"/>
                                            </p:txEl>
                                          </p:spTgt>
                                        </p:tgtEl>
                                      </p:cBhvr>
                                    </p:animEffect>
                                    <p:anim calcmode="lin" valueType="num">
                                      <p:cBhvr>
                                        <p:cTn id="15" dur="1000" fill="hold"/>
                                        <p:tgtEl>
                                          <p:spTgt spid="2150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150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1507">
                                            <p:txEl>
                                              <p:pRg st="2" end="2"/>
                                            </p:txEl>
                                          </p:spTgt>
                                        </p:tgtEl>
                                        <p:attrNameLst>
                                          <p:attrName>style.visibility</p:attrName>
                                        </p:attrNameLst>
                                      </p:cBhvr>
                                      <p:to>
                                        <p:strVal val="visible"/>
                                      </p:to>
                                    </p:set>
                                    <p:animEffect transition="in" filter="fade">
                                      <p:cBhvr>
                                        <p:cTn id="21" dur="1000"/>
                                        <p:tgtEl>
                                          <p:spTgt spid="21507">
                                            <p:txEl>
                                              <p:pRg st="2" end="2"/>
                                            </p:txEl>
                                          </p:spTgt>
                                        </p:tgtEl>
                                      </p:cBhvr>
                                    </p:animEffect>
                                    <p:anim calcmode="lin" valueType="num">
                                      <p:cBhvr>
                                        <p:cTn id="22" dur="1000" fill="hold"/>
                                        <p:tgtEl>
                                          <p:spTgt spid="2150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150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1507">
                                            <p:txEl>
                                              <p:pRg st="3" end="3"/>
                                            </p:txEl>
                                          </p:spTgt>
                                        </p:tgtEl>
                                        <p:attrNameLst>
                                          <p:attrName>style.visibility</p:attrName>
                                        </p:attrNameLst>
                                      </p:cBhvr>
                                      <p:to>
                                        <p:strVal val="visible"/>
                                      </p:to>
                                    </p:set>
                                    <p:animEffect transition="in" filter="fade">
                                      <p:cBhvr>
                                        <p:cTn id="28" dur="1000"/>
                                        <p:tgtEl>
                                          <p:spTgt spid="21507">
                                            <p:txEl>
                                              <p:pRg st="3" end="3"/>
                                            </p:txEl>
                                          </p:spTgt>
                                        </p:tgtEl>
                                      </p:cBhvr>
                                    </p:animEffect>
                                    <p:anim calcmode="lin" valueType="num">
                                      <p:cBhvr>
                                        <p:cTn id="29" dur="1000" fill="hold"/>
                                        <p:tgtEl>
                                          <p:spTgt spid="2150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150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1507">
                                            <p:txEl>
                                              <p:pRg st="4" end="4"/>
                                            </p:txEl>
                                          </p:spTgt>
                                        </p:tgtEl>
                                        <p:attrNameLst>
                                          <p:attrName>style.visibility</p:attrName>
                                        </p:attrNameLst>
                                      </p:cBhvr>
                                      <p:to>
                                        <p:strVal val="visible"/>
                                      </p:to>
                                    </p:set>
                                    <p:animEffect transition="in" filter="fade">
                                      <p:cBhvr>
                                        <p:cTn id="35" dur="1000"/>
                                        <p:tgtEl>
                                          <p:spTgt spid="21507">
                                            <p:txEl>
                                              <p:pRg st="4" end="4"/>
                                            </p:txEl>
                                          </p:spTgt>
                                        </p:tgtEl>
                                      </p:cBhvr>
                                    </p:animEffect>
                                    <p:anim calcmode="lin" valueType="num">
                                      <p:cBhvr>
                                        <p:cTn id="36" dur="1000" fill="hold"/>
                                        <p:tgtEl>
                                          <p:spTgt spid="2150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150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66800" y="2057400"/>
            <a:ext cx="1524000" cy="2246396"/>
          </a:xfrm>
          <a:prstGeom prst="rect">
            <a:avLst/>
          </a:prstGeom>
        </p:spPr>
      </p:pic>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61769" y="4011910"/>
            <a:ext cx="661635" cy="975258"/>
          </a:xfrm>
          <a:prstGeom prst="rect">
            <a:avLst/>
          </a:prstGeom>
        </p:spPr>
      </p:pic>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67200" y="2971800"/>
            <a:ext cx="1323270" cy="1950517"/>
          </a:xfrm>
          <a:prstGeom prst="rect">
            <a:avLst/>
          </a:prstGeom>
        </p:spPr>
      </p:pic>
      <p:pic>
        <p:nvPicPr>
          <p:cNvPr id="3074" name="Picture 2" descr="C:\Users\kelton.UAMPS\AppData\Local\Microsoft\Windows\Temporary Internet Files\Content.IE5\XWCUKA1L\MC900359511[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3400" y="-3877"/>
            <a:ext cx="7988495" cy="6858767"/>
          </a:xfrm>
          <a:prstGeom prst="rect">
            <a:avLst/>
          </a:prstGeom>
          <a:noFill/>
          <a:extLst>
            <a:ext uri="{909E8E84-426E-40DD-AFC4-6F175D3DCCD1}">
              <a14:hiddenFill xmlns:a14="http://schemas.microsoft.com/office/drawing/2010/main">
                <a:solidFill>
                  <a:srgbClr val="FFFFFF"/>
                </a:solidFill>
              </a14:hiddenFill>
            </a:ext>
          </a:extLst>
        </p:spPr>
      </p:pic>
      <p:sp>
        <p:nvSpPr>
          <p:cNvPr id="3" name="Freeform 2"/>
          <p:cNvSpPr/>
          <p:nvPr/>
        </p:nvSpPr>
        <p:spPr>
          <a:xfrm>
            <a:off x="436984" y="838200"/>
            <a:ext cx="1295400" cy="685800"/>
          </a:xfrm>
          <a:custGeom>
            <a:avLst/>
            <a:gdLst>
              <a:gd name="connsiteX0" fmla="*/ 1791477 w 1791477"/>
              <a:gd name="connsiteY0" fmla="*/ 905069 h 905069"/>
              <a:gd name="connsiteX1" fmla="*/ 662473 w 1791477"/>
              <a:gd name="connsiteY1" fmla="*/ 578498 h 905069"/>
              <a:gd name="connsiteX2" fmla="*/ 0 w 1791477"/>
              <a:gd name="connsiteY2" fmla="*/ 0 h 905069"/>
            </a:gdLst>
            <a:ahLst/>
            <a:cxnLst>
              <a:cxn ang="0">
                <a:pos x="connsiteX0" y="connsiteY0"/>
              </a:cxn>
              <a:cxn ang="0">
                <a:pos x="connsiteX1" y="connsiteY1"/>
              </a:cxn>
              <a:cxn ang="0">
                <a:pos x="connsiteX2" y="connsiteY2"/>
              </a:cxn>
            </a:cxnLst>
            <a:rect l="l" t="t" r="r" b="b"/>
            <a:pathLst>
              <a:path w="1791477" h="905069">
                <a:moveTo>
                  <a:pt x="1791477" y="905069"/>
                </a:moveTo>
                <a:cubicBezTo>
                  <a:pt x="1376265" y="817206"/>
                  <a:pt x="961053" y="729343"/>
                  <a:pt x="662473" y="578498"/>
                </a:cubicBezTo>
                <a:cubicBezTo>
                  <a:pt x="363893" y="427653"/>
                  <a:pt x="181946" y="213826"/>
                  <a:pt x="0" y="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Freeform 7"/>
          <p:cNvSpPr/>
          <p:nvPr/>
        </p:nvSpPr>
        <p:spPr>
          <a:xfrm>
            <a:off x="304800" y="1600200"/>
            <a:ext cx="1427584" cy="562946"/>
          </a:xfrm>
          <a:custGeom>
            <a:avLst/>
            <a:gdLst>
              <a:gd name="connsiteX0" fmla="*/ 1791477 w 1791477"/>
              <a:gd name="connsiteY0" fmla="*/ 905069 h 905069"/>
              <a:gd name="connsiteX1" fmla="*/ 662473 w 1791477"/>
              <a:gd name="connsiteY1" fmla="*/ 578498 h 905069"/>
              <a:gd name="connsiteX2" fmla="*/ 0 w 1791477"/>
              <a:gd name="connsiteY2" fmla="*/ 0 h 905069"/>
            </a:gdLst>
            <a:ahLst/>
            <a:cxnLst>
              <a:cxn ang="0">
                <a:pos x="connsiteX0" y="connsiteY0"/>
              </a:cxn>
              <a:cxn ang="0">
                <a:pos x="connsiteX1" y="connsiteY1"/>
              </a:cxn>
              <a:cxn ang="0">
                <a:pos x="connsiteX2" y="connsiteY2"/>
              </a:cxn>
            </a:cxnLst>
            <a:rect l="l" t="t" r="r" b="b"/>
            <a:pathLst>
              <a:path w="1791477" h="905069">
                <a:moveTo>
                  <a:pt x="1791477" y="905069"/>
                </a:moveTo>
                <a:cubicBezTo>
                  <a:pt x="1376265" y="817206"/>
                  <a:pt x="961053" y="729343"/>
                  <a:pt x="662473" y="578498"/>
                </a:cubicBezTo>
                <a:cubicBezTo>
                  <a:pt x="363893" y="427653"/>
                  <a:pt x="181946" y="213826"/>
                  <a:pt x="0" y="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113105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afterEffect">
                                  <p:stCondLst>
                                    <p:cond delay="0"/>
                                  </p:stCondLst>
                                  <p:childTnLst>
                                    <p:animMotion origin="layout" path="M 0 2.59259E-6 C -0.01858 -0.00463 -0.03264 -0.01898 -0.04618 -0.02986 C -0.05399 -0.03635 -0.0684 -0.04144 -0.0776 -0.0456 C -0.0901 -0.05023 -0.1026 -0.05533 -0.1158 -0.0588 C -0.12222 -0.06019 -0.13524 -0.06343 -0.13524 -0.0632 C -0.14271 -0.06829 -0.14045 -0.06806 -0.14948 -0.07014 C -0.15556 -0.07176 -0.16632 -0.07431 -0.16632 -0.07385 C -0.17361 -0.07847 -0.18785 -0.08334 -0.18785 -0.0831 C -0.20486 -0.09445 -0.2283 -0.10648 -0.24896 -0.10996 C -0.26979 -0.12153 -0.29115 -0.13241 -0.31354 -0.13935 C -0.32326 -0.1426 -0.33229 -0.14977 -0.34253 -0.15278 C -0.35451 -0.16042 -0.36962 -0.16875 -0.38385 -0.17292 C -0.39288 -0.17917 -0.40226 -0.18357 -0.4125 -0.18866 C -0.41667 -0.19121 -0.42118 -0.19607 -0.42604 -0.19769 C -0.42847 -0.19838 -0.43368 -0.19977 -0.43368 -0.19954 L -0.45833 -0.2081 " pathEditMode="relative" rAng="0" ptsTypes="ffffffffffffffAA">
                                      <p:cBhvr>
                                        <p:cTn id="6" dur="2000" fill="hold"/>
                                        <p:tgtEl>
                                          <p:spTgt spid="13"/>
                                        </p:tgtEl>
                                        <p:attrNameLst>
                                          <p:attrName>ppt_x</p:attrName>
                                          <p:attrName>ppt_y</p:attrName>
                                        </p:attrNameLst>
                                      </p:cBhvr>
                                      <p:rCtr x="-22917" y="-10417"/>
                                    </p:animMotion>
                                  </p:childTnLst>
                                </p:cTn>
                              </p:par>
                              <p:par>
                                <p:cTn id="7" presetID="0" presetClass="path" presetSubtype="0" accel="50000" decel="50000" fill="hold" nodeType="withEffect">
                                  <p:stCondLst>
                                    <p:cond delay="0"/>
                                  </p:stCondLst>
                                  <p:childTnLst>
                                    <p:animMotion origin="layout" path="M -2.5E-6 -2.96296E-6 C -0.0026 -0.00115 -0.00486 -0.00115 -0.00642 -0.00208 C -0.00833 -0.00324 -0.00903 -0.00602 -0.01128 -0.0074 C -0.01771 -0.01111 -0.02899 -0.01203 -0.03593 -0.01458 C -0.04149 -0.01597 -0.04514 -0.01967 -0.05017 -0.02199 C -0.05486 -0.02569 -0.05885 -0.03102 -0.06423 -0.03402 C -0.06684 -0.03565 -0.07343 -0.0375 -0.07343 -0.03727 C -0.075 -0.03958 -0.07621 -0.04143 -0.07812 -0.04282 C -0.08107 -0.04467 -0.0875 -0.04652 -0.0875 -0.04629 C -0.09722 -0.05416 -0.10503 -0.06273 -0.11666 -0.06597 C -0.12795 -0.0743 -0.14114 -0.08102 -0.15416 -0.08565 C -0.16232 -0.09514 -0.16649 -0.09884 -0.17743 -0.10347 C -0.18212 -0.10926 -0.18646 -0.1118 -0.19271 -0.11551 C -0.19774 -0.12129 -0.20382 -0.12523 -0.20833 -0.13148 C -0.21111 -0.13541 -0.21632 -0.14375 -0.21632 -0.14352 C -0.21788 -0.15069 -0.21979 -0.15578 -0.22222 -0.16157 C -0.22604 -0.17801 -0.22309 -0.17222 -0.22864 -0.18125 C -0.23038 -0.18889 -0.23559 -0.19768 -0.23941 -0.20416 C -0.24514 -0.22453 -0.27934 -0.22407 -0.29514 -0.23264 C -0.30121 -0.23588 -0.3125 -0.24004 -0.31736 -0.24352 C -0.32153 -0.24699 -0.33107 -0.25046 -0.33107 -0.24977 C -0.34791 -0.26365 -0.371 -0.26111 -0.38993 -0.26643 C -0.39722 -0.26852 -0.39288 -0.26782 -0.40069 -0.27176 C -0.41267 -0.27754 -0.42725 -0.27847 -0.43975 -0.2824 C -0.45625 -0.28773 -0.47222 -0.29398 -0.48923 -0.29838 C -0.50642 -0.30324 -0.52326 -0.30856 -0.54045 -0.3125 C -0.54705 -0.31435 -0.55347 -0.31574 -0.56007 -0.31759 C -0.56389 -0.31898 -0.57222 -0.32129 -0.57222 -0.32083 C -0.58385 -0.33032 -0.60868 -0.33703 -0.62222 -0.34097 C -0.63455 -0.34444 -0.64496 -0.35532 -0.65764 -0.35902 C -0.66562 -0.36435 -0.67361 -0.37037 -0.68246 -0.37315 C -0.69201 -0.38032 -0.69948 -0.38703 -0.71041 -0.39074 C -0.71996 -0.39907 -0.72708 -0.40046 -0.7368 -0.40648 C -0.75017 -0.4162 -0.74114 -0.41227 -0.75243 -0.41551 C -0.75746 -0.42152 -0.76302 -0.42199 -0.76944 -0.42639 C -0.77326 -0.42847 -0.77569 -0.43102 -0.78073 -0.43102 " pathEditMode="relative" rAng="0" ptsTypes="fffffffffffffffffffffffffffffffffffA">
                                      <p:cBhvr>
                                        <p:cTn id="8" dur="3000" fill="hold"/>
                                        <p:tgtEl>
                                          <p:spTgt spid="14"/>
                                        </p:tgtEl>
                                        <p:attrNameLst>
                                          <p:attrName>ppt_x</p:attrName>
                                          <p:attrName>ppt_y</p:attrName>
                                        </p:attrNameLst>
                                      </p:cBhvr>
                                      <p:rCtr x="-39045" y="-21551"/>
                                    </p:animMotion>
                                  </p:childTnLst>
                                </p:cTn>
                              </p:par>
                              <p:par>
                                <p:cTn id="9" presetID="0" presetClass="path" presetSubtype="0" accel="50000" decel="50000" fill="hold" nodeType="withEffect">
                                  <p:stCondLst>
                                    <p:cond delay="0"/>
                                  </p:stCondLst>
                                  <p:childTnLst>
                                    <p:animMotion origin="layout" path="M 4.16667E-6 1.48148E-6 C -0.00382 -0.00509 -0.00677 -0.00764 -0.01164 -0.01019 C -0.02344 -0.02037 -0.04271 -0.025 -0.05695 -0.02778 C -0.05973 -0.02986 -0.06285 -0.03125 -0.06476 -0.03403 C -0.06615 -0.03588 -0.06719 -0.03796 -0.06875 -0.03912 C -0.07379 -0.04421 -0.08073 -0.04653 -0.08577 -0.05185 C -0.09254 -0.05949 -0.09966 -0.06736 -0.10868 -0.07107 C -0.11771 -0.08171 -0.11355 -0.07801 -0.12032 -0.0838 C -0.12431 -0.09722 -0.13108 -0.1 -0.13733 -0.10972 C -0.14618 -0.12315 -0.13195 -0.10533 -0.14375 -0.11898 C -0.15643 -0.11852 -0.16927 -0.11875 -0.18143 -0.11783 C -0.18612 -0.11759 -0.19427 -0.11458 -0.19427 -0.11412 C -0.23021 -0.11644 -0.2533 -0.11783 -0.28507 -0.1257 C -0.30521 -0.13611 -0.27778 -0.12246 -0.29792 -0.13056 C -0.30851 -0.13472 -0.31823 -0.14051 -0.32917 -0.14329 C -0.33681 -0.14884 -0.34132 -0.15347 -0.34966 -0.15625 C -0.35139 -0.15787 -0.35278 -0.15996 -0.35521 -0.16088 C -0.35712 -0.16204 -0.35938 -0.16111 -0.36129 -0.1625 C -0.36302 -0.16343 -0.36302 -0.16597 -0.36424 -0.16759 C -0.36823 -0.17199 -0.37778 -0.17546 -0.38334 -0.17685 C -0.3875 -0.18519 -0.39358 -0.18403 -0.39914 -0.19005 C -0.40539 -0.19722 -0.40764 -0.19769 -0.41441 -0.20278 C -0.42622 -0.21065 -0.43525 -0.21945 -0.44792 -0.22384 C -0.45921 -0.23704 -0.47552 -0.23496 -0.48855 -0.24445 C -0.49601 -0.25046 -0.50174 -0.25764 -0.50938 -0.26366 C -0.5158 -0.26898 -0.51962 -0.27708 -0.52483 -0.2831 C -0.53316 -0.29329 -0.5408 -0.30417 -0.54914 -0.31551 C -0.55382 -0.32153 -0.55643 -0.3294 -0.56216 -0.33426 C -0.56302 -0.33588 -0.56355 -0.33773 -0.56476 -0.33935 C -0.56598 -0.34144 -0.56823 -0.34306 -0.56962 -0.3456 C -0.57066 -0.34676 -0.57014 -0.34884 -0.57136 -0.3507 C -0.57414 -0.35556 -0.57639 -0.35695 -0.58021 -0.35996 C -0.58959 -0.37616 -0.59983 -0.39005 -0.60886 -0.40671 C -0.60938 -0.4081 -0.61129 -0.40764 -0.61285 -0.4081 C -0.62066 -0.41134 -0.625 -0.41551 -0.63455 -0.41621 C -0.64948 -0.41736 -0.66389 -0.41736 -0.67882 -0.41783 C -0.68959 -0.42083 -0.7 -0.42176 -0.71112 -0.42431 C -0.71667 -0.4257 -0.72934 -0.42755 -0.72934 -0.42755 C -0.74323 -0.43357 -0.75816 -0.43357 -0.77153 -0.43889 C -0.7875 -0.44445 -0.8033 -0.45232 -0.81927 -0.45671 C -0.82761 -0.46158 -0.83594 -0.46482 -0.84514 -0.46783 C -0.85504 -0.47384 -0.86684 -0.48033 -0.87761 -0.4838 C -0.88247 -0.48542 -0.88785 -0.48658 -0.89289 -0.48843 C -0.89497 -0.48889 -0.89809 -0.49005 -0.89809 -0.48958 C -0.90521 -0.4956 -0.91094 -0.49746 -0.9191 -0.49954 C -0.93004 -0.50648 -0.94271 -0.50787 -0.95365 -0.51435 C -0.96702 -0.5213 -0.98143 -0.52917 -0.99549 -0.53333 C -0.99914 -0.53704 -1.0033 -0.54097 -1.00816 -0.54306 C -1.01059 -0.54445 -1.01598 -0.5463 -1.01598 -0.54583 C -1.02223 -0.55185 -1.02952 -0.55695 -1.03664 -0.55926 C -1.04219 -0.56968 -1.03594 -0.55996 -1.04306 -0.56551 C -1.04966 -0.5706 -1.05452 -0.57801 -1.06129 -0.5831 C -1.06511 -0.58658 -1.07032 -0.5882 -1.07448 -0.59283 L -1.0599 -0.60046 " pathEditMode="relative" rAng="0" ptsTypes="ffffffffffffffffffffffffffffffffffffffffffffffffffffAA">
                                      <p:cBhvr>
                                        <p:cTn id="10" dur="3750" fill="hold"/>
                                        <p:tgtEl>
                                          <p:spTgt spid="12"/>
                                        </p:tgtEl>
                                        <p:attrNameLst>
                                          <p:attrName>ppt_x</p:attrName>
                                          <p:attrName>ppt_y</p:attrName>
                                        </p:attrNameLst>
                                      </p:cBhvr>
                                      <p:rCtr x="-53733" y="-300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50"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1345473">
            <a:off x="6093091" y="3690834"/>
            <a:ext cx="1821623" cy="208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Picture 2" descr="C:\Users\kelton.UAMPS\AppData\Local\Microsoft\Windows\Temporary Internet Files\Content.IE5\XWCUKA1L\MC90035951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212155" y="3035542"/>
            <a:ext cx="4267202" cy="3456727"/>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33354" y="530986"/>
            <a:ext cx="9232808" cy="2019300"/>
            <a:chOff x="-29183" y="304800"/>
            <a:chExt cx="9232808" cy="2019300"/>
          </a:xfrm>
        </p:grpSpPr>
        <p:pic>
          <p:nvPicPr>
            <p:cNvPr id="4"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001000" y="304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57180" y="424774"/>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72000" y="5334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67284" y="685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14399" y="8763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Freeform 8"/>
            <p:cNvSpPr/>
            <p:nvPr/>
          </p:nvSpPr>
          <p:spPr>
            <a:xfrm>
              <a:off x="-9728" y="669088"/>
              <a:ext cx="9213353" cy="790538"/>
            </a:xfrm>
            <a:custGeom>
              <a:avLst/>
              <a:gdLst>
                <a:gd name="connsiteX0" fmla="*/ 0 w 9213353"/>
                <a:gd name="connsiteY0" fmla="*/ 527414 h 790538"/>
                <a:gd name="connsiteX1" fmla="*/ 486383 w 9213353"/>
                <a:gd name="connsiteY1" fmla="*/ 790061 h 790538"/>
                <a:gd name="connsiteX2" fmla="*/ 1118681 w 9213353"/>
                <a:gd name="connsiteY2" fmla="*/ 595508 h 790538"/>
                <a:gd name="connsiteX3" fmla="*/ 2130358 w 9213353"/>
                <a:gd name="connsiteY3" fmla="*/ 721967 h 790538"/>
                <a:gd name="connsiteX4" fmla="*/ 2850205 w 9213353"/>
                <a:gd name="connsiteY4" fmla="*/ 420410 h 790538"/>
                <a:gd name="connsiteX5" fmla="*/ 4114800 w 9213353"/>
                <a:gd name="connsiteY5" fmla="*/ 517686 h 790538"/>
                <a:gd name="connsiteX6" fmla="*/ 4727643 w 9213353"/>
                <a:gd name="connsiteY6" fmla="*/ 245312 h 790538"/>
                <a:gd name="connsiteX7" fmla="*/ 5797685 w 9213353"/>
                <a:gd name="connsiteY7" fmla="*/ 449593 h 790538"/>
                <a:gd name="connsiteX8" fmla="*/ 6478622 w 9213353"/>
                <a:gd name="connsiteY8" fmla="*/ 118852 h 790538"/>
                <a:gd name="connsiteX9" fmla="*/ 7607030 w 9213353"/>
                <a:gd name="connsiteY9" fmla="*/ 410682 h 790538"/>
                <a:gd name="connsiteX10" fmla="*/ 8229600 w 9213353"/>
                <a:gd name="connsiteY10" fmla="*/ 2121 h 790538"/>
                <a:gd name="connsiteX11" fmla="*/ 9056451 w 9213353"/>
                <a:gd name="connsiteY11" fmla="*/ 245312 h 790538"/>
                <a:gd name="connsiteX12" fmla="*/ 9212094 w 9213353"/>
                <a:gd name="connsiteY12" fmla="*/ 128580 h 7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3353" h="790538">
                  <a:moveTo>
                    <a:pt x="0" y="527414"/>
                  </a:moveTo>
                  <a:cubicBezTo>
                    <a:pt x="149968" y="653063"/>
                    <a:pt x="299936" y="778712"/>
                    <a:pt x="486383" y="790061"/>
                  </a:cubicBezTo>
                  <a:cubicBezTo>
                    <a:pt x="672830" y="801410"/>
                    <a:pt x="844685" y="606857"/>
                    <a:pt x="1118681" y="595508"/>
                  </a:cubicBezTo>
                  <a:cubicBezTo>
                    <a:pt x="1392677" y="584159"/>
                    <a:pt x="1841771" y="751150"/>
                    <a:pt x="2130358" y="721967"/>
                  </a:cubicBezTo>
                  <a:cubicBezTo>
                    <a:pt x="2418945" y="692784"/>
                    <a:pt x="2519465" y="454457"/>
                    <a:pt x="2850205" y="420410"/>
                  </a:cubicBezTo>
                  <a:cubicBezTo>
                    <a:pt x="3180945" y="386363"/>
                    <a:pt x="3801894" y="546869"/>
                    <a:pt x="4114800" y="517686"/>
                  </a:cubicBezTo>
                  <a:cubicBezTo>
                    <a:pt x="4427706" y="488503"/>
                    <a:pt x="4447162" y="256661"/>
                    <a:pt x="4727643" y="245312"/>
                  </a:cubicBezTo>
                  <a:cubicBezTo>
                    <a:pt x="5008124" y="233963"/>
                    <a:pt x="5505855" y="470670"/>
                    <a:pt x="5797685" y="449593"/>
                  </a:cubicBezTo>
                  <a:cubicBezTo>
                    <a:pt x="6089515" y="428516"/>
                    <a:pt x="6177065" y="125337"/>
                    <a:pt x="6478622" y="118852"/>
                  </a:cubicBezTo>
                  <a:cubicBezTo>
                    <a:pt x="6780179" y="112367"/>
                    <a:pt x="7315200" y="430137"/>
                    <a:pt x="7607030" y="410682"/>
                  </a:cubicBezTo>
                  <a:cubicBezTo>
                    <a:pt x="7898860" y="391227"/>
                    <a:pt x="7988030" y="29683"/>
                    <a:pt x="8229600" y="2121"/>
                  </a:cubicBezTo>
                  <a:cubicBezTo>
                    <a:pt x="8471170" y="-25441"/>
                    <a:pt x="8892702" y="224236"/>
                    <a:pt x="9056451" y="245312"/>
                  </a:cubicBezTo>
                  <a:cubicBezTo>
                    <a:pt x="9220200" y="266388"/>
                    <a:pt x="9216147" y="197484"/>
                    <a:pt x="9212094" y="128580"/>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Freeform 9"/>
            <p:cNvSpPr/>
            <p:nvPr/>
          </p:nvSpPr>
          <p:spPr>
            <a:xfrm>
              <a:off x="0" y="493926"/>
              <a:ext cx="9140050" cy="755213"/>
            </a:xfrm>
            <a:custGeom>
              <a:avLst/>
              <a:gdLst>
                <a:gd name="connsiteX0" fmla="*/ 0 w 9140050"/>
                <a:gd name="connsiteY0" fmla="*/ 556661 h 755213"/>
                <a:gd name="connsiteX1" fmla="*/ 447472 w 9140050"/>
                <a:gd name="connsiteY1" fmla="*/ 751214 h 755213"/>
                <a:gd name="connsiteX2" fmla="*/ 1050587 w 9140050"/>
                <a:gd name="connsiteY2" fmla="*/ 624755 h 755213"/>
                <a:gd name="connsiteX3" fmla="*/ 1994170 w 9140050"/>
                <a:gd name="connsiteY3" fmla="*/ 751214 h 755213"/>
                <a:gd name="connsiteX4" fmla="*/ 2821021 w 9140050"/>
                <a:gd name="connsiteY4" fmla="*/ 439929 h 755213"/>
                <a:gd name="connsiteX5" fmla="*/ 3725694 w 9140050"/>
                <a:gd name="connsiteY5" fmla="*/ 517751 h 755213"/>
                <a:gd name="connsiteX6" fmla="*/ 4698460 w 9140050"/>
                <a:gd name="connsiteY6" fmla="*/ 255104 h 755213"/>
                <a:gd name="connsiteX7" fmla="*/ 5710136 w 9140050"/>
                <a:gd name="connsiteY7" fmla="*/ 459385 h 755213"/>
                <a:gd name="connsiteX8" fmla="*/ 6517532 w 9140050"/>
                <a:gd name="connsiteY8" fmla="*/ 138372 h 755213"/>
                <a:gd name="connsiteX9" fmla="*/ 7568119 w 9140050"/>
                <a:gd name="connsiteY9" fmla="*/ 420474 h 755213"/>
                <a:gd name="connsiteX10" fmla="*/ 8093413 w 9140050"/>
                <a:gd name="connsiteY10" fmla="*/ 2185 h 755213"/>
                <a:gd name="connsiteX11" fmla="*/ 8998085 w 9140050"/>
                <a:gd name="connsiteY11" fmla="*/ 255104 h 755213"/>
                <a:gd name="connsiteX12" fmla="*/ 9124545 w 9140050"/>
                <a:gd name="connsiteY12" fmla="*/ 235648 h 75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0050" h="755213">
                  <a:moveTo>
                    <a:pt x="0" y="556661"/>
                  </a:moveTo>
                  <a:cubicBezTo>
                    <a:pt x="136187" y="648263"/>
                    <a:pt x="272374" y="739865"/>
                    <a:pt x="447472" y="751214"/>
                  </a:cubicBezTo>
                  <a:cubicBezTo>
                    <a:pt x="622570" y="762563"/>
                    <a:pt x="792804" y="624755"/>
                    <a:pt x="1050587" y="624755"/>
                  </a:cubicBezTo>
                  <a:cubicBezTo>
                    <a:pt x="1308370" y="624755"/>
                    <a:pt x="1699098" y="782018"/>
                    <a:pt x="1994170" y="751214"/>
                  </a:cubicBezTo>
                  <a:cubicBezTo>
                    <a:pt x="2289242" y="720410"/>
                    <a:pt x="2532434" y="478839"/>
                    <a:pt x="2821021" y="439929"/>
                  </a:cubicBezTo>
                  <a:cubicBezTo>
                    <a:pt x="3109608" y="401019"/>
                    <a:pt x="3412788" y="548555"/>
                    <a:pt x="3725694" y="517751"/>
                  </a:cubicBezTo>
                  <a:cubicBezTo>
                    <a:pt x="4038600" y="486947"/>
                    <a:pt x="4367720" y="264832"/>
                    <a:pt x="4698460" y="255104"/>
                  </a:cubicBezTo>
                  <a:cubicBezTo>
                    <a:pt x="5029200" y="245376"/>
                    <a:pt x="5406957" y="478840"/>
                    <a:pt x="5710136" y="459385"/>
                  </a:cubicBezTo>
                  <a:cubicBezTo>
                    <a:pt x="6013315" y="439930"/>
                    <a:pt x="6207868" y="144857"/>
                    <a:pt x="6517532" y="138372"/>
                  </a:cubicBezTo>
                  <a:cubicBezTo>
                    <a:pt x="6827196" y="131887"/>
                    <a:pt x="7305472" y="443172"/>
                    <a:pt x="7568119" y="420474"/>
                  </a:cubicBezTo>
                  <a:cubicBezTo>
                    <a:pt x="7830766" y="397776"/>
                    <a:pt x="7855085" y="29747"/>
                    <a:pt x="8093413" y="2185"/>
                  </a:cubicBezTo>
                  <a:cubicBezTo>
                    <a:pt x="8331741" y="-25377"/>
                    <a:pt x="8826230" y="216194"/>
                    <a:pt x="8998085" y="255104"/>
                  </a:cubicBezTo>
                  <a:cubicBezTo>
                    <a:pt x="9169940" y="294014"/>
                    <a:pt x="9147242" y="264831"/>
                    <a:pt x="9124545" y="235648"/>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Freeform 10"/>
            <p:cNvSpPr/>
            <p:nvPr/>
          </p:nvSpPr>
          <p:spPr>
            <a:xfrm>
              <a:off x="-29183" y="619369"/>
              <a:ext cx="9215151" cy="967013"/>
            </a:xfrm>
            <a:custGeom>
              <a:avLst/>
              <a:gdLst>
                <a:gd name="connsiteX0" fmla="*/ 0 w 9215151"/>
                <a:gd name="connsiteY0" fmla="*/ 674410 h 967013"/>
                <a:gd name="connsiteX1" fmla="*/ 535021 w 9215151"/>
                <a:gd name="connsiteY1" fmla="*/ 966240 h 967013"/>
                <a:gd name="connsiteX2" fmla="*/ 1449421 w 9215151"/>
                <a:gd name="connsiteY2" fmla="*/ 596588 h 967013"/>
                <a:gd name="connsiteX3" fmla="*/ 2178996 w 9215151"/>
                <a:gd name="connsiteY3" fmla="*/ 761959 h 967013"/>
                <a:gd name="connsiteX4" fmla="*/ 3180945 w 9215151"/>
                <a:gd name="connsiteY4" fmla="*/ 431218 h 967013"/>
                <a:gd name="connsiteX5" fmla="*/ 4143983 w 9215151"/>
                <a:gd name="connsiteY5" fmla="*/ 654954 h 967013"/>
                <a:gd name="connsiteX6" fmla="*/ 5126477 w 9215151"/>
                <a:gd name="connsiteY6" fmla="*/ 265848 h 967013"/>
                <a:gd name="connsiteX7" fmla="*/ 5943600 w 9215151"/>
                <a:gd name="connsiteY7" fmla="*/ 460401 h 967013"/>
                <a:gd name="connsiteX8" fmla="*/ 6926094 w 9215151"/>
                <a:gd name="connsiteY8" fmla="*/ 129661 h 967013"/>
                <a:gd name="connsiteX9" fmla="*/ 7714034 w 9215151"/>
                <a:gd name="connsiteY9" fmla="*/ 382580 h 967013"/>
                <a:gd name="connsiteX10" fmla="*/ 8550613 w 9215151"/>
                <a:gd name="connsiteY10" fmla="*/ 3201 h 967013"/>
                <a:gd name="connsiteX11" fmla="*/ 9114817 w 9215151"/>
                <a:gd name="connsiteY11" fmla="*/ 197754 h 967013"/>
                <a:gd name="connsiteX12" fmla="*/ 9212094 w 9215151"/>
                <a:gd name="connsiteY12" fmla="*/ 149116 h 96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5151" h="967013">
                  <a:moveTo>
                    <a:pt x="0" y="674410"/>
                  </a:moveTo>
                  <a:cubicBezTo>
                    <a:pt x="146725" y="826810"/>
                    <a:pt x="293451" y="979210"/>
                    <a:pt x="535021" y="966240"/>
                  </a:cubicBezTo>
                  <a:cubicBezTo>
                    <a:pt x="776591" y="953270"/>
                    <a:pt x="1175425" y="630635"/>
                    <a:pt x="1449421" y="596588"/>
                  </a:cubicBezTo>
                  <a:cubicBezTo>
                    <a:pt x="1723417" y="562541"/>
                    <a:pt x="1890409" y="789521"/>
                    <a:pt x="2178996" y="761959"/>
                  </a:cubicBezTo>
                  <a:cubicBezTo>
                    <a:pt x="2467583" y="734397"/>
                    <a:pt x="2853447" y="449052"/>
                    <a:pt x="3180945" y="431218"/>
                  </a:cubicBezTo>
                  <a:cubicBezTo>
                    <a:pt x="3508443" y="413384"/>
                    <a:pt x="3819728" y="682516"/>
                    <a:pt x="4143983" y="654954"/>
                  </a:cubicBezTo>
                  <a:cubicBezTo>
                    <a:pt x="4468238" y="627392"/>
                    <a:pt x="4826541" y="298273"/>
                    <a:pt x="5126477" y="265848"/>
                  </a:cubicBezTo>
                  <a:cubicBezTo>
                    <a:pt x="5426413" y="233423"/>
                    <a:pt x="5643664" y="483099"/>
                    <a:pt x="5943600" y="460401"/>
                  </a:cubicBezTo>
                  <a:cubicBezTo>
                    <a:pt x="6243536" y="437703"/>
                    <a:pt x="6631022" y="142631"/>
                    <a:pt x="6926094" y="129661"/>
                  </a:cubicBezTo>
                  <a:cubicBezTo>
                    <a:pt x="7221166" y="116691"/>
                    <a:pt x="7443281" y="403657"/>
                    <a:pt x="7714034" y="382580"/>
                  </a:cubicBezTo>
                  <a:cubicBezTo>
                    <a:pt x="7984787" y="361503"/>
                    <a:pt x="8317149" y="34005"/>
                    <a:pt x="8550613" y="3201"/>
                  </a:cubicBezTo>
                  <a:cubicBezTo>
                    <a:pt x="8784077" y="-27603"/>
                    <a:pt x="9004570" y="173435"/>
                    <a:pt x="9114817" y="197754"/>
                  </a:cubicBezTo>
                  <a:cubicBezTo>
                    <a:pt x="9225064" y="222073"/>
                    <a:pt x="9218579" y="185594"/>
                    <a:pt x="9212094" y="149116"/>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2" name="Group 11"/>
          <p:cNvGrpSpPr>
            <a:grpSpLocks noChangeAspect="1"/>
          </p:cNvGrpSpPr>
          <p:nvPr/>
        </p:nvGrpSpPr>
        <p:grpSpPr>
          <a:xfrm>
            <a:off x="331499" y="4165467"/>
            <a:ext cx="1937551" cy="2156897"/>
            <a:chOff x="2230758" y="2340926"/>
            <a:chExt cx="3453568" cy="3844538"/>
          </a:xfrm>
        </p:grpSpPr>
        <p:grpSp>
          <p:nvGrpSpPr>
            <p:cNvPr id="13" name="Group 4"/>
            <p:cNvGrpSpPr>
              <a:grpSpLocks noChangeAspect="1"/>
            </p:cNvGrpSpPr>
            <p:nvPr/>
          </p:nvGrpSpPr>
          <p:grpSpPr bwMode="auto">
            <a:xfrm rot="1107665">
              <a:off x="2230758" y="2340926"/>
              <a:ext cx="3453568" cy="3844538"/>
              <a:chOff x="780" y="1725"/>
              <a:chExt cx="954" cy="1062"/>
            </a:xfrm>
          </p:grpSpPr>
          <p:sp>
            <p:nvSpPr>
              <p:cNvPr id="15" name="Freeform 14"/>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 name="Freeform 15"/>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4" name="Picture 13"/>
            <p:cNvPicPr>
              <a:picLocks noChangeAspect="1"/>
            </p:cNvPicPr>
            <p:nvPr/>
          </p:nvPicPr>
          <p:blipFill>
            <a:blip r:embed="rId6">
              <a:extLst>
                <a:ext uri="{BEBA8EAE-BF5A-486C-A8C5-ECC9F3942E4B}">
                  <a14:imgProps xmlns:a14="http://schemas.microsoft.com/office/drawing/2010/main">
                    <a14:imgLayer r:embed="rId7">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sp>
        <p:nvSpPr>
          <p:cNvPr id="32" name="Title 10"/>
          <p:cNvSpPr txBox="1">
            <a:spLocks/>
          </p:cNvSpPr>
          <p:nvPr/>
        </p:nvSpPr>
        <p:spPr>
          <a:xfrm>
            <a:off x="109013" y="118984"/>
            <a:ext cx="2926582" cy="712201"/>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a:ln>
                  <a:noFill/>
                </a:ln>
                <a:solidFill>
                  <a:srgbClr val="E0590E"/>
                </a:solidFill>
                <a:effectLst/>
                <a:uLnTx/>
                <a:uFillTx/>
                <a:latin typeface="Bernard MT Condensed" pitchFamily="18" charset="0"/>
                <a:ea typeface="+mj-ea"/>
                <a:cs typeface="+mj-cs"/>
              </a:rPr>
              <a:t>Losses </a:t>
            </a:r>
            <a:r>
              <a:rPr kumimoji="0" lang="en-US" sz="2800" b="0" i="0" u="none" strike="noStrike" kern="1200" cap="none" spc="0" normalizeH="0" baseline="0" noProof="0" dirty="0">
                <a:ln>
                  <a:noFill/>
                </a:ln>
                <a:solidFill>
                  <a:srgbClr val="E0590E"/>
                </a:solidFill>
                <a:effectLst/>
                <a:uLnTx/>
                <a:uFillTx/>
                <a:latin typeface="Bernard MT Condensed" pitchFamily="18" charset="0"/>
                <a:ea typeface="+mj-ea"/>
                <a:cs typeface="+mj-cs"/>
              </a:rPr>
              <a:t>(system)</a:t>
            </a:r>
          </a:p>
        </p:txBody>
      </p:sp>
      <p:pic>
        <p:nvPicPr>
          <p:cNvPr id="6149" name="Picture 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60201">
            <a:off x="6076951" y="3652919"/>
            <a:ext cx="2705100" cy="2571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xtBox 32"/>
          <p:cNvSpPr txBox="1"/>
          <p:nvPr/>
        </p:nvSpPr>
        <p:spPr>
          <a:xfrm>
            <a:off x="419159" y="6230659"/>
            <a:ext cx="146920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lumMod val="75000"/>
                  </a:srgbClr>
                </a:solidFill>
                <a:effectLst/>
                <a:uLnTx/>
                <a:uFillTx/>
                <a:latin typeface="MV Boli" pitchFamily="2" charset="0"/>
                <a:ea typeface="+mn-ea"/>
                <a:cs typeface="MV Boli" pitchFamily="2" charset="0"/>
              </a:rPr>
              <a:t>Before</a:t>
            </a:r>
            <a:endParaRPr kumimoji="0" lang="en-US" sz="2400" b="1" i="0" u="none" strike="noStrike" kern="1200" cap="none" spc="0" normalizeH="0" baseline="0" noProof="0" dirty="0">
              <a:ln>
                <a:noFill/>
              </a:ln>
              <a:solidFill>
                <a:srgbClr val="FF0000">
                  <a:lumMod val="75000"/>
                </a:srgbClr>
              </a:solidFill>
              <a:effectLst/>
              <a:uLnTx/>
              <a:uFillTx/>
              <a:latin typeface="MV Boli" pitchFamily="2" charset="0"/>
              <a:ea typeface="+mn-ea"/>
              <a:cs typeface="MV Boli" pitchFamily="2" charset="0"/>
            </a:endParaRPr>
          </a:p>
        </p:txBody>
      </p:sp>
      <p:sp>
        <p:nvSpPr>
          <p:cNvPr id="39" name="TextBox 38"/>
          <p:cNvSpPr txBox="1"/>
          <p:nvPr/>
        </p:nvSpPr>
        <p:spPr>
          <a:xfrm>
            <a:off x="6637748" y="6286281"/>
            <a:ext cx="146920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lumMod val="75000"/>
                  </a:srgbClr>
                </a:solidFill>
                <a:effectLst/>
                <a:uLnTx/>
                <a:uFillTx/>
                <a:latin typeface="MV Boli" pitchFamily="2" charset="0"/>
                <a:ea typeface="+mn-ea"/>
                <a:cs typeface="MV Boli" pitchFamily="2" charset="0"/>
              </a:rPr>
              <a:t>After</a:t>
            </a:r>
          </a:p>
        </p:txBody>
      </p:sp>
      <p:sp>
        <p:nvSpPr>
          <p:cNvPr id="36" name="Rounded Rectangular Callout 35"/>
          <p:cNvSpPr/>
          <p:nvPr/>
        </p:nvSpPr>
        <p:spPr>
          <a:xfrm flipH="1">
            <a:off x="7372349" y="2731168"/>
            <a:ext cx="1609724" cy="895146"/>
          </a:xfrm>
          <a:prstGeom prst="wedgeRoundRectCallout">
            <a:avLst>
              <a:gd name="adj1" fmla="val -21580"/>
              <a:gd name="adj2" fmla="val 73253"/>
              <a:gd name="adj3" fmla="val 16667"/>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FF"/>
                </a:solidFill>
                <a:effectLst/>
                <a:uLnTx/>
                <a:uFillTx/>
                <a:latin typeface="Britannic Bold" pitchFamily="34" charset="0"/>
                <a:ea typeface="+mn-ea"/>
                <a:cs typeface="+mn-cs"/>
              </a:rPr>
              <a:t>4.45%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FF"/>
                </a:solidFill>
                <a:effectLst/>
                <a:uLnTx/>
                <a:uFillTx/>
                <a:latin typeface="Britannic Bold" pitchFamily="34" charset="0"/>
                <a:ea typeface="+mn-ea"/>
                <a:cs typeface="+mn-cs"/>
              </a:rPr>
              <a:t>loss</a:t>
            </a:r>
          </a:p>
        </p:txBody>
      </p:sp>
      <p:sp>
        <p:nvSpPr>
          <p:cNvPr id="37" name="TextBox 36"/>
          <p:cNvSpPr txBox="1"/>
          <p:nvPr/>
        </p:nvSpPr>
        <p:spPr>
          <a:xfrm>
            <a:off x="2970483" y="6241629"/>
            <a:ext cx="234485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Britannic Bold" pitchFamily="34" charset="0"/>
                <a:ea typeface="+mn-ea"/>
                <a:cs typeface="+mn-cs"/>
              </a:rPr>
              <a:t>PacifiCorp System</a:t>
            </a:r>
          </a:p>
        </p:txBody>
      </p:sp>
    </p:spTree>
    <p:extLst>
      <p:ext uri="{BB962C8B-B14F-4D97-AF65-F5344CB8AC3E}">
        <p14:creationId xmlns:p14="http://schemas.microsoft.com/office/powerpoint/2010/main" val="822659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50"/>
                                        </p:tgtEl>
                                        <p:attrNameLst>
                                          <p:attrName>style.visibility</p:attrName>
                                        </p:attrNameLst>
                                      </p:cBhvr>
                                      <p:to>
                                        <p:strVal val="visible"/>
                                      </p:to>
                                    </p:set>
                                  </p:childTnLst>
                                </p:cTn>
                              </p:par>
                              <p:par>
                                <p:cTn id="7" presetID="0" presetClass="path" presetSubtype="0" accel="50000" decel="50000" fill="hold" nodeType="withEffect">
                                  <p:stCondLst>
                                    <p:cond delay="0"/>
                                  </p:stCondLst>
                                  <p:childTnLst>
                                    <p:animMotion origin="layout" path="M -0.625 0.0669 C -0.59636 0.06389 -0.56858 0.05555 -0.54028 0.05 C -0.53629 0.04745 -0.53368 0.04745 -0.529 0.04629 C -0.52275 0.04421 -0.51719 0.0419 -0.51077 0.04028 C -0.49948 0.0375 -0.51285 0.0419 -0.49983 0.0375 C -0.49775 0.0368 -0.49358 0.03542 -0.49358 0.03542 C -0.48976 0.03287 -0.48577 0.03171 -0.48143 0.03055 C -0.46841 0.02222 -0.454 0.01504 -0.44184 0.00509 C -0.43403 -0.00162 -0.42778 -0.00741 -0.41667 -0.00764 C -0.39271 -0.0081 -0.36858 -0.0081 -0.34462 -0.00857 C -0.33785 -0.00926 -0.33125 -0.00972 -0.32448 -0.01065 C -0.31841 -0.01134 -0.3132 -0.01458 -0.30712 -0.01551 C -0.30278 -0.01945 -0.29618 -0.02176 -0.29098 -0.02431 C -0.28802 -0.02824 -0.28334 -0.03241 -0.27865 -0.03403 C -0.27205 -0.04074 -0.2625 -0.04537 -0.25643 -0.05278 C -0.25209 -0.0581 -0.24861 -0.06412 -0.24427 -0.06945 C -0.2415 -0.07292 -0.23993 -0.07824 -0.23525 -0.08009 C -0.22066 -0.08565 -0.20521 -0.08727 -0.18959 -0.08866 C -0.17709 -0.08843 -0.16754 -0.08773 -0.15608 -0.08403 C -0.15087 -0.08009 -0.14653 -0.07708 -0.14098 -0.07431 C -0.13629 -0.06783 -0.12674 -0.06343 -0.12066 -0.05857 C -0.11077 -0.05093 -0.11841 -0.05394 -0.11146 -0.05162 C -0.11077 -0.0507 -0.11059 -0.04931 -0.10955 -0.04861 C -0.10868 -0.04815 -0.10729 -0.04838 -0.10643 -0.04792 C -0.10226 -0.0456 -0.09914 -0.04144 -0.09445 -0.04005 C -0.09341 -0.03935 -0.09219 -0.03889 -0.09132 -0.03796 C -0.08976 -0.03704 -0.08872 -0.03519 -0.08716 -0.03403 C -0.08282 -0.03079 -0.07813 -0.02917 -0.07309 -0.02732 C -0.06632 -0.02454 -0.07066 -0.025 -0.06198 -0.02037 C -0.05938 -0.01898 -0.05643 -0.01759 -0.05382 -0.01667 C -0.05191 -0.01597 -0.04775 -0.01458 -0.04775 -0.01435 C -0.04202 -0.0088 -0.0316 -0.00579 -0.02344 -0.00371 C -0.0165 0.00069 -0.00851 1.48148E-6 3.33333E-6 1.48148E-6 " pathEditMode="relative" rAng="0" ptsTypes="ffffffffffffffffffffffffffffffffA">
                                      <p:cBhvr>
                                        <p:cTn id="8" dur="1000" fill="hold"/>
                                        <p:tgtEl>
                                          <p:spTgt spid="6150"/>
                                        </p:tgtEl>
                                        <p:attrNameLst>
                                          <p:attrName>ppt_x</p:attrName>
                                          <p:attrName>ppt_y</p:attrName>
                                        </p:attrNameLst>
                                      </p:cBhvr>
                                      <p:rCtr x="31250" y="-7778"/>
                                    </p:animMotion>
                                  </p:childTnLst>
                                </p:cTn>
                              </p:par>
                            </p:childTnLst>
                          </p:cTn>
                        </p:par>
                        <p:par>
                          <p:cTn id="9" fill="hold">
                            <p:stCondLst>
                              <p:cond delay="1000"/>
                            </p:stCondLst>
                            <p:childTnLst>
                              <p:par>
                                <p:cTn id="10" presetID="1" presetClass="entr" presetSubtype="0" fill="hold" nodeType="afterEffect">
                                  <p:stCondLst>
                                    <p:cond delay="250"/>
                                  </p:stCondLst>
                                  <p:childTnLst>
                                    <p:set>
                                      <p:cBhvr>
                                        <p:cTn id="11" dur="1" fill="hold">
                                          <p:stCondLst>
                                            <p:cond delay="0"/>
                                          </p:stCondLst>
                                        </p:cTn>
                                        <p:tgtEl>
                                          <p:spTgt spid="6149"/>
                                        </p:tgtEl>
                                        <p:attrNameLst>
                                          <p:attrName>style.visibility</p:attrName>
                                        </p:attrNameLst>
                                      </p:cBhvr>
                                      <p:to>
                                        <p:strVal val="visible"/>
                                      </p:to>
                                    </p:set>
                                  </p:childTnLst>
                                </p:cTn>
                              </p:par>
                            </p:childTnLst>
                          </p:cTn>
                        </p:par>
                        <p:par>
                          <p:cTn id="12" fill="hold">
                            <p:stCondLst>
                              <p:cond delay="1250"/>
                            </p:stCondLst>
                            <p:childTnLst>
                              <p:par>
                                <p:cTn id="13" presetID="1" presetClass="entr" presetSubtype="0"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childTnLst>
                          </p:cTn>
                        </p:par>
                        <p:par>
                          <p:cTn id="17" fill="hold">
                            <p:stCondLst>
                              <p:cond delay="1250"/>
                            </p:stCondLst>
                            <p:childTnLst>
                              <p:par>
                                <p:cTn id="18" presetID="22" presetClass="entr" presetSubtype="4" fill="hold" grpId="0" nodeType="after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down)">
                                      <p:cBhvr>
                                        <p:cTn id="20" dur="25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9" grpId="0"/>
      <p:bldP spid="3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50"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1345473">
            <a:off x="6093091" y="3690834"/>
            <a:ext cx="1821623" cy="208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Picture 2" descr="C:\Users\kelton.UAMPS\AppData\Local\Microsoft\Windows\Temporary Internet Files\Content.IE5\XWCUKA1L\MC90035951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212155" y="3035542"/>
            <a:ext cx="4267202" cy="3456727"/>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33354" y="530986"/>
            <a:ext cx="9232808" cy="2019300"/>
            <a:chOff x="-29183" y="304800"/>
            <a:chExt cx="9232808" cy="2019300"/>
          </a:xfrm>
        </p:grpSpPr>
        <p:pic>
          <p:nvPicPr>
            <p:cNvPr id="4"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001000" y="304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57180" y="424774"/>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72000" y="5334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67284" y="685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14399" y="8763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Freeform 8"/>
            <p:cNvSpPr/>
            <p:nvPr/>
          </p:nvSpPr>
          <p:spPr>
            <a:xfrm>
              <a:off x="-9728" y="669088"/>
              <a:ext cx="9213353" cy="790538"/>
            </a:xfrm>
            <a:custGeom>
              <a:avLst/>
              <a:gdLst>
                <a:gd name="connsiteX0" fmla="*/ 0 w 9213353"/>
                <a:gd name="connsiteY0" fmla="*/ 527414 h 790538"/>
                <a:gd name="connsiteX1" fmla="*/ 486383 w 9213353"/>
                <a:gd name="connsiteY1" fmla="*/ 790061 h 790538"/>
                <a:gd name="connsiteX2" fmla="*/ 1118681 w 9213353"/>
                <a:gd name="connsiteY2" fmla="*/ 595508 h 790538"/>
                <a:gd name="connsiteX3" fmla="*/ 2130358 w 9213353"/>
                <a:gd name="connsiteY3" fmla="*/ 721967 h 790538"/>
                <a:gd name="connsiteX4" fmla="*/ 2850205 w 9213353"/>
                <a:gd name="connsiteY4" fmla="*/ 420410 h 790538"/>
                <a:gd name="connsiteX5" fmla="*/ 4114800 w 9213353"/>
                <a:gd name="connsiteY5" fmla="*/ 517686 h 790538"/>
                <a:gd name="connsiteX6" fmla="*/ 4727643 w 9213353"/>
                <a:gd name="connsiteY6" fmla="*/ 245312 h 790538"/>
                <a:gd name="connsiteX7" fmla="*/ 5797685 w 9213353"/>
                <a:gd name="connsiteY7" fmla="*/ 449593 h 790538"/>
                <a:gd name="connsiteX8" fmla="*/ 6478622 w 9213353"/>
                <a:gd name="connsiteY8" fmla="*/ 118852 h 790538"/>
                <a:gd name="connsiteX9" fmla="*/ 7607030 w 9213353"/>
                <a:gd name="connsiteY9" fmla="*/ 410682 h 790538"/>
                <a:gd name="connsiteX10" fmla="*/ 8229600 w 9213353"/>
                <a:gd name="connsiteY10" fmla="*/ 2121 h 790538"/>
                <a:gd name="connsiteX11" fmla="*/ 9056451 w 9213353"/>
                <a:gd name="connsiteY11" fmla="*/ 245312 h 790538"/>
                <a:gd name="connsiteX12" fmla="*/ 9212094 w 9213353"/>
                <a:gd name="connsiteY12" fmla="*/ 128580 h 7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3353" h="790538">
                  <a:moveTo>
                    <a:pt x="0" y="527414"/>
                  </a:moveTo>
                  <a:cubicBezTo>
                    <a:pt x="149968" y="653063"/>
                    <a:pt x="299936" y="778712"/>
                    <a:pt x="486383" y="790061"/>
                  </a:cubicBezTo>
                  <a:cubicBezTo>
                    <a:pt x="672830" y="801410"/>
                    <a:pt x="844685" y="606857"/>
                    <a:pt x="1118681" y="595508"/>
                  </a:cubicBezTo>
                  <a:cubicBezTo>
                    <a:pt x="1392677" y="584159"/>
                    <a:pt x="1841771" y="751150"/>
                    <a:pt x="2130358" y="721967"/>
                  </a:cubicBezTo>
                  <a:cubicBezTo>
                    <a:pt x="2418945" y="692784"/>
                    <a:pt x="2519465" y="454457"/>
                    <a:pt x="2850205" y="420410"/>
                  </a:cubicBezTo>
                  <a:cubicBezTo>
                    <a:pt x="3180945" y="386363"/>
                    <a:pt x="3801894" y="546869"/>
                    <a:pt x="4114800" y="517686"/>
                  </a:cubicBezTo>
                  <a:cubicBezTo>
                    <a:pt x="4427706" y="488503"/>
                    <a:pt x="4447162" y="256661"/>
                    <a:pt x="4727643" y="245312"/>
                  </a:cubicBezTo>
                  <a:cubicBezTo>
                    <a:pt x="5008124" y="233963"/>
                    <a:pt x="5505855" y="470670"/>
                    <a:pt x="5797685" y="449593"/>
                  </a:cubicBezTo>
                  <a:cubicBezTo>
                    <a:pt x="6089515" y="428516"/>
                    <a:pt x="6177065" y="125337"/>
                    <a:pt x="6478622" y="118852"/>
                  </a:cubicBezTo>
                  <a:cubicBezTo>
                    <a:pt x="6780179" y="112367"/>
                    <a:pt x="7315200" y="430137"/>
                    <a:pt x="7607030" y="410682"/>
                  </a:cubicBezTo>
                  <a:cubicBezTo>
                    <a:pt x="7898860" y="391227"/>
                    <a:pt x="7988030" y="29683"/>
                    <a:pt x="8229600" y="2121"/>
                  </a:cubicBezTo>
                  <a:cubicBezTo>
                    <a:pt x="8471170" y="-25441"/>
                    <a:pt x="8892702" y="224236"/>
                    <a:pt x="9056451" y="245312"/>
                  </a:cubicBezTo>
                  <a:cubicBezTo>
                    <a:pt x="9220200" y="266388"/>
                    <a:pt x="9216147" y="197484"/>
                    <a:pt x="9212094" y="128580"/>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Freeform 9"/>
            <p:cNvSpPr/>
            <p:nvPr/>
          </p:nvSpPr>
          <p:spPr>
            <a:xfrm>
              <a:off x="0" y="493926"/>
              <a:ext cx="9140050" cy="755213"/>
            </a:xfrm>
            <a:custGeom>
              <a:avLst/>
              <a:gdLst>
                <a:gd name="connsiteX0" fmla="*/ 0 w 9140050"/>
                <a:gd name="connsiteY0" fmla="*/ 556661 h 755213"/>
                <a:gd name="connsiteX1" fmla="*/ 447472 w 9140050"/>
                <a:gd name="connsiteY1" fmla="*/ 751214 h 755213"/>
                <a:gd name="connsiteX2" fmla="*/ 1050587 w 9140050"/>
                <a:gd name="connsiteY2" fmla="*/ 624755 h 755213"/>
                <a:gd name="connsiteX3" fmla="*/ 1994170 w 9140050"/>
                <a:gd name="connsiteY3" fmla="*/ 751214 h 755213"/>
                <a:gd name="connsiteX4" fmla="*/ 2821021 w 9140050"/>
                <a:gd name="connsiteY4" fmla="*/ 439929 h 755213"/>
                <a:gd name="connsiteX5" fmla="*/ 3725694 w 9140050"/>
                <a:gd name="connsiteY5" fmla="*/ 517751 h 755213"/>
                <a:gd name="connsiteX6" fmla="*/ 4698460 w 9140050"/>
                <a:gd name="connsiteY6" fmla="*/ 255104 h 755213"/>
                <a:gd name="connsiteX7" fmla="*/ 5710136 w 9140050"/>
                <a:gd name="connsiteY7" fmla="*/ 459385 h 755213"/>
                <a:gd name="connsiteX8" fmla="*/ 6517532 w 9140050"/>
                <a:gd name="connsiteY8" fmla="*/ 138372 h 755213"/>
                <a:gd name="connsiteX9" fmla="*/ 7568119 w 9140050"/>
                <a:gd name="connsiteY9" fmla="*/ 420474 h 755213"/>
                <a:gd name="connsiteX10" fmla="*/ 8093413 w 9140050"/>
                <a:gd name="connsiteY10" fmla="*/ 2185 h 755213"/>
                <a:gd name="connsiteX11" fmla="*/ 8998085 w 9140050"/>
                <a:gd name="connsiteY11" fmla="*/ 255104 h 755213"/>
                <a:gd name="connsiteX12" fmla="*/ 9124545 w 9140050"/>
                <a:gd name="connsiteY12" fmla="*/ 235648 h 75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0050" h="755213">
                  <a:moveTo>
                    <a:pt x="0" y="556661"/>
                  </a:moveTo>
                  <a:cubicBezTo>
                    <a:pt x="136187" y="648263"/>
                    <a:pt x="272374" y="739865"/>
                    <a:pt x="447472" y="751214"/>
                  </a:cubicBezTo>
                  <a:cubicBezTo>
                    <a:pt x="622570" y="762563"/>
                    <a:pt x="792804" y="624755"/>
                    <a:pt x="1050587" y="624755"/>
                  </a:cubicBezTo>
                  <a:cubicBezTo>
                    <a:pt x="1308370" y="624755"/>
                    <a:pt x="1699098" y="782018"/>
                    <a:pt x="1994170" y="751214"/>
                  </a:cubicBezTo>
                  <a:cubicBezTo>
                    <a:pt x="2289242" y="720410"/>
                    <a:pt x="2532434" y="478839"/>
                    <a:pt x="2821021" y="439929"/>
                  </a:cubicBezTo>
                  <a:cubicBezTo>
                    <a:pt x="3109608" y="401019"/>
                    <a:pt x="3412788" y="548555"/>
                    <a:pt x="3725694" y="517751"/>
                  </a:cubicBezTo>
                  <a:cubicBezTo>
                    <a:pt x="4038600" y="486947"/>
                    <a:pt x="4367720" y="264832"/>
                    <a:pt x="4698460" y="255104"/>
                  </a:cubicBezTo>
                  <a:cubicBezTo>
                    <a:pt x="5029200" y="245376"/>
                    <a:pt x="5406957" y="478840"/>
                    <a:pt x="5710136" y="459385"/>
                  </a:cubicBezTo>
                  <a:cubicBezTo>
                    <a:pt x="6013315" y="439930"/>
                    <a:pt x="6207868" y="144857"/>
                    <a:pt x="6517532" y="138372"/>
                  </a:cubicBezTo>
                  <a:cubicBezTo>
                    <a:pt x="6827196" y="131887"/>
                    <a:pt x="7305472" y="443172"/>
                    <a:pt x="7568119" y="420474"/>
                  </a:cubicBezTo>
                  <a:cubicBezTo>
                    <a:pt x="7830766" y="397776"/>
                    <a:pt x="7855085" y="29747"/>
                    <a:pt x="8093413" y="2185"/>
                  </a:cubicBezTo>
                  <a:cubicBezTo>
                    <a:pt x="8331741" y="-25377"/>
                    <a:pt x="8826230" y="216194"/>
                    <a:pt x="8998085" y="255104"/>
                  </a:cubicBezTo>
                  <a:cubicBezTo>
                    <a:pt x="9169940" y="294014"/>
                    <a:pt x="9147242" y="264831"/>
                    <a:pt x="9124545" y="235648"/>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Freeform 10"/>
            <p:cNvSpPr/>
            <p:nvPr/>
          </p:nvSpPr>
          <p:spPr>
            <a:xfrm>
              <a:off x="-29183" y="619369"/>
              <a:ext cx="9215151" cy="967013"/>
            </a:xfrm>
            <a:custGeom>
              <a:avLst/>
              <a:gdLst>
                <a:gd name="connsiteX0" fmla="*/ 0 w 9215151"/>
                <a:gd name="connsiteY0" fmla="*/ 674410 h 967013"/>
                <a:gd name="connsiteX1" fmla="*/ 535021 w 9215151"/>
                <a:gd name="connsiteY1" fmla="*/ 966240 h 967013"/>
                <a:gd name="connsiteX2" fmla="*/ 1449421 w 9215151"/>
                <a:gd name="connsiteY2" fmla="*/ 596588 h 967013"/>
                <a:gd name="connsiteX3" fmla="*/ 2178996 w 9215151"/>
                <a:gd name="connsiteY3" fmla="*/ 761959 h 967013"/>
                <a:gd name="connsiteX4" fmla="*/ 3180945 w 9215151"/>
                <a:gd name="connsiteY4" fmla="*/ 431218 h 967013"/>
                <a:gd name="connsiteX5" fmla="*/ 4143983 w 9215151"/>
                <a:gd name="connsiteY5" fmla="*/ 654954 h 967013"/>
                <a:gd name="connsiteX6" fmla="*/ 5126477 w 9215151"/>
                <a:gd name="connsiteY6" fmla="*/ 265848 h 967013"/>
                <a:gd name="connsiteX7" fmla="*/ 5943600 w 9215151"/>
                <a:gd name="connsiteY7" fmla="*/ 460401 h 967013"/>
                <a:gd name="connsiteX8" fmla="*/ 6926094 w 9215151"/>
                <a:gd name="connsiteY8" fmla="*/ 129661 h 967013"/>
                <a:gd name="connsiteX9" fmla="*/ 7714034 w 9215151"/>
                <a:gd name="connsiteY9" fmla="*/ 382580 h 967013"/>
                <a:gd name="connsiteX10" fmla="*/ 8550613 w 9215151"/>
                <a:gd name="connsiteY10" fmla="*/ 3201 h 967013"/>
                <a:gd name="connsiteX11" fmla="*/ 9114817 w 9215151"/>
                <a:gd name="connsiteY11" fmla="*/ 197754 h 967013"/>
                <a:gd name="connsiteX12" fmla="*/ 9212094 w 9215151"/>
                <a:gd name="connsiteY12" fmla="*/ 149116 h 96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5151" h="967013">
                  <a:moveTo>
                    <a:pt x="0" y="674410"/>
                  </a:moveTo>
                  <a:cubicBezTo>
                    <a:pt x="146725" y="826810"/>
                    <a:pt x="293451" y="979210"/>
                    <a:pt x="535021" y="966240"/>
                  </a:cubicBezTo>
                  <a:cubicBezTo>
                    <a:pt x="776591" y="953270"/>
                    <a:pt x="1175425" y="630635"/>
                    <a:pt x="1449421" y="596588"/>
                  </a:cubicBezTo>
                  <a:cubicBezTo>
                    <a:pt x="1723417" y="562541"/>
                    <a:pt x="1890409" y="789521"/>
                    <a:pt x="2178996" y="761959"/>
                  </a:cubicBezTo>
                  <a:cubicBezTo>
                    <a:pt x="2467583" y="734397"/>
                    <a:pt x="2853447" y="449052"/>
                    <a:pt x="3180945" y="431218"/>
                  </a:cubicBezTo>
                  <a:cubicBezTo>
                    <a:pt x="3508443" y="413384"/>
                    <a:pt x="3819728" y="682516"/>
                    <a:pt x="4143983" y="654954"/>
                  </a:cubicBezTo>
                  <a:cubicBezTo>
                    <a:pt x="4468238" y="627392"/>
                    <a:pt x="4826541" y="298273"/>
                    <a:pt x="5126477" y="265848"/>
                  </a:cubicBezTo>
                  <a:cubicBezTo>
                    <a:pt x="5426413" y="233423"/>
                    <a:pt x="5643664" y="483099"/>
                    <a:pt x="5943600" y="460401"/>
                  </a:cubicBezTo>
                  <a:cubicBezTo>
                    <a:pt x="6243536" y="437703"/>
                    <a:pt x="6631022" y="142631"/>
                    <a:pt x="6926094" y="129661"/>
                  </a:cubicBezTo>
                  <a:cubicBezTo>
                    <a:pt x="7221166" y="116691"/>
                    <a:pt x="7443281" y="403657"/>
                    <a:pt x="7714034" y="382580"/>
                  </a:cubicBezTo>
                  <a:cubicBezTo>
                    <a:pt x="7984787" y="361503"/>
                    <a:pt x="8317149" y="34005"/>
                    <a:pt x="8550613" y="3201"/>
                  </a:cubicBezTo>
                  <a:cubicBezTo>
                    <a:pt x="8784077" y="-27603"/>
                    <a:pt x="9004570" y="173435"/>
                    <a:pt x="9114817" y="197754"/>
                  </a:cubicBezTo>
                  <a:cubicBezTo>
                    <a:pt x="9225064" y="222073"/>
                    <a:pt x="9218579" y="185594"/>
                    <a:pt x="9212094" y="149116"/>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2" name="Group 11"/>
          <p:cNvGrpSpPr>
            <a:grpSpLocks noChangeAspect="1"/>
          </p:cNvGrpSpPr>
          <p:nvPr/>
        </p:nvGrpSpPr>
        <p:grpSpPr>
          <a:xfrm>
            <a:off x="331499" y="4165467"/>
            <a:ext cx="1937551" cy="2156897"/>
            <a:chOff x="2230758" y="2340926"/>
            <a:chExt cx="3453568" cy="3844538"/>
          </a:xfrm>
        </p:grpSpPr>
        <p:grpSp>
          <p:nvGrpSpPr>
            <p:cNvPr id="13" name="Group 4"/>
            <p:cNvGrpSpPr>
              <a:grpSpLocks noChangeAspect="1"/>
            </p:cNvGrpSpPr>
            <p:nvPr/>
          </p:nvGrpSpPr>
          <p:grpSpPr bwMode="auto">
            <a:xfrm rot="1107665">
              <a:off x="2230758" y="2340926"/>
              <a:ext cx="3453568" cy="3844538"/>
              <a:chOff x="780" y="1725"/>
              <a:chExt cx="954" cy="1062"/>
            </a:xfrm>
          </p:grpSpPr>
          <p:sp>
            <p:nvSpPr>
              <p:cNvPr id="15" name="Freeform 14"/>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 name="Freeform 15"/>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4" name="Picture 13"/>
            <p:cNvPicPr>
              <a:picLocks noChangeAspect="1"/>
            </p:cNvPicPr>
            <p:nvPr/>
          </p:nvPicPr>
          <p:blipFill>
            <a:blip r:embed="rId6">
              <a:extLst>
                <a:ext uri="{BEBA8EAE-BF5A-486C-A8C5-ECC9F3942E4B}">
                  <a14:imgProps xmlns:a14="http://schemas.microsoft.com/office/drawing/2010/main">
                    <a14:imgLayer r:embed="rId7">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pic>
        <p:nvPicPr>
          <p:cNvPr id="6149" name="Picture 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60201">
            <a:off x="6076951" y="3652919"/>
            <a:ext cx="2705100" cy="2571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xtBox 32"/>
          <p:cNvSpPr txBox="1"/>
          <p:nvPr/>
        </p:nvSpPr>
        <p:spPr>
          <a:xfrm>
            <a:off x="419159" y="6230659"/>
            <a:ext cx="146920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lumMod val="75000"/>
                  </a:srgbClr>
                </a:solidFill>
                <a:effectLst/>
                <a:uLnTx/>
                <a:uFillTx/>
                <a:latin typeface="MV Boli" pitchFamily="2" charset="0"/>
                <a:ea typeface="+mn-ea"/>
                <a:cs typeface="MV Boli" pitchFamily="2" charset="0"/>
              </a:rPr>
              <a:t>Before</a:t>
            </a:r>
            <a:endParaRPr kumimoji="0" lang="en-US" sz="2400" b="1" i="0" u="none" strike="noStrike" kern="1200" cap="none" spc="0" normalizeH="0" baseline="0" noProof="0" dirty="0">
              <a:ln>
                <a:noFill/>
              </a:ln>
              <a:solidFill>
                <a:srgbClr val="FF0000">
                  <a:lumMod val="75000"/>
                </a:srgbClr>
              </a:solidFill>
              <a:effectLst/>
              <a:uLnTx/>
              <a:uFillTx/>
              <a:latin typeface="MV Boli" pitchFamily="2" charset="0"/>
              <a:ea typeface="+mn-ea"/>
              <a:cs typeface="MV Boli" pitchFamily="2" charset="0"/>
            </a:endParaRPr>
          </a:p>
        </p:txBody>
      </p:sp>
      <p:sp>
        <p:nvSpPr>
          <p:cNvPr id="39" name="TextBox 38"/>
          <p:cNvSpPr txBox="1"/>
          <p:nvPr/>
        </p:nvSpPr>
        <p:spPr>
          <a:xfrm>
            <a:off x="6637748" y="6286281"/>
            <a:ext cx="146920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lumMod val="75000"/>
                  </a:srgbClr>
                </a:solidFill>
                <a:effectLst/>
                <a:uLnTx/>
                <a:uFillTx/>
                <a:latin typeface="MV Boli" pitchFamily="2" charset="0"/>
                <a:ea typeface="+mn-ea"/>
                <a:cs typeface="MV Boli" pitchFamily="2" charset="0"/>
              </a:rPr>
              <a:t>After</a:t>
            </a:r>
          </a:p>
        </p:txBody>
      </p:sp>
      <p:sp>
        <p:nvSpPr>
          <p:cNvPr id="36" name="Rounded Rectangular Callout 35"/>
          <p:cNvSpPr/>
          <p:nvPr/>
        </p:nvSpPr>
        <p:spPr>
          <a:xfrm flipH="1">
            <a:off x="7372349" y="2731168"/>
            <a:ext cx="1609724" cy="895146"/>
          </a:xfrm>
          <a:prstGeom prst="wedgeRoundRectCallout">
            <a:avLst>
              <a:gd name="adj1" fmla="val -21580"/>
              <a:gd name="adj2" fmla="val 73253"/>
              <a:gd name="adj3" fmla="val 16667"/>
            </a:avLst>
          </a:prstGeom>
          <a:no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FFFF">
                    <a:lumMod val="50000"/>
                  </a:srgbClr>
                </a:solidFill>
                <a:effectLst/>
                <a:uLnTx/>
                <a:uFillTx/>
                <a:latin typeface="Britannic Bold" pitchFamily="34" charset="0"/>
                <a:ea typeface="+mn-ea"/>
                <a:cs typeface="+mn-cs"/>
              </a:rPr>
              <a:t>6.383%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FFFF">
                    <a:lumMod val="50000"/>
                  </a:srgbClr>
                </a:solidFill>
                <a:effectLst/>
                <a:uLnTx/>
                <a:uFillTx/>
                <a:latin typeface="Britannic Bold" pitchFamily="34" charset="0"/>
                <a:ea typeface="+mn-ea"/>
                <a:cs typeface="+mn-cs"/>
              </a:rPr>
              <a:t>loss</a:t>
            </a:r>
          </a:p>
        </p:txBody>
      </p:sp>
      <p:sp>
        <p:nvSpPr>
          <p:cNvPr id="37" name="TextBox 36"/>
          <p:cNvSpPr txBox="1"/>
          <p:nvPr/>
        </p:nvSpPr>
        <p:spPr>
          <a:xfrm>
            <a:off x="2332653" y="6388973"/>
            <a:ext cx="38862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FFFF">
                    <a:lumMod val="50000"/>
                  </a:srgbClr>
                </a:solidFill>
                <a:effectLst/>
                <a:uLnTx/>
                <a:uFillTx/>
                <a:latin typeface="Britannic Bold" pitchFamily="34" charset="0"/>
                <a:ea typeface="+mn-ea"/>
                <a:cs typeface="+mn-cs"/>
              </a:rPr>
              <a:t>Western Area Power Administration</a:t>
            </a:r>
          </a:p>
        </p:txBody>
      </p:sp>
      <p:sp>
        <p:nvSpPr>
          <p:cNvPr id="25" name="Title 10"/>
          <p:cNvSpPr txBox="1">
            <a:spLocks/>
          </p:cNvSpPr>
          <p:nvPr/>
        </p:nvSpPr>
        <p:spPr>
          <a:xfrm>
            <a:off x="109013" y="118984"/>
            <a:ext cx="2926582" cy="712201"/>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a:ln>
                  <a:noFill/>
                </a:ln>
                <a:solidFill>
                  <a:srgbClr val="E0590E"/>
                </a:solidFill>
                <a:effectLst/>
                <a:uLnTx/>
                <a:uFillTx/>
                <a:latin typeface="Bernard MT Condensed" pitchFamily="18" charset="0"/>
                <a:ea typeface="+mj-ea"/>
                <a:cs typeface="+mj-cs"/>
              </a:rPr>
              <a:t>Losses </a:t>
            </a:r>
            <a:r>
              <a:rPr kumimoji="0" lang="en-US" sz="2800" b="0" i="0" u="none" strike="noStrike" kern="1200" cap="none" spc="0" normalizeH="0" baseline="0" noProof="0" dirty="0">
                <a:ln>
                  <a:noFill/>
                </a:ln>
                <a:solidFill>
                  <a:srgbClr val="E0590E"/>
                </a:solidFill>
                <a:effectLst/>
                <a:uLnTx/>
                <a:uFillTx/>
                <a:latin typeface="Bernard MT Condensed" pitchFamily="18" charset="0"/>
                <a:ea typeface="+mj-ea"/>
                <a:cs typeface="+mj-cs"/>
              </a:rPr>
              <a:t>(system)</a:t>
            </a:r>
          </a:p>
        </p:txBody>
      </p:sp>
    </p:spTree>
    <p:extLst>
      <p:ext uri="{BB962C8B-B14F-4D97-AF65-F5344CB8AC3E}">
        <p14:creationId xmlns:p14="http://schemas.microsoft.com/office/powerpoint/2010/main" val="121150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6150"/>
                                        </p:tgtEl>
                                        <p:attrNameLst>
                                          <p:attrName>style.visibility</p:attrName>
                                        </p:attrNameLst>
                                      </p:cBhvr>
                                      <p:to>
                                        <p:strVal val="visible"/>
                                      </p:to>
                                    </p:set>
                                  </p:childTnLst>
                                </p:cTn>
                              </p:par>
                              <p:par>
                                <p:cTn id="7" presetID="0" presetClass="path" presetSubtype="0" accel="50000" decel="50000" fill="hold" nodeType="withEffect">
                                  <p:stCondLst>
                                    <p:cond delay="0"/>
                                  </p:stCondLst>
                                  <p:childTnLst>
                                    <p:animMotion origin="layout" path="M -0.625 0.0669 C -0.59636 0.06389 -0.56858 0.05555 -0.54028 0.05 C -0.53629 0.04745 -0.53368 0.04745 -0.529 0.04629 C -0.52275 0.04421 -0.51719 0.0419 -0.51077 0.04028 C -0.49948 0.0375 -0.51285 0.0419 -0.49983 0.0375 C -0.49775 0.0368 -0.49358 0.03542 -0.49358 0.03542 C -0.48976 0.03287 -0.48577 0.03171 -0.48143 0.03055 C -0.46841 0.02222 -0.454 0.01504 -0.44184 0.00509 C -0.43403 -0.00162 -0.42778 -0.00741 -0.41667 -0.00764 C -0.39271 -0.0081 -0.36858 -0.0081 -0.34462 -0.00857 C -0.33785 -0.00926 -0.33125 -0.00972 -0.32448 -0.01065 C -0.31841 -0.01134 -0.3132 -0.01458 -0.30712 -0.01551 C -0.30278 -0.01945 -0.29618 -0.02176 -0.29098 -0.02431 C -0.28802 -0.02824 -0.28334 -0.03241 -0.27865 -0.03403 C -0.27205 -0.04074 -0.2625 -0.04537 -0.25643 -0.05278 C -0.25209 -0.0581 -0.24861 -0.06412 -0.24427 -0.06945 C -0.2415 -0.07292 -0.23993 -0.07824 -0.23525 -0.08009 C -0.22066 -0.08565 -0.20521 -0.08727 -0.18959 -0.08866 C -0.17709 -0.08843 -0.16754 -0.08773 -0.15608 -0.08403 C -0.15087 -0.08009 -0.14653 -0.07708 -0.14098 -0.07431 C -0.13629 -0.06783 -0.12674 -0.06343 -0.12066 -0.05857 C -0.11077 -0.05093 -0.11841 -0.05394 -0.11146 -0.05162 C -0.11077 -0.0507 -0.11059 -0.04931 -0.10955 -0.04861 C -0.10868 -0.04815 -0.10729 -0.04838 -0.10643 -0.04792 C -0.10226 -0.0456 -0.09914 -0.04144 -0.09445 -0.04005 C -0.09341 -0.03935 -0.09219 -0.03889 -0.09132 -0.03796 C -0.08976 -0.03704 -0.08872 -0.03519 -0.08716 -0.03403 C -0.08282 -0.03079 -0.07813 -0.02917 -0.07309 -0.02732 C -0.06632 -0.02454 -0.07066 -0.025 -0.06198 -0.02037 C -0.05938 -0.01898 -0.05643 -0.01759 -0.05382 -0.01667 C -0.05191 -0.01597 -0.04775 -0.01458 -0.04775 -0.01435 C -0.04202 -0.0088 -0.0316 -0.00579 -0.02344 -0.00371 C -0.0165 0.00069 -0.00851 1.48148E-6 3.33333E-6 1.48148E-6 " pathEditMode="relative" rAng="0" ptsTypes="ffffffffffffffffffffffffffffffffA">
                                      <p:cBhvr>
                                        <p:cTn id="8" dur="1000" fill="hold"/>
                                        <p:tgtEl>
                                          <p:spTgt spid="6150"/>
                                        </p:tgtEl>
                                        <p:attrNameLst>
                                          <p:attrName>ppt_x</p:attrName>
                                          <p:attrName>ppt_y</p:attrName>
                                        </p:attrNameLst>
                                      </p:cBhvr>
                                      <p:rCtr x="31250" y="-7778"/>
                                    </p:animMotion>
                                  </p:childTnLst>
                                </p:cTn>
                              </p:par>
                            </p:childTnLst>
                          </p:cTn>
                        </p:par>
                        <p:par>
                          <p:cTn id="9" fill="hold">
                            <p:stCondLst>
                              <p:cond delay="1000"/>
                            </p:stCondLst>
                            <p:childTnLst>
                              <p:par>
                                <p:cTn id="10" presetID="1" presetClass="entr" presetSubtype="0" fill="hold" nodeType="afterEffect">
                                  <p:stCondLst>
                                    <p:cond delay="250"/>
                                  </p:stCondLst>
                                  <p:childTnLst>
                                    <p:set>
                                      <p:cBhvr>
                                        <p:cTn id="11" dur="1" fill="hold">
                                          <p:stCondLst>
                                            <p:cond delay="0"/>
                                          </p:stCondLst>
                                        </p:cTn>
                                        <p:tgtEl>
                                          <p:spTgt spid="6149"/>
                                        </p:tgtEl>
                                        <p:attrNameLst>
                                          <p:attrName>style.visibility</p:attrName>
                                        </p:attrNameLst>
                                      </p:cBhvr>
                                      <p:to>
                                        <p:strVal val="visible"/>
                                      </p:to>
                                    </p:set>
                                  </p:childTnLst>
                                </p:cTn>
                              </p:par>
                            </p:childTnLst>
                          </p:cTn>
                        </p:par>
                        <p:par>
                          <p:cTn id="12" fill="hold">
                            <p:stCondLst>
                              <p:cond delay="1250"/>
                            </p:stCondLst>
                            <p:childTnLst>
                              <p:par>
                                <p:cTn id="13" presetID="1" presetClass="entr" presetSubtype="0"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childTnLst>
                          </p:cTn>
                        </p:par>
                        <p:par>
                          <p:cTn id="17" fill="hold">
                            <p:stCondLst>
                              <p:cond delay="1250"/>
                            </p:stCondLst>
                            <p:childTnLst>
                              <p:par>
                                <p:cTn id="18" presetID="22" presetClass="entr" presetSubtype="4" fill="hold" grpId="0" nodeType="after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down)">
                                      <p:cBhvr>
                                        <p:cTn id="20" dur="25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9" grpId="0"/>
      <p:bldP spid="3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3354" y="530986"/>
            <a:ext cx="9232808" cy="2019300"/>
            <a:chOff x="-29183" y="304800"/>
            <a:chExt cx="9232808" cy="2019300"/>
          </a:xfrm>
        </p:grpSpPr>
        <p:pic>
          <p:nvPicPr>
            <p:cNvPr id="4"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1000" y="304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57180" y="424774"/>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72000" y="5334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67284" y="6858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4399" y="876300"/>
              <a:ext cx="652063" cy="1447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Freeform 8"/>
            <p:cNvSpPr/>
            <p:nvPr/>
          </p:nvSpPr>
          <p:spPr>
            <a:xfrm>
              <a:off x="-9728" y="669088"/>
              <a:ext cx="9213353" cy="790538"/>
            </a:xfrm>
            <a:custGeom>
              <a:avLst/>
              <a:gdLst>
                <a:gd name="connsiteX0" fmla="*/ 0 w 9213353"/>
                <a:gd name="connsiteY0" fmla="*/ 527414 h 790538"/>
                <a:gd name="connsiteX1" fmla="*/ 486383 w 9213353"/>
                <a:gd name="connsiteY1" fmla="*/ 790061 h 790538"/>
                <a:gd name="connsiteX2" fmla="*/ 1118681 w 9213353"/>
                <a:gd name="connsiteY2" fmla="*/ 595508 h 790538"/>
                <a:gd name="connsiteX3" fmla="*/ 2130358 w 9213353"/>
                <a:gd name="connsiteY3" fmla="*/ 721967 h 790538"/>
                <a:gd name="connsiteX4" fmla="*/ 2850205 w 9213353"/>
                <a:gd name="connsiteY4" fmla="*/ 420410 h 790538"/>
                <a:gd name="connsiteX5" fmla="*/ 4114800 w 9213353"/>
                <a:gd name="connsiteY5" fmla="*/ 517686 h 790538"/>
                <a:gd name="connsiteX6" fmla="*/ 4727643 w 9213353"/>
                <a:gd name="connsiteY6" fmla="*/ 245312 h 790538"/>
                <a:gd name="connsiteX7" fmla="*/ 5797685 w 9213353"/>
                <a:gd name="connsiteY7" fmla="*/ 449593 h 790538"/>
                <a:gd name="connsiteX8" fmla="*/ 6478622 w 9213353"/>
                <a:gd name="connsiteY8" fmla="*/ 118852 h 790538"/>
                <a:gd name="connsiteX9" fmla="*/ 7607030 w 9213353"/>
                <a:gd name="connsiteY9" fmla="*/ 410682 h 790538"/>
                <a:gd name="connsiteX10" fmla="*/ 8229600 w 9213353"/>
                <a:gd name="connsiteY10" fmla="*/ 2121 h 790538"/>
                <a:gd name="connsiteX11" fmla="*/ 9056451 w 9213353"/>
                <a:gd name="connsiteY11" fmla="*/ 245312 h 790538"/>
                <a:gd name="connsiteX12" fmla="*/ 9212094 w 9213353"/>
                <a:gd name="connsiteY12" fmla="*/ 128580 h 7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3353" h="790538">
                  <a:moveTo>
                    <a:pt x="0" y="527414"/>
                  </a:moveTo>
                  <a:cubicBezTo>
                    <a:pt x="149968" y="653063"/>
                    <a:pt x="299936" y="778712"/>
                    <a:pt x="486383" y="790061"/>
                  </a:cubicBezTo>
                  <a:cubicBezTo>
                    <a:pt x="672830" y="801410"/>
                    <a:pt x="844685" y="606857"/>
                    <a:pt x="1118681" y="595508"/>
                  </a:cubicBezTo>
                  <a:cubicBezTo>
                    <a:pt x="1392677" y="584159"/>
                    <a:pt x="1841771" y="751150"/>
                    <a:pt x="2130358" y="721967"/>
                  </a:cubicBezTo>
                  <a:cubicBezTo>
                    <a:pt x="2418945" y="692784"/>
                    <a:pt x="2519465" y="454457"/>
                    <a:pt x="2850205" y="420410"/>
                  </a:cubicBezTo>
                  <a:cubicBezTo>
                    <a:pt x="3180945" y="386363"/>
                    <a:pt x="3801894" y="546869"/>
                    <a:pt x="4114800" y="517686"/>
                  </a:cubicBezTo>
                  <a:cubicBezTo>
                    <a:pt x="4427706" y="488503"/>
                    <a:pt x="4447162" y="256661"/>
                    <a:pt x="4727643" y="245312"/>
                  </a:cubicBezTo>
                  <a:cubicBezTo>
                    <a:pt x="5008124" y="233963"/>
                    <a:pt x="5505855" y="470670"/>
                    <a:pt x="5797685" y="449593"/>
                  </a:cubicBezTo>
                  <a:cubicBezTo>
                    <a:pt x="6089515" y="428516"/>
                    <a:pt x="6177065" y="125337"/>
                    <a:pt x="6478622" y="118852"/>
                  </a:cubicBezTo>
                  <a:cubicBezTo>
                    <a:pt x="6780179" y="112367"/>
                    <a:pt x="7315200" y="430137"/>
                    <a:pt x="7607030" y="410682"/>
                  </a:cubicBezTo>
                  <a:cubicBezTo>
                    <a:pt x="7898860" y="391227"/>
                    <a:pt x="7988030" y="29683"/>
                    <a:pt x="8229600" y="2121"/>
                  </a:cubicBezTo>
                  <a:cubicBezTo>
                    <a:pt x="8471170" y="-25441"/>
                    <a:pt x="8892702" y="224236"/>
                    <a:pt x="9056451" y="245312"/>
                  </a:cubicBezTo>
                  <a:cubicBezTo>
                    <a:pt x="9220200" y="266388"/>
                    <a:pt x="9216147" y="197484"/>
                    <a:pt x="9212094" y="128580"/>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Freeform 9"/>
            <p:cNvSpPr/>
            <p:nvPr/>
          </p:nvSpPr>
          <p:spPr>
            <a:xfrm>
              <a:off x="0" y="493926"/>
              <a:ext cx="9140050" cy="755213"/>
            </a:xfrm>
            <a:custGeom>
              <a:avLst/>
              <a:gdLst>
                <a:gd name="connsiteX0" fmla="*/ 0 w 9140050"/>
                <a:gd name="connsiteY0" fmla="*/ 556661 h 755213"/>
                <a:gd name="connsiteX1" fmla="*/ 447472 w 9140050"/>
                <a:gd name="connsiteY1" fmla="*/ 751214 h 755213"/>
                <a:gd name="connsiteX2" fmla="*/ 1050587 w 9140050"/>
                <a:gd name="connsiteY2" fmla="*/ 624755 h 755213"/>
                <a:gd name="connsiteX3" fmla="*/ 1994170 w 9140050"/>
                <a:gd name="connsiteY3" fmla="*/ 751214 h 755213"/>
                <a:gd name="connsiteX4" fmla="*/ 2821021 w 9140050"/>
                <a:gd name="connsiteY4" fmla="*/ 439929 h 755213"/>
                <a:gd name="connsiteX5" fmla="*/ 3725694 w 9140050"/>
                <a:gd name="connsiteY5" fmla="*/ 517751 h 755213"/>
                <a:gd name="connsiteX6" fmla="*/ 4698460 w 9140050"/>
                <a:gd name="connsiteY6" fmla="*/ 255104 h 755213"/>
                <a:gd name="connsiteX7" fmla="*/ 5710136 w 9140050"/>
                <a:gd name="connsiteY7" fmla="*/ 459385 h 755213"/>
                <a:gd name="connsiteX8" fmla="*/ 6517532 w 9140050"/>
                <a:gd name="connsiteY8" fmla="*/ 138372 h 755213"/>
                <a:gd name="connsiteX9" fmla="*/ 7568119 w 9140050"/>
                <a:gd name="connsiteY9" fmla="*/ 420474 h 755213"/>
                <a:gd name="connsiteX10" fmla="*/ 8093413 w 9140050"/>
                <a:gd name="connsiteY10" fmla="*/ 2185 h 755213"/>
                <a:gd name="connsiteX11" fmla="*/ 8998085 w 9140050"/>
                <a:gd name="connsiteY11" fmla="*/ 255104 h 755213"/>
                <a:gd name="connsiteX12" fmla="*/ 9124545 w 9140050"/>
                <a:gd name="connsiteY12" fmla="*/ 235648 h 75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0050" h="755213">
                  <a:moveTo>
                    <a:pt x="0" y="556661"/>
                  </a:moveTo>
                  <a:cubicBezTo>
                    <a:pt x="136187" y="648263"/>
                    <a:pt x="272374" y="739865"/>
                    <a:pt x="447472" y="751214"/>
                  </a:cubicBezTo>
                  <a:cubicBezTo>
                    <a:pt x="622570" y="762563"/>
                    <a:pt x="792804" y="624755"/>
                    <a:pt x="1050587" y="624755"/>
                  </a:cubicBezTo>
                  <a:cubicBezTo>
                    <a:pt x="1308370" y="624755"/>
                    <a:pt x="1699098" y="782018"/>
                    <a:pt x="1994170" y="751214"/>
                  </a:cubicBezTo>
                  <a:cubicBezTo>
                    <a:pt x="2289242" y="720410"/>
                    <a:pt x="2532434" y="478839"/>
                    <a:pt x="2821021" y="439929"/>
                  </a:cubicBezTo>
                  <a:cubicBezTo>
                    <a:pt x="3109608" y="401019"/>
                    <a:pt x="3412788" y="548555"/>
                    <a:pt x="3725694" y="517751"/>
                  </a:cubicBezTo>
                  <a:cubicBezTo>
                    <a:pt x="4038600" y="486947"/>
                    <a:pt x="4367720" y="264832"/>
                    <a:pt x="4698460" y="255104"/>
                  </a:cubicBezTo>
                  <a:cubicBezTo>
                    <a:pt x="5029200" y="245376"/>
                    <a:pt x="5406957" y="478840"/>
                    <a:pt x="5710136" y="459385"/>
                  </a:cubicBezTo>
                  <a:cubicBezTo>
                    <a:pt x="6013315" y="439930"/>
                    <a:pt x="6207868" y="144857"/>
                    <a:pt x="6517532" y="138372"/>
                  </a:cubicBezTo>
                  <a:cubicBezTo>
                    <a:pt x="6827196" y="131887"/>
                    <a:pt x="7305472" y="443172"/>
                    <a:pt x="7568119" y="420474"/>
                  </a:cubicBezTo>
                  <a:cubicBezTo>
                    <a:pt x="7830766" y="397776"/>
                    <a:pt x="7855085" y="29747"/>
                    <a:pt x="8093413" y="2185"/>
                  </a:cubicBezTo>
                  <a:cubicBezTo>
                    <a:pt x="8331741" y="-25377"/>
                    <a:pt x="8826230" y="216194"/>
                    <a:pt x="8998085" y="255104"/>
                  </a:cubicBezTo>
                  <a:cubicBezTo>
                    <a:pt x="9169940" y="294014"/>
                    <a:pt x="9147242" y="264831"/>
                    <a:pt x="9124545" y="235648"/>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Freeform 10"/>
            <p:cNvSpPr/>
            <p:nvPr/>
          </p:nvSpPr>
          <p:spPr>
            <a:xfrm>
              <a:off x="-29183" y="619369"/>
              <a:ext cx="9215151" cy="967013"/>
            </a:xfrm>
            <a:custGeom>
              <a:avLst/>
              <a:gdLst>
                <a:gd name="connsiteX0" fmla="*/ 0 w 9215151"/>
                <a:gd name="connsiteY0" fmla="*/ 674410 h 967013"/>
                <a:gd name="connsiteX1" fmla="*/ 535021 w 9215151"/>
                <a:gd name="connsiteY1" fmla="*/ 966240 h 967013"/>
                <a:gd name="connsiteX2" fmla="*/ 1449421 w 9215151"/>
                <a:gd name="connsiteY2" fmla="*/ 596588 h 967013"/>
                <a:gd name="connsiteX3" fmla="*/ 2178996 w 9215151"/>
                <a:gd name="connsiteY3" fmla="*/ 761959 h 967013"/>
                <a:gd name="connsiteX4" fmla="*/ 3180945 w 9215151"/>
                <a:gd name="connsiteY4" fmla="*/ 431218 h 967013"/>
                <a:gd name="connsiteX5" fmla="*/ 4143983 w 9215151"/>
                <a:gd name="connsiteY5" fmla="*/ 654954 h 967013"/>
                <a:gd name="connsiteX6" fmla="*/ 5126477 w 9215151"/>
                <a:gd name="connsiteY6" fmla="*/ 265848 h 967013"/>
                <a:gd name="connsiteX7" fmla="*/ 5943600 w 9215151"/>
                <a:gd name="connsiteY7" fmla="*/ 460401 h 967013"/>
                <a:gd name="connsiteX8" fmla="*/ 6926094 w 9215151"/>
                <a:gd name="connsiteY8" fmla="*/ 129661 h 967013"/>
                <a:gd name="connsiteX9" fmla="*/ 7714034 w 9215151"/>
                <a:gd name="connsiteY9" fmla="*/ 382580 h 967013"/>
                <a:gd name="connsiteX10" fmla="*/ 8550613 w 9215151"/>
                <a:gd name="connsiteY10" fmla="*/ 3201 h 967013"/>
                <a:gd name="connsiteX11" fmla="*/ 9114817 w 9215151"/>
                <a:gd name="connsiteY11" fmla="*/ 197754 h 967013"/>
                <a:gd name="connsiteX12" fmla="*/ 9212094 w 9215151"/>
                <a:gd name="connsiteY12" fmla="*/ 149116 h 96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15151" h="967013">
                  <a:moveTo>
                    <a:pt x="0" y="674410"/>
                  </a:moveTo>
                  <a:cubicBezTo>
                    <a:pt x="146725" y="826810"/>
                    <a:pt x="293451" y="979210"/>
                    <a:pt x="535021" y="966240"/>
                  </a:cubicBezTo>
                  <a:cubicBezTo>
                    <a:pt x="776591" y="953270"/>
                    <a:pt x="1175425" y="630635"/>
                    <a:pt x="1449421" y="596588"/>
                  </a:cubicBezTo>
                  <a:cubicBezTo>
                    <a:pt x="1723417" y="562541"/>
                    <a:pt x="1890409" y="789521"/>
                    <a:pt x="2178996" y="761959"/>
                  </a:cubicBezTo>
                  <a:cubicBezTo>
                    <a:pt x="2467583" y="734397"/>
                    <a:pt x="2853447" y="449052"/>
                    <a:pt x="3180945" y="431218"/>
                  </a:cubicBezTo>
                  <a:cubicBezTo>
                    <a:pt x="3508443" y="413384"/>
                    <a:pt x="3819728" y="682516"/>
                    <a:pt x="4143983" y="654954"/>
                  </a:cubicBezTo>
                  <a:cubicBezTo>
                    <a:pt x="4468238" y="627392"/>
                    <a:pt x="4826541" y="298273"/>
                    <a:pt x="5126477" y="265848"/>
                  </a:cubicBezTo>
                  <a:cubicBezTo>
                    <a:pt x="5426413" y="233423"/>
                    <a:pt x="5643664" y="483099"/>
                    <a:pt x="5943600" y="460401"/>
                  </a:cubicBezTo>
                  <a:cubicBezTo>
                    <a:pt x="6243536" y="437703"/>
                    <a:pt x="6631022" y="142631"/>
                    <a:pt x="6926094" y="129661"/>
                  </a:cubicBezTo>
                  <a:cubicBezTo>
                    <a:pt x="7221166" y="116691"/>
                    <a:pt x="7443281" y="403657"/>
                    <a:pt x="7714034" y="382580"/>
                  </a:cubicBezTo>
                  <a:cubicBezTo>
                    <a:pt x="7984787" y="361503"/>
                    <a:pt x="8317149" y="34005"/>
                    <a:pt x="8550613" y="3201"/>
                  </a:cubicBezTo>
                  <a:cubicBezTo>
                    <a:pt x="8784077" y="-27603"/>
                    <a:pt x="9004570" y="173435"/>
                    <a:pt x="9114817" y="197754"/>
                  </a:cubicBezTo>
                  <a:cubicBezTo>
                    <a:pt x="9225064" y="222073"/>
                    <a:pt x="9218579" y="185594"/>
                    <a:pt x="9212094" y="149116"/>
                  </a:cubicBez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3" name="TextBox 32"/>
          <p:cNvSpPr txBox="1"/>
          <p:nvPr/>
        </p:nvSpPr>
        <p:spPr>
          <a:xfrm>
            <a:off x="419159" y="6230659"/>
            <a:ext cx="146920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lumMod val="75000"/>
                  </a:srgbClr>
                </a:solidFill>
                <a:effectLst/>
                <a:uLnTx/>
                <a:uFillTx/>
                <a:latin typeface="MV Boli" pitchFamily="2" charset="0"/>
                <a:ea typeface="+mn-ea"/>
                <a:cs typeface="MV Boli" pitchFamily="2" charset="0"/>
              </a:rPr>
              <a:t>Before</a:t>
            </a:r>
            <a:endParaRPr kumimoji="0" lang="en-US" sz="2400" b="1" i="0" u="none" strike="noStrike" kern="1200" cap="none" spc="0" normalizeH="0" baseline="0" noProof="0" dirty="0">
              <a:ln>
                <a:noFill/>
              </a:ln>
              <a:solidFill>
                <a:srgbClr val="FF0000">
                  <a:lumMod val="75000"/>
                </a:srgbClr>
              </a:solidFill>
              <a:effectLst/>
              <a:uLnTx/>
              <a:uFillTx/>
              <a:latin typeface="MV Boli" pitchFamily="2" charset="0"/>
              <a:ea typeface="+mn-ea"/>
              <a:cs typeface="MV Boli" pitchFamily="2" charset="0"/>
            </a:endParaRPr>
          </a:p>
        </p:txBody>
      </p:sp>
      <p:sp>
        <p:nvSpPr>
          <p:cNvPr id="39" name="TextBox 38"/>
          <p:cNvSpPr txBox="1"/>
          <p:nvPr/>
        </p:nvSpPr>
        <p:spPr>
          <a:xfrm>
            <a:off x="6637748" y="6286281"/>
            <a:ext cx="146920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lumMod val="75000"/>
                  </a:srgbClr>
                </a:solidFill>
                <a:effectLst/>
                <a:uLnTx/>
                <a:uFillTx/>
                <a:latin typeface="MV Boli" pitchFamily="2" charset="0"/>
                <a:ea typeface="+mn-ea"/>
                <a:cs typeface="MV Boli" pitchFamily="2" charset="0"/>
              </a:rPr>
              <a:t>After</a:t>
            </a:r>
          </a:p>
        </p:txBody>
      </p:sp>
      <p:sp>
        <p:nvSpPr>
          <p:cNvPr id="36" name="Rounded Rectangular Callout 35"/>
          <p:cNvSpPr/>
          <p:nvPr/>
        </p:nvSpPr>
        <p:spPr>
          <a:xfrm flipH="1">
            <a:off x="6858000" y="2728467"/>
            <a:ext cx="1609724" cy="895146"/>
          </a:xfrm>
          <a:prstGeom prst="wedgeRoundRectCallout">
            <a:avLst>
              <a:gd name="adj1" fmla="val 20154"/>
              <a:gd name="adj2" fmla="val 72211"/>
              <a:gd name="adj3" fmla="val 16667"/>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29FF29">
                    <a:lumMod val="50000"/>
                  </a:srgbClr>
                </a:solidFill>
                <a:effectLst/>
                <a:uLnTx/>
                <a:uFillTx/>
                <a:latin typeface="Britannic Bold" pitchFamily="34" charset="0"/>
                <a:ea typeface="+mn-ea"/>
                <a:cs typeface="+mn-cs"/>
              </a:rPr>
              <a:t>__%</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29FF29">
                    <a:lumMod val="50000"/>
                  </a:srgbClr>
                </a:solidFill>
                <a:effectLst/>
                <a:uLnTx/>
                <a:uFillTx/>
                <a:latin typeface="Britannic Bold" pitchFamily="34" charset="0"/>
                <a:ea typeface="+mn-ea"/>
                <a:cs typeface="+mn-cs"/>
              </a:rPr>
              <a:t>loss</a:t>
            </a:r>
          </a:p>
        </p:txBody>
      </p:sp>
      <p:sp>
        <p:nvSpPr>
          <p:cNvPr id="37" name="TextBox 36"/>
          <p:cNvSpPr txBox="1"/>
          <p:nvPr/>
        </p:nvSpPr>
        <p:spPr>
          <a:xfrm>
            <a:off x="2363218" y="6286281"/>
            <a:ext cx="38862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9FF29">
                    <a:lumMod val="50000"/>
                  </a:srgbClr>
                </a:solidFill>
                <a:effectLst/>
                <a:uLnTx/>
                <a:uFillTx/>
                <a:latin typeface="Britannic Bold" pitchFamily="34" charset="0"/>
                <a:ea typeface="+mn-ea"/>
                <a:cs typeface="+mn-cs"/>
              </a:rPr>
              <a:t>Member Delivery</a:t>
            </a:r>
          </a:p>
        </p:txBody>
      </p:sp>
      <p:sp>
        <p:nvSpPr>
          <p:cNvPr id="26" name="Title 10"/>
          <p:cNvSpPr txBox="1">
            <a:spLocks/>
          </p:cNvSpPr>
          <p:nvPr/>
        </p:nvSpPr>
        <p:spPr>
          <a:xfrm>
            <a:off x="109013" y="118984"/>
            <a:ext cx="2926582" cy="712201"/>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a:ln>
                  <a:noFill/>
                </a:ln>
                <a:solidFill>
                  <a:srgbClr val="E0590E"/>
                </a:solidFill>
                <a:effectLst/>
                <a:uLnTx/>
                <a:uFillTx/>
                <a:latin typeface="Bernard MT Condensed" pitchFamily="18" charset="0"/>
                <a:ea typeface="+mj-ea"/>
                <a:cs typeface="+mj-cs"/>
              </a:rPr>
              <a:t>Losses </a:t>
            </a:r>
            <a:r>
              <a:rPr kumimoji="0" lang="en-US" sz="2800" b="0" i="0" u="none" strike="noStrike" kern="1200" cap="none" spc="0" normalizeH="0" baseline="0" noProof="0" dirty="0">
                <a:ln>
                  <a:noFill/>
                </a:ln>
                <a:solidFill>
                  <a:srgbClr val="E0590E"/>
                </a:solidFill>
                <a:effectLst/>
                <a:uLnTx/>
                <a:uFillTx/>
                <a:latin typeface="Bernard MT Condensed" pitchFamily="18" charset="0"/>
                <a:ea typeface="+mj-ea"/>
                <a:cs typeface="+mj-cs"/>
              </a:rPr>
              <a:t>(meter)</a:t>
            </a:r>
          </a:p>
        </p:txBody>
      </p:sp>
      <p:pic>
        <p:nvPicPr>
          <p:cNvPr id="27"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5447" y="4063782"/>
            <a:ext cx="1821623" cy="208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0"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59427" y="4034576"/>
            <a:ext cx="1825846" cy="2084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4" name="Group 23"/>
          <p:cNvGrpSpPr/>
          <p:nvPr/>
        </p:nvGrpSpPr>
        <p:grpSpPr>
          <a:xfrm>
            <a:off x="4084818" y="1679388"/>
            <a:ext cx="2359501" cy="1360796"/>
            <a:chOff x="4194344" y="1826386"/>
            <a:chExt cx="2359501" cy="1360796"/>
          </a:xfrm>
        </p:grpSpPr>
        <p:cxnSp>
          <p:nvCxnSpPr>
            <p:cNvPr id="22" name="Straight Connector 21"/>
            <p:cNvCxnSpPr/>
            <p:nvPr/>
          </p:nvCxnSpPr>
          <p:spPr>
            <a:xfrm>
              <a:off x="5943600" y="2501382"/>
              <a:ext cx="0" cy="685800"/>
            </a:xfrm>
            <a:prstGeom prst="line">
              <a:avLst/>
            </a:prstGeom>
            <a:ln w="762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893860" y="2477790"/>
              <a:ext cx="0" cy="685800"/>
            </a:xfrm>
            <a:prstGeom prst="line">
              <a:avLst/>
            </a:prstGeom>
            <a:ln w="762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4" name="Rounded Rectangle 33"/>
            <p:cNvSpPr/>
            <p:nvPr/>
          </p:nvSpPr>
          <p:spPr>
            <a:xfrm>
              <a:off x="4194344" y="1826386"/>
              <a:ext cx="2359501" cy="764414"/>
            </a:xfrm>
            <a:prstGeom prst="round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Rounded Rectangle 17"/>
            <p:cNvSpPr/>
            <p:nvPr/>
          </p:nvSpPr>
          <p:spPr>
            <a:xfrm>
              <a:off x="4285654" y="1936980"/>
              <a:ext cx="2176883" cy="540810"/>
            </a:xfrm>
            <a:prstGeom prst="roundRect">
              <a:avLst/>
            </a:prstGeom>
            <a:solidFill>
              <a:schemeClr val="accent3">
                <a:lumMod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TextBox 18"/>
            <p:cNvSpPr txBox="1"/>
            <p:nvPr/>
          </p:nvSpPr>
          <p:spPr>
            <a:xfrm>
              <a:off x="4495800" y="1957503"/>
              <a:ext cx="175361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City Limits</a:t>
              </a:r>
            </a:p>
          </p:txBody>
        </p:sp>
      </p:grpSp>
      <p:pic>
        <p:nvPicPr>
          <p:cNvPr id="25" name="Picture 2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38400" y="2895600"/>
            <a:ext cx="3323052" cy="3251882"/>
          </a:xfrm>
          <a:prstGeom prst="rect">
            <a:avLst/>
          </a:prstGeom>
        </p:spPr>
      </p:pic>
    </p:spTree>
    <p:extLst>
      <p:ext uri="{BB962C8B-B14F-4D97-AF65-F5344CB8AC3E}">
        <p14:creationId xmlns:p14="http://schemas.microsoft.com/office/powerpoint/2010/main" val="383450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170"/>
                                        </p:tgtEl>
                                        <p:attrNameLst>
                                          <p:attrName>style.visibility</p:attrName>
                                        </p:attrNameLst>
                                      </p:cBhvr>
                                      <p:to>
                                        <p:strVal val="visible"/>
                                      </p:to>
                                    </p:set>
                                  </p:childTnLst>
                                </p:cTn>
                              </p:par>
                              <p:par>
                                <p:cTn id="7" presetID="0" presetClass="path" presetSubtype="0" accel="50000" decel="50000" fill="hold" nodeType="withEffect">
                                  <p:stCondLst>
                                    <p:cond delay="0"/>
                                  </p:stCondLst>
                                  <p:childTnLst>
                                    <p:animMotion origin="layout" path="M -0.6776 0.01065 C -0.66267 0.00949 -0.65399 0.0081 -0.64062 0.00532 C -0.63316 0.00046 -0.62986 -0.00023 -0.621 -0.00162 C -0.59236 -0.01157 -0.56528 -0.01273 -0.53541 -0.01412 C -0.53142 -0.01458 -0.5276 -0.01505 -0.52361 -0.01574 C -0.51701 -0.0169 -0.50382 -0.01921 -0.50382 -0.01921 C -0.48472 -0.02593 -0.42274 -0.02569 -0.40642 -0.02639 C -0.39566 -0.03356 -0.38628 -0.04213 -0.37621 -0.05093 C -0.37309 -0.05347 -0.36909 -0.05324 -0.36562 -0.0544 C -0.36337 -0.06412 -0.36215 -0.05903 -0.35642 -0.06319 C -0.34913 -0.06875 -0.34375 -0.07454 -0.33541 -0.07708 C -0.33055 -0.08403 -0.32187 -0.08681 -0.31562 -0.0912 C -0.30989 -0.09514 -0.30347 -0.10116 -0.29722 -0.10347 C -0.2875 -0.10694 -0.27795 -0.11065 -0.2684 -0.11412 C -0.25625 -0.12477 -0.22552 -0.11806 -0.21562 -0.11759 C -0.20139 -0.1125 -0.22257 -0.11968 -0.20121 -0.11412 C -0.19323 -0.11204 -0.20139 -0.11227 -0.19201 -0.1088 C -0.18611 -0.10671 -0.18298 -0.10787 -0.1776 -0.10532 C -0.14982 -0.09213 -0.17274 -0.10162 -0.16041 -0.09653 C -0.15642 -0.09306 -0.1533 -0.08958 -0.14861 -0.08773 C -0.14566 -0.08518 -0.14218 -0.08356 -0.13941 -0.08079 C -0.13784 -0.0794 -0.13698 -0.07662 -0.13541 -0.07546 C -0.13177 -0.07268 -0.12708 -0.07315 -0.12361 -0.07014 C -0.11701 -0.06435 -0.11007 -0.05764 -0.1026 -0.0544 C -0.09375 -0.04676 -0.08472 -0.03912 -0.075 -0.03333 C -0.07153 -0.03125 -0.06771 -0.03032 -0.06441 -0.02801 C -0.0559 -0.02245 -0.04826 -0.01319 -0.03941 -0.0088 C -0.02639 -0.00208 -0.01389 -2.59259E-6 -2.5E-6 -2.59259E-6 " pathEditMode="relative" ptsTypes="fffffffffffffffffffffffffffA">
                                      <p:cBhvr>
                                        <p:cTn id="8" dur="750" fill="hold"/>
                                        <p:tgtEl>
                                          <p:spTgt spid="7170"/>
                                        </p:tgtEl>
                                        <p:attrNameLst>
                                          <p:attrName>ppt_x</p:attrName>
                                          <p:attrName>ppt_y</p:attrName>
                                        </p:attrNameLst>
                                      </p:cBhvr>
                                    </p:animMotion>
                                  </p:childTnLst>
                                </p:cTn>
                              </p:par>
                            </p:childTnLst>
                          </p:cTn>
                        </p:par>
                        <p:par>
                          <p:cTn id="9" fill="hold">
                            <p:stCondLst>
                              <p:cond delay="750"/>
                            </p:stCondLst>
                            <p:childTnLst>
                              <p:par>
                                <p:cTn id="10" presetID="1" presetClass="entr" presetSubtype="0" fill="hold" grpId="0" nodeType="afterEffect">
                                  <p:stCondLst>
                                    <p:cond delay="0"/>
                                  </p:stCondLst>
                                  <p:childTnLst>
                                    <p:set>
                                      <p:cBhvr>
                                        <p:cTn id="11" dur="1" fill="hold">
                                          <p:stCondLst>
                                            <p:cond delay="0"/>
                                          </p:stCondLst>
                                        </p:cTn>
                                        <p:tgtEl>
                                          <p:spTgt spid="33"/>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9"/>
                                        </p:tgtEl>
                                        <p:attrNameLst>
                                          <p:attrName>style.visibility</p:attrName>
                                        </p:attrNameLst>
                                      </p:cBhvr>
                                      <p:to>
                                        <p:strVal val="visible"/>
                                      </p:to>
                                    </p:set>
                                  </p:childTnLst>
                                </p:cTn>
                              </p:par>
                            </p:childTnLst>
                          </p:cTn>
                        </p:par>
                        <p:par>
                          <p:cTn id="14" fill="hold">
                            <p:stCondLst>
                              <p:cond delay="750"/>
                            </p:stCondLst>
                            <p:childTnLst>
                              <p:par>
                                <p:cTn id="15" presetID="22" presetClass="entr" presetSubtype="4"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wipe(down)">
                                      <p:cBhvr>
                                        <p:cTn id="1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9" grpId="0"/>
      <p:bldP spid="3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p:cNvGrpSpPr/>
          <p:nvPr/>
        </p:nvGrpSpPr>
        <p:grpSpPr>
          <a:xfrm>
            <a:off x="8077553" y="97293"/>
            <a:ext cx="852672" cy="631255"/>
            <a:chOff x="4194344" y="1826386"/>
            <a:chExt cx="2359501" cy="1360796"/>
          </a:xfrm>
        </p:grpSpPr>
        <p:cxnSp>
          <p:nvCxnSpPr>
            <p:cNvPr id="50" name="Straight Connector 49"/>
            <p:cNvCxnSpPr/>
            <p:nvPr/>
          </p:nvCxnSpPr>
          <p:spPr>
            <a:xfrm>
              <a:off x="5943600" y="2501382"/>
              <a:ext cx="0" cy="685800"/>
            </a:xfrm>
            <a:prstGeom prst="line">
              <a:avLst/>
            </a:prstGeom>
            <a:ln w="762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4893860" y="2477790"/>
              <a:ext cx="0" cy="685800"/>
            </a:xfrm>
            <a:prstGeom prst="line">
              <a:avLst/>
            </a:prstGeom>
            <a:ln w="762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2" name="Rounded Rectangle 51"/>
            <p:cNvSpPr/>
            <p:nvPr/>
          </p:nvSpPr>
          <p:spPr>
            <a:xfrm>
              <a:off x="4194344" y="1826386"/>
              <a:ext cx="2359501" cy="764414"/>
            </a:xfrm>
            <a:prstGeom prst="round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ounded Rectangle 52"/>
            <p:cNvSpPr/>
            <p:nvPr/>
          </p:nvSpPr>
          <p:spPr>
            <a:xfrm>
              <a:off x="4285654" y="1936980"/>
              <a:ext cx="2176883" cy="540810"/>
            </a:xfrm>
            <a:prstGeom prst="roundRect">
              <a:avLst/>
            </a:prstGeom>
            <a:solidFill>
              <a:schemeClr val="accent3">
                <a:lumMod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TextBox 53"/>
            <p:cNvSpPr txBox="1"/>
            <p:nvPr/>
          </p:nvSpPr>
          <p:spPr>
            <a:xfrm>
              <a:off x="4285653" y="1976007"/>
              <a:ext cx="2176883" cy="4976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Calibri"/>
                  <a:ea typeface="+mn-ea"/>
                  <a:cs typeface="+mn-cs"/>
                </a:rPr>
                <a:t>City 30 Miles</a:t>
              </a:r>
            </a:p>
          </p:txBody>
        </p:sp>
      </p:gr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42552" y="-139048"/>
            <a:ext cx="613793" cy="1022990"/>
          </a:xfrm>
          <a:prstGeom prst="rect">
            <a:avLst/>
          </a:prstGeom>
        </p:spPr>
      </p:pic>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4508275">
            <a:off x="3872605" y="-3411420"/>
            <a:ext cx="1034054" cy="9912447"/>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51714" y="0"/>
            <a:ext cx="631366" cy="1052278"/>
          </a:xfrm>
          <a:prstGeom prst="rect">
            <a:avLst/>
          </a:prstGeom>
        </p:spPr>
      </p:pic>
      <p:pic>
        <p:nvPicPr>
          <p:cNvPr id="23" name="Picture 2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389633" y="152400"/>
            <a:ext cx="672870" cy="1121451"/>
          </a:xfrm>
          <a:prstGeom prst="rect">
            <a:avLst/>
          </a:prstGeom>
        </p:spPr>
      </p:pic>
      <p:pic>
        <p:nvPicPr>
          <p:cNvPr id="24" name="Picture 2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121668" y="304800"/>
            <a:ext cx="723006" cy="1205012"/>
          </a:xfrm>
          <a:prstGeom prst="rect">
            <a:avLst/>
          </a:prstGeom>
        </p:spPr>
      </p:pic>
      <p:pic>
        <p:nvPicPr>
          <p:cNvPr id="25" name="Picture 2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752600" y="463722"/>
            <a:ext cx="767065" cy="1278443"/>
          </a:xfrm>
          <a:prstGeom prst="rect">
            <a:avLst/>
          </a:prstGeom>
        </p:spPr>
      </p:pic>
      <p:pic>
        <p:nvPicPr>
          <p:cNvPr id="26" name="Picture 2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9013" y="762000"/>
            <a:ext cx="767065" cy="1278443"/>
          </a:xfrm>
          <a:prstGeom prst="rect">
            <a:avLst/>
          </a:prstGeom>
        </p:spPr>
      </p:pic>
      <p:grpSp>
        <p:nvGrpSpPr>
          <p:cNvPr id="28" name="Group 27"/>
          <p:cNvGrpSpPr/>
          <p:nvPr/>
        </p:nvGrpSpPr>
        <p:grpSpPr>
          <a:xfrm>
            <a:off x="1251499" y="1763700"/>
            <a:ext cx="3989423" cy="3392575"/>
            <a:chOff x="4194344" y="1826386"/>
            <a:chExt cx="2359501" cy="1360796"/>
          </a:xfrm>
        </p:grpSpPr>
        <p:cxnSp>
          <p:nvCxnSpPr>
            <p:cNvPr id="29" name="Straight Connector 28"/>
            <p:cNvCxnSpPr/>
            <p:nvPr/>
          </p:nvCxnSpPr>
          <p:spPr>
            <a:xfrm>
              <a:off x="5943600" y="2501382"/>
              <a:ext cx="0" cy="685800"/>
            </a:xfrm>
            <a:prstGeom prst="line">
              <a:avLst/>
            </a:prstGeom>
            <a:ln w="762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893860" y="2477790"/>
              <a:ext cx="0" cy="685800"/>
            </a:xfrm>
            <a:prstGeom prst="line">
              <a:avLst/>
            </a:prstGeom>
            <a:ln w="762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1" name="Rounded Rectangle 30"/>
            <p:cNvSpPr/>
            <p:nvPr/>
          </p:nvSpPr>
          <p:spPr>
            <a:xfrm>
              <a:off x="4194344" y="1826386"/>
              <a:ext cx="2359501" cy="764414"/>
            </a:xfrm>
            <a:prstGeom prst="round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Rounded Rectangle 31"/>
            <p:cNvSpPr/>
            <p:nvPr/>
          </p:nvSpPr>
          <p:spPr>
            <a:xfrm>
              <a:off x="4285654" y="1936980"/>
              <a:ext cx="2176883" cy="540810"/>
            </a:xfrm>
            <a:prstGeom prst="roundRect">
              <a:avLst/>
            </a:prstGeom>
            <a:solidFill>
              <a:schemeClr val="accent3">
                <a:lumMod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 name="TextBox 32"/>
            <p:cNvSpPr txBox="1"/>
            <p:nvPr/>
          </p:nvSpPr>
          <p:spPr>
            <a:xfrm>
              <a:off x="4495800" y="1957503"/>
              <a:ext cx="1753618" cy="26591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Calibri"/>
                  <a:ea typeface="+mn-ea"/>
                  <a:cs typeface="+mn-cs"/>
                </a:rPr>
                <a:t>City Limits</a:t>
              </a:r>
            </a:p>
          </p:txBody>
        </p:sp>
      </p:grpSp>
      <p:sp>
        <p:nvSpPr>
          <p:cNvPr id="34" name="Rectangle 33"/>
          <p:cNvSpPr/>
          <p:nvPr/>
        </p:nvSpPr>
        <p:spPr>
          <a:xfrm>
            <a:off x="1868095" y="2678547"/>
            <a:ext cx="2833596" cy="707886"/>
          </a:xfrm>
          <a:prstGeom prst="rect">
            <a:avLst/>
          </a:prstGeom>
          <a:noFill/>
        </p:spPr>
        <p:txBody>
          <a:bodyPr wrap="none" lIns="91440" tIns="45720" rIns="91440" bIns="45720">
            <a:spAutoFit/>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150" normalizeH="0" baseline="0" noProof="0" dirty="0">
                <a:ln w="11430">
                  <a:solidFill>
                    <a:srgbClr val="29FF29">
                      <a:lumMod val="50000"/>
                      <a:alpha val="30000"/>
                    </a:srgbClr>
                  </a:solidFill>
                </a:ln>
                <a:noFill/>
                <a:effectLst>
                  <a:outerShdw blurRad="25400" algn="tl" rotWithShape="0">
                    <a:srgbClr val="000000">
                      <a:alpha val="43000"/>
                    </a:srgbClr>
                  </a:outerShdw>
                </a:effectLst>
                <a:uLnTx/>
                <a:uFillTx/>
                <a:latin typeface="Calibri"/>
                <a:ea typeface="+mn-ea"/>
                <a:cs typeface="+mn-cs"/>
              </a:rPr>
              <a:t>No</a:t>
            </a:r>
            <a:r>
              <a:rPr kumimoji="0" lang="en-US" sz="4000" b="1" i="0" u="none" strike="noStrike" kern="1200" cap="none" spc="150" normalizeH="0" baseline="0" noProof="0" dirty="0">
                <a:ln w="11430"/>
                <a:solidFill>
                  <a:srgbClr val="F8F8F8"/>
                </a:solidFill>
                <a:effectLst>
                  <a:outerShdw blurRad="25400" algn="tl" rotWithShape="0">
                    <a:srgbClr val="000000">
                      <a:alpha val="43000"/>
                    </a:srgbClr>
                  </a:outerShdw>
                </a:effectLst>
                <a:uLnTx/>
                <a:uFillTx/>
                <a:latin typeface="Calibri"/>
                <a:ea typeface="+mn-ea"/>
                <a:cs typeface="+mn-cs"/>
              </a:rPr>
              <a:t> </a:t>
            </a:r>
            <a:r>
              <a:rPr kumimoji="0" lang="en-US" sz="4000" b="1" i="0" u="none" strike="noStrike" kern="1200" cap="none" spc="150" normalizeH="0" baseline="0" noProof="0" dirty="0">
                <a:ln w="11430"/>
                <a:solidFill>
                  <a:srgbClr val="FF0000"/>
                </a:solidFill>
                <a:effectLst>
                  <a:outerShdw blurRad="25400" algn="tl" rotWithShape="0">
                    <a:srgbClr val="000000">
                      <a:alpha val="43000"/>
                    </a:srgbClr>
                  </a:outerShdw>
                </a:effectLst>
                <a:uLnTx/>
                <a:uFillTx/>
                <a:latin typeface="Calibri"/>
                <a:ea typeface="+mn-ea"/>
                <a:cs typeface="+mn-cs"/>
              </a:rPr>
              <a:t>Vacancy</a:t>
            </a:r>
          </a:p>
        </p:txBody>
      </p:sp>
      <p:sp>
        <p:nvSpPr>
          <p:cNvPr id="35" name="Rectangle 34"/>
          <p:cNvSpPr/>
          <p:nvPr/>
        </p:nvSpPr>
        <p:spPr>
          <a:xfrm>
            <a:off x="1868095" y="2678547"/>
            <a:ext cx="2833596" cy="707886"/>
          </a:xfrm>
          <a:prstGeom prst="rect">
            <a:avLst/>
          </a:prstGeom>
          <a:noFill/>
        </p:spPr>
        <p:txBody>
          <a:bodyPr wrap="none" lIns="91440" tIns="45720" rIns="91440" bIns="45720">
            <a:spAutoFit/>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150" normalizeH="0" baseline="0" noProof="0" dirty="0">
                <a:ln w="11430"/>
                <a:solidFill>
                  <a:srgbClr val="FF0000"/>
                </a:solidFill>
                <a:effectLst>
                  <a:outerShdw blurRad="25400" algn="tl" rotWithShape="0">
                    <a:srgbClr val="000000">
                      <a:alpha val="43000"/>
                    </a:srgbClr>
                  </a:outerShdw>
                </a:effectLst>
                <a:uLnTx/>
                <a:uFillTx/>
                <a:latin typeface="Calibri"/>
                <a:ea typeface="+mn-ea"/>
                <a:cs typeface="+mn-cs"/>
              </a:rPr>
              <a:t>No Vacancy</a:t>
            </a:r>
          </a:p>
        </p:txBody>
      </p:sp>
      <p:grpSp>
        <p:nvGrpSpPr>
          <p:cNvPr id="55" name="Group 54"/>
          <p:cNvGrpSpPr>
            <a:grpSpLocks noChangeAspect="1"/>
          </p:cNvGrpSpPr>
          <p:nvPr/>
        </p:nvGrpSpPr>
        <p:grpSpPr>
          <a:xfrm>
            <a:off x="6960171" y="4630994"/>
            <a:ext cx="1642820" cy="1828800"/>
            <a:chOff x="2230758" y="2340926"/>
            <a:chExt cx="3453568" cy="3844538"/>
          </a:xfrm>
        </p:grpSpPr>
        <p:grpSp>
          <p:nvGrpSpPr>
            <p:cNvPr id="56" name="Group 4"/>
            <p:cNvGrpSpPr>
              <a:grpSpLocks noChangeAspect="1"/>
            </p:cNvGrpSpPr>
            <p:nvPr/>
          </p:nvGrpSpPr>
          <p:grpSpPr bwMode="auto">
            <a:xfrm rot="1107665">
              <a:off x="2230758" y="2340926"/>
              <a:ext cx="3453568" cy="3844538"/>
              <a:chOff x="780" y="1725"/>
              <a:chExt cx="954" cy="1062"/>
            </a:xfrm>
          </p:grpSpPr>
          <p:sp>
            <p:nvSpPr>
              <p:cNvPr id="58" name="Freeform 57"/>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9" name="Freeform 58"/>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0"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57" name="Picture 56"/>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61" name="Group 60"/>
          <p:cNvGrpSpPr>
            <a:grpSpLocks noChangeAspect="1"/>
          </p:cNvGrpSpPr>
          <p:nvPr/>
        </p:nvGrpSpPr>
        <p:grpSpPr>
          <a:xfrm>
            <a:off x="6225210" y="4657304"/>
            <a:ext cx="1642820" cy="1828800"/>
            <a:chOff x="2230758" y="2340926"/>
            <a:chExt cx="3453568" cy="3844538"/>
          </a:xfrm>
        </p:grpSpPr>
        <p:grpSp>
          <p:nvGrpSpPr>
            <p:cNvPr id="62" name="Group 4"/>
            <p:cNvGrpSpPr>
              <a:grpSpLocks noChangeAspect="1"/>
            </p:cNvGrpSpPr>
            <p:nvPr/>
          </p:nvGrpSpPr>
          <p:grpSpPr bwMode="auto">
            <a:xfrm rot="1107665">
              <a:off x="2230758" y="2340926"/>
              <a:ext cx="3453568" cy="3844538"/>
              <a:chOff x="780" y="1725"/>
              <a:chExt cx="954" cy="1062"/>
            </a:xfrm>
          </p:grpSpPr>
          <p:sp>
            <p:nvSpPr>
              <p:cNvPr id="64" name="Freeform 63"/>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Freeform 64"/>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6"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63" name="Picture 62"/>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67" name="Group 66"/>
          <p:cNvGrpSpPr>
            <a:grpSpLocks noChangeAspect="1"/>
          </p:cNvGrpSpPr>
          <p:nvPr/>
        </p:nvGrpSpPr>
        <p:grpSpPr>
          <a:xfrm>
            <a:off x="5403800" y="4675634"/>
            <a:ext cx="1642820" cy="1828800"/>
            <a:chOff x="2230758" y="2340926"/>
            <a:chExt cx="3453568" cy="3844538"/>
          </a:xfrm>
        </p:grpSpPr>
        <p:grpSp>
          <p:nvGrpSpPr>
            <p:cNvPr id="68" name="Group 4"/>
            <p:cNvGrpSpPr>
              <a:grpSpLocks noChangeAspect="1"/>
            </p:cNvGrpSpPr>
            <p:nvPr/>
          </p:nvGrpSpPr>
          <p:grpSpPr bwMode="auto">
            <a:xfrm rot="1107665">
              <a:off x="2230758" y="2340926"/>
              <a:ext cx="3453568" cy="3844538"/>
              <a:chOff x="780" y="1725"/>
              <a:chExt cx="954" cy="1062"/>
            </a:xfrm>
          </p:grpSpPr>
          <p:sp>
            <p:nvSpPr>
              <p:cNvPr id="70" name="Freeform 69"/>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 name="Freeform 70"/>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2"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69" name="Picture 68"/>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73" name="Group 72"/>
          <p:cNvGrpSpPr>
            <a:grpSpLocks noChangeAspect="1"/>
          </p:cNvGrpSpPr>
          <p:nvPr/>
        </p:nvGrpSpPr>
        <p:grpSpPr>
          <a:xfrm>
            <a:off x="4568822" y="4716258"/>
            <a:ext cx="1642820" cy="1828800"/>
            <a:chOff x="2230758" y="2340926"/>
            <a:chExt cx="3453568" cy="3844538"/>
          </a:xfrm>
        </p:grpSpPr>
        <p:grpSp>
          <p:nvGrpSpPr>
            <p:cNvPr id="74" name="Group 4"/>
            <p:cNvGrpSpPr>
              <a:grpSpLocks noChangeAspect="1"/>
            </p:cNvGrpSpPr>
            <p:nvPr/>
          </p:nvGrpSpPr>
          <p:grpSpPr bwMode="auto">
            <a:xfrm rot="1107665">
              <a:off x="2230758" y="2340926"/>
              <a:ext cx="3453568" cy="3844538"/>
              <a:chOff x="780" y="1725"/>
              <a:chExt cx="954" cy="1062"/>
            </a:xfrm>
          </p:grpSpPr>
          <p:sp>
            <p:nvSpPr>
              <p:cNvPr id="76" name="Freeform 75"/>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7" name="Freeform 76"/>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8"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75" name="Picture 74"/>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79" name="Group 78"/>
          <p:cNvGrpSpPr>
            <a:grpSpLocks noChangeAspect="1"/>
          </p:cNvGrpSpPr>
          <p:nvPr/>
        </p:nvGrpSpPr>
        <p:grpSpPr>
          <a:xfrm>
            <a:off x="3747412" y="4719167"/>
            <a:ext cx="1642820" cy="1828800"/>
            <a:chOff x="2230758" y="2340926"/>
            <a:chExt cx="3453568" cy="3844538"/>
          </a:xfrm>
        </p:grpSpPr>
        <p:grpSp>
          <p:nvGrpSpPr>
            <p:cNvPr id="80" name="Group 4"/>
            <p:cNvGrpSpPr>
              <a:grpSpLocks noChangeAspect="1"/>
            </p:cNvGrpSpPr>
            <p:nvPr/>
          </p:nvGrpSpPr>
          <p:grpSpPr bwMode="auto">
            <a:xfrm rot="1107665">
              <a:off x="2230758" y="2340926"/>
              <a:ext cx="3453568" cy="3844538"/>
              <a:chOff x="780" y="1725"/>
              <a:chExt cx="954" cy="1062"/>
            </a:xfrm>
          </p:grpSpPr>
          <p:sp>
            <p:nvSpPr>
              <p:cNvPr id="82" name="Freeform 81"/>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3" name="Freeform 82"/>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81" name="Picture 80"/>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85" name="Group 84"/>
          <p:cNvGrpSpPr>
            <a:grpSpLocks noChangeAspect="1"/>
          </p:cNvGrpSpPr>
          <p:nvPr/>
        </p:nvGrpSpPr>
        <p:grpSpPr>
          <a:xfrm>
            <a:off x="2990103" y="4719167"/>
            <a:ext cx="1642820" cy="1828800"/>
            <a:chOff x="2230758" y="2340926"/>
            <a:chExt cx="3453568" cy="3844538"/>
          </a:xfrm>
        </p:grpSpPr>
        <p:grpSp>
          <p:nvGrpSpPr>
            <p:cNvPr id="86" name="Group 4"/>
            <p:cNvGrpSpPr>
              <a:grpSpLocks noChangeAspect="1"/>
            </p:cNvGrpSpPr>
            <p:nvPr/>
          </p:nvGrpSpPr>
          <p:grpSpPr bwMode="auto">
            <a:xfrm rot="1107665">
              <a:off x="2230758" y="2340926"/>
              <a:ext cx="3453568" cy="3844538"/>
              <a:chOff x="780" y="1725"/>
              <a:chExt cx="954" cy="1062"/>
            </a:xfrm>
          </p:grpSpPr>
          <p:sp>
            <p:nvSpPr>
              <p:cNvPr id="88" name="Freeform 87"/>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Freeform 88"/>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0"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87" name="Picture 86"/>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91" name="Group 90"/>
          <p:cNvGrpSpPr>
            <a:grpSpLocks noChangeAspect="1"/>
          </p:cNvGrpSpPr>
          <p:nvPr/>
        </p:nvGrpSpPr>
        <p:grpSpPr>
          <a:xfrm>
            <a:off x="2222258" y="4760153"/>
            <a:ext cx="1642820" cy="1828800"/>
            <a:chOff x="2230758" y="2340926"/>
            <a:chExt cx="3453568" cy="3844538"/>
          </a:xfrm>
        </p:grpSpPr>
        <p:grpSp>
          <p:nvGrpSpPr>
            <p:cNvPr id="92" name="Group 4"/>
            <p:cNvGrpSpPr>
              <a:grpSpLocks noChangeAspect="1"/>
            </p:cNvGrpSpPr>
            <p:nvPr/>
          </p:nvGrpSpPr>
          <p:grpSpPr bwMode="auto">
            <a:xfrm rot="1107665">
              <a:off x="2230758" y="2340926"/>
              <a:ext cx="3453568" cy="3844538"/>
              <a:chOff x="780" y="1725"/>
              <a:chExt cx="954" cy="1062"/>
            </a:xfrm>
          </p:grpSpPr>
          <p:sp>
            <p:nvSpPr>
              <p:cNvPr id="94" name="Freeform 93"/>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5" name="Freeform 94"/>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6"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93" name="Picture 92"/>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103" name="Group 102"/>
          <p:cNvGrpSpPr>
            <a:grpSpLocks noChangeAspect="1"/>
          </p:cNvGrpSpPr>
          <p:nvPr/>
        </p:nvGrpSpPr>
        <p:grpSpPr>
          <a:xfrm>
            <a:off x="7768013" y="4649476"/>
            <a:ext cx="1642820" cy="1828800"/>
            <a:chOff x="2230758" y="2340926"/>
            <a:chExt cx="3453568" cy="3844538"/>
          </a:xfrm>
        </p:grpSpPr>
        <p:grpSp>
          <p:nvGrpSpPr>
            <p:cNvPr id="104" name="Group 4"/>
            <p:cNvGrpSpPr>
              <a:grpSpLocks noChangeAspect="1"/>
            </p:cNvGrpSpPr>
            <p:nvPr/>
          </p:nvGrpSpPr>
          <p:grpSpPr bwMode="auto">
            <a:xfrm rot="1107665">
              <a:off x="2230758" y="2340926"/>
              <a:ext cx="3453568" cy="3844538"/>
              <a:chOff x="780" y="1725"/>
              <a:chExt cx="954" cy="1062"/>
            </a:xfrm>
          </p:grpSpPr>
          <p:sp>
            <p:nvSpPr>
              <p:cNvPr id="106" name="Freeform 105"/>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7" name="Freeform 106"/>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8"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05" name="Picture 104"/>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sp>
        <p:nvSpPr>
          <p:cNvPr id="21" name="Title 10"/>
          <p:cNvSpPr txBox="1">
            <a:spLocks/>
          </p:cNvSpPr>
          <p:nvPr/>
        </p:nvSpPr>
        <p:spPr>
          <a:xfrm>
            <a:off x="-16678" y="-25968"/>
            <a:ext cx="2536344" cy="595449"/>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0" i="0" u="none" strike="noStrike" kern="1200" cap="none" spc="0" normalizeH="0" baseline="0" noProof="0" dirty="0">
                <a:ln>
                  <a:noFill/>
                </a:ln>
                <a:solidFill>
                  <a:srgbClr val="E0590E"/>
                </a:solidFill>
                <a:effectLst/>
                <a:uLnTx/>
                <a:uFillTx/>
                <a:latin typeface="Bernard MT Condensed" pitchFamily="18" charset="0"/>
                <a:ea typeface="+mj-ea"/>
                <a:cs typeface="+mj-cs"/>
              </a:rPr>
              <a:t>Member Load</a:t>
            </a:r>
          </a:p>
        </p:txBody>
      </p:sp>
      <p:grpSp>
        <p:nvGrpSpPr>
          <p:cNvPr id="37" name="Group 36"/>
          <p:cNvGrpSpPr>
            <a:grpSpLocks noChangeAspect="1"/>
          </p:cNvGrpSpPr>
          <p:nvPr/>
        </p:nvGrpSpPr>
        <p:grpSpPr>
          <a:xfrm>
            <a:off x="8834969" y="-1699981"/>
            <a:ext cx="1642820" cy="1828800"/>
            <a:chOff x="2230758" y="2340926"/>
            <a:chExt cx="3453568" cy="3844538"/>
          </a:xfrm>
        </p:grpSpPr>
        <p:grpSp>
          <p:nvGrpSpPr>
            <p:cNvPr id="38" name="Group 4"/>
            <p:cNvGrpSpPr>
              <a:grpSpLocks noChangeAspect="1"/>
            </p:cNvGrpSpPr>
            <p:nvPr/>
          </p:nvGrpSpPr>
          <p:grpSpPr bwMode="auto">
            <a:xfrm rot="1107665">
              <a:off x="2230758" y="2340926"/>
              <a:ext cx="3453568" cy="3844538"/>
              <a:chOff x="780" y="1725"/>
              <a:chExt cx="954" cy="1062"/>
            </a:xfrm>
          </p:grpSpPr>
          <p:sp>
            <p:nvSpPr>
              <p:cNvPr id="40" name="Freeform 39"/>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Freeform 40"/>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2"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39" name="Picture 38"/>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97" name="Group 96"/>
          <p:cNvGrpSpPr>
            <a:grpSpLocks noChangeAspect="1"/>
          </p:cNvGrpSpPr>
          <p:nvPr/>
        </p:nvGrpSpPr>
        <p:grpSpPr>
          <a:xfrm>
            <a:off x="8078144" y="-1686202"/>
            <a:ext cx="1642820" cy="1828800"/>
            <a:chOff x="2230758" y="2340926"/>
            <a:chExt cx="3453568" cy="3844538"/>
          </a:xfrm>
        </p:grpSpPr>
        <p:grpSp>
          <p:nvGrpSpPr>
            <p:cNvPr id="98" name="Group 4"/>
            <p:cNvGrpSpPr>
              <a:grpSpLocks noChangeAspect="1"/>
            </p:cNvGrpSpPr>
            <p:nvPr/>
          </p:nvGrpSpPr>
          <p:grpSpPr bwMode="auto">
            <a:xfrm rot="1107665">
              <a:off x="2230758" y="2340926"/>
              <a:ext cx="3453568" cy="3844538"/>
              <a:chOff x="780" y="1725"/>
              <a:chExt cx="954" cy="1062"/>
            </a:xfrm>
          </p:grpSpPr>
          <p:sp>
            <p:nvSpPr>
              <p:cNvPr id="100" name="Freeform 99"/>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1" name="Freeform 100"/>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99" name="Picture 98"/>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grpSp>
        <p:nvGrpSpPr>
          <p:cNvPr id="109" name="Group 108"/>
          <p:cNvGrpSpPr>
            <a:grpSpLocks noChangeAspect="1"/>
          </p:cNvGrpSpPr>
          <p:nvPr/>
        </p:nvGrpSpPr>
        <p:grpSpPr>
          <a:xfrm>
            <a:off x="9720480" y="-1733155"/>
            <a:ext cx="1642820" cy="1828800"/>
            <a:chOff x="2230758" y="2340926"/>
            <a:chExt cx="3453568" cy="3844538"/>
          </a:xfrm>
        </p:grpSpPr>
        <p:grpSp>
          <p:nvGrpSpPr>
            <p:cNvPr id="110" name="Group 4"/>
            <p:cNvGrpSpPr>
              <a:grpSpLocks noChangeAspect="1"/>
            </p:cNvGrpSpPr>
            <p:nvPr/>
          </p:nvGrpSpPr>
          <p:grpSpPr bwMode="auto">
            <a:xfrm rot="1107665">
              <a:off x="2230758" y="2340926"/>
              <a:ext cx="3453568" cy="3844538"/>
              <a:chOff x="780" y="1725"/>
              <a:chExt cx="954" cy="1062"/>
            </a:xfrm>
          </p:grpSpPr>
          <p:sp>
            <p:nvSpPr>
              <p:cNvPr id="112" name="Freeform 111"/>
              <p:cNvSpPr>
                <a:spLocks/>
              </p:cNvSpPr>
              <p:nvPr/>
            </p:nvSpPr>
            <p:spPr bwMode="auto">
              <a:xfrm>
                <a:off x="980" y="1746"/>
                <a:ext cx="282" cy="255"/>
              </a:xfrm>
              <a:custGeom>
                <a:avLst/>
                <a:gdLst>
                  <a:gd name="T0" fmla="*/ 263 w 282"/>
                  <a:gd name="T1" fmla="*/ 40 h 255"/>
                  <a:gd name="T2" fmla="*/ 229 w 282"/>
                  <a:gd name="T3" fmla="*/ 43 h 255"/>
                  <a:gd name="T4" fmla="*/ 211 w 282"/>
                  <a:gd name="T5" fmla="*/ 27 h 255"/>
                  <a:gd name="T6" fmla="*/ 192 w 282"/>
                  <a:gd name="T7" fmla="*/ 15 h 255"/>
                  <a:gd name="T8" fmla="*/ 170 w 282"/>
                  <a:gd name="T9" fmla="*/ 6 h 255"/>
                  <a:gd name="T10" fmla="*/ 160 w 282"/>
                  <a:gd name="T11" fmla="*/ 59 h 255"/>
                  <a:gd name="T12" fmla="*/ 167 w 282"/>
                  <a:gd name="T13" fmla="*/ 60 h 255"/>
                  <a:gd name="T14" fmla="*/ 171 w 282"/>
                  <a:gd name="T15" fmla="*/ 65 h 255"/>
                  <a:gd name="T16" fmla="*/ 176 w 282"/>
                  <a:gd name="T17" fmla="*/ 80 h 255"/>
                  <a:gd name="T18" fmla="*/ 170 w 282"/>
                  <a:gd name="T19" fmla="*/ 91 h 255"/>
                  <a:gd name="T20" fmla="*/ 157 w 282"/>
                  <a:gd name="T21" fmla="*/ 96 h 255"/>
                  <a:gd name="T22" fmla="*/ 145 w 282"/>
                  <a:gd name="T23" fmla="*/ 90 h 255"/>
                  <a:gd name="T24" fmla="*/ 140 w 282"/>
                  <a:gd name="T25" fmla="*/ 77 h 255"/>
                  <a:gd name="T26" fmla="*/ 146 w 282"/>
                  <a:gd name="T27" fmla="*/ 63 h 255"/>
                  <a:gd name="T28" fmla="*/ 152 w 282"/>
                  <a:gd name="T29" fmla="*/ 60 h 255"/>
                  <a:gd name="T30" fmla="*/ 158 w 282"/>
                  <a:gd name="T31" fmla="*/ 59 h 255"/>
                  <a:gd name="T32" fmla="*/ 145 w 282"/>
                  <a:gd name="T33" fmla="*/ 0 h 255"/>
                  <a:gd name="T34" fmla="*/ 129 w 282"/>
                  <a:gd name="T35" fmla="*/ 0 h 255"/>
                  <a:gd name="T36" fmla="*/ 112 w 282"/>
                  <a:gd name="T37" fmla="*/ 3 h 255"/>
                  <a:gd name="T38" fmla="*/ 96 w 282"/>
                  <a:gd name="T39" fmla="*/ 6 h 255"/>
                  <a:gd name="T40" fmla="*/ 64 w 282"/>
                  <a:gd name="T41" fmla="*/ 21 h 255"/>
                  <a:gd name="T42" fmla="*/ 27 w 282"/>
                  <a:gd name="T43" fmla="*/ 53 h 255"/>
                  <a:gd name="T44" fmla="*/ 5 w 282"/>
                  <a:gd name="T45" fmla="*/ 97 h 255"/>
                  <a:gd name="T46" fmla="*/ 2 w 282"/>
                  <a:gd name="T47" fmla="*/ 146 h 255"/>
                  <a:gd name="T48" fmla="*/ 18 w 282"/>
                  <a:gd name="T49" fmla="*/ 195 h 255"/>
                  <a:gd name="T50" fmla="*/ 52 w 282"/>
                  <a:gd name="T51" fmla="*/ 230 h 255"/>
                  <a:gd name="T52" fmla="*/ 96 w 282"/>
                  <a:gd name="T53" fmla="*/ 251 h 255"/>
                  <a:gd name="T54" fmla="*/ 146 w 282"/>
                  <a:gd name="T55" fmla="*/ 253 h 255"/>
                  <a:gd name="T56" fmla="*/ 185 w 282"/>
                  <a:gd name="T57" fmla="*/ 242 h 255"/>
                  <a:gd name="T58" fmla="*/ 207 w 282"/>
                  <a:gd name="T59" fmla="*/ 228 h 255"/>
                  <a:gd name="T60" fmla="*/ 226 w 282"/>
                  <a:gd name="T61" fmla="*/ 211 h 255"/>
                  <a:gd name="T62" fmla="*/ 242 w 282"/>
                  <a:gd name="T63" fmla="*/ 190 h 255"/>
                  <a:gd name="T64" fmla="*/ 238 w 282"/>
                  <a:gd name="T65" fmla="*/ 183 h 255"/>
                  <a:gd name="T66" fmla="*/ 219 w 282"/>
                  <a:gd name="T67" fmla="*/ 187 h 255"/>
                  <a:gd name="T68" fmla="*/ 192 w 282"/>
                  <a:gd name="T69" fmla="*/ 187 h 255"/>
                  <a:gd name="T70" fmla="*/ 163 w 282"/>
                  <a:gd name="T71" fmla="*/ 175 h 255"/>
                  <a:gd name="T72" fmla="*/ 142 w 282"/>
                  <a:gd name="T73" fmla="*/ 161 h 255"/>
                  <a:gd name="T74" fmla="*/ 130 w 282"/>
                  <a:gd name="T75" fmla="*/ 149 h 255"/>
                  <a:gd name="T76" fmla="*/ 127 w 282"/>
                  <a:gd name="T77" fmla="*/ 143 h 255"/>
                  <a:gd name="T78" fmla="*/ 127 w 282"/>
                  <a:gd name="T79" fmla="*/ 136 h 255"/>
                  <a:gd name="T80" fmla="*/ 133 w 282"/>
                  <a:gd name="T81" fmla="*/ 131 h 255"/>
                  <a:gd name="T82" fmla="*/ 142 w 282"/>
                  <a:gd name="T83" fmla="*/ 131 h 255"/>
                  <a:gd name="T84" fmla="*/ 145 w 282"/>
                  <a:gd name="T85" fmla="*/ 134 h 255"/>
                  <a:gd name="T86" fmla="*/ 149 w 282"/>
                  <a:gd name="T87" fmla="*/ 140 h 255"/>
                  <a:gd name="T88" fmla="*/ 163 w 282"/>
                  <a:gd name="T89" fmla="*/ 152 h 255"/>
                  <a:gd name="T90" fmla="*/ 182 w 282"/>
                  <a:gd name="T91" fmla="*/ 164 h 255"/>
                  <a:gd name="T92" fmla="*/ 208 w 282"/>
                  <a:gd name="T93" fmla="*/ 168 h 255"/>
                  <a:gd name="T94" fmla="*/ 220 w 282"/>
                  <a:gd name="T95" fmla="*/ 167 h 255"/>
                  <a:gd name="T96" fmla="*/ 233 w 282"/>
                  <a:gd name="T97" fmla="*/ 162 h 255"/>
                  <a:gd name="T98" fmla="*/ 245 w 282"/>
                  <a:gd name="T99" fmla="*/ 156 h 255"/>
                  <a:gd name="T100" fmla="*/ 258 w 282"/>
                  <a:gd name="T101" fmla="*/ 149 h 255"/>
                  <a:gd name="T102" fmla="*/ 260 w 282"/>
                  <a:gd name="T103" fmla="*/ 119 h 255"/>
                  <a:gd name="T104" fmla="*/ 255 w 282"/>
                  <a:gd name="T105" fmla="*/ 9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255">
                    <a:moveTo>
                      <a:pt x="282" y="78"/>
                    </a:moveTo>
                    <a:lnTo>
                      <a:pt x="263" y="40"/>
                    </a:lnTo>
                    <a:lnTo>
                      <a:pt x="236" y="52"/>
                    </a:lnTo>
                    <a:lnTo>
                      <a:pt x="229" y="43"/>
                    </a:lnTo>
                    <a:lnTo>
                      <a:pt x="220" y="34"/>
                    </a:lnTo>
                    <a:lnTo>
                      <a:pt x="211" y="27"/>
                    </a:lnTo>
                    <a:lnTo>
                      <a:pt x="202" y="21"/>
                    </a:lnTo>
                    <a:lnTo>
                      <a:pt x="192" y="15"/>
                    </a:lnTo>
                    <a:lnTo>
                      <a:pt x="180" y="9"/>
                    </a:lnTo>
                    <a:lnTo>
                      <a:pt x="170" y="6"/>
                    </a:lnTo>
                    <a:lnTo>
                      <a:pt x="158" y="3"/>
                    </a:lnTo>
                    <a:lnTo>
                      <a:pt x="160" y="59"/>
                    </a:lnTo>
                    <a:lnTo>
                      <a:pt x="164" y="59"/>
                    </a:lnTo>
                    <a:lnTo>
                      <a:pt x="167" y="60"/>
                    </a:lnTo>
                    <a:lnTo>
                      <a:pt x="168" y="63"/>
                    </a:lnTo>
                    <a:lnTo>
                      <a:pt x="171" y="65"/>
                    </a:lnTo>
                    <a:lnTo>
                      <a:pt x="174" y="72"/>
                    </a:lnTo>
                    <a:lnTo>
                      <a:pt x="176" y="80"/>
                    </a:lnTo>
                    <a:lnTo>
                      <a:pt x="174" y="85"/>
                    </a:lnTo>
                    <a:lnTo>
                      <a:pt x="170" y="91"/>
                    </a:lnTo>
                    <a:lnTo>
                      <a:pt x="164" y="96"/>
                    </a:lnTo>
                    <a:lnTo>
                      <a:pt x="157" y="96"/>
                    </a:lnTo>
                    <a:lnTo>
                      <a:pt x="151" y="94"/>
                    </a:lnTo>
                    <a:lnTo>
                      <a:pt x="145" y="90"/>
                    </a:lnTo>
                    <a:lnTo>
                      <a:pt x="140" y="84"/>
                    </a:lnTo>
                    <a:lnTo>
                      <a:pt x="140" y="77"/>
                    </a:lnTo>
                    <a:lnTo>
                      <a:pt x="142" y="69"/>
                    </a:lnTo>
                    <a:lnTo>
                      <a:pt x="146" y="63"/>
                    </a:lnTo>
                    <a:lnTo>
                      <a:pt x="149" y="62"/>
                    </a:lnTo>
                    <a:lnTo>
                      <a:pt x="152" y="60"/>
                    </a:lnTo>
                    <a:lnTo>
                      <a:pt x="155" y="59"/>
                    </a:lnTo>
                    <a:lnTo>
                      <a:pt x="158" y="59"/>
                    </a:lnTo>
                    <a:lnTo>
                      <a:pt x="152" y="1"/>
                    </a:lnTo>
                    <a:lnTo>
                      <a:pt x="145" y="0"/>
                    </a:lnTo>
                    <a:lnTo>
                      <a:pt x="136" y="0"/>
                    </a:lnTo>
                    <a:lnTo>
                      <a:pt x="129" y="0"/>
                    </a:lnTo>
                    <a:lnTo>
                      <a:pt x="121" y="1"/>
                    </a:lnTo>
                    <a:lnTo>
                      <a:pt x="112" y="3"/>
                    </a:lnTo>
                    <a:lnTo>
                      <a:pt x="105" y="4"/>
                    </a:lnTo>
                    <a:lnTo>
                      <a:pt x="96" y="6"/>
                    </a:lnTo>
                    <a:lnTo>
                      <a:pt x="89" y="9"/>
                    </a:lnTo>
                    <a:lnTo>
                      <a:pt x="64" y="21"/>
                    </a:lnTo>
                    <a:lnTo>
                      <a:pt x="43" y="35"/>
                    </a:lnTo>
                    <a:lnTo>
                      <a:pt x="27" y="53"/>
                    </a:lnTo>
                    <a:lnTo>
                      <a:pt x="14" y="74"/>
                    </a:lnTo>
                    <a:lnTo>
                      <a:pt x="5" y="97"/>
                    </a:lnTo>
                    <a:lnTo>
                      <a:pt x="0" y="121"/>
                    </a:lnTo>
                    <a:lnTo>
                      <a:pt x="2" y="146"/>
                    </a:lnTo>
                    <a:lnTo>
                      <a:pt x="8" y="171"/>
                    </a:lnTo>
                    <a:lnTo>
                      <a:pt x="18" y="195"/>
                    </a:lnTo>
                    <a:lnTo>
                      <a:pt x="33" y="214"/>
                    </a:lnTo>
                    <a:lnTo>
                      <a:pt x="52" y="230"/>
                    </a:lnTo>
                    <a:lnTo>
                      <a:pt x="73" y="243"/>
                    </a:lnTo>
                    <a:lnTo>
                      <a:pt x="96" y="251"/>
                    </a:lnTo>
                    <a:lnTo>
                      <a:pt x="121" y="255"/>
                    </a:lnTo>
                    <a:lnTo>
                      <a:pt x="146" y="253"/>
                    </a:lnTo>
                    <a:lnTo>
                      <a:pt x="171" y="248"/>
                    </a:lnTo>
                    <a:lnTo>
                      <a:pt x="185" y="242"/>
                    </a:lnTo>
                    <a:lnTo>
                      <a:pt x="196" y="236"/>
                    </a:lnTo>
                    <a:lnTo>
                      <a:pt x="207" y="228"/>
                    </a:lnTo>
                    <a:lnTo>
                      <a:pt x="217" y="220"/>
                    </a:lnTo>
                    <a:lnTo>
                      <a:pt x="226" y="211"/>
                    </a:lnTo>
                    <a:lnTo>
                      <a:pt x="235" y="200"/>
                    </a:lnTo>
                    <a:lnTo>
                      <a:pt x="242" y="190"/>
                    </a:lnTo>
                    <a:lnTo>
                      <a:pt x="248" y="178"/>
                    </a:lnTo>
                    <a:lnTo>
                      <a:pt x="238" y="183"/>
                    </a:lnTo>
                    <a:lnTo>
                      <a:pt x="229" y="186"/>
                    </a:lnTo>
                    <a:lnTo>
                      <a:pt x="219" y="187"/>
                    </a:lnTo>
                    <a:lnTo>
                      <a:pt x="208" y="189"/>
                    </a:lnTo>
                    <a:lnTo>
                      <a:pt x="192" y="187"/>
                    </a:lnTo>
                    <a:lnTo>
                      <a:pt x="176" y="183"/>
                    </a:lnTo>
                    <a:lnTo>
                      <a:pt x="163" y="175"/>
                    </a:lnTo>
                    <a:lnTo>
                      <a:pt x="151" y="168"/>
                    </a:lnTo>
                    <a:lnTo>
                      <a:pt x="142" y="161"/>
                    </a:lnTo>
                    <a:lnTo>
                      <a:pt x="135" y="155"/>
                    </a:lnTo>
                    <a:lnTo>
                      <a:pt x="130" y="149"/>
                    </a:lnTo>
                    <a:lnTo>
                      <a:pt x="129" y="147"/>
                    </a:lnTo>
                    <a:lnTo>
                      <a:pt x="127" y="143"/>
                    </a:lnTo>
                    <a:lnTo>
                      <a:pt x="127" y="140"/>
                    </a:lnTo>
                    <a:lnTo>
                      <a:pt x="127" y="136"/>
                    </a:lnTo>
                    <a:lnTo>
                      <a:pt x="130" y="133"/>
                    </a:lnTo>
                    <a:lnTo>
                      <a:pt x="133" y="131"/>
                    </a:lnTo>
                    <a:lnTo>
                      <a:pt x="137" y="131"/>
                    </a:lnTo>
                    <a:lnTo>
                      <a:pt x="142" y="131"/>
                    </a:lnTo>
                    <a:lnTo>
                      <a:pt x="145" y="134"/>
                    </a:lnTo>
                    <a:lnTo>
                      <a:pt x="145" y="134"/>
                    </a:lnTo>
                    <a:lnTo>
                      <a:pt x="146" y="136"/>
                    </a:lnTo>
                    <a:lnTo>
                      <a:pt x="149" y="140"/>
                    </a:lnTo>
                    <a:lnTo>
                      <a:pt x="155" y="146"/>
                    </a:lnTo>
                    <a:lnTo>
                      <a:pt x="163" y="152"/>
                    </a:lnTo>
                    <a:lnTo>
                      <a:pt x="171" y="158"/>
                    </a:lnTo>
                    <a:lnTo>
                      <a:pt x="182" y="164"/>
                    </a:lnTo>
                    <a:lnTo>
                      <a:pt x="195" y="167"/>
                    </a:lnTo>
                    <a:lnTo>
                      <a:pt x="208" y="168"/>
                    </a:lnTo>
                    <a:lnTo>
                      <a:pt x="214" y="168"/>
                    </a:lnTo>
                    <a:lnTo>
                      <a:pt x="220" y="167"/>
                    </a:lnTo>
                    <a:lnTo>
                      <a:pt x="226" y="165"/>
                    </a:lnTo>
                    <a:lnTo>
                      <a:pt x="233" y="162"/>
                    </a:lnTo>
                    <a:lnTo>
                      <a:pt x="239" y="161"/>
                    </a:lnTo>
                    <a:lnTo>
                      <a:pt x="245" y="156"/>
                    </a:lnTo>
                    <a:lnTo>
                      <a:pt x="253" y="153"/>
                    </a:lnTo>
                    <a:lnTo>
                      <a:pt x="258" y="149"/>
                    </a:lnTo>
                    <a:lnTo>
                      <a:pt x="260" y="134"/>
                    </a:lnTo>
                    <a:lnTo>
                      <a:pt x="260" y="119"/>
                    </a:lnTo>
                    <a:lnTo>
                      <a:pt x="258" y="106"/>
                    </a:lnTo>
                    <a:lnTo>
                      <a:pt x="255" y="91"/>
                    </a:lnTo>
                    <a:lnTo>
                      <a:pt x="282"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3" name="Freeform 112"/>
              <p:cNvSpPr>
                <a:spLocks/>
              </p:cNvSpPr>
              <p:nvPr/>
            </p:nvSpPr>
            <p:spPr bwMode="auto">
              <a:xfrm>
                <a:off x="1132" y="1747"/>
                <a:ext cx="8" cy="58"/>
              </a:xfrm>
              <a:custGeom>
                <a:avLst/>
                <a:gdLst>
                  <a:gd name="T0" fmla="*/ 8 w 8"/>
                  <a:gd name="T1" fmla="*/ 58 h 58"/>
                  <a:gd name="T2" fmla="*/ 6 w 8"/>
                  <a:gd name="T3" fmla="*/ 2 h 58"/>
                  <a:gd name="T4" fmla="*/ 5 w 8"/>
                  <a:gd name="T5" fmla="*/ 2 h 58"/>
                  <a:gd name="T6" fmla="*/ 3 w 8"/>
                  <a:gd name="T7" fmla="*/ 2 h 58"/>
                  <a:gd name="T8" fmla="*/ 2 w 8"/>
                  <a:gd name="T9" fmla="*/ 2 h 58"/>
                  <a:gd name="T10" fmla="*/ 0 w 8"/>
                  <a:gd name="T11" fmla="*/ 0 h 58"/>
                  <a:gd name="T12" fmla="*/ 6 w 8"/>
                  <a:gd name="T13" fmla="*/ 58 h 58"/>
                  <a:gd name="T14" fmla="*/ 8 w 8"/>
                  <a:gd name="T15" fmla="*/ 58 h 58"/>
                  <a:gd name="T16" fmla="*/ 8 w 8"/>
                  <a:gd name="T17" fmla="*/ 58 h 58"/>
                  <a:gd name="T18" fmla="*/ 8 w 8"/>
                  <a:gd name="T19" fmla="*/ 58 h 58"/>
                  <a:gd name="T20" fmla="*/ 8 w 8"/>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8">
                    <a:moveTo>
                      <a:pt x="8" y="58"/>
                    </a:moveTo>
                    <a:lnTo>
                      <a:pt x="6" y="2"/>
                    </a:lnTo>
                    <a:lnTo>
                      <a:pt x="5" y="2"/>
                    </a:lnTo>
                    <a:lnTo>
                      <a:pt x="3" y="2"/>
                    </a:lnTo>
                    <a:lnTo>
                      <a:pt x="2" y="2"/>
                    </a:lnTo>
                    <a:lnTo>
                      <a:pt x="0" y="0"/>
                    </a:lnTo>
                    <a:lnTo>
                      <a:pt x="6" y="58"/>
                    </a:lnTo>
                    <a:lnTo>
                      <a:pt x="8" y="58"/>
                    </a:lnTo>
                    <a:lnTo>
                      <a:pt x="8" y="58"/>
                    </a:lnTo>
                    <a:lnTo>
                      <a:pt x="8" y="58"/>
                    </a:lnTo>
                    <a:lnTo>
                      <a:pt x="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4" name="Freeform 19"/>
              <p:cNvSpPr>
                <a:spLocks/>
              </p:cNvSpPr>
              <p:nvPr/>
            </p:nvSpPr>
            <p:spPr bwMode="auto">
              <a:xfrm>
                <a:off x="780" y="1725"/>
                <a:ext cx="954" cy="1062"/>
              </a:xfrm>
              <a:custGeom>
                <a:avLst/>
                <a:gdLst>
                  <a:gd name="T0" fmla="*/ 857 w 954"/>
                  <a:gd name="T1" fmla="*/ 770 h 1062"/>
                  <a:gd name="T2" fmla="*/ 801 w 954"/>
                  <a:gd name="T3" fmla="*/ 622 h 1062"/>
                  <a:gd name="T4" fmla="*/ 683 w 954"/>
                  <a:gd name="T5" fmla="*/ 602 h 1062"/>
                  <a:gd name="T6" fmla="*/ 634 w 954"/>
                  <a:gd name="T7" fmla="*/ 611 h 1062"/>
                  <a:gd name="T8" fmla="*/ 544 w 954"/>
                  <a:gd name="T9" fmla="*/ 389 h 1062"/>
                  <a:gd name="T10" fmla="*/ 542 w 954"/>
                  <a:gd name="T11" fmla="*/ 388 h 1062"/>
                  <a:gd name="T12" fmla="*/ 596 w 954"/>
                  <a:gd name="T13" fmla="*/ 366 h 1062"/>
                  <a:gd name="T14" fmla="*/ 672 w 954"/>
                  <a:gd name="T15" fmla="*/ 301 h 1062"/>
                  <a:gd name="T16" fmla="*/ 699 w 954"/>
                  <a:gd name="T17" fmla="*/ 208 h 1062"/>
                  <a:gd name="T18" fmla="*/ 671 w 954"/>
                  <a:gd name="T19" fmla="*/ 99 h 1062"/>
                  <a:gd name="T20" fmla="*/ 659 w 954"/>
                  <a:gd name="T21" fmla="*/ 64 h 1062"/>
                  <a:gd name="T22" fmla="*/ 649 w 954"/>
                  <a:gd name="T23" fmla="*/ 14 h 1062"/>
                  <a:gd name="T24" fmla="*/ 607 w 954"/>
                  <a:gd name="T25" fmla="*/ 2 h 1062"/>
                  <a:gd name="T26" fmla="*/ 579 w 954"/>
                  <a:gd name="T27" fmla="*/ 21 h 1062"/>
                  <a:gd name="T28" fmla="*/ 587 w 954"/>
                  <a:gd name="T29" fmla="*/ 77 h 1062"/>
                  <a:gd name="T30" fmla="*/ 624 w 954"/>
                  <a:gd name="T31" fmla="*/ 90 h 1062"/>
                  <a:gd name="T32" fmla="*/ 662 w 954"/>
                  <a:gd name="T33" fmla="*/ 162 h 1062"/>
                  <a:gd name="T34" fmla="*/ 663 w 954"/>
                  <a:gd name="T35" fmla="*/ 246 h 1062"/>
                  <a:gd name="T36" fmla="*/ 612 w 954"/>
                  <a:gd name="T37" fmla="*/ 320 h 1062"/>
                  <a:gd name="T38" fmla="*/ 540 w 954"/>
                  <a:gd name="T39" fmla="*/ 356 h 1062"/>
                  <a:gd name="T40" fmla="*/ 479 w 954"/>
                  <a:gd name="T41" fmla="*/ 317 h 1062"/>
                  <a:gd name="T42" fmla="*/ 395 w 954"/>
                  <a:gd name="T43" fmla="*/ 307 h 1062"/>
                  <a:gd name="T44" fmla="*/ 329 w 954"/>
                  <a:gd name="T45" fmla="*/ 341 h 1062"/>
                  <a:gd name="T46" fmla="*/ 293 w 954"/>
                  <a:gd name="T47" fmla="*/ 400 h 1062"/>
                  <a:gd name="T48" fmla="*/ 199 w 954"/>
                  <a:gd name="T49" fmla="*/ 423 h 1062"/>
                  <a:gd name="T50" fmla="*/ 112 w 954"/>
                  <a:gd name="T51" fmla="*/ 400 h 1062"/>
                  <a:gd name="T52" fmla="*/ 65 w 954"/>
                  <a:gd name="T53" fmla="*/ 328 h 1062"/>
                  <a:gd name="T54" fmla="*/ 75 w 954"/>
                  <a:gd name="T55" fmla="*/ 304 h 1062"/>
                  <a:gd name="T56" fmla="*/ 88 w 954"/>
                  <a:gd name="T57" fmla="*/ 251 h 1062"/>
                  <a:gd name="T58" fmla="*/ 54 w 954"/>
                  <a:gd name="T59" fmla="*/ 224 h 1062"/>
                  <a:gd name="T60" fmla="*/ 20 w 954"/>
                  <a:gd name="T61" fmla="*/ 230 h 1062"/>
                  <a:gd name="T62" fmla="*/ 3 w 954"/>
                  <a:gd name="T63" fmla="*/ 286 h 1062"/>
                  <a:gd name="T64" fmla="*/ 26 w 954"/>
                  <a:gd name="T65" fmla="*/ 308 h 1062"/>
                  <a:gd name="T66" fmla="*/ 37 w 954"/>
                  <a:gd name="T67" fmla="*/ 347 h 1062"/>
                  <a:gd name="T68" fmla="*/ 63 w 954"/>
                  <a:gd name="T69" fmla="*/ 398 h 1062"/>
                  <a:gd name="T70" fmla="*/ 137 w 954"/>
                  <a:gd name="T71" fmla="*/ 444 h 1062"/>
                  <a:gd name="T72" fmla="*/ 253 w 954"/>
                  <a:gd name="T73" fmla="*/ 451 h 1062"/>
                  <a:gd name="T74" fmla="*/ 293 w 954"/>
                  <a:gd name="T75" fmla="*/ 475 h 1062"/>
                  <a:gd name="T76" fmla="*/ 370 w 954"/>
                  <a:gd name="T77" fmla="*/ 730 h 1062"/>
                  <a:gd name="T78" fmla="*/ 301 w 954"/>
                  <a:gd name="T79" fmla="*/ 748 h 1062"/>
                  <a:gd name="T80" fmla="*/ 246 w 954"/>
                  <a:gd name="T81" fmla="*/ 805 h 1062"/>
                  <a:gd name="T82" fmla="*/ 240 w 954"/>
                  <a:gd name="T83" fmla="*/ 902 h 1062"/>
                  <a:gd name="T84" fmla="*/ 181 w 954"/>
                  <a:gd name="T85" fmla="*/ 1032 h 1062"/>
                  <a:gd name="T86" fmla="*/ 172 w 954"/>
                  <a:gd name="T87" fmla="*/ 1051 h 1062"/>
                  <a:gd name="T88" fmla="*/ 191 w 954"/>
                  <a:gd name="T89" fmla="*/ 1060 h 1062"/>
                  <a:gd name="T90" fmla="*/ 293 w 954"/>
                  <a:gd name="T91" fmla="*/ 969 h 1062"/>
                  <a:gd name="T92" fmla="*/ 265 w 954"/>
                  <a:gd name="T93" fmla="*/ 860 h 1062"/>
                  <a:gd name="T94" fmla="*/ 293 w 954"/>
                  <a:gd name="T95" fmla="*/ 790 h 1062"/>
                  <a:gd name="T96" fmla="*/ 354 w 954"/>
                  <a:gd name="T97" fmla="*/ 764 h 1062"/>
                  <a:gd name="T98" fmla="*/ 413 w 954"/>
                  <a:gd name="T99" fmla="*/ 805 h 1062"/>
                  <a:gd name="T100" fmla="*/ 640 w 954"/>
                  <a:gd name="T101" fmla="*/ 640 h 1062"/>
                  <a:gd name="T102" fmla="*/ 650 w 954"/>
                  <a:gd name="T103" fmla="*/ 639 h 1062"/>
                  <a:gd name="T104" fmla="*/ 733 w 954"/>
                  <a:gd name="T105" fmla="*/ 634 h 1062"/>
                  <a:gd name="T106" fmla="*/ 821 w 954"/>
                  <a:gd name="T107" fmla="*/ 695 h 1062"/>
                  <a:gd name="T108" fmla="*/ 802 w 954"/>
                  <a:gd name="T109" fmla="*/ 863 h 1062"/>
                  <a:gd name="T110" fmla="*/ 950 w 954"/>
                  <a:gd name="T111" fmla="*/ 845 h 1062"/>
                  <a:gd name="T112" fmla="*/ 948 w 954"/>
                  <a:gd name="T113" fmla="*/ 82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062">
                    <a:moveTo>
                      <a:pt x="938" y="820"/>
                    </a:moveTo>
                    <a:lnTo>
                      <a:pt x="938" y="820"/>
                    </a:lnTo>
                    <a:lnTo>
                      <a:pt x="845" y="829"/>
                    </a:lnTo>
                    <a:lnTo>
                      <a:pt x="857" y="770"/>
                    </a:lnTo>
                    <a:lnTo>
                      <a:pt x="858" y="718"/>
                    </a:lnTo>
                    <a:lnTo>
                      <a:pt x="848" y="677"/>
                    </a:lnTo>
                    <a:lnTo>
                      <a:pt x="826" y="643"/>
                    </a:lnTo>
                    <a:lnTo>
                      <a:pt x="801" y="622"/>
                    </a:lnTo>
                    <a:lnTo>
                      <a:pt x="771" y="611"/>
                    </a:lnTo>
                    <a:lnTo>
                      <a:pt x="740" y="603"/>
                    </a:lnTo>
                    <a:lnTo>
                      <a:pt x="709" y="602"/>
                    </a:lnTo>
                    <a:lnTo>
                      <a:pt x="683" y="602"/>
                    </a:lnTo>
                    <a:lnTo>
                      <a:pt x="659" y="605"/>
                    </a:lnTo>
                    <a:lnTo>
                      <a:pt x="644" y="608"/>
                    </a:lnTo>
                    <a:lnTo>
                      <a:pt x="637" y="609"/>
                    </a:lnTo>
                    <a:lnTo>
                      <a:pt x="634" y="611"/>
                    </a:lnTo>
                    <a:lnTo>
                      <a:pt x="631" y="612"/>
                    </a:lnTo>
                    <a:lnTo>
                      <a:pt x="630" y="615"/>
                    </a:lnTo>
                    <a:lnTo>
                      <a:pt x="628" y="616"/>
                    </a:lnTo>
                    <a:lnTo>
                      <a:pt x="544" y="389"/>
                    </a:lnTo>
                    <a:lnTo>
                      <a:pt x="544" y="389"/>
                    </a:lnTo>
                    <a:lnTo>
                      <a:pt x="544" y="389"/>
                    </a:lnTo>
                    <a:lnTo>
                      <a:pt x="544" y="388"/>
                    </a:lnTo>
                    <a:lnTo>
                      <a:pt x="542" y="388"/>
                    </a:lnTo>
                    <a:lnTo>
                      <a:pt x="542" y="387"/>
                    </a:lnTo>
                    <a:lnTo>
                      <a:pt x="557" y="382"/>
                    </a:lnTo>
                    <a:lnTo>
                      <a:pt x="576" y="375"/>
                    </a:lnTo>
                    <a:lnTo>
                      <a:pt x="596" y="366"/>
                    </a:lnTo>
                    <a:lnTo>
                      <a:pt x="616" y="354"/>
                    </a:lnTo>
                    <a:lnTo>
                      <a:pt x="637" y="339"/>
                    </a:lnTo>
                    <a:lnTo>
                      <a:pt x="656" y="322"/>
                    </a:lnTo>
                    <a:lnTo>
                      <a:pt x="672" y="301"/>
                    </a:lnTo>
                    <a:lnTo>
                      <a:pt x="686" y="276"/>
                    </a:lnTo>
                    <a:lnTo>
                      <a:pt x="693" y="254"/>
                    </a:lnTo>
                    <a:lnTo>
                      <a:pt x="697" y="232"/>
                    </a:lnTo>
                    <a:lnTo>
                      <a:pt x="699" y="208"/>
                    </a:lnTo>
                    <a:lnTo>
                      <a:pt x="697" y="182"/>
                    </a:lnTo>
                    <a:lnTo>
                      <a:pt x="691" y="155"/>
                    </a:lnTo>
                    <a:lnTo>
                      <a:pt x="683" y="129"/>
                    </a:lnTo>
                    <a:lnTo>
                      <a:pt x="671" y="99"/>
                    </a:lnTo>
                    <a:lnTo>
                      <a:pt x="656" y="70"/>
                    </a:lnTo>
                    <a:lnTo>
                      <a:pt x="658" y="68"/>
                    </a:lnTo>
                    <a:lnTo>
                      <a:pt x="658" y="65"/>
                    </a:lnTo>
                    <a:lnTo>
                      <a:pt x="659" y="64"/>
                    </a:lnTo>
                    <a:lnTo>
                      <a:pt x="659" y="62"/>
                    </a:lnTo>
                    <a:lnTo>
                      <a:pt x="663" y="45"/>
                    </a:lnTo>
                    <a:lnTo>
                      <a:pt x="659" y="27"/>
                    </a:lnTo>
                    <a:lnTo>
                      <a:pt x="649" y="14"/>
                    </a:lnTo>
                    <a:lnTo>
                      <a:pt x="634" y="3"/>
                    </a:lnTo>
                    <a:lnTo>
                      <a:pt x="625" y="0"/>
                    </a:lnTo>
                    <a:lnTo>
                      <a:pt x="616" y="0"/>
                    </a:lnTo>
                    <a:lnTo>
                      <a:pt x="607" y="2"/>
                    </a:lnTo>
                    <a:lnTo>
                      <a:pt x="599" y="5"/>
                    </a:lnTo>
                    <a:lnTo>
                      <a:pt x="591" y="8"/>
                    </a:lnTo>
                    <a:lnTo>
                      <a:pt x="585" y="14"/>
                    </a:lnTo>
                    <a:lnTo>
                      <a:pt x="579" y="21"/>
                    </a:lnTo>
                    <a:lnTo>
                      <a:pt x="575" y="28"/>
                    </a:lnTo>
                    <a:lnTo>
                      <a:pt x="572" y="46"/>
                    </a:lnTo>
                    <a:lnTo>
                      <a:pt x="576" y="64"/>
                    </a:lnTo>
                    <a:lnTo>
                      <a:pt x="587" y="77"/>
                    </a:lnTo>
                    <a:lnTo>
                      <a:pt x="601" y="87"/>
                    </a:lnTo>
                    <a:lnTo>
                      <a:pt x="609" y="90"/>
                    </a:lnTo>
                    <a:lnTo>
                      <a:pt x="616" y="90"/>
                    </a:lnTo>
                    <a:lnTo>
                      <a:pt x="624" y="90"/>
                    </a:lnTo>
                    <a:lnTo>
                      <a:pt x="631" y="89"/>
                    </a:lnTo>
                    <a:lnTo>
                      <a:pt x="644" y="114"/>
                    </a:lnTo>
                    <a:lnTo>
                      <a:pt x="655" y="139"/>
                    </a:lnTo>
                    <a:lnTo>
                      <a:pt x="662" y="162"/>
                    </a:lnTo>
                    <a:lnTo>
                      <a:pt x="666" y="185"/>
                    </a:lnTo>
                    <a:lnTo>
                      <a:pt x="668" y="207"/>
                    </a:lnTo>
                    <a:lnTo>
                      <a:pt x="666" y="227"/>
                    </a:lnTo>
                    <a:lnTo>
                      <a:pt x="663" y="246"/>
                    </a:lnTo>
                    <a:lnTo>
                      <a:pt x="658" y="264"/>
                    </a:lnTo>
                    <a:lnTo>
                      <a:pt x="646" y="286"/>
                    </a:lnTo>
                    <a:lnTo>
                      <a:pt x="630" y="305"/>
                    </a:lnTo>
                    <a:lnTo>
                      <a:pt x="612" y="320"/>
                    </a:lnTo>
                    <a:lnTo>
                      <a:pt x="593" y="333"/>
                    </a:lnTo>
                    <a:lnTo>
                      <a:pt x="573" y="342"/>
                    </a:lnTo>
                    <a:lnTo>
                      <a:pt x="556" y="350"/>
                    </a:lnTo>
                    <a:lnTo>
                      <a:pt x="540" y="356"/>
                    </a:lnTo>
                    <a:lnTo>
                      <a:pt x="528" y="359"/>
                    </a:lnTo>
                    <a:lnTo>
                      <a:pt x="513" y="342"/>
                    </a:lnTo>
                    <a:lnTo>
                      <a:pt x="497" y="329"/>
                    </a:lnTo>
                    <a:lnTo>
                      <a:pt x="479" y="317"/>
                    </a:lnTo>
                    <a:lnTo>
                      <a:pt x="458" y="310"/>
                    </a:lnTo>
                    <a:lnTo>
                      <a:pt x="438" y="305"/>
                    </a:lnTo>
                    <a:lnTo>
                      <a:pt x="416" y="304"/>
                    </a:lnTo>
                    <a:lnTo>
                      <a:pt x="395" y="307"/>
                    </a:lnTo>
                    <a:lnTo>
                      <a:pt x="373" y="313"/>
                    </a:lnTo>
                    <a:lnTo>
                      <a:pt x="357" y="320"/>
                    </a:lnTo>
                    <a:lnTo>
                      <a:pt x="342" y="329"/>
                    </a:lnTo>
                    <a:lnTo>
                      <a:pt x="329" y="341"/>
                    </a:lnTo>
                    <a:lnTo>
                      <a:pt x="317" y="353"/>
                    </a:lnTo>
                    <a:lnTo>
                      <a:pt x="306" y="367"/>
                    </a:lnTo>
                    <a:lnTo>
                      <a:pt x="299" y="384"/>
                    </a:lnTo>
                    <a:lnTo>
                      <a:pt x="293" y="400"/>
                    </a:lnTo>
                    <a:lnTo>
                      <a:pt x="289" y="416"/>
                    </a:lnTo>
                    <a:lnTo>
                      <a:pt x="256" y="420"/>
                    </a:lnTo>
                    <a:lnTo>
                      <a:pt x="225" y="423"/>
                    </a:lnTo>
                    <a:lnTo>
                      <a:pt x="199" y="423"/>
                    </a:lnTo>
                    <a:lnTo>
                      <a:pt x="174" y="422"/>
                    </a:lnTo>
                    <a:lnTo>
                      <a:pt x="150" y="416"/>
                    </a:lnTo>
                    <a:lnTo>
                      <a:pt x="129" y="410"/>
                    </a:lnTo>
                    <a:lnTo>
                      <a:pt x="112" y="400"/>
                    </a:lnTo>
                    <a:lnTo>
                      <a:pt x="97" y="388"/>
                    </a:lnTo>
                    <a:lnTo>
                      <a:pt x="81" y="369"/>
                    </a:lnTo>
                    <a:lnTo>
                      <a:pt x="70" y="348"/>
                    </a:lnTo>
                    <a:lnTo>
                      <a:pt x="65" y="328"/>
                    </a:lnTo>
                    <a:lnTo>
                      <a:pt x="62" y="310"/>
                    </a:lnTo>
                    <a:lnTo>
                      <a:pt x="66" y="308"/>
                    </a:lnTo>
                    <a:lnTo>
                      <a:pt x="70" y="307"/>
                    </a:lnTo>
                    <a:lnTo>
                      <a:pt x="75" y="304"/>
                    </a:lnTo>
                    <a:lnTo>
                      <a:pt x="78" y="301"/>
                    </a:lnTo>
                    <a:lnTo>
                      <a:pt x="88" y="285"/>
                    </a:lnTo>
                    <a:lnTo>
                      <a:pt x="91" y="269"/>
                    </a:lnTo>
                    <a:lnTo>
                      <a:pt x="88" y="251"/>
                    </a:lnTo>
                    <a:lnTo>
                      <a:pt x="78" y="236"/>
                    </a:lnTo>
                    <a:lnTo>
                      <a:pt x="70" y="230"/>
                    </a:lnTo>
                    <a:lnTo>
                      <a:pt x="63" y="226"/>
                    </a:lnTo>
                    <a:lnTo>
                      <a:pt x="54" y="224"/>
                    </a:lnTo>
                    <a:lnTo>
                      <a:pt x="45" y="223"/>
                    </a:lnTo>
                    <a:lnTo>
                      <a:pt x="37" y="224"/>
                    </a:lnTo>
                    <a:lnTo>
                      <a:pt x="28" y="226"/>
                    </a:lnTo>
                    <a:lnTo>
                      <a:pt x="20" y="230"/>
                    </a:lnTo>
                    <a:lnTo>
                      <a:pt x="13" y="236"/>
                    </a:lnTo>
                    <a:lnTo>
                      <a:pt x="3" y="251"/>
                    </a:lnTo>
                    <a:lnTo>
                      <a:pt x="0" y="269"/>
                    </a:lnTo>
                    <a:lnTo>
                      <a:pt x="3" y="286"/>
                    </a:lnTo>
                    <a:lnTo>
                      <a:pt x="13" y="301"/>
                    </a:lnTo>
                    <a:lnTo>
                      <a:pt x="17" y="304"/>
                    </a:lnTo>
                    <a:lnTo>
                      <a:pt x="22" y="307"/>
                    </a:lnTo>
                    <a:lnTo>
                      <a:pt x="26" y="308"/>
                    </a:lnTo>
                    <a:lnTo>
                      <a:pt x="31" y="311"/>
                    </a:lnTo>
                    <a:lnTo>
                      <a:pt x="32" y="322"/>
                    </a:lnTo>
                    <a:lnTo>
                      <a:pt x="34" y="333"/>
                    </a:lnTo>
                    <a:lnTo>
                      <a:pt x="37" y="347"/>
                    </a:lnTo>
                    <a:lnTo>
                      <a:pt x="41" y="359"/>
                    </a:lnTo>
                    <a:lnTo>
                      <a:pt x="47" y="372"/>
                    </a:lnTo>
                    <a:lnTo>
                      <a:pt x="54" y="385"/>
                    </a:lnTo>
                    <a:lnTo>
                      <a:pt x="63" y="398"/>
                    </a:lnTo>
                    <a:lnTo>
                      <a:pt x="75" y="410"/>
                    </a:lnTo>
                    <a:lnTo>
                      <a:pt x="93" y="425"/>
                    </a:lnTo>
                    <a:lnTo>
                      <a:pt x="113" y="435"/>
                    </a:lnTo>
                    <a:lnTo>
                      <a:pt x="137" y="444"/>
                    </a:lnTo>
                    <a:lnTo>
                      <a:pt x="162" y="450"/>
                    </a:lnTo>
                    <a:lnTo>
                      <a:pt x="190" y="453"/>
                    </a:lnTo>
                    <a:lnTo>
                      <a:pt x="221" y="454"/>
                    </a:lnTo>
                    <a:lnTo>
                      <a:pt x="253" y="451"/>
                    </a:lnTo>
                    <a:lnTo>
                      <a:pt x="289" y="447"/>
                    </a:lnTo>
                    <a:lnTo>
                      <a:pt x="289" y="456"/>
                    </a:lnTo>
                    <a:lnTo>
                      <a:pt x="290" y="465"/>
                    </a:lnTo>
                    <a:lnTo>
                      <a:pt x="293" y="475"/>
                    </a:lnTo>
                    <a:lnTo>
                      <a:pt x="296" y="484"/>
                    </a:lnTo>
                    <a:lnTo>
                      <a:pt x="296" y="484"/>
                    </a:lnTo>
                    <a:lnTo>
                      <a:pt x="385" y="728"/>
                    </a:lnTo>
                    <a:lnTo>
                      <a:pt x="370" y="730"/>
                    </a:lnTo>
                    <a:lnTo>
                      <a:pt x="354" y="731"/>
                    </a:lnTo>
                    <a:lnTo>
                      <a:pt x="336" y="736"/>
                    </a:lnTo>
                    <a:lnTo>
                      <a:pt x="318" y="740"/>
                    </a:lnTo>
                    <a:lnTo>
                      <a:pt x="301" y="748"/>
                    </a:lnTo>
                    <a:lnTo>
                      <a:pt x="284" y="758"/>
                    </a:lnTo>
                    <a:lnTo>
                      <a:pt x="270" y="770"/>
                    </a:lnTo>
                    <a:lnTo>
                      <a:pt x="256" y="786"/>
                    </a:lnTo>
                    <a:lnTo>
                      <a:pt x="246" y="805"/>
                    </a:lnTo>
                    <a:lnTo>
                      <a:pt x="239" y="826"/>
                    </a:lnTo>
                    <a:lnTo>
                      <a:pt x="236" y="849"/>
                    </a:lnTo>
                    <a:lnTo>
                      <a:pt x="236" y="874"/>
                    </a:lnTo>
                    <a:lnTo>
                      <a:pt x="240" y="902"/>
                    </a:lnTo>
                    <a:lnTo>
                      <a:pt x="247" y="932"/>
                    </a:lnTo>
                    <a:lnTo>
                      <a:pt x="259" y="964"/>
                    </a:lnTo>
                    <a:lnTo>
                      <a:pt x="274" y="998"/>
                    </a:lnTo>
                    <a:lnTo>
                      <a:pt x="181" y="1032"/>
                    </a:lnTo>
                    <a:lnTo>
                      <a:pt x="175" y="1035"/>
                    </a:lnTo>
                    <a:lnTo>
                      <a:pt x="172" y="1039"/>
                    </a:lnTo>
                    <a:lnTo>
                      <a:pt x="171" y="1045"/>
                    </a:lnTo>
                    <a:lnTo>
                      <a:pt x="172" y="1051"/>
                    </a:lnTo>
                    <a:lnTo>
                      <a:pt x="175" y="1056"/>
                    </a:lnTo>
                    <a:lnTo>
                      <a:pt x="180" y="1060"/>
                    </a:lnTo>
                    <a:lnTo>
                      <a:pt x="186" y="1062"/>
                    </a:lnTo>
                    <a:lnTo>
                      <a:pt x="191" y="1060"/>
                    </a:lnTo>
                    <a:lnTo>
                      <a:pt x="299" y="1022"/>
                    </a:lnTo>
                    <a:lnTo>
                      <a:pt x="317" y="1016"/>
                    </a:lnTo>
                    <a:lnTo>
                      <a:pt x="308" y="1001"/>
                    </a:lnTo>
                    <a:lnTo>
                      <a:pt x="293" y="969"/>
                    </a:lnTo>
                    <a:lnTo>
                      <a:pt x="281" y="938"/>
                    </a:lnTo>
                    <a:lnTo>
                      <a:pt x="273" y="910"/>
                    </a:lnTo>
                    <a:lnTo>
                      <a:pt x="268" y="883"/>
                    </a:lnTo>
                    <a:lnTo>
                      <a:pt x="265" y="860"/>
                    </a:lnTo>
                    <a:lnTo>
                      <a:pt x="268" y="839"/>
                    </a:lnTo>
                    <a:lnTo>
                      <a:pt x="273" y="820"/>
                    </a:lnTo>
                    <a:lnTo>
                      <a:pt x="281" y="804"/>
                    </a:lnTo>
                    <a:lnTo>
                      <a:pt x="293" y="790"/>
                    </a:lnTo>
                    <a:lnTo>
                      <a:pt x="306" y="780"/>
                    </a:lnTo>
                    <a:lnTo>
                      <a:pt x="321" y="773"/>
                    </a:lnTo>
                    <a:lnTo>
                      <a:pt x="337" y="767"/>
                    </a:lnTo>
                    <a:lnTo>
                      <a:pt x="354" y="764"/>
                    </a:lnTo>
                    <a:lnTo>
                      <a:pt x="368" y="761"/>
                    </a:lnTo>
                    <a:lnTo>
                      <a:pt x="383" y="759"/>
                    </a:lnTo>
                    <a:lnTo>
                      <a:pt x="395" y="759"/>
                    </a:lnTo>
                    <a:lnTo>
                      <a:pt x="413" y="805"/>
                    </a:lnTo>
                    <a:lnTo>
                      <a:pt x="662" y="711"/>
                    </a:lnTo>
                    <a:lnTo>
                      <a:pt x="635" y="639"/>
                    </a:lnTo>
                    <a:lnTo>
                      <a:pt x="638" y="640"/>
                    </a:lnTo>
                    <a:lnTo>
                      <a:pt x="640" y="640"/>
                    </a:lnTo>
                    <a:lnTo>
                      <a:pt x="643" y="640"/>
                    </a:lnTo>
                    <a:lnTo>
                      <a:pt x="644" y="640"/>
                    </a:lnTo>
                    <a:lnTo>
                      <a:pt x="644" y="640"/>
                    </a:lnTo>
                    <a:lnTo>
                      <a:pt x="650" y="639"/>
                    </a:lnTo>
                    <a:lnTo>
                      <a:pt x="663" y="636"/>
                    </a:lnTo>
                    <a:lnTo>
                      <a:pt x="683" y="633"/>
                    </a:lnTo>
                    <a:lnTo>
                      <a:pt x="706" y="633"/>
                    </a:lnTo>
                    <a:lnTo>
                      <a:pt x="733" y="634"/>
                    </a:lnTo>
                    <a:lnTo>
                      <a:pt x="758" y="639"/>
                    </a:lnTo>
                    <a:lnTo>
                      <a:pt x="783" y="649"/>
                    </a:lnTo>
                    <a:lnTo>
                      <a:pt x="804" y="665"/>
                    </a:lnTo>
                    <a:lnTo>
                      <a:pt x="821" y="695"/>
                    </a:lnTo>
                    <a:lnTo>
                      <a:pt x="829" y="733"/>
                    </a:lnTo>
                    <a:lnTo>
                      <a:pt x="824" y="781"/>
                    </a:lnTo>
                    <a:lnTo>
                      <a:pt x="809" y="840"/>
                    </a:lnTo>
                    <a:lnTo>
                      <a:pt x="802" y="863"/>
                    </a:lnTo>
                    <a:lnTo>
                      <a:pt x="826" y="861"/>
                    </a:lnTo>
                    <a:lnTo>
                      <a:pt x="941" y="851"/>
                    </a:lnTo>
                    <a:lnTo>
                      <a:pt x="947" y="849"/>
                    </a:lnTo>
                    <a:lnTo>
                      <a:pt x="950" y="845"/>
                    </a:lnTo>
                    <a:lnTo>
                      <a:pt x="953" y="840"/>
                    </a:lnTo>
                    <a:lnTo>
                      <a:pt x="954" y="835"/>
                    </a:lnTo>
                    <a:lnTo>
                      <a:pt x="953" y="829"/>
                    </a:lnTo>
                    <a:lnTo>
                      <a:pt x="948" y="824"/>
                    </a:lnTo>
                    <a:lnTo>
                      <a:pt x="944" y="821"/>
                    </a:lnTo>
                    <a:lnTo>
                      <a:pt x="938" y="8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11" name="Picture 110"/>
            <p:cNvPicPr>
              <a:picLocks noChangeAspect="1"/>
            </p:cNvPicPr>
            <p:nvPr/>
          </p:nvPicPr>
          <p:blipFill>
            <a:blip r:embed="rId9" cstate="print">
              <a:extLst>
                <a:ext uri="{BEBA8EAE-BF5A-486C-A8C5-ECC9F3942E4B}">
                  <a14:imgProps xmlns:a14="http://schemas.microsoft.com/office/drawing/2010/main">
                    <a14:imgLayer r:embed="rId10">
                      <a14:imgEffect>
                        <a14:backgroundRemoval t="0" b="99457" l="2000" r="99000"/>
                      </a14:imgEffect>
                    </a14:imgLayer>
                  </a14:imgProps>
                </a:ext>
                <a:ext uri="{28A0092B-C50C-407E-A947-70E740481C1C}">
                  <a14:useLocalDpi xmlns:a14="http://schemas.microsoft.com/office/drawing/2010/main" val="0"/>
                </a:ext>
              </a:extLst>
            </a:blip>
            <a:stretch>
              <a:fillRect/>
            </a:stretch>
          </p:blipFill>
          <p:spPr>
            <a:xfrm rot="21425938">
              <a:off x="3730957" y="3727912"/>
              <a:ext cx="373752" cy="1375403"/>
            </a:xfrm>
            <a:prstGeom prst="rect">
              <a:avLst/>
            </a:prstGeom>
            <a:noFill/>
          </p:spPr>
        </p:pic>
      </p:grpSp>
      <p:pic>
        <p:nvPicPr>
          <p:cNvPr id="36" name="Picture 35"/>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81997" y="4516694"/>
            <a:ext cx="2102428" cy="2057400"/>
          </a:xfrm>
          <a:prstGeom prst="rect">
            <a:avLst/>
          </a:prstGeom>
        </p:spPr>
      </p:pic>
    </p:spTree>
    <p:extLst>
      <p:ext uri="{BB962C8B-B14F-4D97-AF65-F5344CB8AC3E}">
        <p14:creationId xmlns:p14="http://schemas.microsoft.com/office/powerpoint/2010/main" val="2922565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0-#ppt_w/2"/>
                                          </p:val>
                                        </p:tav>
                                        <p:tav tm="100000">
                                          <p:val>
                                            <p:strVal val="#ppt_x"/>
                                          </p:val>
                                        </p:tav>
                                      </p:tavLst>
                                    </p:anim>
                                    <p:anim calcmode="lin" valueType="num">
                                      <p:cBhvr additive="base">
                                        <p:cTn id="8" dur="500" fill="hold"/>
                                        <p:tgtEl>
                                          <p:spTgt spid="10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additive="base">
                                        <p:cTn id="12" dur="500" fill="hold"/>
                                        <p:tgtEl>
                                          <p:spTgt spid="55"/>
                                        </p:tgtEl>
                                        <p:attrNameLst>
                                          <p:attrName>ppt_x</p:attrName>
                                        </p:attrNameLst>
                                      </p:cBhvr>
                                      <p:tavLst>
                                        <p:tav tm="0">
                                          <p:val>
                                            <p:strVal val="0-#ppt_w/2"/>
                                          </p:val>
                                        </p:tav>
                                        <p:tav tm="100000">
                                          <p:val>
                                            <p:strVal val="#ppt_x"/>
                                          </p:val>
                                        </p:tav>
                                      </p:tavLst>
                                    </p:anim>
                                    <p:anim calcmode="lin" valueType="num">
                                      <p:cBhvr additive="base">
                                        <p:cTn id="13" dur="500" fill="hold"/>
                                        <p:tgtEl>
                                          <p:spTgt spid="5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61"/>
                                        </p:tgtEl>
                                        <p:attrNameLst>
                                          <p:attrName>style.visibility</p:attrName>
                                        </p:attrNameLst>
                                      </p:cBhvr>
                                      <p:to>
                                        <p:strVal val="visible"/>
                                      </p:to>
                                    </p:set>
                                    <p:anim calcmode="lin" valueType="num">
                                      <p:cBhvr additive="base">
                                        <p:cTn id="17" dur="500" fill="hold"/>
                                        <p:tgtEl>
                                          <p:spTgt spid="61"/>
                                        </p:tgtEl>
                                        <p:attrNameLst>
                                          <p:attrName>ppt_x</p:attrName>
                                        </p:attrNameLst>
                                      </p:cBhvr>
                                      <p:tavLst>
                                        <p:tav tm="0">
                                          <p:val>
                                            <p:strVal val="0-#ppt_w/2"/>
                                          </p:val>
                                        </p:tav>
                                        <p:tav tm="100000">
                                          <p:val>
                                            <p:strVal val="#ppt_x"/>
                                          </p:val>
                                        </p:tav>
                                      </p:tavLst>
                                    </p:anim>
                                    <p:anim calcmode="lin" valueType="num">
                                      <p:cBhvr additive="base">
                                        <p:cTn id="18" dur="500" fill="hold"/>
                                        <p:tgtEl>
                                          <p:spTgt spid="6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67"/>
                                        </p:tgtEl>
                                        <p:attrNameLst>
                                          <p:attrName>style.visibility</p:attrName>
                                        </p:attrNameLst>
                                      </p:cBhvr>
                                      <p:to>
                                        <p:strVal val="visible"/>
                                      </p:to>
                                    </p:set>
                                    <p:anim calcmode="lin" valueType="num">
                                      <p:cBhvr additive="base">
                                        <p:cTn id="22" dur="500" fill="hold"/>
                                        <p:tgtEl>
                                          <p:spTgt spid="67"/>
                                        </p:tgtEl>
                                        <p:attrNameLst>
                                          <p:attrName>ppt_x</p:attrName>
                                        </p:attrNameLst>
                                      </p:cBhvr>
                                      <p:tavLst>
                                        <p:tav tm="0">
                                          <p:val>
                                            <p:strVal val="0-#ppt_w/2"/>
                                          </p:val>
                                        </p:tav>
                                        <p:tav tm="100000">
                                          <p:val>
                                            <p:strVal val="#ppt_x"/>
                                          </p:val>
                                        </p:tav>
                                      </p:tavLst>
                                    </p:anim>
                                    <p:anim calcmode="lin" valueType="num">
                                      <p:cBhvr additive="base">
                                        <p:cTn id="23" dur="500" fill="hold"/>
                                        <p:tgtEl>
                                          <p:spTgt spid="67"/>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8"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 calcmode="lin" valueType="num">
                                      <p:cBhvr additive="base">
                                        <p:cTn id="27" dur="500" fill="hold"/>
                                        <p:tgtEl>
                                          <p:spTgt spid="73"/>
                                        </p:tgtEl>
                                        <p:attrNameLst>
                                          <p:attrName>ppt_x</p:attrName>
                                        </p:attrNameLst>
                                      </p:cBhvr>
                                      <p:tavLst>
                                        <p:tav tm="0">
                                          <p:val>
                                            <p:strVal val="0-#ppt_w/2"/>
                                          </p:val>
                                        </p:tav>
                                        <p:tav tm="100000">
                                          <p:val>
                                            <p:strVal val="#ppt_x"/>
                                          </p:val>
                                        </p:tav>
                                      </p:tavLst>
                                    </p:anim>
                                    <p:anim calcmode="lin" valueType="num">
                                      <p:cBhvr additive="base">
                                        <p:cTn id="28" dur="500" fill="hold"/>
                                        <p:tgtEl>
                                          <p:spTgt spid="73"/>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fill="hold" nodeType="afterEffect">
                                  <p:stCondLst>
                                    <p:cond delay="0"/>
                                  </p:stCondLst>
                                  <p:childTnLst>
                                    <p:set>
                                      <p:cBhvr>
                                        <p:cTn id="31" dur="1" fill="hold">
                                          <p:stCondLst>
                                            <p:cond delay="0"/>
                                          </p:stCondLst>
                                        </p:cTn>
                                        <p:tgtEl>
                                          <p:spTgt spid="79"/>
                                        </p:tgtEl>
                                        <p:attrNameLst>
                                          <p:attrName>style.visibility</p:attrName>
                                        </p:attrNameLst>
                                      </p:cBhvr>
                                      <p:to>
                                        <p:strVal val="visible"/>
                                      </p:to>
                                    </p:set>
                                    <p:anim calcmode="lin" valueType="num">
                                      <p:cBhvr additive="base">
                                        <p:cTn id="32" dur="500" fill="hold"/>
                                        <p:tgtEl>
                                          <p:spTgt spid="79"/>
                                        </p:tgtEl>
                                        <p:attrNameLst>
                                          <p:attrName>ppt_x</p:attrName>
                                        </p:attrNameLst>
                                      </p:cBhvr>
                                      <p:tavLst>
                                        <p:tav tm="0">
                                          <p:val>
                                            <p:strVal val="0-#ppt_w/2"/>
                                          </p:val>
                                        </p:tav>
                                        <p:tav tm="100000">
                                          <p:val>
                                            <p:strVal val="#ppt_x"/>
                                          </p:val>
                                        </p:tav>
                                      </p:tavLst>
                                    </p:anim>
                                    <p:anim calcmode="lin" valueType="num">
                                      <p:cBhvr additive="base">
                                        <p:cTn id="33" dur="500" fill="hold"/>
                                        <p:tgtEl>
                                          <p:spTgt spid="79"/>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8" fill="hold" nodeType="afterEffect">
                                  <p:stCondLst>
                                    <p:cond delay="0"/>
                                  </p:stCondLst>
                                  <p:childTnLst>
                                    <p:set>
                                      <p:cBhvr>
                                        <p:cTn id="36" dur="1" fill="hold">
                                          <p:stCondLst>
                                            <p:cond delay="0"/>
                                          </p:stCondLst>
                                        </p:cTn>
                                        <p:tgtEl>
                                          <p:spTgt spid="85"/>
                                        </p:tgtEl>
                                        <p:attrNameLst>
                                          <p:attrName>style.visibility</p:attrName>
                                        </p:attrNameLst>
                                      </p:cBhvr>
                                      <p:to>
                                        <p:strVal val="visible"/>
                                      </p:to>
                                    </p:set>
                                    <p:anim calcmode="lin" valueType="num">
                                      <p:cBhvr additive="base">
                                        <p:cTn id="37" dur="500" fill="hold"/>
                                        <p:tgtEl>
                                          <p:spTgt spid="85"/>
                                        </p:tgtEl>
                                        <p:attrNameLst>
                                          <p:attrName>ppt_x</p:attrName>
                                        </p:attrNameLst>
                                      </p:cBhvr>
                                      <p:tavLst>
                                        <p:tav tm="0">
                                          <p:val>
                                            <p:strVal val="0-#ppt_w/2"/>
                                          </p:val>
                                        </p:tav>
                                        <p:tav tm="100000">
                                          <p:val>
                                            <p:strVal val="#ppt_x"/>
                                          </p:val>
                                        </p:tav>
                                      </p:tavLst>
                                    </p:anim>
                                    <p:anim calcmode="lin" valueType="num">
                                      <p:cBhvr additive="base">
                                        <p:cTn id="38" dur="500" fill="hold"/>
                                        <p:tgtEl>
                                          <p:spTgt spid="85"/>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8" fill="hold" nodeType="afterEffect">
                                  <p:stCondLst>
                                    <p:cond delay="0"/>
                                  </p:stCondLst>
                                  <p:childTnLst>
                                    <p:set>
                                      <p:cBhvr>
                                        <p:cTn id="41" dur="1" fill="hold">
                                          <p:stCondLst>
                                            <p:cond delay="0"/>
                                          </p:stCondLst>
                                        </p:cTn>
                                        <p:tgtEl>
                                          <p:spTgt spid="91"/>
                                        </p:tgtEl>
                                        <p:attrNameLst>
                                          <p:attrName>style.visibility</p:attrName>
                                        </p:attrNameLst>
                                      </p:cBhvr>
                                      <p:to>
                                        <p:strVal val="visible"/>
                                      </p:to>
                                    </p:set>
                                    <p:anim calcmode="lin" valueType="num">
                                      <p:cBhvr additive="base">
                                        <p:cTn id="42" dur="500" fill="hold"/>
                                        <p:tgtEl>
                                          <p:spTgt spid="91"/>
                                        </p:tgtEl>
                                        <p:attrNameLst>
                                          <p:attrName>ppt_x</p:attrName>
                                        </p:attrNameLst>
                                      </p:cBhvr>
                                      <p:tavLst>
                                        <p:tav tm="0">
                                          <p:val>
                                            <p:strVal val="0-#ppt_w/2"/>
                                          </p:val>
                                        </p:tav>
                                        <p:tav tm="100000">
                                          <p:val>
                                            <p:strVal val="#ppt_x"/>
                                          </p:val>
                                        </p:tav>
                                      </p:tavLst>
                                    </p:anim>
                                    <p:anim calcmode="lin" valueType="num">
                                      <p:cBhvr additive="base">
                                        <p:cTn id="43" dur="500" fill="hold"/>
                                        <p:tgtEl>
                                          <p:spTgt spid="91"/>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12" fill="hold" nodeType="click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additive="base">
                                        <p:cTn id="51" dur="1000" fill="hold"/>
                                        <p:tgtEl>
                                          <p:spTgt spid="97"/>
                                        </p:tgtEl>
                                        <p:attrNameLst>
                                          <p:attrName>ppt_x</p:attrName>
                                        </p:attrNameLst>
                                      </p:cBhvr>
                                      <p:tavLst>
                                        <p:tav tm="0">
                                          <p:val>
                                            <p:strVal val="0-#ppt_w/2"/>
                                          </p:val>
                                        </p:tav>
                                        <p:tav tm="100000">
                                          <p:val>
                                            <p:strVal val="#ppt_x"/>
                                          </p:val>
                                        </p:tav>
                                      </p:tavLst>
                                    </p:anim>
                                    <p:anim calcmode="lin" valueType="num">
                                      <p:cBhvr additive="base">
                                        <p:cTn id="52" dur="1000" fill="hold"/>
                                        <p:tgtEl>
                                          <p:spTgt spid="97"/>
                                        </p:tgtEl>
                                        <p:attrNameLst>
                                          <p:attrName>ppt_y</p:attrName>
                                        </p:attrNameLst>
                                      </p:cBhvr>
                                      <p:tavLst>
                                        <p:tav tm="0">
                                          <p:val>
                                            <p:strVal val="1+#ppt_h/2"/>
                                          </p:val>
                                        </p:tav>
                                        <p:tav tm="100000">
                                          <p:val>
                                            <p:strVal val="#ppt_y"/>
                                          </p:val>
                                        </p:tav>
                                      </p:tavLst>
                                    </p:anim>
                                  </p:childTnLst>
                                </p:cTn>
                              </p:par>
                            </p:childTnLst>
                          </p:cTn>
                        </p:par>
                        <p:par>
                          <p:cTn id="53" fill="hold">
                            <p:stCondLst>
                              <p:cond delay="1000"/>
                            </p:stCondLst>
                            <p:childTnLst>
                              <p:par>
                                <p:cTn id="54" presetID="2" presetClass="entr" presetSubtype="12" fill="hold" nodeType="afterEffect">
                                  <p:stCondLst>
                                    <p:cond delay="0"/>
                                  </p:stCondLst>
                                  <p:childTnLst>
                                    <p:set>
                                      <p:cBhvr>
                                        <p:cTn id="55" dur="1" fill="hold">
                                          <p:stCondLst>
                                            <p:cond delay="0"/>
                                          </p:stCondLst>
                                        </p:cTn>
                                        <p:tgtEl>
                                          <p:spTgt spid="109"/>
                                        </p:tgtEl>
                                        <p:attrNameLst>
                                          <p:attrName>style.visibility</p:attrName>
                                        </p:attrNameLst>
                                      </p:cBhvr>
                                      <p:to>
                                        <p:strVal val="visible"/>
                                      </p:to>
                                    </p:set>
                                    <p:anim calcmode="lin" valueType="num">
                                      <p:cBhvr additive="base">
                                        <p:cTn id="56" dur="1000" fill="hold"/>
                                        <p:tgtEl>
                                          <p:spTgt spid="109"/>
                                        </p:tgtEl>
                                        <p:attrNameLst>
                                          <p:attrName>ppt_x</p:attrName>
                                        </p:attrNameLst>
                                      </p:cBhvr>
                                      <p:tavLst>
                                        <p:tav tm="0">
                                          <p:val>
                                            <p:strVal val="0-#ppt_w/2"/>
                                          </p:val>
                                        </p:tav>
                                        <p:tav tm="100000">
                                          <p:val>
                                            <p:strVal val="#ppt_x"/>
                                          </p:val>
                                        </p:tav>
                                      </p:tavLst>
                                    </p:anim>
                                    <p:anim calcmode="lin" valueType="num">
                                      <p:cBhvr additive="base">
                                        <p:cTn id="57" dur="1000" fill="hold"/>
                                        <p:tgtEl>
                                          <p:spTgt spid="109"/>
                                        </p:tgtEl>
                                        <p:attrNameLst>
                                          <p:attrName>ppt_y</p:attrName>
                                        </p:attrNameLst>
                                      </p:cBhvr>
                                      <p:tavLst>
                                        <p:tav tm="0">
                                          <p:val>
                                            <p:strVal val="1+#ppt_h/2"/>
                                          </p:val>
                                        </p:tav>
                                        <p:tav tm="100000">
                                          <p:val>
                                            <p:strVal val="#ppt_y"/>
                                          </p:val>
                                        </p:tav>
                                      </p:tavLst>
                                    </p:anim>
                                  </p:childTnLst>
                                </p:cTn>
                              </p:par>
                            </p:childTnLst>
                          </p:cTn>
                        </p:par>
                        <p:par>
                          <p:cTn id="58" fill="hold">
                            <p:stCondLst>
                              <p:cond delay="2000"/>
                            </p:stCondLst>
                            <p:childTnLst>
                              <p:par>
                                <p:cTn id="59" presetID="2" presetClass="entr" presetSubtype="12" fill="hold" nodeType="after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1000" fill="hold"/>
                                        <p:tgtEl>
                                          <p:spTgt spid="37"/>
                                        </p:tgtEl>
                                        <p:attrNameLst>
                                          <p:attrName>ppt_x</p:attrName>
                                        </p:attrNameLst>
                                      </p:cBhvr>
                                      <p:tavLst>
                                        <p:tav tm="0">
                                          <p:val>
                                            <p:strVal val="0-#ppt_w/2"/>
                                          </p:val>
                                        </p:tav>
                                        <p:tav tm="100000">
                                          <p:val>
                                            <p:strVal val="#ppt_x"/>
                                          </p:val>
                                        </p:tav>
                                      </p:tavLst>
                                    </p:anim>
                                    <p:anim calcmode="lin" valueType="num">
                                      <p:cBhvr additive="base">
                                        <p:cTn id="62" dur="10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 name="Picture 1"/>
          <p:cNvPicPr>
            <a:picLocks noChangeAspect="1"/>
          </p:cNvPicPr>
          <p:nvPr/>
        </p:nvPicPr>
        <p:blipFill>
          <a:blip r:embed="rId3">
            <a:extLst>
              <a:ext uri="{28A0092B-C50C-407E-A947-70E740481C1C}">
                <a14:useLocalDpi xmlns:a14="http://schemas.microsoft.com/office/drawing/2010/main" val="0"/>
              </a:ext>
            </a:extLst>
          </a:blip>
          <a:srcRect l="56" t="15993" r="3551" b="307"/>
          <a:stretch>
            <a:fillRect/>
          </a:stretch>
        </p:blipFill>
        <p:spPr bwMode="auto">
          <a:xfrm>
            <a:off x="0" y="0"/>
            <a:ext cx="91440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Text Box 212"/>
          <p:cNvSpPr txBox="1">
            <a:spLocks noChangeArrowheads="1"/>
          </p:cNvSpPr>
          <p:nvPr/>
        </p:nvSpPr>
        <p:spPr bwMode="auto">
          <a:xfrm>
            <a:off x="76200" y="76200"/>
            <a:ext cx="243840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Papyrus" pitchFamily="66" charset="0"/>
                <a:ea typeface="+mn-ea"/>
                <a:cs typeface="+mn-cs"/>
              </a:rPr>
              <a:t>Resource Allocation</a:t>
            </a:r>
          </a:p>
        </p:txBody>
      </p:sp>
      <p:pic>
        <p:nvPicPr>
          <p:cNvPr id="6336" name="Picture 19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200400"/>
            <a:ext cx="3689350" cy="368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 name="Group 1"/>
          <p:cNvGrpSpPr>
            <a:grpSpLocks/>
          </p:cNvGrpSpPr>
          <p:nvPr/>
        </p:nvGrpSpPr>
        <p:grpSpPr bwMode="auto">
          <a:xfrm>
            <a:off x="2971800" y="1303338"/>
            <a:ext cx="3581400" cy="4716462"/>
            <a:chOff x="2971798" y="1303698"/>
            <a:chExt cx="3581401" cy="4716101"/>
          </a:xfrm>
        </p:grpSpPr>
        <p:sp>
          <p:nvSpPr>
            <p:cNvPr id="18571" name="Line 5"/>
            <p:cNvSpPr>
              <a:spLocks noChangeShapeType="1"/>
            </p:cNvSpPr>
            <p:nvPr/>
          </p:nvSpPr>
          <p:spPr bwMode="auto">
            <a:xfrm flipV="1">
              <a:off x="3124198" y="3547447"/>
              <a:ext cx="2438402" cy="2472352"/>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2" name="Line 7"/>
            <p:cNvSpPr>
              <a:spLocks noChangeShapeType="1"/>
            </p:cNvSpPr>
            <p:nvPr/>
          </p:nvSpPr>
          <p:spPr bwMode="auto">
            <a:xfrm flipV="1">
              <a:off x="3124198" y="3627798"/>
              <a:ext cx="3429001" cy="2392001"/>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3" name="Line 8"/>
            <p:cNvSpPr>
              <a:spLocks noChangeShapeType="1"/>
            </p:cNvSpPr>
            <p:nvPr/>
          </p:nvSpPr>
          <p:spPr bwMode="auto">
            <a:xfrm flipV="1">
              <a:off x="3124198" y="4065948"/>
              <a:ext cx="2851129" cy="1953851"/>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4" name="Line 9"/>
            <p:cNvSpPr>
              <a:spLocks noChangeShapeType="1"/>
            </p:cNvSpPr>
            <p:nvPr/>
          </p:nvSpPr>
          <p:spPr bwMode="auto">
            <a:xfrm flipV="1">
              <a:off x="3124199" y="2438400"/>
              <a:ext cx="3308328" cy="3581399"/>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5" name="Line 10"/>
            <p:cNvSpPr>
              <a:spLocks noChangeShapeType="1"/>
            </p:cNvSpPr>
            <p:nvPr/>
          </p:nvSpPr>
          <p:spPr bwMode="auto">
            <a:xfrm flipV="1">
              <a:off x="3124199" y="5334000"/>
              <a:ext cx="1752601" cy="685799"/>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6" name="Line 11"/>
            <p:cNvSpPr>
              <a:spLocks noChangeShapeType="1"/>
            </p:cNvSpPr>
            <p:nvPr/>
          </p:nvSpPr>
          <p:spPr bwMode="auto">
            <a:xfrm flipV="1">
              <a:off x="3124198" y="1456098"/>
              <a:ext cx="2774929" cy="4563701"/>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7" name="Line 12"/>
            <p:cNvSpPr>
              <a:spLocks noChangeShapeType="1"/>
            </p:cNvSpPr>
            <p:nvPr/>
          </p:nvSpPr>
          <p:spPr bwMode="auto">
            <a:xfrm flipV="1">
              <a:off x="3124199" y="1913298"/>
              <a:ext cx="2622528" cy="4106501"/>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8" name="Line 13"/>
            <p:cNvSpPr>
              <a:spLocks noChangeShapeType="1"/>
            </p:cNvSpPr>
            <p:nvPr/>
          </p:nvSpPr>
          <p:spPr bwMode="auto">
            <a:xfrm flipV="1">
              <a:off x="3124200" y="2590800"/>
              <a:ext cx="3155926" cy="3428999"/>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9" name="Line 14"/>
            <p:cNvSpPr>
              <a:spLocks noChangeShapeType="1"/>
            </p:cNvSpPr>
            <p:nvPr/>
          </p:nvSpPr>
          <p:spPr bwMode="auto">
            <a:xfrm flipV="1">
              <a:off x="3124199" y="1303698"/>
              <a:ext cx="2774927" cy="4716101"/>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0" name="Line 15"/>
            <p:cNvSpPr>
              <a:spLocks noChangeShapeType="1"/>
            </p:cNvSpPr>
            <p:nvPr/>
          </p:nvSpPr>
          <p:spPr bwMode="auto">
            <a:xfrm flipV="1">
              <a:off x="3047999" y="1913298"/>
              <a:ext cx="3232127" cy="4106501"/>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1" name="Line 16"/>
            <p:cNvSpPr>
              <a:spLocks noChangeShapeType="1"/>
            </p:cNvSpPr>
            <p:nvPr/>
          </p:nvSpPr>
          <p:spPr bwMode="auto">
            <a:xfrm flipV="1">
              <a:off x="3124200" y="4724400"/>
              <a:ext cx="2743199" cy="1295399"/>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2" name="Line 17"/>
            <p:cNvSpPr>
              <a:spLocks noChangeShapeType="1"/>
            </p:cNvSpPr>
            <p:nvPr/>
          </p:nvSpPr>
          <p:spPr bwMode="auto">
            <a:xfrm flipV="1">
              <a:off x="3124198" y="2286000"/>
              <a:ext cx="2743201" cy="3733799"/>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3" name="Line 18"/>
            <p:cNvSpPr>
              <a:spLocks noChangeShapeType="1"/>
            </p:cNvSpPr>
            <p:nvPr/>
          </p:nvSpPr>
          <p:spPr bwMode="auto">
            <a:xfrm flipV="1">
              <a:off x="3047999" y="5151798"/>
              <a:ext cx="2057401" cy="868001"/>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4" name="Line 19"/>
            <p:cNvSpPr>
              <a:spLocks noChangeShapeType="1"/>
            </p:cNvSpPr>
            <p:nvPr/>
          </p:nvSpPr>
          <p:spPr bwMode="auto">
            <a:xfrm flipV="1">
              <a:off x="3124200" y="3200644"/>
              <a:ext cx="2971800" cy="2819155"/>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5" name="Line 20"/>
            <p:cNvSpPr>
              <a:spLocks noChangeShapeType="1"/>
            </p:cNvSpPr>
            <p:nvPr/>
          </p:nvSpPr>
          <p:spPr bwMode="auto">
            <a:xfrm flipV="1">
              <a:off x="3124198" y="3471248"/>
              <a:ext cx="3308328" cy="2548551"/>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6" name="Line 21"/>
            <p:cNvSpPr>
              <a:spLocks noChangeShapeType="1"/>
            </p:cNvSpPr>
            <p:nvPr/>
          </p:nvSpPr>
          <p:spPr bwMode="auto">
            <a:xfrm flipV="1">
              <a:off x="3124199" y="2980098"/>
              <a:ext cx="3155928" cy="3039700"/>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7" name="Line 22"/>
            <p:cNvSpPr>
              <a:spLocks noChangeShapeType="1"/>
            </p:cNvSpPr>
            <p:nvPr/>
          </p:nvSpPr>
          <p:spPr bwMode="auto">
            <a:xfrm flipV="1">
              <a:off x="3047999" y="5043543"/>
              <a:ext cx="2590801" cy="976255"/>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8" name="Line 23"/>
            <p:cNvSpPr>
              <a:spLocks noChangeShapeType="1"/>
            </p:cNvSpPr>
            <p:nvPr/>
          </p:nvSpPr>
          <p:spPr bwMode="auto">
            <a:xfrm flipV="1">
              <a:off x="3124198" y="3962400"/>
              <a:ext cx="2971801" cy="2057399"/>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9" name="Line 22"/>
            <p:cNvSpPr>
              <a:spLocks noChangeShapeType="1"/>
            </p:cNvSpPr>
            <p:nvPr/>
          </p:nvSpPr>
          <p:spPr bwMode="auto">
            <a:xfrm flipV="1">
              <a:off x="2971799" y="3346933"/>
              <a:ext cx="3581399" cy="2672866"/>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90" name="Line 22"/>
            <p:cNvSpPr>
              <a:spLocks noChangeShapeType="1"/>
            </p:cNvSpPr>
            <p:nvPr/>
          </p:nvSpPr>
          <p:spPr bwMode="auto">
            <a:xfrm flipV="1">
              <a:off x="2971799" y="4190999"/>
              <a:ext cx="2927328" cy="1828800"/>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91" name="Line 22"/>
            <p:cNvSpPr>
              <a:spLocks noChangeShapeType="1"/>
            </p:cNvSpPr>
            <p:nvPr/>
          </p:nvSpPr>
          <p:spPr bwMode="auto">
            <a:xfrm flipV="1">
              <a:off x="3124199" y="4495799"/>
              <a:ext cx="2971802" cy="1524000"/>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92" name="Line 22"/>
            <p:cNvSpPr>
              <a:spLocks noChangeShapeType="1"/>
            </p:cNvSpPr>
            <p:nvPr/>
          </p:nvSpPr>
          <p:spPr bwMode="auto">
            <a:xfrm flipV="1">
              <a:off x="3124199" y="4343399"/>
              <a:ext cx="2851128" cy="1676400"/>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93" name="Line 22"/>
            <p:cNvSpPr>
              <a:spLocks noChangeShapeType="1"/>
            </p:cNvSpPr>
            <p:nvPr/>
          </p:nvSpPr>
          <p:spPr bwMode="auto">
            <a:xfrm flipV="1">
              <a:off x="2971798" y="5333998"/>
              <a:ext cx="2590802" cy="685801"/>
            </a:xfrm>
            <a:prstGeom prst="line">
              <a:avLst/>
            </a:prstGeom>
            <a:noFill/>
            <a:ln w="9525">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75" name="Group 74"/>
          <p:cNvGrpSpPr>
            <a:grpSpLocks/>
          </p:cNvGrpSpPr>
          <p:nvPr/>
        </p:nvGrpSpPr>
        <p:grpSpPr bwMode="auto">
          <a:xfrm>
            <a:off x="914400" y="1327150"/>
            <a:ext cx="6629400" cy="4997450"/>
            <a:chOff x="914400" y="1327638"/>
            <a:chExt cx="6629400" cy="4996962"/>
          </a:xfrm>
        </p:grpSpPr>
        <p:sp>
          <p:nvSpPr>
            <p:cNvPr id="18550" name="Line 5"/>
            <p:cNvSpPr>
              <a:spLocks noChangeShapeType="1"/>
            </p:cNvSpPr>
            <p:nvPr/>
          </p:nvSpPr>
          <p:spPr bwMode="auto">
            <a:xfrm flipV="1">
              <a:off x="2835264" y="2133600"/>
              <a:ext cx="2879736" cy="41910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51" name="Line 7"/>
            <p:cNvSpPr>
              <a:spLocks noChangeShapeType="1"/>
            </p:cNvSpPr>
            <p:nvPr/>
          </p:nvSpPr>
          <p:spPr bwMode="auto">
            <a:xfrm flipV="1">
              <a:off x="2835264" y="3581400"/>
              <a:ext cx="3641736" cy="26670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52" name="Line 8"/>
            <p:cNvSpPr>
              <a:spLocks noChangeShapeType="1"/>
            </p:cNvSpPr>
            <p:nvPr/>
          </p:nvSpPr>
          <p:spPr bwMode="auto">
            <a:xfrm flipV="1">
              <a:off x="2835264" y="3048000"/>
              <a:ext cx="2354268" cy="32004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53" name="Line 9"/>
            <p:cNvSpPr>
              <a:spLocks noChangeShapeType="1"/>
            </p:cNvSpPr>
            <p:nvPr/>
          </p:nvSpPr>
          <p:spPr bwMode="auto">
            <a:xfrm flipV="1">
              <a:off x="2835264" y="2438400"/>
              <a:ext cx="3641736" cy="38100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54" name="Line 10"/>
            <p:cNvSpPr>
              <a:spLocks noChangeShapeType="1"/>
            </p:cNvSpPr>
            <p:nvPr/>
          </p:nvSpPr>
          <p:spPr bwMode="auto">
            <a:xfrm flipH="1" flipV="1">
              <a:off x="1447800" y="3048000"/>
              <a:ext cx="1387464" cy="32004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55" name="Line 11"/>
            <p:cNvSpPr>
              <a:spLocks noChangeShapeType="1"/>
            </p:cNvSpPr>
            <p:nvPr/>
          </p:nvSpPr>
          <p:spPr bwMode="auto">
            <a:xfrm flipV="1">
              <a:off x="2835264" y="1447800"/>
              <a:ext cx="3108336" cy="48768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56" name="Line 12"/>
            <p:cNvSpPr>
              <a:spLocks noChangeShapeType="1"/>
            </p:cNvSpPr>
            <p:nvPr/>
          </p:nvSpPr>
          <p:spPr bwMode="auto">
            <a:xfrm flipV="1">
              <a:off x="2835264" y="5410200"/>
              <a:ext cx="2041536" cy="8382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57" name="Line 13"/>
            <p:cNvSpPr>
              <a:spLocks noChangeShapeType="1"/>
            </p:cNvSpPr>
            <p:nvPr/>
          </p:nvSpPr>
          <p:spPr bwMode="auto">
            <a:xfrm flipV="1">
              <a:off x="2835264" y="2590800"/>
              <a:ext cx="3336936" cy="36576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58" name="Line 14"/>
            <p:cNvSpPr>
              <a:spLocks noChangeShapeType="1"/>
            </p:cNvSpPr>
            <p:nvPr/>
          </p:nvSpPr>
          <p:spPr bwMode="auto">
            <a:xfrm flipV="1">
              <a:off x="2864572" y="1327638"/>
              <a:ext cx="3032136" cy="49530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59" name="Line 15"/>
            <p:cNvSpPr>
              <a:spLocks noChangeShapeType="1"/>
            </p:cNvSpPr>
            <p:nvPr/>
          </p:nvSpPr>
          <p:spPr bwMode="auto">
            <a:xfrm flipV="1">
              <a:off x="2835264" y="1905000"/>
              <a:ext cx="3489336" cy="44196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0" name="Line 16"/>
            <p:cNvSpPr>
              <a:spLocks noChangeShapeType="1"/>
            </p:cNvSpPr>
            <p:nvPr/>
          </p:nvSpPr>
          <p:spPr bwMode="auto">
            <a:xfrm flipV="1">
              <a:off x="3048000" y="3443223"/>
              <a:ext cx="3429000" cy="2881377"/>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1" name="Line 17"/>
            <p:cNvSpPr>
              <a:spLocks noChangeShapeType="1"/>
            </p:cNvSpPr>
            <p:nvPr/>
          </p:nvSpPr>
          <p:spPr bwMode="auto">
            <a:xfrm flipH="1" flipV="1">
              <a:off x="914400" y="2438400"/>
              <a:ext cx="1828800" cy="38100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2" name="Line 18"/>
            <p:cNvSpPr>
              <a:spLocks noChangeShapeType="1"/>
            </p:cNvSpPr>
            <p:nvPr/>
          </p:nvSpPr>
          <p:spPr bwMode="auto">
            <a:xfrm flipV="1">
              <a:off x="2835264" y="5181600"/>
              <a:ext cx="4708536" cy="10668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3" name="Line 19"/>
            <p:cNvSpPr>
              <a:spLocks noChangeShapeType="1"/>
            </p:cNvSpPr>
            <p:nvPr/>
          </p:nvSpPr>
          <p:spPr bwMode="auto">
            <a:xfrm flipV="1">
              <a:off x="2835264" y="3352800"/>
              <a:ext cx="3794136" cy="28956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4" name="Line 20"/>
            <p:cNvSpPr>
              <a:spLocks noChangeShapeType="1"/>
            </p:cNvSpPr>
            <p:nvPr/>
          </p:nvSpPr>
          <p:spPr bwMode="auto">
            <a:xfrm flipH="1" flipV="1">
              <a:off x="2362200" y="3124200"/>
              <a:ext cx="473064" cy="32004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5" name="Line 21"/>
            <p:cNvSpPr>
              <a:spLocks noChangeShapeType="1"/>
            </p:cNvSpPr>
            <p:nvPr/>
          </p:nvSpPr>
          <p:spPr bwMode="auto">
            <a:xfrm flipV="1">
              <a:off x="2743200" y="2971800"/>
              <a:ext cx="3505200" cy="32766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6" name="Line 22"/>
            <p:cNvSpPr>
              <a:spLocks noChangeShapeType="1"/>
            </p:cNvSpPr>
            <p:nvPr/>
          </p:nvSpPr>
          <p:spPr bwMode="auto">
            <a:xfrm flipV="1">
              <a:off x="2835264" y="5486400"/>
              <a:ext cx="2651136" cy="8382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7" name="Line 23"/>
            <p:cNvSpPr>
              <a:spLocks noChangeShapeType="1"/>
            </p:cNvSpPr>
            <p:nvPr/>
          </p:nvSpPr>
          <p:spPr bwMode="auto">
            <a:xfrm flipV="1">
              <a:off x="2743200" y="2819400"/>
              <a:ext cx="3153508" cy="342900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8" name="Line 18"/>
            <p:cNvSpPr>
              <a:spLocks noChangeShapeType="1"/>
            </p:cNvSpPr>
            <p:nvPr/>
          </p:nvSpPr>
          <p:spPr bwMode="auto">
            <a:xfrm flipV="1">
              <a:off x="2793198" y="1981199"/>
              <a:ext cx="2921802" cy="4267199"/>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69" name="Line 18"/>
            <p:cNvSpPr>
              <a:spLocks noChangeShapeType="1"/>
            </p:cNvSpPr>
            <p:nvPr/>
          </p:nvSpPr>
          <p:spPr bwMode="auto">
            <a:xfrm flipV="1">
              <a:off x="2835264" y="4533899"/>
              <a:ext cx="3260736" cy="1746737"/>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0" name="Line 18"/>
            <p:cNvSpPr>
              <a:spLocks noChangeShapeType="1"/>
            </p:cNvSpPr>
            <p:nvPr/>
          </p:nvSpPr>
          <p:spPr bwMode="auto">
            <a:xfrm flipV="1">
              <a:off x="2835264" y="4038599"/>
              <a:ext cx="3184536" cy="2242037"/>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97" name="Group 96"/>
          <p:cNvGrpSpPr>
            <a:grpSpLocks/>
          </p:cNvGrpSpPr>
          <p:nvPr/>
        </p:nvGrpSpPr>
        <p:grpSpPr bwMode="auto">
          <a:xfrm>
            <a:off x="2667000" y="1447800"/>
            <a:ext cx="4876800" cy="4343400"/>
            <a:chOff x="2667000" y="1447800"/>
            <a:chExt cx="4876800" cy="4343400"/>
          </a:xfrm>
        </p:grpSpPr>
        <p:sp>
          <p:nvSpPr>
            <p:cNvPr id="18534" name="Line 73"/>
            <p:cNvSpPr>
              <a:spLocks noChangeShapeType="1"/>
            </p:cNvSpPr>
            <p:nvPr/>
          </p:nvSpPr>
          <p:spPr bwMode="auto">
            <a:xfrm flipV="1">
              <a:off x="2667000" y="4724400"/>
              <a:ext cx="3200400" cy="10668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35" name="Line 74"/>
            <p:cNvSpPr>
              <a:spLocks noChangeShapeType="1"/>
            </p:cNvSpPr>
            <p:nvPr/>
          </p:nvSpPr>
          <p:spPr bwMode="auto">
            <a:xfrm flipV="1">
              <a:off x="2667000" y="5181600"/>
              <a:ext cx="4876800" cy="6096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36" name="Line 75"/>
            <p:cNvSpPr>
              <a:spLocks noChangeShapeType="1"/>
            </p:cNvSpPr>
            <p:nvPr/>
          </p:nvSpPr>
          <p:spPr bwMode="auto">
            <a:xfrm flipV="1">
              <a:off x="2667000" y="1981200"/>
              <a:ext cx="3048000" cy="38100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37" name="Line 76"/>
            <p:cNvSpPr>
              <a:spLocks noChangeShapeType="1"/>
            </p:cNvSpPr>
            <p:nvPr/>
          </p:nvSpPr>
          <p:spPr bwMode="auto">
            <a:xfrm flipV="1">
              <a:off x="2667000" y="2590800"/>
              <a:ext cx="3505200" cy="32004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38" name="Line 77"/>
            <p:cNvSpPr>
              <a:spLocks noChangeShapeType="1"/>
            </p:cNvSpPr>
            <p:nvPr/>
          </p:nvSpPr>
          <p:spPr bwMode="auto">
            <a:xfrm flipV="1">
              <a:off x="2667000" y="1905000"/>
              <a:ext cx="3657600" cy="38862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39" name="Line 78"/>
            <p:cNvSpPr>
              <a:spLocks noChangeShapeType="1"/>
            </p:cNvSpPr>
            <p:nvPr/>
          </p:nvSpPr>
          <p:spPr bwMode="auto">
            <a:xfrm flipV="1">
              <a:off x="2667000" y="3048000"/>
              <a:ext cx="2590800" cy="27432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0" name="Line 79"/>
            <p:cNvSpPr>
              <a:spLocks noChangeShapeType="1"/>
            </p:cNvSpPr>
            <p:nvPr/>
          </p:nvSpPr>
          <p:spPr bwMode="auto">
            <a:xfrm flipV="1">
              <a:off x="2667000" y="2286000"/>
              <a:ext cx="3200400" cy="35052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1" name="Line 80"/>
            <p:cNvSpPr>
              <a:spLocks noChangeShapeType="1"/>
            </p:cNvSpPr>
            <p:nvPr/>
          </p:nvSpPr>
          <p:spPr bwMode="auto">
            <a:xfrm flipV="1">
              <a:off x="2667000" y="1447800"/>
              <a:ext cx="3276600" cy="43434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2" name="Line 81"/>
            <p:cNvSpPr>
              <a:spLocks noChangeShapeType="1"/>
            </p:cNvSpPr>
            <p:nvPr/>
          </p:nvSpPr>
          <p:spPr bwMode="auto">
            <a:xfrm flipV="1">
              <a:off x="2667000" y="4876800"/>
              <a:ext cx="3048000" cy="9144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3" name="Line 82"/>
            <p:cNvSpPr>
              <a:spLocks noChangeShapeType="1"/>
            </p:cNvSpPr>
            <p:nvPr/>
          </p:nvSpPr>
          <p:spPr bwMode="auto">
            <a:xfrm flipV="1">
              <a:off x="2667000" y="5334000"/>
              <a:ext cx="2895600" cy="4572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4" name="Line 83"/>
            <p:cNvSpPr>
              <a:spLocks noChangeShapeType="1"/>
            </p:cNvSpPr>
            <p:nvPr/>
          </p:nvSpPr>
          <p:spPr bwMode="auto">
            <a:xfrm flipV="1">
              <a:off x="2667000" y="4114800"/>
              <a:ext cx="3352800" cy="16764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5" name="Line 84"/>
            <p:cNvSpPr>
              <a:spLocks noChangeShapeType="1"/>
            </p:cNvSpPr>
            <p:nvPr/>
          </p:nvSpPr>
          <p:spPr bwMode="auto">
            <a:xfrm flipV="1">
              <a:off x="2667000" y="5181600"/>
              <a:ext cx="2438400" cy="6096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6" name="Line 85"/>
            <p:cNvSpPr>
              <a:spLocks noChangeShapeType="1"/>
            </p:cNvSpPr>
            <p:nvPr/>
          </p:nvSpPr>
          <p:spPr bwMode="auto">
            <a:xfrm flipV="1">
              <a:off x="2667000" y="2819400"/>
              <a:ext cx="3200400" cy="29718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7" name="Line 86"/>
            <p:cNvSpPr>
              <a:spLocks noChangeShapeType="1"/>
            </p:cNvSpPr>
            <p:nvPr/>
          </p:nvSpPr>
          <p:spPr bwMode="auto">
            <a:xfrm flipV="1">
              <a:off x="2667000" y="2971800"/>
              <a:ext cx="3581400" cy="28194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8" name="Line 87"/>
            <p:cNvSpPr>
              <a:spLocks noChangeShapeType="1"/>
            </p:cNvSpPr>
            <p:nvPr/>
          </p:nvSpPr>
          <p:spPr bwMode="auto">
            <a:xfrm flipV="1">
              <a:off x="2667000" y="5334000"/>
              <a:ext cx="2286000" cy="4572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49" name="Line 88"/>
            <p:cNvSpPr>
              <a:spLocks noChangeShapeType="1"/>
            </p:cNvSpPr>
            <p:nvPr/>
          </p:nvSpPr>
          <p:spPr bwMode="auto">
            <a:xfrm flipV="1">
              <a:off x="2667000" y="2133600"/>
              <a:ext cx="3048000" cy="3657600"/>
            </a:xfrm>
            <a:prstGeom prst="line">
              <a:avLst/>
            </a:prstGeom>
            <a:noFill/>
            <a:ln w="9525">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14" name="Group 113"/>
          <p:cNvGrpSpPr>
            <a:grpSpLocks/>
          </p:cNvGrpSpPr>
          <p:nvPr/>
        </p:nvGrpSpPr>
        <p:grpSpPr bwMode="auto">
          <a:xfrm>
            <a:off x="2438400" y="2590800"/>
            <a:ext cx="3810000" cy="3200400"/>
            <a:chOff x="2438400" y="2590800"/>
            <a:chExt cx="3810000" cy="3200400"/>
          </a:xfrm>
        </p:grpSpPr>
        <p:sp>
          <p:nvSpPr>
            <p:cNvPr id="18530" name="Line 141"/>
            <p:cNvSpPr>
              <a:spLocks noChangeShapeType="1"/>
            </p:cNvSpPr>
            <p:nvPr/>
          </p:nvSpPr>
          <p:spPr bwMode="auto">
            <a:xfrm flipV="1">
              <a:off x="2438400" y="2971800"/>
              <a:ext cx="2743200" cy="2819400"/>
            </a:xfrm>
            <a:prstGeom prst="line">
              <a:avLst/>
            </a:prstGeom>
            <a:noFill/>
            <a:ln w="9525">
              <a:solidFill>
                <a:schemeClr val="accent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31" name="Line 141"/>
            <p:cNvSpPr>
              <a:spLocks noChangeShapeType="1"/>
            </p:cNvSpPr>
            <p:nvPr/>
          </p:nvSpPr>
          <p:spPr bwMode="auto">
            <a:xfrm flipV="1">
              <a:off x="2438400" y="2971800"/>
              <a:ext cx="3810000" cy="2819400"/>
            </a:xfrm>
            <a:prstGeom prst="line">
              <a:avLst/>
            </a:prstGeom>
            <a:noFill/>
            <a:ln w="9525">
              <a:solidFill>
                <a:schemeClr val="accent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32" name="Line 141"/>
            <p:cNvSpPr>
              <a:spLocks noChangeShapeType="1"/>
            </p:cNvSpPr>
            <p:nvPr/>
          </p:nvSpPr>
          <p:spPr bwMode="auto">
            <a:xfrm flipV="1">
              <a:off x="2438400" y="2819400"/>
              <a:ext cx="3429000" cy="2971800"/>
            </a:xfrm>
            <a:prstGeom prst="line">
              <a:avLst/>
            </a:prstGeom>
            <a:noFill/>
            <a:ln w="9525">
              <a:solidFill>
                <a:schemeClr val="accent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33" name="Line 141"/>
            <p:cNvSpPr>
              <a:spLocks noChangeShapeType="1"/>
            </p:cNvSpPr>
            <p:nvPr/>
          </p:nvSpPr>
          <p:spPr bwMode="auto">
            <a:xfrm flipV="1">
              <a:off x="2438400" y="2590800"/>
              <a:ext cx="3733800" cy="3200400"/>
            </a:xfrm>
            <a:prstGeom prst="line">
              <a:avLst/>
            </a:prstGeom>
            <a:noFill/>
            <a:ln w="9525">
              <a:solidFill>
                <a:schemeClr val="accent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19" name="Line 141"/>
          <p:cNvSpPr>
            <a:spLocks noChangeShapeType="1"/>
          </p:cNvSpPr>
          <p:nvPr/>
        </p:nvSpPr>
        <p:spPr bwMode="auto">
          <a:xfrm flipV="1">
            <a:off x="2362200" y="304800"/>
            <a:ext cx="3200400" cy="5281613"/>
          </a:xfrm>
          <a:prstGeom prst="line">
            <a:avLst/>
          </a:prstGeom>
          <a:noFill/>
          <a:ln w="9525">
            <a:solidFill>
              <a:schemeClr val="accent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76" name="Group 175"/>
          <p:cNvGrpSpPr>
            <a:grpSpLocks/>
          </p:cNvGrpSpPr>
          <p:nvPr/>
        </p:nvGrpSpPr>
        <p:grpSpPr bwMode="auto">
          <a:xfrm>
            <a:off x="2362200" y="1295400"/>
            <a:ext cx="5181600" cy="4191000"/>
            <a:chOff x="2362200" y="1295400"/>
            <a:chExt cx="5181600" cy="4191000"/>
          </a:xfrm>
        </p:grpSpPr>
        <p:sp>
          <p:nvSpPr>
            <p:cNvPr id="18500" name="Line 127"/>
            <p:cNvSpPr>
              <a:spLocks noChangeShapeType="1"/>
            </p:cNvSpPr>
            <p:nvPr/>
          </p:nvSpPr>
          <p:spPr bwMode="auto">
            <a:xfrm flipV="1">
              <a:off x="2590800" y="3200644"/>
              <a:ext cx="3429000" cy="2057156"/>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01" name="Line 128"/>
            <p:cNvSpPr>
              <a:spLocks noChangeShapeType="1"/>
            </p:cNvSpPr>
            <p:nvPr/>
          </p:nvSpPr>
          <p:spPr bwMode="auto">
            <a:xfrm>
              <a:off x="2667000" y="5257800"/>
              <a:ext cx="2209800" cy="762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02" name="Line 129"/>
            <p:cNvSpPr>
              <a:spLocks noChangeShapeType="1"/>
            </p:cNvSpPr>
            <p:nvPr/>
          </p:nvSpPr>
          <p:spPr bwMode="auto">
            <a:xfrm flipV="1">
              <a:off x="2590800" y="5043545"/>
              <a:ext cx="3124200" cy="214255"/>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03" name="Line 130"/>
            <p:cNvSpPr>
              <a:spLocks noChangeShapeType="1"/>
            </p:cNvSpPr>
            <p:nvPr/>
          </p:nvSpPr>
          <p:spPr bwMode="auto">
            <a:xfrm flipV="1">
              <a:off x="2590800" y="3581400"/>
              <a:ext cx="2971800" cy="16764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04" name="Line 131"/>
            <p:cNvSpPr>
              <a:spLocks noChangeShapeType="1"/>
            </p:cNvSpPr>
            <p:nvPr/>
          </p:nvSpPr>
          <p:spPr bwMode="auto">
            <a:xfrm flipV="1">
              <a:off x="2590800" y="2286000"/>
              <a:ext cx="3200400" cy="29718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05" name="Line 132"/>
            <p:cNvSpPr>
              <a:spLocks noChangeShapeType="1"/>
            </p:cNvSpPr>
            <p:nvPr/>
          </p:nvSpPr>
          <p:spPr bwMode="auto">
            <a:xfrm flipV="1">
              <a:off x="2590800" y="3443223"/>
              <a:ext cx="3886200" cy="1814577"/>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06" name="Line 133"/>
            <p:cNvSpPr>
              <a:spLocks noChangeShapeType="1"/>
            </p:cNvSpPr>
            <p:nvPr/>
          </p:nvSpPr>
          <p:spPr bwMode="auto">
            <a:xfrm flipV="1">
              <a:off x="2590800" y="1905000"/>
              <a:ext cx="3733800" cy="33528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07" name="Line 134"/>
            <p:cNvSpPr>
              <a:spLocks noChangeShapeType="1"/>
            </p:cNvSpPr>
            <p:nvPr/>
          </p:nvSpPr>
          <p:spPr bwMode="auto">
            <a:xfrm flipV="1">
              <a:off x="2590800" y="4743511"/>
              <a:ext cx="3276600" cy="514289"/>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08" name="Line 135"/>
            <p:cNvSpPr>
              <a:spLocks noChangeShapeType="1"/>
            </p:cNvSpPr>
            <p:nvPr/>
          </p:nvSpPr>
          <p:spPr bwMode="auto">
            <a:xfrm flipV="1">
              <a:off x="2590800" y="4350511"/>
              <a:ext cx="3352800" cy="907289"/>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09" name="Line 136"/>
            <p:cNvSpPr>
              <a:spLocks noChangeShapeType="1"/>
            </p:cNvSpPr>
            <p:nvPr/>
          </p:nvSpPr>
          <p:spPr bwMode="auto">
            <a:xfrm flipV="1">
              <a:off x="2667000" y="1295400"/>
              <a:ext cx="3200400" cy="39624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0" name="Line 137"/>
            <p:cNvSpPr>
              <a:spLocks noChangeShapeType="1"/>
            </p:cNvSpPr>
            <p:nvPr/>
          </p:nvSpPr>
          <p:spPr bwMode="auto">
            <a:xfrm flipV="1">
              <a:off x="2590800" y="2590800"/>
              <a:ext cx="3657600" cy="26670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1" name="Line 138"/>
            <p:cNvSpPr>
              <a:spLocks noChangeShapeType="1"/>
            </p:cNvSpPr>
            <p:nvPr/>
          </p:nvSpPr>
          <p:spPr bwMode="auto">
            <a:xfrm flipV="1">
              <a:off x="2590800" y="1981200"/>
              <a:ext cx="3124200" cy="32766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2" name="Line 139"/>
            <p:cNvSpPr>
              <a:spLocks noChangeShapeType="1"/>
            </p:cNvSpPr>
            <p:nvPr/>
          </p:nvSpPr>
          <p:spPr bwMode="auto">
            <a:xfrm flipV="1">
              <a:off x="2590800" y="4495800"/>
              <a:ext cx="3505200" cy="7620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3" name="Line 140"/>
            <p:cNvSpPr>
              <a:spLocks noChangeShapeType="1"/>
            </p:cNvSpPr>
            <p:nvPr/>
          </p:nvSpPr>
          <p:spPr bwMode="auto">
            <a:xfrm flipV="1">
              <a:off x="2590800" y="1447800"/>
              <a:ext cx="3352800" cy="38100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4" name="Line 141"/>
            <p:cNvSpPr>
              <a:spLocks noChangeShapeType="1"/>
            </p:cNvSpPr>
            <p:nvPr/>
          </p:nvSpPr>
          <p:spPr bwMode="auto">
            <a:xfrm>
              <a:off x="2590800" y="5257800"/>
              <a:ext cx="2438400" cy="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5" name="Line 142"/>
            <p:cNvSpPr>
              <a:spLocks noChangeShapeType="1"/>
            </p:cNvSpPr>
            <p:nvPr/>
          </p:nvSpPr>
          <p:spPr bwMode="auto">
            <a:xfrm flipV="1">
              <a:off x="2590800" y="4038600"/>
              <a:ext cx="3429000" cy="12192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6" name="Line 143"/>
            <p:cNvSpPr>
              <a:spLocks noChangeShapeType="1"/>
            </p:cNvSpPr>
            <p:nvPr/>
          </p:nvSpPr>
          <p:spPr bwMode="auto">
            <a:xfrm flipV="1">
              <a:off x="2590800" y="4229222"/>
              <a:ext cx="3276600" cy="1028578"/>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7" name="Line 144"/>
            <p:cNvSpPr>
              <a:spLocks noChangeShapeType="1"/>
            </p:cNvSpPr>
            <p:nvPr/>
          </p:nvSpPr>
          <p:spPr bwMode="auto">
            <a:xfrm flipV="1">
              <a:off x="2514600" y="3924300"/>
              <a:ext cx="3505200" cy="13335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8" name="Line 145"/>
            <p:cNvSpPr>
              <a:spLocks noChangeShapeType="1"/>
            </p:cNvSpPr>
            <p:nvPr/>
          </p:nvSpPr>
          <p:spPr bwMode="auto">
            <a:xfrm>
              <a:off x="2590800" y="5257800"/>
              <a:ext cx="2971800" cy="762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19" name="Line 146"/>
            <p:cNvSpPr>
              <a:spLocks noChangeShapeType="1"/>
            </p:cNvSpPr>
            <p:nvPr/>
          </p:nvSpPr>
          <p:spPr bwMode="auto">
            <a:xfrm flipV="1">
              <a:off x="2590800" y="2133600"/>
              <a:ext cx="3124200" cy="31242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0" name="Line 147"/>
            <p:cNvSpPr>
              <a:spLocks noChangeShapeType="1"/>
            </p:cNvSpPr>
            <p:nvPr/>
          </p:nvSpPr>
          <p:spPr bwMode="auto">
            <a:xfrm flipV="1">
              <a:off x="2438400" y="5150672"/>
              <a:ext cx="5105400" cy="107128"/>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1" name="Line 148"/>
            <p:cNvSpPr>
              <a:spLocks noChangeShapeType="1"/>
            </p:cNvSpPr>
            <p:nvPr/>
          </p:nvSpPr>
          <p:spPr bwMode="auto">
            <a:xfrm flipV="1">
              <a:off x="2514600" y="4876800"/>
              <a:ext cx="3200400" cy="3810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2" name="Line 149"/>
            <p:cNvSpPr>
              <a:spLocks noChangeShapeType="1"/>
            </p:cNvSpPr>
            <p:nvPr/>
          </p:nvSpPr>
          <p:spPr bwMode="auto">
            <a:xfrm>
              <a:off x="2514600" y="5257800"/>
              <a:ext cx="2971800" cy="2286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3" name="Line 150"/>
            <p:cNvSpPr>
              <a:spLocks noChangeShapeType="1"/>
            </p:cNvSpPr>
            <p:nvPr/>
          </p:nvSpPr>
          <p:spPr bwMode="auto">
            <a:xfrm flipV="1">
              <a:off x="2514600" y="2971800"/>
              <a:ext cx="2667000" cy="22860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4" name="Line 151"/>
            <p:cNvSpPr>
              <a:spLocks noChangeShapeType="1"/>
            </p:cNvSpPr>
            <p:nvPr/>
          </p:nvSpPr>
          <p:spPr bwMode="auto">
            <a:xfrm flipV="1">
              <a:off x="2514600" y="2819400"/>
              <a:ext cx="3352800" cy="24384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5" name="Line 152"/>
            <p:cNvSpPr>
              <a:spLocks noChangeShapeType="1"/>
            </p:cNvSpPr>
            <p:nvPr/>
          </p:nvSpPr>
          <p:spPr bwMode="auto">
            <a:xfrm flipV="1">
              <a:off x="2438400" y="3276600"/>
              <a:ext cx="4191000" cy="19812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6" name="Line 153"/>
            <p:cNvSpPr>
              <a:spLocks noChangeShapeType="1"/>
            </p:cNvSpPr>
            <p:nvPr/>
          </p:nvSpPr>
          <p:spPr bwMode="auto">
            <a:xfrm flipV="1">
              <a:off x="2362200" y="2743200"/>
              <a:ext cx="4114800" cy="25146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7" name="Line 154"/>
            <p:cNvSpPr>
              <a:spLocks noChangeShapeType="1"/>
            </p:cNvSpPr>
            <p:nvPr/>
          </p:nvSpPr>
          <p:spPr bwMode="auto">
            <a:xfrm flipV="1">
              <a:off x="2362200" y="3581400"/>
              <a:ext cx="4038600" cy="16764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8" name="Line 155"/>
            <p:cNvSpPr>
              <a:spLocks noChangeShapeType="1"/>
            </p:cNvSpPr>
            <p:nvPr/>
          </p:nvSpPr>
          <p:spPr bwMode="auto">
            <a:xfrm flipV="1">
              <a:off x="2514600" y="1752600"/>
              <a:ext cx="2819400" cy="35052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29" name="Line 156"/>
            <p:cNvSpPr>
              <a:spLocks noChangeShapeType="1"/>
            </p:cNvSpPr>
            <p:nvPr/>
          </p:nvSpPr>
          <p:spPr bwMode="auto">
            <a:xfrm flipV="1">
              <a:off x="2362200" y="2971800"/>
              <a:ext cx="3886200" cy="228600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0" name="Group 119"/>
          <p:cNvGrpSpPr>
            <a:grpSpLocks/>
          </p:cNvGrpSpPr>
          <p:nvPr/>
        </p:nvGrpSpPr>
        <p:grpSpPr bwMode="auto">
          <a:xfrm>
            <a:off x="1143000" y="1371600"/>
            <a:ext cx="5334000" cy="4191000"/>
            <a:chOff x="1143000" y="1371600"/>
            <a:chExt cx="5334000" cy="4191000"/>
          </a:xfrm>
        </p:grpSpPr>
        <p:sp>
          <p:nvSpPr>
            <p:cNvPr id="18492" name="Line 215"/>
            <p:cNvSpPr>
              <a:spLocks noChangeShapeType="1"/>
            </p:cNvSpPr>
            <p:nvPr/>
          </p:nvSpPr>
          <p:spPr bwMode="auto">
            <a:xfrm flipV="1">
              <a:off x="2743200" y="1371600"/>
              <a:ext cx="3124200" cy="3505200"/>
            </a:xfrm>
            <a:prstGeom prst="line">
              <a:avLst/>
            </a:prstGeom>
            <a:noFill/>
            <a:ln w="9525">
              <a:solidFill>
                <a:srgbClr val="8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93" name="Line 216"/>
            <p:cNvSpPr>
              <a:spLocks noChangeShapeType="1"/>
            </p:cNvSpPr>
            <p:nvPr/>
          </p:nvSpPr>
          <p:spPr bwMode="auto">
            <a:xfrm flipV="1">
              <a:off x="2743200" y="2057400"/>
              <a:ext cx="2971800" cy="2819400"/>
            </a:xfrm>
            <a:prstGeom prst="line">
              <a:avLst/>
            </a:prstGeom>
            <a:noFill/>
            <a:ln w="9525">
              <a:solidFill>
                <a:srgbClr val="8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94" name="Line 217"/>
            <p:cNvSpPr>
              <a:spLocks noChangeShapeType="1"/>
            </p:cNvSpPr>
            <p:nvPr/>
          </p:nvSpPr>
          <p:spPr bwMode="auto">
            <a:xfrm flipH="1" flipV="1">
              <a:off x="1143000" y="3048000"/>
              <a:ext cx="1447800" cy="1828800"/>
            </a:xfrm>
            <a:prstGeom prst="line">
              <a:avLst/>
            </a:prstGeom>
            <a:noFill/>
            <a:ln w="9525">
              <a:solidFill>
                <a:srgbClr val="8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95" name="Line 218"/>
            <p:cNvSpPr>
              <a:spLocks noChangeShapeType="1"/>
            </p:cNvSpPr>
            <p:nvPr/>
          </p:nvSpPr>
          <p:spPr bwMode="auto">
            <a:xfrm flipV="1">
              <a:off x="2743200" y="2438400"/>
              <a:ext cx="3733800" cy="2438400"/>
            </a:xfrm>
            <a:prstGeom prst="line">
              <a:avLst/>
            </a:prstGeom>
            <a:noFill/>
            <a:ln w="9525">
              <a:solidFill>
                <a:srgbClr val="8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96" name="Line 219"/>
            <p:cNvSpPr>
              <a:spLocks noChangeShapeType="1"/>
            </p:cNvSpPr>
            <p:nvPr/>
          </p:nvSpPr>
          <p:spPr bwMode="auto">
            <a:xfrm flipH="1" flipV="1">
              <a:off x="2438400" y="3048000"/>
              <a:ext cx="304800" cy="1828800"/>
            </a:xfrm>
            <a:prstGeom prst="line">
              <a:avLst/>
            </a:prstGeom>
            <a:noFill/>
            <a:ln w="9525">
              <a:solidFill>
                <a:srgbClr val="8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97" name="Line 220"/>
            <p:cNvSpPr>
              <a:spLocks noChangeShapeType="1"/>
            </p:cNvSpPr>
            <p:nvPr/>
          </p:nvSpPr>
          <p:spPr bwMode="auto">
            <a:xfrm flipV="1">
              <a:off x="2590800" y="2819400"/>
              <a:ext cx="3276600" cy="2057400"/>
            </a:xfrm>
            <a:prstGeom prst="line">
              <a:avLst/>
            </a:prstGeom>
            <a:noFill/>
            <a:ln w="9525">
              <a:solidFill>
                <a:srgbClr val="8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98" name="Line 221"/>
            <p:cNvSpPr>
              <a:spLocks noChangeShapeType="1"/>
            </p:cNvSpPr>
            <p:nvPr/>
          </p:nvSpPr>
          <p:spPr bwMode="auto">
            <a:xfrm>
              <a:off x="2438400" y="4876800"/>
              <a:ext cx="2895600" cy="685800"/>
            </a:xfrm>
            <a:prstGeom prst="line">
              <a:avLst/>
            </a:prstGeom>
            <a:noFill/>
            <a:ln w="9525">
              <a:solidFill>
                <a:srgbClr val="8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99" name="Line 223"/>
            <p:cNvSpPr>
              <a:spLocks noChangeShapeType="1"/>
            </p:cNvSpPr>
            <p:nvPr/>
          </p:nvSpPr>
          <p:spPr bwMode="auto">
            <a:xfrm flipV="1">
              <a:off x="2438400" y="2590800"/>
              <a:ext cx="3733800" cy="2286000"/>
            </a:xfrm>
            <a:prstGeom prst="line">
              <a:avLst/>
            </a:prstGeom>
            <a:noFill/>
            <a:ln w="9525">
              <a:solidFill>
                <a:srgbClr val="8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9" name="Group 128"/>
          <p:cNvGrpSpPr>
            <a:grpSpLocks/>
          </p:cNvGrpSpPr>
          <p:nvPr/>
        </p:nvGrpSpPr>
        <p:grpSpPr bwMode="auto">
          <a:xfrm>
            <a:off x="1066800" y="1371600"/>
            <a:ext cx="5562600" cy="4114800"/>
            <a:chOff x="1066800" y="1371600"/>
            <a:chExt cx="5562600" cy="4114800"/>
          </a:xfrm>
        </p:grpSpPr>
        <p:sp>
          <p:nvSpPr>
            <p:cNvPr id="18474" name="Line 167"/>
            <p:cNvSpPr>
              <a:spLocks noChangeShapeType="1"/>
            </p:cNvSpPr>
            <p:nvPr/>
          </p:nvSpPr>
          <p:spPr bwMode="auto">
            <a:xfrm flipV="1">
              <a:off x="2438400" y="3314700"/>
              <a:ext cx="4191000" cy="13335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75" name="Line 168"/>
            <p:cNvSpPr>
              <a:spLocks noChangeShapeType="1"/>
            </p:cNvSpPr>
            <p:nvPr/>
          </p:nvSpPr>
          <p:spPr bwMode="auto">
            <a:xfrm>
              <a:off x="2438400" y="4648200"/>
              <a:ext cx="2667000" cy="5715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76" name="Line 169"/>
            <p:cNvSpPr>
              <a:spLocks noChangeShapeType="1"/>
            </p:cNvSpPr>
            <p:nvPr/>
          </p:nvSpPr>
          <p:spPr bwMode="auto">
            <a:xfrm flipV="1">
              <a:off x="2438400" y="3581400"/>
              <a:ext cx="3962400" cy="10668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77" name="Line 170"/>
            <p:cNvSpPr>
              <a:spLocks noChangeShapeType="1"/>
            </p:cNvSpPr>
            <p:nvPr/>
          </p:nvSpPr>
          <p:spPr bwMode="auto">
            <a:xfrm flipV="1">
              <a:off x="2438400" y="1905000"/>
              <a:ext cx="3886200" cy="27432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78" name="Line 172"/>
            <p:cNvSpPr>
              <a:spLocks noChangeShapeType="1"/>
            </p:cNvSpPr>
            <p:nvPr/>
          </p:nvSpPr>
          <p:spPr bwMode="auto">
            <a:xfrm flipV="1">
              <a:off x="2438400" y="1371600"/>
              <a:ext cx="3429000" cy="32766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79" name="Line 173"/>
            <p:cNvSpPr>
              <a:spLocks noChangeShapeType="1"/>
            </p:cNvSpPr>
            <p:nvPr/>
          </p:nvSpPr>
          <p:spPr bwMode="auto">
            <a:xfrm flipV="1">
              <a:off x="2362200" y="2590800"/>
              <a:ext cx="3886200" cy="20574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0" name="Line 174"/>
            <p:cNvSpPr>
              <a:spLocks noChangeShapeType="1"/>
            </p:cNvSpPr>
            <p:nvPr/>
          </p:nvSpPr>
          <p:spPr bwMode="auto">
            <a:xfrm flipV="1">
              <a:off x="2438400" y="1981200"/>
              <a:ext cx="3276600" cy="26670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1" name="Line 175"/>
            <p:cNvSpPr>
              <a:spLocks noChangeShapeType="1"/>
            </p:cNvSpPr>
            <p:nvPr/>
          </p:nvSpPr>
          <p:spPr bwMode="auto">
            <a:xfrm flipV="1">
              <a:off x="2438400" y="1447800"/>
              <a:ext cx="3505200" cy="32004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2" name="Line 176"/>
            <p:cNvSpPr>
              <a:spLocks noChangeShapeType="1"/>
            </p:cNvSpPr>
            <p:nvPr/>
          </p:nvSpPr>
          <p:spPr bwMode="auto">
            <a:xfrm flipV="1">
              <a:off x="2362200" y="3009900"/>
              <a:ext cx="2819400" cy="16383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3" name="Line 177"/>
            <p:cNvSpPr>
              <a:spLocks noChangeShapeType="1"/>
            </p:cNvSpPr>
            <p:nvPr/>
          </p:nvSpPr>
          <p:spPr bwMode="auto">
            <a:xfrm flipV="1">
              <a:off x="2362200" y="4495800"/>
              <a:ext cx="3733800" cy="1524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4" name="Line 178"/>
            <p:cNvSpPr>
              <a:spLocks noChangeShapeType="1"/>
            </p:cNvSpPr>
            <p:nvPr/>
          </p:nvSpPr>
          <p:spPr bwMode="auto">
            <a:xfrm flipV="1">
              <a:off x="2362200" y="3443223"/>
              <a:ext cx="4114800" cy="1204977"/>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5" name="Line 179"/>
            <p:cNvSpPr>
              <a:spLocks noChangeShapeType="1"/>
            </p:cNvSpPr>
            <p:nvPr/>
          </p:nvSpPr>
          <p:spPr bwMode="auto">
            <a:xfrm>
              <a:off x="2362200" y="4648200"/>
              <a:ext cx="3200400" cy="7239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6" name="Line 180"/>
            <p:cNvSpPr>
              <a:spLocks noChangeShapeType="1"/>
            </p:cNvSpPr>
            <p:nvPr/>
          </p:nvSpPr>
          <p:spPr bwMode="auto">
            <a:xfrm flipH="1" flipV="1">
              <a:off x="1066800" y="3048000"/>
              <a:ext cx="1295400" cy="16002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7" name="Line 181"/>
            <p:cNvSpPr>
              <a:spLocks noChangeShapeType="1"/>
            </p:cNvSpPr>
            <p:nvPr/>
          </p:nvSpPr>
          <p:spPr bwMode="auto">
            <a:xfrm flipV="1">
              <a:off x="2362200" y="2819400"/>
              <a:ext cx="3505200" cy="18288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8" name="Line 182"/>
            <p:cNvSpPr>
              <a:spLocks noChangeShapeType="1"/>
            </p:cNvSpPr>
            <p:nvPr/>
          </p:nvSpPr>
          <p:spPr bwMode="auto">
            <a:xfrm flipV="1">
              <a:off x="2362200" y="3009900"/>
              <a:ext cx="3886200" cy="16383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89" name="Line 184"/>
            <p:cNvSpPr>
              <a:spLocks noChangeShapeType="1"/>
            </p:cNvSpPr>
            <p:nvPr/>
          </p:nvSpPr>
          <p:spPr bwMode="auto">
            <a:xfrm flipV="1">
              <a:off x="2362200" y="4038600"/>
              <a:ext cx="3581400" cy="6096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90" name="Line 185"/>
            <p:cNvSpPr>
              <a:spLocks noChangeShapeType="1"/>
            </p:cNvSpPr>
            <p:nvPr/>
          </p:nvSpPr>
          <p:spPr bwMode="auto">
            <a:xfrm flipV="1">
              <a:off x="2362200" y="2438400"/>
              <a:ext cx="4038600" cy="22098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91" name="Line 186"/>
            <p:cNvSpPr>
              <a:spLocks noChangeShapeType="1"/>
            </p:cNvSpPr>
            <p:nvPr/>
          </p:nvSpPr>
          <p:spPr bwMode="auto">
            <a:xfrm>
              <a:off x="2362200" y="4648200"/>
              <a:ext cx="3124200" cy="838200"/>
            </a:xfrm>
            <a:prstGeom prst="line">
              <a:avLst/>
            </a:prstGeom>
            <a:noFill/>
            <a:ln w="9525">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48" name="Group 147"/>
          <p:cNvGrpSpPr>
            <a:grpSpLocks/>
          </p:cNvGrpSpPr>
          <p:nvPr/>
        </p:nvGrpSpPr>
        <p:grpSpPr bwMode="auto">
          <a:xfrm>
            <a:off x="1295400" y="1371600"/>
            <a:ext cx="5334000" cy="4114800"/>
            <a:chOff x="1295400" y="1371600"/>
            <a:chExt cx="5334000" cy="4114800"/>
          </a:xfrm>
        </p:grpSpPr>
        <p:sp>
          <p:nvSpPr>
            <p:cNvPr id="18458" name="Line 188"/>
            <p:cNvSpPr>
              <a:spLocks noChangeShapeType="1"/>
            </p:cNvSpPr>
            <p:nvPr/>
          </p:nvSpPr>
          <p:spPr bwMode="auto">
            <a:xfrm flipV="1">
              <a:off x="2667000" y="3200400"/>
              <a:ext cx="3429000" cy="1295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59" name="Line 189"/>
            <p:cNvSpPr>
              <a:spLocks noChangeShapeType="1"/>
            </p:cNvSpPr>
            <p:nvPr/>
          </p:nvSpPr>
          <p:spPr bwMode="auto">
            <a:xfrm>
              <a:off x="2743200" y="4419600"/>
              <a:ext cx="21336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0" name="Line 190"/>
            <p:cNvSpPr>
              <a:spLocks noChangeShapeType="1"/>
            </p:cNvSpPr>
            <p:nvPr/>
          </p:nvSpPr>
          <p:spPr bwMode="auto">
            <a:xfrm flipV="1">
              <a:off x="2835264" y="3581400"/>
              <a:ext cx="3641736"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1" name="Line 191"/>
            <p:cNvSpPr>
              <a:spLocks noChangeShapeType="1"/>
            </p:cNvSpPr>
            <p:nvPr/>
          </p:nvSpPr>
          <p:spPr bwMode="auto">
            <a:xfrm flipV="1">
              <a:off x="2835264" y="3276600"/>
              <a:ext cx="3794136" cy="1219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2" name="Line 192"/>
            <p:cNvSpPr>
              <a:spLocks noChangeShapeType="1"/>
            </p:cNvSpPr>
            <p:nvPr/>
          </p:nvSpPr>
          <p:spPr bwMode="auto">
            <a:xfrm>
              <a:off x="2743200" y="4495800"/>
              <a:ext cx="3352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3" name="Line 193"/>
            <p:cNvSpPr>
              <a:spLocks noChangeShapeType="1"/>
            </p:cNvSpPr>
            <p:nvPr/>
          </p:nvSpPr>
          <p:spPr bwMode="auto">
            <a:xfrm flipV="1">
              <a:off x="2667000" y="1371600"/>
              <a:ext cx="3200400" cy="3124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4" name="Line 194"/>
            <p:cNvSpPr>
              <a:spLocks noChangeShapeType="1"/>
            </p:cNvSpPr>
            <p:nvPr/>
          </p:nvSpPr>
          <p:spPr bwMode="auto">
            <a:xfrm flipV="1">
              <a:off x="2667000" y="2590800"/>
              <a:ext cx="3581400" cy="1905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5" name="Line 195"/>
            <p:cNvSpPr>
              <a:spLocks noChangeShapeType="1"/>
            </p:cNvSpPr>
            <p:nvPr/>
          </p:nvSpPr>
          <p:spPr bwMode="auto">
            <a:xfrm flipV="1">
              <a:off x="2667000" y="1905000"/>
              <a:ext cx="3048000" cy="2590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6" name="Line 196"/>
            <p:cNvSpPr>
              <a:spLocks noChangeShapeType="1"/>
            </p:cNvSpPr>
            <p:nvPr/>
          </p:nvSpPr>
          <p:spPr bwMode="auto">
            <a:xfrm flipV="1">
              <a:off x="2667000" y="1447800"/>
              <a:ext cx="3276600" cy="3048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7" name="Line 197"/>
            <p:cNvSpPr>
              <a:spLocks noChangeShapeType="1"/>
            </p:cNvSpPr>
            <p:nvPr/>
          </p:nvSpPr>
          <p:spPr bwMode="auto">
            <a:xfrm>
              <a:off x="2743200" y="4495800"/>
              <a:ext cx="28194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8" name="Line 198"/>
            <p:cNvSpPr>
              <a:spLocks noChangeShapeType="1"/>
            </p:cNvSpPr>
            <p:nvPr/>
          </p:nvSpPr>
          <p:spPr bwMode="auto">
            <a:xfrm>
              <a:off x="2743200" y="4495800"/>
              <a:ext cx="274320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69" name="Line 199"/>
            <p:cNvSpPr>
              <a:spLocks noChangeShapeType="1"/>
            </p:cNvSpPr>
            <p:nvPr/>
          </p:nvSpPr>
          <p:spPr bwMode="auto">
            <a:xfrm flipV="1">
              <a:off x="2514600" y="2971800"/>
              <a:ext cx="2667000" cy="1524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70" name="Line 200"/>
            <p:cNvSpPr>
              <a:spLocks noChangeShapeType="1"/>
            </p:cNvSpPr>
            <p:nvPr/>
          </p:nvSpPr>
          <p:spPr bwMode="auto">
            <a:xfrm flipV="1">
              <a:off x="2590800" y="2971800"/>
              <a:ext cx="3657600" cy="1524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71" name="Line 192"/>
            <p:cNvSpPr>
              <a:spLocks noChangeShapeType="1"/>
            </p:cNvSpPr>
            <p:nvPr/>
          </p:nvSpPr>
          <p:spPr bwMode="auto">
            <a:xfrm flipH="1" flipV="1">
              <a:off x="1295400" y="3048000"/>
              <a:ext cx="1447800" cy="1371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72" name="Line 192"/>
            <p:cNvSpPr>
              <a:spLocks noChangeShapeType="1"/>
            </p:cNvSpPr>
            <p:nvPr/>
          </p:nvSpPr>
          <p:spPr bwMode="auto">
            <a:xfrm flipV="1">
              <a:off x="2743200" y="3443222"/>
              <a:ext cx="3733800" cy="97637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73" name="Line 192"/>
            <p:cNvSpPr>
              <a:spLocks noChangeShapeType="1"/>
            </p:cNvSpPr>
            <p:nvPr/>
          </p:nvSpPr>
          <p:spPr bwMode="auto">
            <a:xfrm flipV="1">
              <a:off x="2743200" y="2781300"/>
              <a:ext cx="3124200" cy="16383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65" name="Group 164"/>
          <p:cNvGrpSpPr>
            <a:grpSpLocks/>
          </p:cNvGrpSpPr>
          <p:nvPr/>
        </p:nvGrpSpPr>
        <p:grpSpPr bwMode="auto">
          <a:xfrm>
            <a:off x="2286000" y="1295400"/>
            <a:ext cx="4114800" cy="4267200"/>
            <a:chOff x="2286000" y="1295400"/>
            <a:chExt cx="4114800" cy="4267200"/>
          </a:xfrm>
        </p:grpSpPr>
        <p:sp>
          <p:nvSpPr>
            <p:cNvPr id="18448" name="Line 202"/>
            <p:cNvSpPr>
              <a:spLocks noChangeShapeType="1"/>
            </p:cNvSpPr>
            <p:nvPr/>
          </p:nvSpPr>
          <p:spPr bwMode="auto">
            <a:xfrm flipV="1">
              <a:off x="2514600" y="2971800"/>
              <a:ext cx="3733800" cy="11049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49" name="Line 203"/>
            <p:cNvSpPr>
              <a:spLocks noChangeShapeType="1"/>
            </p:cNvSpPr>
            <p:nvPr/>
          </p:nvSpPr>
          <p:spPr bwMode="auto">
            <a:xfrm>
              <a:off x="2286000" y="4076700"/>
              <a:ext cx="2590800" cy="12573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50" name="Line 204"/>
            <p:cNvSpPr>
              <a:spLocks noChangeShapeType="1"/>
            </p:cNvSpPr>
            <p:nvPr/>
          </p:nvSpPr>
          <p:spPr bwMode="auto">
            <a:xfrm flipV="1">
              <a:off x="2514600" y="2438400"/>
              <a:ext cx="3886200" cy="16383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51" name="Line 205"/>
            <p:cNvSpPr>
              <a:spLocks noChangeShapeType="1"/>
            </p:cNvSpPr>
            <p:nvPr/>
          </p:nvSpPr>
          <p:spPr bwMode="auto">
            <a:xfrm flipV="1">
              <a:off x="2514600" y="1295400"/>
              <a:ext cx="3352800" cy="27813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52" name="Line 206"/>
            <p:cNvSpPr>
              <a:spLocks noChangeShapeType="1"/>
            </p:cNvSpPr>
            <p:nvPr/>
          </p:nvSpPr>
          <p:spPr bwMode="auto">
            <a:xfrm>
              <a:off x="2514600" y="4076700"/>
              <a:ext cx="2819400" cy="14859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53" name="Line 207"/>
            <p:cNvSpPr>
              <a:spLocks noChangeShapeType="1"/>
            </p:cNvSpPr>
            <p:nvPr/>
          </p:nvSpPr>
          <p:spPr bwMode="auto">
            <a:xfrm>
              <a:off x="2362200" y="4076700"/>
              <a:ext cx="3200400" cy="12573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54" name="Line 208"/>
            <p:cNvSpPr>
              <a:spLocks noChangeShapeType="1"/>
            </p:cNvSpPr>
            <p:nvPr/>
          </p:nvSpPr>
          <p:spPr bwMode="auto">
            <a:xfrm flipV="1">
              <a:off x="2514600" y="2819400"/>
              <a:ext cx="3352800" cy="12573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55" name="Line 209"/>
            <p:cNvSpPr>
              <a:spLocks noChangeShapeType="1"/>
            </p:cNvSpPr>
            <p:nvPr/>
          </p:nvSpPr>
          <p:spPr bwMode="auto">
            <a:xfrm>
              <a:off x="2286000" y="4076700"/>
              <a:ext cx="3124200" cy="14097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56" name="Line 210"/>
            <p:cNvSpPr>
              <a:spLocks noChangeShapeType="1"/>
            </p:cNvSpPr>
            <p:nvPr/>
          </p:nvSpPr>
          <p:spPr bwMode="auto">
            <a:xfrm flipV="1">
              <a:off x="2590800" y="2057400"/>
              <a:ext cx="3124200" cy="20193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57" name="Line 211"/>
            <p:cNvSpPr>
              <a:spLocks noChangeShapeType="1"/>
            </p:cNvSpPr>
            <p:nvPr/>
          </p:nvSpPr>
          <p:spPr bwMode="auto">
            <a:xfrm flipV="1">
              <a:off x="2590800" y="2286000"/>
              <a:ext cx="3200400" cy="1790700"/>
            </a:xfrm>
            <a:prstGeom prst="line">
              <a:avLst/>
            </a:prstGeom>
            <a:noFill/>
            <a:ln w="9525">
              <a:solidFill>
                <a:srgbClr val="8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8447" name="Text Box 24"/>
          <p:cNvSpPr txBox="1">
            <a:spLocks noChangeArrowheads="1"/>
          </p:cNvSpPr>
          <p:nvPr/>
        </p:nvSpPr>
        <p:spPr bwMode="auto">
          <a:xfrm>
            <a:off x="8001000" y="246063"/>
            <a:ext cx="1112838"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Papyrus" pitchFamily="66" charset="0"/>
                <a:ea typeface="+mn-ea"/>
                <a:cs typeface="+mn-cs"/>
              </a:rPr>
              <a:t>Billing</a:t>
            </a:r>
          </a:p>
        </p:txBody>
      </p:sp>
      <p:pic>
        <p:nvPicPr>
          <p:cNvPr id="164" name="Picture 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39854" y="12328"/>
            <a:ext cx="5525363" cy="37595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59179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92"/>
                                        </p:tgtEl>
                                        <p:attrNameLst>
                                          <p:attrName>style.visibility</p:attrName>
                                        </p:attrNameLst>
                                      </p:cBhvr>
                                      <p:to>
                                        <p:strVal val="visible"/>
                                      </p:to>
                                    </p:set>
                                    <p:animEffect transition="in" filter="wipe(right)">
                                      <p:cBhvr>
                                        <p:cTn id="7" dur="500"/>
                                        <p:tgtEl>
                                          <p:spTgt spid="192"/>
                                        </p:tgtEl>
                                      </p:cBhvr>
                                    </p:animEffect>
                                  </p:childTnLst>
                                </p:cTn>
                              </p:par>
                              <p:par>
                                <p:cTn id="8" presetID="22" presetClass="entr" presetSubtype="8" fill="hold" nodeType="withEffect">
                                  <p:stCondLst>
                                    <p:cond delay="0"/>
                                  </p:stCondLst>
                                  <p:childTnLst>
                                    <p:set>
                                      <p:cBhvr>
                                        <p:cTn id="9" dur="1" fill="hold">
                                          <p:stCondLst>
                                            <p:cond delay="0"/>
                                          </p:stCondLst>
                                        </p:cTn>
                                        <p:tgtEl>
                                          <p:spTgt spid="6336"/>
                                        </p:tgtEl>
                                        <p:attrNameLst>
                                          <p:attrName>style.visibility</p:attrName>
                                        </p:attrNameLst>
                                      </p:cBhvr>
                                      <p:to>
                                        <p:strVal val="visible"/>
                                      </p:to>
                                    </p:set>
                                    <p:animEffect transition="in" filter="wipe(left)">
                                      <p:cBhvr>
                                        <p:cTn id="10" dur="500"/>
                                        <p:tgtEl>
                                          <p:spTgt spid="6336"/>
                                        </p:tgtEl>
                                      </p:cBhvr>
                                    </p:animEffect>
                                  </p:childTnLst>
                                </p:cTn>
                              </p:par>
                              <p:par>
                                <p:cTn id="11" presetID="22" presetClass="entr" presetSubtype="1" fill="hold" nodeType="withEffect">
                                  <p:stCondLst>
                                    <p:cond delay="0"/>
                                  </p:stCondLst>
                                  <p:childTnLst>
                                    <p:set>
                                      <p:cBhvr>
                                        <p:cTn id="12" dur="1" fill="hold">
                                          <p:stCondLst>
                                            <p:cond delay="0"/>
                                          </p:stCondLst>
                                        </p:cTn>
                                        <p:tgtEl>
                                          <p:spTgt spid="164"/>
                                        </p:tgtEl>
                                        <p:attrNameLst>
                                          <p:attrName>style.visibility</p:attrName>
                                        </p:attrNameLst>
                                      </p:cBhvr>
                                      <p:to>
                                        <p:strVal val="visible"/>
                                      </p:to>
                                    </p:set>
                                    <p:animEffect transition="in" filter="wipe(up)">
                                      <p:cBhvr>
                                        <p:cTn id="13" dur="500"/>
                                        <p:tgtEl>
                                          <p:spTgt spid="16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xit" presetSubtype="4" fill="hold" nodeType="clickEffect">
                                  <p:stCondLst>
                                    <p:cond delay="0"/>
                                  </p:stCondLst>
                                  <p:childTnLst>
                                    <p:animEffect transition="out" filter="wipe(down)">
                                      <p:cBhvr>
                                        <p:cTn id="17" dur="500"/>
                                        <p:tgtEl>
                                          <p:spTgt spid="164"/>
                                        </p:tgtEl>
                                      </p:cBhvr>
                                    </p:animEffect>
                                    <p:set>
                                      <p:cBhvr>
                                        <p:cTn id="18" dur="1" fill="hold">
                                          <p:stCondLst>
                                            <p:cond delay="499"/>
                                          </p:stCondLst>
                                        </p:cTn>
                                        <p:tgtEl>
                                          <p:spTgt spid="164"/>
                                        </p:tgtEl>
                                        <p:attrNameLst>
                                          <p:attrName>style.visibility</p:attrName>
                                        </p:attrNameLst>
                                      </p:cBhvr>
                                      <p:to>
                                        <p:strVal val="hidden"/>
                                      </p:to>
                                    </p:set>
                                  </p:childTnLst>
                                </p:cTn>
                              </p:par>
                            </p:childTnLst>
                          </p:cTn>
                        </p:par>
                        <p:par>
                          <p:cTn id="19" fill="hold">
                            <p:stCondLst>
                              <p:cond delay="500"/>
                            </p:stCondLst>
                            <p:childTnLst>
                              <p:par>
                                <p:cTn id="20" presetID="5" presetClass="entr" presetSubtype="10" fill="hold"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checkerboard(across)">
                                      <p:cBhvr>
                                        <p:cTn id="22"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par>
                          <p:cTn id="23" fill="hold">
                            <p:stCondLst>
                              <p:cond delay="1000"/>
                            </p:stCondLst>
                            <p:childTnLst>
                              <p:par>
                                <p:cTn id="24" presetID="5" presetClass="entr" presetSubtype="10"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checkerboard(across)">
                                      <p:cBhvr>
                                        <p:cTn id="26" dur="5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par>
                          <p:cTn id="27" fill="hold">
                            <p:stCondLst>
                              <p:cond delay="1500"/>
                            </p:stCondLst>
                            <p:childTnLst>
                              <p:par>
                                <p:cTn id="28" presetID="5" presetClass="entr" presetSubtype="10"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checkerboard(across)">
                                      <p:cBhvr>
                                        <p:cTn id="30" dur="500"/>
                                        <p:tgtEl>
                                          <p:spTgt spid="97"/>
                                        </p:tgtEl>
                                      </p:cBhvr>
                                    </p:animEffect>
                                  </p:childTnLst>
                                  <p:subTnLst>
                                    <p:set>
                                      <p:cBhvr override="childStyle">
                                        <p:cTn dur="1" fill="hold" display="0" masterRel="nextClick" afterEffect="1"/>
                                        <p:tgtEl>
                                          <p:spTgt spid="97"/>
                                        </p:tgtEl>
                                        <p:attrNameLst>
                                          <p:attrName>style.visibility</p:attrName>
                                        </p:attrNameLst>
                                      </p:cBhvr>
                                      <p:to>
                                        <p:strVal val="hidden"/>
                                      </p:to>
                                    </p:set>
                                  </p:subTnLst>
                                </p:cTn>
                              </p:par>
                            </p:childTnLst>
                          </p:cTn>
                        </p:par>
                        <p:par>
                          <p:cTn id="31" fill="hold">
                            <p:stCondLst>
                              <p:cond delay="2000"/>
                            </p:stCondLst>
                            <p:childTnLst>
                              <p:par>
                                <p:cTn id="32" presetID="5" presetClass="entr" presetSubtype="10" fill="hold" nodeType="afterEffect">
                                  <p:stCondLst>
                                    <p:cond delay="0"/>
                                  </p:stCondLst>
                                  <p:childTnLst>
                                    <p:set>
                                      <p:cBhvr>
                                        <p:cTn id="33" dur="1" fill="hold">
                                          <p:stCondLst>
                                            <p:cond delay="0"/>
                                          </p:stCondLst>
                                        </p:cTn>
                                        <p:tgtEl>
                                          <p:spTgt spid="114"/>
                                        </p:tgtEl>
                                        <p:attrNameLst>
                                          <p:attrName>style.visibility</p:attrName>
                                        </p:attrNameLst>
                                      </p:cBhvr>
                                      <p:to>
                                        <p:strVal val="visible"/>
                                      </p:to>
                                    </p:set>
                                    <p:animEffect transition="in" filter="checkerboard(across)">
                                      <p:cBhvr>
                                        <p:cTn id="34" dur="500"/>
                                        <p:tgtEl>
                                          <p:spTgt spid="114"/>
                                        </p:tgtEl>
                                      </p:cBhvr>
                                    </p:animEffect>
                                  </p:childTnLst>
                                  <p:subTnLst>
                                    <p:set>
                                      <p:cBhvr override="childStyle">
                                        <p:cTn dur="1" fill="hold" display="0" masterRel="nextClick" afterEffect="1"/>
                                        <p:tgtEl>
                                          <p:spTgt spid="114"/>
                                        </p:tgtEl>
                                        <p:attrNameLst>
                                          <p:attrName>style.visibility</p:attrName>
                                        </p:attrNameLst>
                                      </p:cBhvr>
                                      <p:to>
                                        <p:strVal val="hidden"/>
                                      </p:to>
                                    </p:set>
                                  </p:subTnLst>
                                </p:cTn>
                              </p:par>
                            </p:childTnLst>
                          </p:cTn>
                        </p:par>
                        <p:par>
                          <p:cTn id="35" fill="hold">
                            <p:stCondLst>
                              <p:cond delay="2500"/>
                            </p:stCondLst>
                            <p:childTnLst>
                              <p:par>
                                <p:cTn id="36" presetID="5" presetClass="entr" presetSubtype="10" fill="hold" nodeType="afterEffect">
                                  <p:stCondLst>
                                    <p:cond delay="0"/>
                                  </p:stCondLst>
                                  <p:childTnLst>
                                    <p:set>
                                      <p:cBhvr>
                                        <p:cTn id="37" dur="1" fill="hold">
                                          <p:stCondLst>
                                            <p:cond delay="0"/>
                                          </p:stCondLst>
                                        </p:cTn>
                                        <p:tgtEl>
                                          <p:spTgt spid="119"/>
                                        </p:tgtEl>
                                        <p:attrNameLst>
                                          <p:attrName>style.visibility</p:attrName>
                                        </p:attrNameLst>
                                      </p:cBhvr>
                                      <p:to>
                                        <p:strVal val="visible"/>
                                      </p:to>
                                    </p:set>
                                    <p:animEffect transition="in" filter="checkerboard(across)">
                                      <p:cBhvr>
                                        <p:cTn id="38" dur="500"/>
                                        <p:tgtEl>
                                          <p:spTgt spid="119"/>
                                        </p:tgtEl>
                                      </p:cBhvr>
                                    </p:animEffect>
                                  </p:childTnLst>
                                  <p:subTnLst>
                                    <p:set>
                                      <p:cBhvr override="childStyle">
                                        <p:cTn dur="1" fill="hold" display="0" masterRel="nextClick" afterEffect="1"/>
                                        <p:tgtEl>
                                          <p:spTgt spid="119"/>
                                        </p:tgtEl>
                                        <p:attrNameLst>
                                          <p:attrName>style.visibility</p:attrName>
                                        </p:attrNameLst>
                                      </p:cBhvr>
                                      <p:to>
                                        <p:strVal val="hidden"/>
                                      </p:to>
                                    </p:set>
                                  </p:subTnLst>
                                </p:cTn>
                              </p:par>
                            </p:childTnLst>
                          </p:cTn>
                        </p:par>
                        <p:par>
                          <p:cTn id="39" fill="hold">
                            <p:stCondLst>
                              <p:cond delay="3000"/>
                            </p:stCondLst>
                            <p:childTnLst>
                              <p:par>
                                <p:cTn id="40" presetID="5" presetClass="entr" presetSubtype="10" fill="hold" nodeType="afterEffect">
                                  <p:stCondLst>
                                    <p:cond delay="0"/>
                                  </p:stCondLst>
                                  <p:childTnLst>
                                    <p:set>
                                      <p:cBhvr>
                                        <p:cTn id="41" dur="1" fill="hold">
                                          <p:stCondLst>
                                            <p:cond delay="0"/>
                                          </p:stCondLst>
                                        </p:cTn>
                                        <p:tgtEl>
                                          <p:spTgt spid="176"/>
                                        </p:tgtEl>
                                        <p:attrNameLst>
                                          <p:attrName>style.visibility</p:attrName>
                                        </p:attrNameLst>
                                      </p:cBhvr>
                                      <p:to>
                                        <p:strVal val="visible"/>
                                      </p:to>
                                    </p:set>
                                    <p:animEffect transition="in" filter="checkerboard(across)">
                                      <p:cBhvr>
                                        <p:cTn id="42" dur="500"/>
                                        <p:tgtEl>
                                          <p:spTgt spid="176"/>
                                        </p:tgtEl>
                                      </p:cBhvr>
                                    </p:animEffect>
                                  </p:childTnLst>
                                  <p:subTnLst>
                                    <p:set>
                                      <p:cBhvr override="childStyle">
                                        <p:cTn dur="1" fill="hold" display="0" masterRel="nextClick" afterEffect="1"/>
                                        <p:tgtEl>
                                          <p:spTgt spid="176"/>
                                        </p:tgtEl>
                                        <p:attrNameLst>
                                          <p:attrName>style.visibility</p:attrName>
                                        </p:attrNameLst>
                                      </p:cBhvr>
                                      <p:to>
                                        <p:strVal val="hidden"/>
                                      </p:to>
                                    </p:set>
                                  </p:subTnLst>
                                </p:cTn>
                              </p:par>
                            </p:childTnLst>
                          </p:cTn>
                        </p:par>
                        <p:par>
                          <p:cTn id="43" fill="hold">
                            <p:stCondLst>
                              <p:cond delay="3500"/>
                            </p:stCondLst>
                            <p:childTnLst>
                              <p:par>
                                <p:cTn id="44" presetID="5" presetClass="entr" presetSubtype="10" fill="hold" nodeType="afterEffect">
                                  <p:stCondLst>
                                    <p:cond delay="0"/>
                                  </p:stCondLst>
                                  <p:childTnLst>
                                    <p:set>
                                      <p:cBhvr>
                                        <p:cTn id="45" dur="1" fill="hold">
                                          <p:stCondLst>
                                            <p:cond delay="0"/>
                                          </p:stCondLst>
                                        </p:cTn>
                                        <p:tgtEl>
                                          <p:spTgt spid="120"/>
                                        </p:tgtEl>
                                        <p:attrNameLst>
                                          <p:attrName>style.visibility</p:attrName>
                                        </p:attrNameLst>
                                      </p:cBhvr>
                                      <p:to>
                                        <p:strVal val="visible"/>
                                      </p:to>
                                    </p:set>
                                    <p:animEffect transition="in" filter="checkerboard(across)">
                                      <p:cBhvr>
                                        <p:cTn id="46" dur="500"/>
                                        <p:tgtEl>
                                          <p:spTgt spid="120"/>
                                        </p:tgtEl>
                                      </p:cBhvr>
                                    </p:animEffect>
                                  </p:childTnLst>
                                  <p:subTnLst>
                                    <p:set>
                                      <p:cBhvr override="childStyle">
                                        <p:cTn dur="1" fill="hold" display="0" masterRel="nextClick" afterEffect="1"/>
                                        <p:tgtEl>
                                          <p:spTgt spid="120"/>
                                        </p:tgtEl>
                                        <p:attrNameLst>
                                          <p:attrName>style.visibility</p:attrName>
                                        </p:attrNameLst>
                                      </p:cBhvr>
                                      <p:to>
                                        <p:strVal val="hidden"/>
                                      </p:to>
                                    </p:set>
                                  </p:subTnLst>
                                </p:cTn>
                              </p:par>
                            </p:childTnLst>
                          </p:cTn>
                        </p:par>
                        <p:par>
                          <p:cTn id="47" fill="hold">
                            <p:stCondLst>
                              <p:cond delay="4000"/>
                            </p:stCondLst>
                            <p:childTnLst>
                              <p:par>
                                <p:cTn id="48" presetID="5" presetClass="entr" presetSubtype="10" fill="hold" nodeType="afterEffect">
                                  <p:stCondLst>
                                    <p:cond delay="0"/>
                                  </p:stCondLst>
                                  <p:childTnLst>
                                    <p:set>
                                      <p:cBhvr>
                                        <p:cTn id="49" dur="1" fill="hold">
                                          <p:stCondLst>
                                            <p:cond delay="0"/>
                                          </p:stCondLst>
                                        </p:cTn>
                                        <p:tgtEl>
                                          <p:spTgt spid="129"/>
                                        </p:tgtEl>
                                        <p:attrNameLst>
                                          <p:attrName>style.visibility</p:attrName>
                                        </p:attrNameLst>
                                      </p:cBhvr>
                                      <p:to>
                                        <p:strVal val="visible"/>
                                      </p:to>
                                    </p:set>
                                    <p:animEffect transition="in" filter="checkerboard(across)">
                                      <p:cBhvr>
                                        <p:cTn id="50" dur="500"/>
                                        <p:tgtEl>
                                          <p:spTgt spid="129"/>
                                        </p:tgtEl>
                                      </p:cBhvr>
                                    </p:animEffect>
                                  </p:childTnLst>
                                  <p:subTnLst>
                                    <p:set>
                                      <p:cBhvr override="childStyle">
                                        <p:cTn dur="1" fill="hold" display="0" masterRel="nextClick" afterEffect="1"/>
                                        <p:tgtEl>
                                          <p:spTgt spid="129"/>
                                        </p:tgtEl>
                                        <p:attrNameLst>
                                          <p:attrName>style.visibility</p:attrName>
                                        </p:attrNameLst>
                                      </p:cBhvr>
                                      <p:to>
                                        <p:strVal val="hidden"/>
                                      </p:to>
                                    </p:set>
                                  </p:subTnLst>
                                </p:cTn>
                              </p:par>
                            </p:childTnLst>
                          </p:cTn>
                        </p:par>
                        <p:par>
                          <p:cTn id="51" fill="hold">
                            <p:stCondLst>
                              <p:cond delay="4500"/>
                            </p:stCondLst>
                            <p:childTnLst>
                              <p:par>
                                <p:cTn id="52" presetID="5" presetClass="entr" presetSubtype="10" fill="hold" nodeType="afterEffect">
                                  <p:stCondLst>
                                    <p:cond delay="0"/>
                                  </p:stCondLst>
                                  <p:childTnLst>
                                    <p:set>
                                      <p:cBhvr>
                                        <p:cTn id="53" dur="1" fill="hold">
                                          <p:stCondLst>
                                            <p:cond delay="0"/>
                                          </p:stCondLst>
                                        </p:cTn>
                                        <p:tgtEl>
                                          <p:spTgt spid="148"/>
                                        </p:tgtEl>
                                        <p:attrNameLst>
                                          <p:attrName>style.visibility</p:attrName>
                                        </p:attrNameLst>
                                      </p:cBhvr>
                                      <p:to>
                                        <p:strVal val="visible"/>
                                      </p:to>
                                    </p:set>
                                    <p:animEffect transition="in" filter="checkerboard(across)">
                                      <p:cBhvr>
                                        <p:cTn id="54" dur="500"/>
                                        <p:tgtEl>
                                          <p:spTgt spid="148"/>
                                        </p:tgtEl>
                                      </p:cBhvr>
                                    </p:animEffect>
                                  </p:childTnLst>
                                  <p:subTnLst>
                                    <p:set>
                                      <p:cBhvr override="childStyle">
                                        <p:cTn dur="1" fill="hold" display="0" masterRel="nextClick" afterEffect="1"/>
                                        <p:tgtEl>
                                          <p:spTgt spid="148"/>
                                        </p:tgtEl>
                                        <p:attrNameLst>
                                          <p:attrName>style.visibility</p:attrName>
                                        </p:attrNameLst>
                                      </p:cBhvr>
                                      <p:to>
                                        <p:strVal val="hidden"/>
                                      </p:to>
                                    </p:set>
                                  </p:subTnLst>
                                </p:cTn>
                              </p:par>
                            </p:childTnLst>
                          </p:cTn>
                        </p:par>
                        <p:par>
                          <p:cTn id="55" fill="hold">
                            <p:stCondLst>
                              <p:cond delay="5000"/>
                            </p:stCondLst>
                            <p:childTnLst>
                              <p:par>
                                <p:cTn id="56" presetID="5" presetClass="entr" presetSubtype="10" fill="hold" nodeType="afterEffect">
                                  <p:stCondLst>
                                    <p:cond delay="0"/>
                                  </p:stCondLst>
                                  <p:childTnLst>
                                    <p:set>
                                      <p:cBhvr>
                                        <p:cTn id="57" dur="1" fill="hold">
                                          <p:stCondLst>
                                            <p:cond delay="0"/>
                                          </p:stCondLst>
                                        </p:cTn>
                                        <p:tgtEl>
                                          <p:spTgt spid="165"/>
                                        </p:tgtEl>
                                        <p:attrNameLst>
                                          <p:attrName>style.visibility</p:attrName>
                                        </p:attrNameLst>
                                      </p:cBhvr>
                                      <p:to>
                                        <p:strVal val="visible"/>
                                      </p:to>
                                    </p:set>
                                    <p:animEffect transition="in" filter="checkerboard(across)">
                                      <p:cBhvr>
                                        <p:cTn id="58" dur="500"/>
                                        <p:tgtEl>
                                          <p:spTgt spid="165"/>
                                        </p:tgtEl>
                                      </p:cBhvr>
                                    </p:animEffect>
                                  </p:childTnLst>
                                  <p:subTnLst>
                                    <p:set>
                                      <p:cBhvr override="childStyle">
                                        <p:cTn dur="1" fill="hold" display="0" masterRel="nextClick" afterEffect="1"/>
                                        <p:tgtEl>
                                          <p:spTgt spid="165"/>
                                        </p:tgtEl>
                                        <p:attrNameLst>
                                          <p:attrName>style.visibility</p:attrName>
                                        </p:attrNameLst>
                                      </p:cBhvr>
                                      <p:to>
                                        <p:strVal val="hidden"/>
                                      </p:to>
                                    </p:set>
                                  </p:subTnLst>
                                </p:cTn>
                              </p:par>
                            </p:childTnLst>
                          </p:cTn>
                        </p:par>
                        <p:par>
                          <p:cTn id="59" fill="hold">
                            <p:stCondLst>
                              <p:cond delay="5500"/>
                            </p:stCondLst>
                            <p:childTnLst>
                              <p:par>
                                <p:cTn id="60" presetID="1" presetClass="entr" presetSubtype="0" fill="hold" nodeType="afterEffect">
                                  <p:stCondLst>
                                    <p:cond delay="0"/>
                                  </p:stCondLst>
                                  <p:childTnLst>
                                    <p:set>
                                      <p:cBhvr>
                                        <p:cTn id="61" dur="1" fill="hold">
                                          <p:stCondLst>
                                            <p:cond delay="0"/>
                                          </p:stCondLst>
                                        </p:cTn>
                                        <p:tgtEl>
                                          <p:spTgt spid="75"/>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97"/>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114"/>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119"/>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176"/>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120"/>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129"/>
                                        </p:tgtEl>
                                        <p:attrNameLst>
                                          <p:attrName>style.visibility</p:attrName>
                                        </p:attrNameLst>
                                      </p:cBhvr>
                                      <p:to>
                                        <p:strVal val="visible"/>
                                      </p:to>
                                    </p:set>
                                  </p:childTnLst>
                                </p:cTn>
                              </p:par>
                              <p:par>
                                <p:cTn id="76" presetID="1" presetClass="entr" presetSubtype="0" fill="hold" nodeType="withEffect">
                                  <p:stCondLst>
                                    <p:cond delay="0"/>
                                  </p:stCondLst>
                                  <p:childTnLst>
                                    <p:set>
                                      <p:cBhvr>
                                        <p:cTn id="77" dur="1" fill="hold">
                                          <p:stCondLst>
                                            <p:cond delay="0"/>
                                          </p:stCondLst>
                                        </p:cTn>
                                        <p:tgtEl>
                                          <p:spTgt spid="148"/>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1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
          <p:cNvPicPr>
            <a:picLocks noChangeAspect="1"/>
          </p:cNvPicPr>
          <p:nvPr/>
        </p:nvPicPr>
        <p:blipFill>
          <a:blip r:embed="rId3">
            <a:extLst>
              <a:ext uri="{28A0092B-C50C-407E-A947-70E740481C1C}">
                <a14:useLocalDpi xmlns:a14="http://schemas.microsoft.com/office/drawing/2010/main" val="0"/>
              </a:ext>
            </a:extLst>
          </a:blip>
          <a:srcRect l="56" t="15993" r="3551" b="307"/>
          <a:stretch>
            <a:fillRect/>
          </a:stretch>
        </p:blipFill>
        <p:spPr bwMode="auto">
          <a:xfrm>
            <a:off x="0" y="0"/>
            <a:ext cx="91440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7" name="Picture 19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200400"/>
            <a:ext cx="3689350" cy="368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508" name="Text Box 4"/>
          <p:cNvSpPr txBox="1">
            <a:spLocks noChangeArrowheads="1"/>
          </p:cNvSpPr>
          <p:nvPr/>
        </p:nvSpPr>
        <p:spPr bwMode="auto">
          <a:xfrm>
            <a:off x="0" y="76200"/>
            <a:ext cx="2590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Papyrus" pitchFamily="66" charset="0"/>
                <a:ea typeface="+mn-ea"/>
                <a:cs typeface="+mn-cs"/>
              </a:rPr>
              <a:t>Sales to Unplanned Pool</a:t>
            </a:r>
          </a:p>
        </p:txBody>
      </p:sp>
      <p:grpSp>
        <p:nvGrpSpPr>
          <p:cNvPr id="31" name="Group 31"/>
          <p:cNvGrpSpPr>
            <a:grpSpLocks/>
          </p:cNvGrpSpPr>
          <p:nvPr/>
        </p:nvGrpSpPr>
        <p:grpSpPr bwMode="auto">
          <a:xfrm>
            <a:off x="1895475" y="639763"/>
            <a:ext cx="2667000" cy="1554162"/>
            <a:chOff x="2976" y="2078"/>
            <a:chExt cx="1680" cy="979"/>
          </a:xfrm>
        </p:grpSpPr>
        <p:pic>
          <p:nvPicPr>
            <p:cNvPr id="21532" name="Picture 32" descr="poolsc3adjusted"/>
            <p:cNvPicPr>
              <a:picLocks noChangeAspect="1" noChangeArrowheads="1"/>
            </p:cNvPicPr>
            <p:nvPr/>
          </p:nvPicPr>
          <p:blipFill>
            <a:blip r:embed="rId5">
              <a:extLst>
                <a:ext uri="{28A0092B-C50C-407E-A947-70E740481C1C}">
                  <a14:useLocalDpi xmlns:a14="http://schemas.microsoft.com/office/drawing/2010/main" val="0"/>
                </a:ext>
              </a:extLst>
            </a:blip>
            <a:srcRect t="1810" b="5934"/>
            <a:stretch>
              <a:fillRect/>
            </a:stretch>
          </p:blipFill>
          <p:spPr bwMode="auto">
            <a:xfrm>
              <a:off x="2976" y="2078"/>
              <a:ext cx="1680" cy="97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1533" name="WordArt 33"/>
            <p:cNvSpPr>
              <a:spLocks noChangeArrowheads="1" noChangeShapeType="1" noTextEdit="1"/>
            </p:cNvSpPr>
            <p:nvPr/>
          </p:nvSpPr>
          <p:spPr bwMode="auto">
            <a:xfrm>
              <a:off x="3312" y="2640"/>
              <a:ext cx="1104" cy="240"/>
            </a:xfrm>
            <a:prstGeom prst="rect">
              <a:avLst/>
            </a:prstGeom>
          </p:spPr>
          <p:txBody>
            <a:bodyPr wrap="none" fromWordArt="1">
              <a:prstTxWarp prst="textCanDown">
                <a:avLst>
                  <a:gd name="adj" fmla="val 14287"/>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0" cap="none" spc="0" normalizeH="0" baseline="0" noProof="0" dirty="0">
                  <a:ln w="12700">
                    <a:solidFill>
                      <a:srgbClr val="000000"/>
                    </a:solidFill>
                    <a:round/>
                    <a:headEnd/>
                    <a:tailEnd/>
                  </a:ln>
                  <a:solidFill>
                    <a:srgbClr val="00CCFF"/>
                  </a:solidFill>
                  <a:effectLst>
                    <a:outerShdw dist="45791" dir="2021404" algn="ctr" rotWithShape="0">
                      <a:srgbClr val="808080">
                        <a:alpha val="79999"/>
                      </a:srgbClr>
                    </a:outerShdw>
                  </a:effectLst>
                  <a:uLnTx/>
                  <a:uFillTx/>
                  <a:latin typeface="Arial Black"/>
                  <a:ea typeface="+mn-ea"/>
                  <a:cs typeface="+mn-cs"/>
                </a:rPr>
                <a:t>Unplanned Pool</a:t>
              </a:r>
            </a:p>
          </p:txBody>
        </p:sp>
      </p:grpSp>
      <p:grpSp>
        <p:nvGrpSpPr>
          <p:cNvPr id="81" name="Group 80"/>
          <p:cNvGrpSpPr>
            <a:grpSpLocks noChangeAspect="1"/>
          </p:cNvGrpSpPr>
          <p:nvPr/>
        </p:nvGrpSpPr>
        <p:grpSpPr>
          <a:xfrm rot="21402016">
            <a:off x="2372245" y="339148"/>
            <a:ext cx="1180279" cy="749300"/>
            <a:chOff x="3594603" y="3200400"/>
            <a:chExt cx="4465057" cy="2834640"/>
          </a:xfrm>
        </p:grpSpPr>
        <p:pic>
          <p:nvPicPr>
            <p:cNvPr id="82" name="Picture 2" descr="C:\Users\kelton.UAMPS\AppData\Local\Microsoft\Windows\Temporary Internet Files\Content.IE5\XPI9IYIN\MC900391044[1].wmf"/>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9269"/>
            <a:stretch/>
          </p:blipFill>
          <p:spPr bwMode="auto">
            <a:xfrm>
              <a:off x="3594603" y="3200400"/>
              <a:ext cx="4465057" cy="2834640"/>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82"/>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0" b="99457" l="2000" r="99000"/>
                      </a14:imgEffect>
                    </a14:imgLayer>
                  </a14:imgProps>
                </a:ext>
                <a:ext uri="{28A0092B-C50C-407E-A947-70E740481C1C}">
                  <a14:useLocalDpi xmlns:a14="http://schemas.microsoft.com/office/drawing/2010/main" val="0"/>
                </a:ext>
              </a:extLst>
            </a:blip>
            <a:srcRect b="40165"/>
            <a:stretch/>
          </p:blipFill>
          <p:spPr>
            <a:xfrm>
              <a:off x="5347203" y="4800600"/>
              <a:ext cx="373752" cy="822960"/>
            </a:xfrm>
            <a:prstGeom prst="rect">
              <a:avLst/>
            </a:prstGeom>
            <a:noFill/>
          </p:spPr>
        </p:pic>
      </p:grpSp>
      <p:grpSp>
        <p:nvGrpSpPr>
          <p:cNvPr id="3" name="Group 2"/>
          <p:cNvGrpSpPr>
            <a:grpSpLocks/>
          </p:cNvGrpSpPr>
          <p:nvPr/>
        </p:nvGrpSpPr>
        <p:grpSpPr bwMode="auto">
          <a:xfrm>
            <a:off x="2095500" y="1031875"/>
            <a:ext cx="4457700" cy="4549775"/>
            <a:chOff x="2095500" y="1032450"/>
            <a:chExt cx="4457699" cy="4549380"/>
          </a:xfrm>
        </p:grpSpPr>
        <p:sp>
          <p:nvSpPr>
            <p:cNvPr id="21525" name="Line 24"/>
            <p:cNvSpPr>
              <a:spLocks noChangeShapeType="1"/>
            </p:cNvSpPr>
            <p:nvPr/>
          </p:nvSpPr>
          <p:spPr bwMode="auto">
            <a:xfrm flipH="1" flipV="1">
              <a:off x="3124200" y="1120373"/>
              <a:ext cx="104817" cy="2751923"/>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526" name="Line 34"/>
            <p:cNvSpPr>
              <a:spLocks noChangeShapeType="1"/>
            </p:cNvSpPr>
            <p:nvPr/>
          </p:nvSpPr>
          <p:spPr bwMode="auto">
            <a:xfrm flipV="1">
              <a:off x="2095500" y="1120373"/>
              <a:ext cx="876300" cy="2961161"/>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Line 27"/>
            <p:cNvSpPr>
              <a:spLocks noChangeShapeType="1"/>
            </p:cNvSpPr>
            <p:nvPr/>
          </p:nvSpPr>
          <p:spPr bwMode="auto">
            <a:xfrm flipH="1" flipV="1">
              <a:off x="3452813" y="1119755"/>
              <a:ext cx="3024186" cy="1327035"/>
            </a:xfrm>
            <a:prstGeom prst="line">
              <a:avLst/>
            </a:prstGeom>
            <a:noFill/>
            <a:ln w="12700">
              <a:solidFill>
                <a:schemeClr val="accent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528" name="Line 27"/>
            <p:cNvSpPr>
              <a:spLocks noChangeShapeType="1"/>
            </p:cNvSpPr>
            <p:nvPr/>
          </p:nvSpPr>
          <p:spPr bwMode="auto">
            <a:xfrm flipH="1" flipV="1">
              <a:off x="3809999" y="1032450"/>
              <a:ext cx="1676399" cy="643948"/>
            </a:xfrm>
            <a:prstGeom prst="line">
              <a:avLst/>
            </a:prstGeom>
            <a:noFill/>
            <a:ln w="12700">
              <a:solidFill>
                <a:schemeClr val="bg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Line 27"/>
            <p:cNvSpPr>
              <a:spLocks noChangeShapeType="1"/>
            </p:cNvSpPr>
            <p:nvPr/>
          </p:nvSpPr>
          <p:spPr bwMode="auto">
            <a:xfrm flipH="1" flipV="1">
              <a:off x="3810000" y="1119755"/>
              <a:ext cx="1524000" cy="603198"/>
            </a:xfrm>
            <a:prstGeom prst="line">
              <a:avLst/>
            </a:prstGeom>
            <a:noFill/>
            <a:ln w="12700">
              <a:solidFill>
                <a:schemeClr val="accent5">
                  <a:lumMod val="50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Line 27"/>
            <p:cNvSpPr>
              <a:spLocks noChangeShapeType="1"/>
            </p:cNvSpPr>
            <p:nvPr/>
          </p:nvSpPr>
          <p:spPr bwMode="auto">
            <a:xfrm flipH="1" flipV="1">
              <a:off x="3305175" y="1119755"/>
              <a:ext cx="2028825" cy="4462075"/>
            </a:xfrm>
            <a:prstGeom prst="line">
              <a:avLst/>
            </a:prstGeom>
            <a:noFill/>
            <a:ln w="12700">
              <a:solidFill>
                <a:schemeClr val="accent5">
                  <a:lumMod val="50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531" name="Line 27"/>
            <p:cNvSpPr>
              <a:spLocks noChangeShapeType="1"/>
            </p:cNvSpPr>
            <p:nvPr/>
          </p:nvSpPr>
          <p:spPr bwMode="auto">
            <a:xfrm flipH="1" flipV="1">
              <a:off x="3571917" y="1120374"/>
              <a:ext cx="2981282" cy="1241826"/>
            </a:xfrm>
            <a:prstGeom prst="line">
              <a:avLst/>
            </a:prstGeom>
            <a:noFill/>
            <a:ln w="12700">
              <a:solidFill>
                <a:srgbClr val="FF99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 name="Group 1"/>
          <p:cNvGrpSpPr/>
          <p:nvPr/>
        </p:nvGrpSpPr>
        <p:grpSpPr>
          <a:xfrm>
            <a:off x="1874838" y="2446338"/>
            <a:ext cx="2582862" cy="4406900"/>
            <a:chOff x="1874838" y="2446338"/>
            <a:chExt cx="2582862" cy="4406900"/>
          </a:xfrm>
        </p:grpSpPr>
        <p:sp>
          <p:nvSpPr>
            <p:cNvPr id="35" name="Text Box 26"/>
            <p:cNvSpPr txBox="1">
              <a:spLocks noChangeArrowheads="1"/>
            </p:cNvSpPr>
            <p:nvPr/>
          </p:nvSpPr>
          <p:spPr bwMode="auto">
            <a:xfrm>
              <a:off x="1974850" y="4905375"/>
              <a:ext cx="552450" cy="276225"/>
            </a:xfrm>
            <a:prstGeom prst="rect">
              <a:avLst/>
            </a:prstGeom>
            <a:solidFill>
              <a:schemeClr val="bg1"/>
            </a:solidFill>
            <a:ln w="38100">
              <a:solidFill>
                <a:schemeClr val="accent5">
                  <a:lumMod val="50000"/>
                </a:schemeClr>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srgbClr val="FF00FF">
                      <a:lumMod val="50000"/>
                    </a:srgbClr>
                  </a:solidFill>
                  <a:effectLst/>
                  <a:uLnTx/>
                  <a:uFillTx/>
                  <a:latin typeface="Arial" charset="0"/>
                  <a:ea typeface="+mn-ea"/>
                  <a:cs typeface="+mn-cs"/>
                </a:rPr>
                <a:t>$46</a:t>
              </a:r>
            </a:p>
          </p:txBody>
        </p:sp>
        <p:grpSp>
          <p:nvGrpSpPr>
            <p:cNvPr id="4" name="Group 3"/>
            <p:cNvGrpSpPr>
              <a:grpSpLocks/>
            </p:cNvGrpSpPr>
            <p:nvPr/>
          </p:nvGrpSpPr>
          <p:grpSpPr bwMode="auto">
            <a:xfrm>
              <a:off x="1874838" y="2446338"/>
              <a:ext cx="2582862" cy="4406900"/>
              <a:chOff x="1875015" y="2446338"/>
              <a:chExt cx="2582685" cy="4407674"/>
            </a:xfrm>
          </p:grpSpPr>
          <p:sp>
            <p:nvSpPr>
              <p:cNvPr id="21515" name="Text Box 30"/>
              <p:cNvSpPr txBox="1">
                <a:spLocks noChangeArrowheads="1"/>
              </p:cNvSpPr>
              <p:nvPr/>
            </p:nvSpPr>
            <p:spPr bwMode="auto">
              <a:xfrm>
                <a:off x="2867025" y="6577013"/>
                <a:ext cx="1171575"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charset="0"/>
                    <a:ea typeface="+mn-ea"/>
                    <a:cs typeface="+mn-cs"/>
                  </a:rPr>
                  <a:t>Market Prices</a:t>
                </a:r>
              </a:p>
            </p:txBody>
          </p:sp>
          <p:grpSp>
            <p:nvGrpSpPr>
              <p:cNvPr id="21516" name="Group 32"/>
              <p:cNvGrpSpPr>
                <a:grpSpLocks/>
              </p:cNvGrpSpPr>
              <p:nvPr/>
            </p:nvGrpSpPr>
            <p:grpSpPr bwMode="auto">
              <a:xfrm>
                <a:off x="1875015" y="4081535"/>
                <a:ext cx="1430629" cy="2052225"/>
                <a:chOff x="727" y="1177"/>
                <a:chExt cx="887" cy="1201"/>
              </a:xfrm>
            </p:grpSpPr>
            <p:sp>
              <p:nvSpPr>
                <p:cNvPr id="222" name="Text Box 23"/>
                <p:cNvSpPr txBox="1">
                  <a:spLocks noChangeArrowheads="1"/>
                </p:cNvSpPr>
                <p:nvPr/>
              </p:nvSpPr>
              <p:spPr bwMode="auto">
                <a:xfrm>
                  <a:off x="789" y="1893"/>
                  <a:ext cx="314" cy="164"/>
                </a:xfrm>
                <a:prstGeom prst="rect">
                  <a:avLst/>
                </a:prstGeom>
                <a:solidFill>
                  <a:schemeClr val="bg1">
                    <a:lumMod val="50000"/>
                  </a:schemeClr>
                </a:solidFill>
                <a:ln w="38100">
                  <a:solidFill>
                    <a:schemeClr val="bg2">
                      <a:lumMod val="60000"/>
                      <a:lumOff val="40000"/>
                    </a:schemeClr>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srgbClr val="00FFFF">
                          <a:lumMod val="60000"/>
                          <a:lumOff val="40000"/>
                        </a:srgbClr>
                      </a:solidFill>
                      <a:effectLst/>
                      <a:uLnTx/>
                      <a:uFillTx/>
                      <a:latin typeface="Arial" charset="0"/>
                      <a:ea typeface="+mn-ea"/>
                      <a:cs typeface="+mn-cs"/>
                    </a:rPr>
                    <a:t>$46</a:t>
                  </a:r>
                </a:p>
              </p:txBody>
            </p:sp>
            <p:sp>
              <p:nvSpPr>
                <p:cNvPr id="21521" name="Text Box 24"/>
                <p:cNvSpPr txBox="1">
                  <a:spLocks noChangeArrowheads="1"/>
                </p:cNvSpPr>
                <p:nvPr/>
              </p:nvSpPr>
              <p:spPr bwMode="auto">
                <a:xfrm>
                  <a:off x="789" y="2216"/>
                  <a:ext cx="342" cy="162"/>
                </a:xfrm>
                <a:prstGeom prst="rect">
                  <a:avLst/>
                </a:prstGeom>
                <a:solidFill>
                  <a:srgbClr val="808080"/>
                </a:solidFill>
                <a:ln w="38100">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srgbClr val="FFFF00"/>
                      </a:solidFill>
                      <a:effectLst/>
                      <a:uLnTx/>
                      <a:uFillTx/>
                      <a:latin typeface="Arial" charset="0"/>
                      <a:ea typeface="+mn-ea"/>
                      <a:cs typeface="+mn-cs"/>
                    </a:rPr>
                    <a:t>$46</a:t>
                  </a:r>
                </a:p>
              </p:txBody>
            </p:sp>
            <p:sp>
              <p:nvSpPr>
                <p:cNvPr id="21522" name="Text Box 26"/>
                <p:cNvSpPr txBox="1">
                  <a:spLocks noChangeArrowheads="1"/>
                </p:cNvSpPr>
                <p:nvPr/>
              </p:nvSpPr>
              <p:spPr bwMode="auto">
                <a:xfrm>
                  <a:off x="1312" y="2064"/>
                  <a:ext cx="302" cy="162"/>
                </a:xfrm>
                <a:prstGeom prst="rect">
                  <a:avLst/>
                </a:prstGeom>
                <a:solidFill>
                  <a:schemeClr val="bg1"/>
                </a:solidFill>
                <a:ln w="381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srgbClr val="66FF33"/>
                      </a:solidFill>
                      <a:effectLst/>
                      <a:uLnTx/>
                      <a:uFillTx/>
                      <a:latin typeface="Arial" charset="0"/>
                      <a:ea typeface="+mn-ea"/>
                      <a:cs typeface="+mn-cs"/>
                    </a:rPr>
                    <a:t>$46</a:t>
                  </a:r>
                </a:p>
              </p:txBody>
            </p:sp>
            <p:sp>
              <p:nvSpPr>
                <p:cNvPr id="21523" name="Text Box 28"/>
                <p:cNvSpPr txBox="1">
                  <a:spLocks noChangeArrowheads="1"/>
                </p:cNvSpPr>
                <p:nvPr/>
              </p:nvSpPr>
              <p:spPr bwMode="auto">
                <a:xfrm>
                  <a:off x="1312" y="1499"/>
                  <a:ext cx="290" cy="162"/>
                </a:xfrm>
                <a:prstGeom prst="rect">
                  <a:avLst/>
                </a:prstGeom>
                <a:solidFill>
                  <a:srgbClr val="969696"/>
                </a:solidFill>
                <a:ln w="38100">
                  <a:solidFill>
                    <a:srgbClr val="FF99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srgbClr val="FF99CC"/>
                      </a:solidFill>
                      <a:effectLst/>
                      <a:uLnTx/>
                      <a:uFillTx/>
                      <a:latin typeface="Arial" charset="0"/>
                      <a:ea typeface="+mn-ea"/>
                      <a:cs typeface="+mn-cs"/>
                    </a:rPr>
                    <a:t>$46</a:t>
                  </a:r>
                </a:p>
              </p:txBody>
            </p:sp>
            <p:sp>
              <p:nvSpPr>
                <p:cNvPr id="21524" name="Text Box 27"/>
                <p:cNvSpPr txBox="1">
                  <a:spLocks noChangeArrowheads="1"/>
                </p:cNvSpPr>
                <p:nvPr/>
              </p:nvSpPr>
              <p:spPr bwMode="auto">
                <a:xfrm>
                  <a:off x="727" y="1177"/>
                  <a:ext cx="412" cy="270"/>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charset="0"/>
                      <a:ea typeface="+mn-ea"/>
                      <a:cs typeface="+mn-cs"/>
                    </a:rPr>
                    <a:t>$65 </a:t>
                  </a:r>
                  <a:r>
                    <a:rPr kumimoji="0" lang="en-US" sz="600" b="1" i="0" u="none" strike="noStrike" kern="1200" cap="none" spc="0" normalizeH="0" baseline="0" noProof="0" dirty="0">
                      <a:ln>
                        <a:noFill/>
                      </a:ln>
                      <a:solidFill>
                        <a:prstClr val="black"/>
                      </a:solidFill>
                      <a:effectLst/>
                      <a:uLnTx/>
                      <a:uFillTx/>
                      <a:latin typeface="Arial" charset="0"/>
                      <a:ea typeface="+mn-ea"/>
                      <a:cs typeface="+mn-cs"/>
                    </a:rPr>
                    <a:t>Unscheduled Capability</a:t>
                  </a:r>
                  <a:endParaRPr kumimoji="0" lang="en-US" sz="1100" b="1" i="0" u="none" strike="noStrike" kern="1200" cap="none" spc="0" normalizeH="0" baseline="0" noProof="0" dirty="0">
                    <a:ln>
                      <a:noFill/>
                    </a:ln>
                    <a:solidFill>
                      <a:prstClr val="black"/>
                    </a:solidFill>
                    <a:effectLst/>
                    <a:uLnTx/>
                    <a:uFillTx/>
                    <a:latin typeface="Arial" charset="0"/>
                    <a:ea typeface="+mn-ea"/>
                    <a:cs typeface="+mn-cs"/>
                  </a:endParaRPr>
                </a:p>
              </p:txBody>
            </p:sp>
          </p:grpSp>
          <p:sp>
            <p:nvSpPr>
              <p:cNvPr id="21517" name="Text Box 35"/>
              <p:cNvSpPr txBox="1">
                <a:spLocks noChangeArrowheads="1"/>
              </p:cNvSpPr>
              <p:nvPr/>
            </p:nvSpPr>
            <p:spPr bwMode="auto">
              <a:xfrm>
                <a:off x="2296227" y="3733800"/>
                <a:ext cx="767483" cy="276999"/>
              </a:xfrm>
              <a:prstGeom prst="rect">
                <a:avLst/>
              </a:prstGeom>
              <a:solidFill>
                <a:schemeClr val="bg1"/>
              </a:soli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srgbClr val="FF0000"/>
                    </a:solidFill>
                    <a:effectLst/>
                    <a:uLnTx/>
                    <a:uFillTx/>
                    <a:latin typeface="Arial" charset="0"/>
                    <a:ea typeface="+mn-ea"/>
                    <a:cs typeface="+mn-cs"/>
                  </a:rPr>
                  <a:t>$64.383</a:t>
                </a:r>
              </a:p>
            </p:txBody>
          </p:sp>
          <p:sp>
            <p:nvSpPr>
              <p:cNvPr id="21518" name="Text Box 27"/>
              <p:cNvSpPr txBox="1">
                <a:spLocks noChangeArrowheads="1"/>
              </p:cNvSpPr>
              <p:nvPr/>
            </p:nvSpPr>
            <p:spPr bwMode="auto">
              <a:xfrm>
                <a:off x="2801883" y="4265779"/>
                <a:ext cx="491387" cy="276999"/>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charset="0"/>
                    <a:ea typeface="+mn-ea"/>
                    <a:cs typeface="+mn-cs"/>
                  </a:rPr>
                  <a:t>$46</a:t>
                </a:r>
              </a:p>
            </p:txBody>
          </p:sp>
          <p:sp>
            <p:nvSpPr>
              <p:cNvPr id="21519" name="Text Box 16"/>
              <p:cNvSpPr txBox="1">
                <a:spLocks noChangeArrowheads="1"/>
              </p:cNvSpPr>
              <p:nvPr/>
            </p:nvSpPr>
            <p:spPr bwMode="auto">
              <a:xfrm>
                <a:off x="2095500" y="2446338"/>
                <a:ext cx="2362200" cy="276999"/>
              </a:xfrm>
              <a:prstGeom prst="rect">
                <a:avLst/>
              </a:prstGeom>
              <a:solidFill>
                <a:srgbClr val="00CC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charset="0"/>
                    <a:ea typeface="+mn-ea"/>
                    <a:cs typeface="+mn-cs"/>
                  </a:rPr>
                  <a:t>Weighted Average = $60.785</a:t>
                </a:r>
              </a:p>
            </p:txBody>
          </p:sp>
        </p:grpSp>
      </p:grpSp>
      <p:sp>
        <p:nvSpPr>
          <p:cNvPr id="21513" name="Text Box 7"/>
          <p:cNvSpPr txBox="1">
            <a:spLocks noChangeArrowheads="1"/>
          </p:cNvSpPr>
          <p:nvPr/>
        </p:nvSpPr>
        <p:spPr bwMode="auto">
          <a:xfrm>
            <a:off x="0" y="420688"/>
            <a:ext cx="2133600"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Papyrus" pitchFamily="66" charset="0"/>
                <a:ea typeface="+mn-ea"/>
                <a:cs typeface="+mn-cs"/>
              </a:rPr>
              <a:t>(All-In Pool Net Shortage)</a:t>
            </a:r>
          </a:p>
        </p:txBody>
      </p:sp>
      <p:sp>
        <p:nvSpPr>
          <p:cNvPr id="21514" name="Text Box 24"/>
          <p:cNvSpPr txBox="1">
            <a:spLocks noChangeArrowheads="1"/>
          </p:cNvSpPr>
          <p:nvPr/>
        </p:nvSpPr>
        <p:spPr bwMode="auto">
          <a:xfrm>
            <a:off x="8001000" y="246063"/>
            <a:ext cx="1112838"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Papyrus" pitchFamily="66" charset="0"/>
                <a:ea typeface="+mn-ea"/>
                <a:cs typeface="+mn-cs"/>
              </a:rPr>
              <a:t>Billing</a:t>
            </a:r>
          </a:p>
        </p:txBody>
      </p:sp>
      <p:grpSp>
        <p:nvGrpSpPr>
          <p:cNvPr id="32" name="Group 31"/>
          <p:cNvGrpSpPr>
            <a:grpSpLocks/>
          </p:cNvGrpSpPr>
          <p:nvPr/>
        </p:nvGrpSpPr>
        <p:grpSpPr bwMode="auto">
          <a:xfrm>
            <a:off x="838200" y="1066800"/>
            <a:ext cx="6705600" cy="4238625"/>
            <a:chOff x="528" y="672"/>
            <a:chExt cx="4224" cy="2670"/>
          </a:xfrm>
        </p:grpSpPr>
        <p:sp>
          <p:nvSpPr>
            <p:cNvPr id="33" name="Line 27"/>
            <p:cNvSpPr>
              <a:spLocks noChangeShapeType="1"/>
            </p:cNvSpPr>
            <p:nvPr/>
          </p:nvSpPr>
          <p:spPr bwMode="auto">
            <a:xfrm>
              <a:off x="2304" y="720"/>
              <a:ext cx="1344" cy="720"/>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Line 44"/>
            <p:cNvSpPr>
              <a:spLocks noChangeShapeType="1"/>
            </p:cNvSpPr>
            <p:nvPr/>
          </p:nvSpPr>
          <p:spPr bwMode="auto">
            <a:xfrm flipH="1">
              <a:off x="1530" y="720"/>
              <a:ext cx="276" cy="1152"/>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 name="Line 45"/>
            <p:cNvSpPr>
              <a:spLocks noChangeShapeType="1"/>
            </p:cNvSpPr>
            <p:nvPr/>
          </p:nvSpPr>
          <p:spPr bwMode="auto">
            <a:xfrm>
              <a:off x="2082" y="756"/>
              <a:ext cx="1710" cy="1260"/>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 name="Line 46"/>
            <p:cNvSpPr>
              <a:spLocks noChangeShapeType="1"/>
            </p:cNvSpPr>
            <p:nvPr/>
          </p:nvSpPr>
          <p:spPr bwMode="auto">
            <a:xfrm>
              <a:off x="2256" y="672"/>
              <a:ext cx="1440" cy="221"/>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Line 47"/>
            <p:cNvSpPr>
              <a:spLocks noChangeShapeType="1"/>
            </p:cNvSpPr>
            <p:nvPr/>
          </p:nvSpPr>
          <p:spPr bwMode="auto">
            <a:xfrm>
              <a:off x="1930" y="720"/>
              <a:ext cx="1670" cy="2352"/>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9" name="Line 48"/>
            <p:cNvSpPr>
              <a:spLocks noChangeShapeType="1"/>
            </p:cNvSpPr>
            <p:nvPr/>
          </p:nvSpPr>
          <p:spPr bwMode="auto">
            <a:xfrm>
              <a:off x="2075" y="720"/>
              <a:ext cx="2677" cy="2544"/>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Line 49"/>
            <p:cNvSpPr>
              <a:spLocks noChangeShapeType="1"/>
            </p:cNvSpPr>
            <p:nvPr/>
          </p:nvSpPr>
          <p:spPr bwMode="auto">
            <a:xfrm>
              <a:off x="2175" y="672"/>
              <a:ext cx="1713" cy="956"/>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2" name="Line 50"/>
            <p:cNvSpPr>
              <a:spLocks noChangeShapeType="1"/>
            </p:cNvSpPr>
            <p:nvPr/>
          </p:nvSpPr>
          <p:spPr bwMode="auto">
            <a:xfrm>
              <a:off x="2304" y="720"/>
              <a:ext cx="1680" cy="432"/>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 name="Line 51"/>
            <p:cNvSpPr>
              <a:spLocks noChangeShapeType="1"/>
            </p:cNvSpPr>
            <p:nvPr/>
          </p:nvSpPr>
          <p:spPr bwMode="auto">
            <a:xfrm>
              <a:off x="2304" y="720"/>
              <a:ext cx="1296" cy="576"/>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 name="Line 52"/>
            <p:cNvSpPr>
              <a:spLocks noChangeShapeType="1"/>
            </p:cNvSpPr>
            <p:nvPr/>
          </p:nvSpPr>
          <p:spPr bwMode="auto">
            <a:xfrm>
              <a:off x="2304" y="672"/>
              <a:ext cx="1392" cy="168"/>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Line 53"/>
            <p:cNvSpPr>
              <a:spLocks noChangeShapeType="1"/>
            </p:cNvSpPr>
            <p:nvPr/>
          </p:nvSpPr>
          <p:spPr bwMode="auto">
            <a:xfrm>
              <a:off x="1872" y="720"/>
              <a:ext cx="1632" cy="2622"/>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Line 54"/>
            <p:cNvSpPr>
              <a:spLocks noChangeShapeType="1"/>
            </p:cNvSpPr>
            <p:nvPr/>
          </p:nvSpPr>
          <p:spPr bwMode="auto">
            <a:xfrm>
              <a:off x="1968" y="756"/>
              <a:ext cx="1872" cy="2076"/>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 name="Line 55"/>
            <p:cNvSpPr>
              <a:spLocks noChangeShapeType="1"/>
            </p:cNvSpPr>
            <p:nvPr/>
          </p:nvSpPr>
          <p:spPr bwMode="auto">
            <a:xfrm>
              <a:off x="2304" y="720"/>
              <a:ext cx="1296" cy="504"/>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Line 56"/>
            <p:cNvSpPr>
              <a:spLocks noChangeShapeType="1"/>
            </p:cNvSpPr>
            <p:nvPr/>
          </p:nvSpPr>
          <p:spPr bwMode="auto">
            <a:xfrm flipH="1">
              <a:off x="528" y="720"/>
              <a:ext cx="1247" cy="768"/>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 name="Line 58"/>
            <p:cNvSpPr>
              <a:spLocks noChangeShapeType="1"/>
            </p:cNvSpPr>
            <p:nvPr/>
          </p:nvSpPr>
          <p:spPr bwMode="auto">
            <a:xfrm>
              <a:off x="1806" y="720"/>
              <a:ext cx="1314" cy="2622"/>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Line 59"/>
            <p:cNvSpPr>
              <a:spLocks noChangeShapeType="1"/>
            </p:cNvSpPr>
            <p:nvPr/>
          </p:nvSpPr>
          <p:spPr bwMode="auto">
            <a:xfrm>
              <a:off x="2175" y="720"/>
              <a:ext cx="1761" cy="1152"/>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Line 60"/>
            <p:cNvSpPr>
              <a:spLocks noChangeShapeType="1"/>
            </p:cNvSpPr>
            <p:nvPr/>
          </p:nvSpPr>
          <p:spPr bwMode="auto">
            <a:xfrm>
              <a:off x="2082" y="720"/>
              <a:ext cx="1278" cy="1152"/>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4" name="Line 62"/>
            <p:cNvSpPr>
              <a:spLocks noChangeShapeType="1"/>
            </p:cNvSpPr>
            <p:nvPr/>
          </p:nvSpPr>
          <p:spPr bwMode="auto">
            <a:xfrm>
              <a:off x="2070" y="756"/>
              <a:ext cx="1626" cy="1020"/>
            </a:xfrm>
            <a:prstGeom prst="line">
              <a:avLst/>
            </a:prstGeom>
            <a:noFill/>
            <a:ln w="12700">
              <a:solidFill>
                <a:srgbClr val="00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4736263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edge">
                                      <p:cBhvr>
                                        <p:cTn id="7" dur="1000"/>
                                        <p:tgtEl>
                                          <p:spTgt spid="31"/>
                                        </p:tgtEl>
                                      </p:cBhvr>
                                    </p:animEffect>
                                  </p:childTnLst>
                                </p:cTn>
                              </p:par>
                            </p:childTnLst>
                          </p:cTn>
                        </p:par>
                        <p:par>
                          <p:cTn id="8" fill="hold" nodeType="afterGroup">
                            <p:stCondLst>
                              <p:cond delay="10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750"/>
                                        <p:tgtEl>
                                          <p:spTgt spid="3"/>
                                        </p:tgtEl>
                                      </p:cBhvr>
                                    </p:animEffect>
                                  </p:childTnLst>
                                </p:cTn>
                              </p:par>
                            </p:childTnLst>
                          </p:cTn>
                        </p:par>
                        <p:par>
                          <p:cTn id="12" fill="hold">
                            <p:stCondLst>
                              <p:cond delay="1750"/>
                            </p:stCondLst>
                            <p:childTnLst>
                              <p:par>
                                <p:cTn id="13" presetID="10"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500"/>
                                        <p:tgtEl>
                                          <p:spTgt spid="81"/>
                                        </p:tgtEl>
                                      </p:cBhvr>
                                    </p:animEffect>
                                  </p:childTnLst>
                                </p:cTn>
                              </p:par>
                            </p:childTnLst>
                          </p:cTn>
                        </p:par>
                        <p:par>
                          <p:cTn id="16" fill="hold">
                            <p:stCondLst>
                              <p:cond delay="225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left)">
                                      <p:cBhvr>
                                        <p:cTn id="2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8"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9151" y="0"/>
            <a:ext cx="7829550" cy="3228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 name="Group 2"/>
          <p:cNvGrpSpPr/>
          <p:nvPr/>
        </p:nvGrpSpPr>
        <p:grpSpPr>
          <a:xfrm>
            <a:off x="1894886" y="3113501"/>
            <a:ext cx="3133725" cy="3581400"/>
            <a:chOff x="2438400" y="2209800"/>
            <a:chExt cx="3133725" cy="3581400"/>
          </a:xfrm>
        </p:grpSpPr>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2209800"/>
              <a:ext cx="3133725" cy="3581400"/>
            </a:xfrm>
            <a:prstGeom prst="rect">
              <a:avLst/>
            </a:prstGeom>
          </p:spPr>
        </p:pic>
        <p:sp>
          <p:nvSpPr>
            <p:cNvPr id="14" name="Freeform 13"/>
            <p:cNvSpPr/>
            <p:nvPr/>
          </p:nvSpPr>
          <p:spPr>
            <a:xfrm flipH="1">
              <a:off x="2943104" y="3623681"/>
              <a:ext cx="610734" cy="846590"/>
            </a:xfrm>
            <a:custGeom>
              <a:avLst/>
              <a:gdLst>
                <a:gd name="connsiteX0" fmla="*/ 0 w 479540"/>
                <a:gd name="connsiteY0" fmla="*/ 0 h 642026"/>
                <a:gd name="connsiteX1" fmla="*/ 447472 w 479540"/>
                <a:gd name="connsiteY1" fmla="*/ 136187 h 642026"/>
                <a:gd name="connsiteX2" fmla="*/ 408562 w 479540"/>
                <a:gd name="connsiteY2" fmla="*/ 642026 h 642026"/>
              </a:gdLst>
              <a:ahLst/>
              <a:cxnLst>
                <a:cxn ang="0">
                  <a:pos x="connsiteX0" y="connsiteY0"/>
                </a:cxn>
                <a:cxn ang="0">
                  <a:pos x="connsiteX1" y="connsiteY1"/>
                </a:cxn>
                <a:cxn ang="0">
                  <a:pos x="connsiteX2" y="connsiteY2"/>
                </a:cxn>
              </a:cxnLst>
              <a:rect l="l" t="t" r="r" b="b"/>
              <a:pathLst>
                <a:path w="479540" h="642026">
                  <a:moveTo>
                    <a:pt x="0" y="0"/>
                  </a:moveTo>
                  <a:cubicBezTo>
                    <a:pt x="189689" y="14591"/>
                    <a:pt x="379378" y="29183"/>
                    <a:pt x="447472" y="136187"/>
                  </a:cubicBezTo>
                  <a:cubicBezTo>
                    <a:pt x="515566" y="243191"/>
                    <a:pt x="462064" y="442608"/>
                    <a:pt x="408562" y="642026"/>
                  </a:cubicBezTo>
                </a:path>
              </a:pathLst>
            </a:custGeom>
            <a:noFill/>
            <a:ln w="88900">
              <a:solidFill>
                <a:schemeClr val="tx1"/>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 name="Straight Connector 3"/>
            <p:cNvCxnSpPr/>
            <p:nvPr/>
          </p:nvCxnSpPr>
          <p:spPr>
            <a:xfrm flipV="1">
              <a:off x="4403071" y="2776528"/>
              <a:ext cx="885532" cy="828933"/>
            </a:xfrm>
            <a:prstGeom prst="line">
              <a:avLst/>
            </a:prstGeom>
            <a:ln w="889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pic>
        <p:nvPicPr>
          <p:cNvPr id="1027" name="Picture 3" descr="C:\Users\kelton.UAMPS\AppData\Local\Microsoft\Windows\Temporary Internet Files\Content.IE5\O3SEJ3N2\MC900432648[1].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92957" y="2719021"/>
            <a:ext cx="921076" cy="921076"/>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C:\Users\kelton.UAMPS\AppData\Local\Microsoft\Windows\Temporary Internet Files\Content.IE5\LF7P95YN\MC900432617[1].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92957" y="2760459"/>
            <a:ext cx="838200" cy="838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61343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 presetClass="entr" presetSubtype="0" fill="hold" nodeType="afterEffect">
                                  <p:stCondLst>
                                    <p:cond delay="0"/>
                                  </p:stCondLst>
                                  <p:childTnLst>
                                    <p:set>
                                      <p:cBhvr>
                                        <p:cTn id="11" dur="1" fill="hold">
                                          <p:stCondLst>
                                            <p:cond delay="0"/>
                                          </p:stCondLst>
                                        </p:cTn>
                                        <p:tgtEl>
                                          <p:spTgt spid="1026"/>
                                        </p:tgtEl>
                                        <p:attrNameLst>
                                          <p:attrName>style.visibility</p:attrName>
                                        </p:attrNameLst>
                                      </p:cBhvr>
                                      <p:to>
                                        <p:strVal val="visible"/>
                                      </p:to>
                                    </p:set>
                                  </p:childTnLst>
                                </p:cTn>
                              </p:par>
                            </p:childTnLst>
                          </p:cTn>
                        </p:par>
                        <p:par>
                          <p:cTn id="12" fill="hold">
                            <p:stCondLst>
                              <p:cond delay="1000"/>
                            </p:stCondLst>
                            <p:childTnLst>
                              <p:par>
                                <p:cTn id="13" presetID="10" presetClass="exit" presetSubtype="0" fill="hold" nodeType="afterEffect">
                                  <p:stCondLst>
                                    <p:cond delay="0"/>
                                  </p:stCondLst>
                                  <p:childTnLst>
                                    <p:animEffect transition="out" filter="fade">
                                      <p:cBhvr>
                                        <p:cTn id="14" dur="5000"/>
                                        <p:tgtEl>
                                          <p:spTgt spid="3"/>
                                        </p:tgtEl>
                                      </p:cBhvr>
                                    </p:animEffect>
                                    <p:set>
                                      <p:cBhvr>
                                        <p:cTn id="15" dur="1" fill="hold">
                                          <p:stCondLst>
                                            <p:cond delay="4999"/>
                                          </p:stCondLst>
                                        </p:cTn>
                                        <p:tgtEl>
                                          <p:spTgt spid="3"/>
                                        </p:tgtEl>
                                        <p:attrNameLst>
                                          <p:attrName>style.visibility</p:attrName>
                                        </p:attrNameLst>
                                      </p:cBhvr>
                                      <p:to>
                                        <p:strVal val="hidden"/>
                                      </p:to>
                                    </p:set>
                                  </p:childTnLst>
                                </p:cTn>
                              </p:par>
                            </p:childTnLst>
                          </p:cTn>
                        </p:par>
                        <p:par>
                          <p:cTn id="16" fill="hold">
                            <p:stCondLst>
                              <p:cond delay="6000"/>
                            </p:stCondLst>
                            <p:childTnLst>
                              <p:par>
                                <p:cTn id="17" presetID="1" presetClass="exit" presetSubtype="0" fill="hold" nodeType="afterEffect">
                                  <p:stCondLst>
                                    <p:cond delay="0"/>
                                  </p:stCondLst>
                                  <p:childTnLst>
                                    <p:set>
                                      <p:cBhvr>
                                        <p:cTn id="18" dur="1" fill="hold">
                                          <p:stCondLst>
                                            <p:cond delay="0"/>
                                          </p:stCondLst>
                                        </p:cTn>
                                        <p:tgtEl>
                                          <p:spTgt spid="10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739B489-EBC9-4AF1-B7AF-7359365A7D21}"/>
              </a:ext>
            </a:extLst>
          </p:cNvPr>
          <p:cNvSpPr>
            <a:spLocks noGrp="1"/>
          </p:cNvSpPr>
          <p:nvPr>
            <p:ph type="ctrTitle"/>
          </p:nvPr>
        </p:nvSpPr>
        <p:spPr/>
        <p:txBody>
          <a:bodyPr/>
          <a:lstStyle/>
          <a:p>
            <a:r>
              <a:rPr lang="en-US" dirty="0"/>
              <a:t>Kaysville Load and Resource Portfolio</a:t>
            </a:r>
          </a:p>
        </p:txBody>
      </p:sp>
    </p:spTree>
    <p:extLst>
      <p:ext uri="{BB962C8B-B14F-4D97-AF65-F5344CB8AC3E}">
        <p14:creationId xmlns:p14="http://schemas.microsoft.com/office/powerpoint/2010/main" val="1572331231"/>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2575" y="511175"/>
            <a:ext cx="8577263" cy="5834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 name="Straight Arrow Connector 2"/>
          <p:cNvCxnSpPr>
            <a:endCxn id="4" idx="0"/>
          </p:cNvCxnSpPr>
          <p:nvPr/>
        </p:nvCxnSpPr>
        <p:spPr>
          <a:xfrm flipH="1">
            <a:off x="1360487" y="5486400"/>
            <a:ext cx="407988" cy="1011890"/>
          </a:xfrm>
          <a:prstGeom prst="straightConnector1">
            <a:avLst/>
          </a:prstGeom>
          <a:ln w="25400">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a:off x="282574" y="6498290"/>
            <a:ext cx="2155825" cy="307777"/>
          </a:xfrm>
          <a:prstGeom prst="rect">
            <a:avLst/>
          </a:prstGeom>
          <a:noFill/>
          <a:ln w="28575">
            <a:solidFill>
              <a:schemeClr val="accent6"/>
            </a:solidFill>
          </a:ln>
        </p:spPr>
        <p:txBody>
          <a:bodyPr wrap="squar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Perpetua"/>
                <a:ea typeface="+mn-ea"/>
                <a:cs typeface="+mn-cs"/>
              </a:rPr>
              <a:t>shutdown ? 2027-2030 ?</a:t>
            </a:r>
          </a:p>
        </p:txBody>
      </p:sp>
      <p:cxnSp>
        <p:nvCxnSpPr>
          <p:cNvPr id="9" name="Straight Arrow Connector 8"/>
          <p:cNvCxnSpPr>
            <a:endCxn id="10" idx="0"/>
          </p:cNvCxnSpPr>
          <p:nvPr/>
        </p:nvCxnSpPr>
        <p:spPr>
          <a:xfrm>
            <a:off x="6705600" y="5029201"/>
            <a:ext cx="1263284" cy="1469088"/>
          </a:xfrm>
          <a:prstGeom prst="straightConnector1">
            <a:avLst/>
          </a:prstGeom>
          <a:ln w="25400">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7092584" y="6498289"/>
            <a:ext cx="1752600" cy="307777"/>
          </a:xfrm>
          <a:prstGeom prst="rect">
            <a:avLst/>
          </a:prstGeom>
          <a:noFill/>
          <a:ln w="28575">
            <a:solidFill>
              <a:srgbClr val="EE8E00"/>
            </a:solidFill>
          </a:ln>
        </p:spPr>
        <p:txBody>
          <a:bodyPr wrap="squar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Perpetua"/>
                <a:ea typeface="+mn-ea"/>
                <a:cs typeface="+mn-cs"/>
              </a:rPr>
              <a:t>resource ownership</a:t>
            </a:r>
          </a:p>
        </p:txBody>
      </p:sp>
      <p:cxnSp>
        <p:nvCxnSpPr>
          <p:cNvPr id="11" name="Straight Arrow Connector 10"/>
          <p:cNvCxnSpPr>
            <a:endCxn id="12" idx="0"/>
          </p:cNvCxnSpPr>
          <p:nvPr/>
        </p:nvCxnSpPr>
        <p:spPr>
          <a:xfrm>
            <a:off x="5334000" y="5105400"/>
            <a:ext cx="566371" cy="1392843"/>
          </a:xfrm>
          <a:prstGeom prst="straightConnector1">
            <a:avLst/>
          </a:prstGeom>
          <a:ln w="25400">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4942742" y="6498243"/>
            <a:ext cx="1915258" cy="307777"/>
          </a:xfrm>
          <a:prstGeom prst="rect">
            <a:avLst/>
          </a:prstGeom>
          <a:noFill/>
          <a:ln w="28575">
            <a:solidFill>
              <a:srgbClr val="00FFFF"/>
            </a:solidFill>
          </a:ln>
        </p:spPr>
        <p:txBody>
          <a:bodyPr wrap="squar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Perpetua"/>
                <a:ea typeface="+mn-ea"/>
                <a:cs typeface="+mn-cs"/>
              </a:rPr>
              <a:t>contract through 2057</a:t>
            </a:r>
          </a:p>
        </p:txBody>
      </p:sp>
      <p:cxnSp>
        <p:nvCxnSpPr>
          <p:cNvPr id="16" name="Straight Arrow Connector 15"/>
          <p:cNvCxnSpPr>
            <a:endCxn id="17" idx="0"/>
          </p:cNvCxnSpPr>
          <p:nvPr/>
        </p:nvCxnSpPr>
        <p:spPr>
          <a:xfrm>
            <a:off x="2781300" y="5791200"/>
            <a:ext cx="952103" cy="711511"/>
          </a:xfrm>
          <a:prstGeom prst="straightConnector1">
            <a:avLst/>
          </a:prstGeom>
          <a:ln w="25400">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2895600" y="6502711"/>
            <a:ext cx="1675606" cy="307777"/>
          </a:xfrm>
          <a:prstGeom prst="rect">
            <a:avLst/>
          </a:prstGeom>
          <a:noFill/>
          <a:ln w="28575">
            <a:solidFill>
              <a:schemeClr val="accent3">
                <a:lumMod val="60000"/>
                <a:lumOff val="40000"/>
              </a:schemeClr>
            </a:solidFill>
          </a:ln>
        </p:spPr>
        <p:txBody>
          <a:bodyPr wrap="squar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Perpetua"/>
                <a:ea typeface="+mn-ea"/>
                <a:cs typeface="+mn-cs"/>
              </a:rPr>
              <a:t>shutdown 2022</a:t>
            </a:r>
          </a:p>
        </p:txBody>
      </p:sp>
      <p:cxnSp>
        <p:nvCxnSpPr>
          <p:cNvPr id="29" name="Straight Arrow Connector 28"/>
          <p:cNvCxnSpPr>
            <a:endCxn id="30" idx="2"/>
          </p:cNvCxnSpPr>
          <p:nvPr/>
        </p:nvCxnSpPr>
        <p:spPr>
          <a:xfrm flipH="1" flipV="1">
            <a:off x="1905000" y="495941"/>
            <a:ext cx="1143000" cy="3466459"/>
          </a:xfrm>
          <a:prstGeom prst="straightConnector1">
            <a:avLst/>
          </a:prstGeom>
          <a:ln w="25400">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028700" y="188164"/>
            <a:ext cx="1752600" cy="307777"/>
          </a:xfrm>
          <a:prstGeom prst="rect">
            <a:avLst/>
          </a:prstGeom>
          <a:noFill/>
          <a:ln w="28575">
            <a:solidFill>
              <a:schemeClr val="accent6">
                <a:lumMod val="50000"/>
              </a:schemeClr>
            </a:solidFill>
          </a:ln>
        </p:spPr>
        <p:txBody>
          <a:bodyPr wrap="squar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Perpetua"/>
                <a:ea typeface="+mn-ea"/>
                <a:cs typeface="+mn-cs"/>
              </a:rPr>
              <a:t>resource ownership</a:t>
            </a:r>
          </a:p>
        </p:txBody>
      </p:sp>
      <p:cxnSp>
        <p:nvCxnSpPr>
          <p:cNvPr id="31" name="Straight Arrow Connector 30"/>
          <p:cNvCxnSpPr/>
          <p:nvPr/>
        </p:nvCxnSpPr>
        <p:spPr>
          <a:xfrm flipV="1">
            <a:off x="4114800" y="511174"/>
            <a:ext cx="649715" cy="4746626"/>
          </a:xfrm>
          <a:prstGeom prst="straightConnector1">
            <a:avLst/>
          </a:prstGeom>
          <a:ln w="25400">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3891329" y="204573"/>
            <a:ext cx="1823671" cy="307777"/>
          </a:xfrm>
          <a:prstGeom prst="rect">
            <a:avLst/>
          </a:prstGeom>
          <a:noFill/>
          <a:ln w="28575">
            <a:solidFill>
              <a:srgbClr val="CC99FF"/>
            </a:solidFill>
          </a:ln>
        </p:spPr>
        <p:txBody>
          <a:bodyPr wrap="squar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Perpetua"/>
                <a:ea typeface="+mn-ea"/>
                <a:cs typeface="+mn-cs"/>
              </a:rPr>
              <a:t>resource ownership</a:t>
            </a:r>
          </a:p>
        </p:txBody>
      </p:sp>
      <p:cxnSp>
        <p:nvCxnSpPr>
          <p:cNvPr id="33" name="Straight Arrow Connector 32"/>
          <p:cNvCxnSpPr>
            <a:endCxn id="34" idx="2"/>
          </p:cNvCxnSpPr>
          <p:nvPr/>
        </p:nvCxnSpPr>
        <p:spPr>
          <a:xfrm flipV="1">
            <a:off x="5900371" y="503603"/>
            <a:ext cx="1436871" cy="4296997"/>
          </a:xfrm>
          <a:prstGeom prst="straightConnector1">
            <a:avLst/>
          </a:prstGeom>
          <a:ln w="25400">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506880" y="195826"/>
            <a:ext cx="1660723" cy="307777"/>
          </a:xfrm>
          <a:prstGeom prst="rect">
            <a:avLst/>
          </a:prstGeom>
          <a:noFill/>
          <a:ln w="28575">
            <a:solidFill>
              <a:schemeClr val="accent5">
                <a:lumMod val="40000"/>
                <a:lumOff val="60000"/>
              </a:schemeClr>
            </a:solidFill>
          </a:ln>
        </p:spPr>
        <p:txBody>
          <a:bodyPr wrap="squar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Perpetua"/>
                <a:ea typeface="+mn-ea"/>
                <a:cs typeface="+mn-cs"/>
              </a:rPr>
              <a:t>contract ends 2028</a:t>
            </a:r>
          </a:p>
        </p:txBody>
      </p:sp>
      <p:sp>
        <p:nvSpPr>
          <p:cNvPr id="43" name="TextBox 42"/>
          <p:cNvSpPr txBox="1"/>
          <p:nvPr/>
        </p:nvSpPr>
        <p:spPr>
          <a:xfrm>
            <a:off x="2781300" y="762000"/>
            <a:ext cx="3276600" cy="26161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Average Day per Month</a:t>
            </a:r>
          </a:p>
        </p:txBody>
      </p:sp>
    </p:spTree>
    <p:extLst>
      <p:ext uri="{BB962C8B-B14F-4D97-AF65-F5344CB8AC3E}">
        <p14:creationId xmlns:p14="http://schemas.microsoft.com/office/powerpoint/2010/main" val="99521922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up)">
                                      <p:cBhvr>
                                        <p:cTn id="10" dur="500"/>
                                        <p:tgtEl>
                                          <p:spTgt spid="4"/>
                                        </p:tgtEl>
                                      </p:cBhvr>
                                    </p:animEffect>
                                  </p:childTnLst>
                                </p:cTn>
                              </p:par>
                              <p:par>
                                <p:cTn id="11" presetID="22" presetClass="entr" presetSubtype="1"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up)">
                                      <p:cBhvr>
                                        <p:cTn id="13" dur="500"/>
                                        <p:tgtEl>
                                          <p:spTgt spid="9"/>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par>
                                <p:cTn id="17" presetID="22" presetClass="entr" presetSubtype="1"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up)">
                                      <p:cBhvr>
                                        <p:cTn id="22" dur="500"/>
                                        <p:tgtEl>
                                          <p:spTgt spid="12"/>
                                        </p:tgtEl>
                                      </p:cBhvr>
                                    </p:animEffect>
                                  </p:childTnLst>
                                </p:cTn>
                              </p:par>
                              <p:par>
                                <p:cTn id="23" presetID="22" presetClass="entr" presetSubtype="1"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up)">
                                      <p:cBhvr>
                                        <p:cTn id="25" dur="500"/>
                                        <p:tgtEl>
                                          <p:spTgt spid="16"/>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up)">
                                      <p:cBhvr>
                                        <p:cTn id="28" dur="500"/>
                                        <p:tgtEl>
                                          <p:spTgt spid="17"/>
                                        </p:tgtEl>
                                      </p:cBhvr>
                                    </p:animEffect>
                                  </p:childTnLst>
                                </p:cTn>
                              </p:par>
                              <p:par>
                                <p:cTn id="29" presetID="22" presetClass="entr" presetSubtype="4" fill="hold"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wipe(down)">
                                      <p:cBhvr>
                                        <p:cTn id="31" dur="500"/>
                                        <p:tgtEl>
                                          <p:spTgt spid="29"/>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wipe(down)">
                                      <p:cBhvr>
                                        <p:cTn id="34" dur="500"/>
                                        <p:tgtEl>
                                          <p:spTgt spid="30"/>
                                        </p:tgtEl>
                                      </p:cBhvr>
                                    </p:animEffect>
                                  </p:childTnLst>
                                </p:cTn>
                              </p:par>
                              <p:par>
                                <p:cTn id="35" presetID="22" presetClass="entr" presetSubtype="4" fill="hold" nodeType="with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down)">
                                      <p:cBhvr>
                                        <p:cTn id="37" dur="500"/>
                                        <p:tgtEl>
                                          <p:spTgt spid="31"/>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wipe(down)">
                                      <p:cBhvr>
                                        <p:cTn id="40" dur="500"/>
                                        <p:tgtEl>
                                          <p:spTgt spid="32"/>
                                        </p:tgtEl>
                                      </p:cBhvr>
                                    </p:animEffect>
                                  </p:childTnLst>
                                </p:cTn>
                              </p:par>
                              <p:par>
                                <p:cTn id="41" presetID="22" presetClass="entr" presetSubtype="4" fill="hold" nodeType="with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wipe(down)">
                                      <p:cBhvr>
                                        <p:cTn id="43" dur="500"/>
                                        <p:tgtEl>
                                          <p:spTgt spid="33"/>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wipe(down)">
                                      <p:cBhvr>
                                        <p:cTn id="4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12" grpId="0" animBg="1"/>
      <p:bldP spid="17" grpId="0" animBg="1"/>
      <p:bldP spid="30" grpId="0" animBg="1"/>
      <p:bldP spid="32" grpId="0" animBg="1"/>
      <p:bldP spid="3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Contractual Relationship</a:t>
            </a:r>
          </a:p>
        </p:txBody>
      </p:sp>
    </p:spTree>
    <p:extLst>
      <p:ext uri="{BB962C8B-B14F-4D97-AF65-F5344CB8AC3E}">
        <p14:creationId xmlns:p14="http://schemas.microsoft.com/office/powerpoint/2010/main" val="1623817802"/>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00000000-0008-0000-0200-000002000000}"/>
              </a:ext>
            </a:extLst>
          </p:cNvPr>
          <p:cNvGraphicFramePr>
            <a:graphicFrameLocks noGrp="1"/>
          </p:cNvGraphicFramePr>
          <p:nvPr/>
        </p:nvGraphicFramePr>
        <p:xfrm>
          <a:off x="289227" y="520051"/>
          <a:ext cx="8397574" cy="549974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00296529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2575" y="511175"/>
            <a:ext cx="8577263" cy="5834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8805624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00000000-0008-0000-0300-000002000000}"/>
              </a:ext>
            </a:extLst>
          </p:cNvPr>
          <p:cNvGraphicFramePr>
            <a:graphicFrameLocks noGrp="1"/>
          </p:cNvGraphicFramePr>
          <p:nvPr/>
        </p:nvGraphicFramePr>
        <p:xfrm>
          <a:off x="289226" y="520051"/>
          <a:ext cx="8565547" cy="581789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67813626"/>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2575" y="511175"/>
            <a:ext cx="8577263" cy="5834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01337086"/>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286596D-344B-46D4-BCB8-CB4FECC1B67C}"/>
              </a:ext>
            </a:extLst>
          </p:cNvPr>
          <p:cNvSpPr>
            <a:spLocks noGrp="1"/>
          </p:cNvSpPr>
          <p:nvPr>
            <p:ph type="ctrTitle"/>
          </p:nvPr>
        </p:nvSpPr>
        <p:spPr/>
        <p:txBody>
          <a:bodyPr/>
          <a:lstStyle/>
          <a:p>
            <a:r>
              <a:rPr lang="en-US" dirty="0"/>
              <a:t>Service Projects</a:t>
            </a:r>
          </a:p>
        </p:txBody>
      </p:sp>
    </p:spTree>
    <p:extLst>
      <p:ext uri="{BB962C8B-B14F-4D97-AF65-F5344CB8AC3E}">
        <p14:creationId xmlns:p14="http://schemas.microsoft.com/office/powerpoint/2010/main" val="108585145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228600"/>
            <a:ext cx="7772400" cy="1143000"/>
          </a:xfrm>
        </p:spPr>
        <p:txBody>
          <a:bodyPr>
            <a:normAutofit fontScale="90000"/>
          </a:bodyPr>
          <a:lstStyle/>
          <a:p>
            <a:pPr algn="l"/>
            <a:r>
              <a:rPr lang="en-US" b="1" dirty="0"/>
              <a:t>Government &amp; Public Affairs Project</a:t>
            </a:r>
          </a:p>
        </p:txBody>
      </p:sp>
      <p:sp>
        <p:nvSpPr>
          <p:cNvPr id="4" name="Content Placeholder 3"/>
          <p:cNvSpPr>
            <a:spLocks noGrp="1"/>
          </p:cNvSpPr>
          <p:nvPr>
            <p:ph sz="quarter" idx="1"/>
          </p:nvPr>
        </p:nvSpPr>
        <p:spPr>
          <a:xfrm>
            <a:off x="914399" y="1524000"/>
            <a:ext cx="4262437" cy="4572000"/>
          </a:xfrm>
        </p:spPr>
        <p:txBody>
          <a:bodyPr>
            <a:normAutofit/>
          </a:bodyPr>
          <a:lstStyle/>
          <a:p>
            <a:r>
              <a:rPr lang="en-US" dirty="0"/>
              <a:t>The GPA Project was formed to allow UAMPS to protect members’ interests by monitoring, influencing, suggesting legislation and educating governmental and regulatory agencies on a local, state and federal level.</a:t>
            </a:r>
          </a:p>
        </p:txBody>
      </p:sp>
      <p:pic>
        <p:nvPicPr>
          <p:cNvPr id="204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76837" y="2048381"/>
            <a:ext cx="3738563" cy="275221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99151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0482"/>
                                        </p:tgtEl>
                                        <p:attrNameLst>
                                          <p:attrName>style.visibility</p:attrName>
                                        </p:attrNameLst>
                                      </p:cBhvr>
                                      <p:to>
                                        <p:strVal val="visible"/>
                                      </p:to>
                                    </p:set>
                                    <p:animEffect transition="in" filter="wheel(1)">
                                      <p:cBhvr>
                                        <p:cTn id="7" dur="2000"/>
                                        <p:tgtEl>
                                          <p:spTgt spid="2048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1000"/>
                                        <p:tgtEl>
                                          <p:spTgt spid="4">
                                            <p:txEl>
                                              <p:pRg st="0" end="0"/>
                                            </p:txEl>
                                          </p:spTgt>
                                        </p:tgtEl>
                                      </p:cBhvr>
                                    </p:animEffect>
                                    <p:anim calcmode="lin" valueType="num">
                                      <p:cBhvr>
                                        <p:cTn id="13"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228600"/>
            <a:ext cx="7772400" cy="1143000"/>
          </a:xfrm>
        </p:spPr>
        <p:txBody>
          <a:bodyPr/>
          <a:lstStyle/>
          <a:p>
            <a:r>
              <a:rPr lang="en-US" b="1" dirty="0"/>
              <a:t>Member Services Project</a:t>
            </a:r>
          </a:p>
        </p:txBody>
      </p:sp>
      <p:sp>
        <p:nvSpPr>
          <p:cNvPr id="4" name="Content Placeholder 3"/>
          <p:cNvSpPr>
            <a:spLocks noGrp="1"/>
          </p:cNvSpPr>
          <p:nvPr>
            <p:ph sz="quarter" idx="1"/>
          </p:nvPr>
        </p:nvSpPr>
        <p:spPr/>
        <p:txBody>
          <a:bodyPr>
            <a:normAutofit fontScale="92500" lnSpcReduction="10000"/>
          </a:bodyPr>
          <a:lstStyle/>
          <a:p>
            <a:r>
              <a:rPr lang="en-US" dirty="0"/>
              <a:t>The Member Services Project was undertaken to address community needs.</a:t>
            </a:r>
          </a:p>
          <a:p>
            <a:r>
              <a:rPr lang="en-US" dirty="0"/>
              <a:t>The current services include: infrared camera, heat tracer gun, hazard hamlet, Power Factor Test Set, Pole Testers, Battery Test Set, OSHA training, APPA dues, IPSA dues, Platts subscriptions, and mutual aid agreements.</a:t>
            </a:r>
            <a:endParaRPr lang="en-US" dirty="0">
              <a:solidFill>
                <a:srgbClr val="FF0000"/>
              </a:solidFill>
            </a:endParaRPr>
          </a:p>
          <a:p>
            <a:r>
              <a:rPr lang="en-US" dirty="0"/>
              <a:t>The Project owns a 1,600 kW mobile generator that is used to provide back-up, load control and emergency generation for the distribution systems of certain members.</a:t>
            </a:r>
          </a:p>
          <a:p>
            <a:r>
              <a:rPr lang="en-US" dirty="0"/>
              <a:t>Hurricane and Washington have used the Project to acquire and finance gas-fired generating units to provide peaking power and voltage support for their electric utility systems.</a:t>
            </a:r>
          </a:p>
        </p:txBody>
      </p:sp>
    </p:spTree>
    <p:extLst>
      <p:ext uri="{BB962C8B-B14F-4D97-AF65-F5344CB8AC3E}">
        <p14:creationId xmlns:p14="http://schemas.microsoft.com/office/powerpoint/2010/main" val="1009823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Effect transition="in" filter="fade">
                                      <p:cBhvr>
                                        <p:cTn id="13" dur="1000"/>
                                        <p:tgtEl>
                                          <p:spTgt spid="4">
                                            <p:txEl>
                                              <p:pRg st="1" end="1"/>
                                            </p:txEl>
                                          </p:spTgt>
                                        </p:tgtEl>
                                      </p:cBhvr>
                                    </p:animEffect>
                                    <p:anim calcmode="lin" valueType="num">
                                      <p:cBhvr>
                                        <p:cTn id="14"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5"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fade">
                                      <p:cBhvr>
                                        <p:cTn id="19" dur="1000"/>
                                        <p:tgtEl>
                                          <p:spTgt spid="4">
                                            <p:txEl>
                                              <p:pRg st="2" end="2"/>
                                            </p:txEl>
                                          </p:spTgt>
                                        </p:tgtEl>
                                      </p:cBhvr>
                                    </p:animEffect>
                                    <p:anim calcmode="lin" valueType="num">
                                      <p:cBhvr>
                                        <p:cTn id="20"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fade">
                                      <p:cBhvr>
                                        <p:cTn id="25" dur="1000"/>
                                        <p:tgtEl>
                                          <p:spTgt spid="4">
                                            <p:txEl>
                                              <p:pRg st="3" end="3"/>
                                            </p:txEl>
                                          </p:spTgt>
                                        </p:tgtEl>
                                      </p:cBhvr>
                                    </p:animEffect>
                                    <p:anim calcmode="lin" valueType="num">
                                      <p:cBhvr>
                                        <p:cTn id="26"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7"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Resource Project</a:t>
            </a:r>
          </a:p>
        </p:txBody>
      </p:sp>
      <p:sp>
        <p:nvSpPr>
          <p:cNvPr id="4" name="Content Placeholder 3"/>
          <p:cNvSpPr>
            <a:spLocks noGrp="1"/>
          </p:cNvSpPr>
          <p:nvPr>
            <p:ph sz="quarter" idx="1"/>
          </p:nvPr>
        </p:nvSpPr>
        <p:spPr/>
        <p:txBody>
          <a:bodyPr>
            <a:normAutofit fontScale="85000" lnSpcReduction="10000"/>
          </a:bodyPr>
          <a:lstStyle/>
          <a:p>
            <a:r>
              <a:rPr lang="en-US" dirty="0"/>
              <a:t>Through its Resource Project, UAMPS continually analyzes new projects and potential generating options to further procure long term, stable energy supplies for its members both demand-side and supply-side.</a:t>
            </a:r>
          </a:p>
          <a:p>
            <a:r>
              <a:rPr lang="en-US" dirty="0"/>
              <a:t>The staff conducts, analyses and studies of new power supply projects.</a:t>
            </a:r>
          </a:p>
          <a:p>
            <a:r>
              <a:rPr lang="en-US" dirty="0"/>
              <a:t>Upon completion of analysis and studies, the Resource Committee votes to solicit participation to form a project, each participant has the right to subscribe (to all, some or none) to at least their project allocation percentage.  The participants also have the first right to take any unsubscribed allocation before non-Resource Project participants.</a:t>
            </a:r>
          </a:p>
          <a:p>
            <a:r>
              <a:rPr lang="en-US" dirty="0"/>
              <a:t>The criteria for screening new resources include cost, operations, reliability, transmission access and environmental impacts.</a:t>
            </a:r>
          </a:p>
          <a:p>
            <a:r>
              <a:rPr lang="en-US" dirty="0"/>
              <a:t>Criteria used, regardless of energy source (renewable or conventional) and are evaluate compared to a natural gas alternative.</a:t>
            </a:r>
          </a:p>
        </p:txBody>
      </p:sp>
    </p:spTree>
    <p:extLst>
      <p:ext uri="{BB962C8B-B14F-4D97-AF65-F5344CB8AC3E}">
        <p14:creationId xmlns:p14="http://schemas.microsoft.com/office/powerpoint/2010/main" val="67546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Effect transition="in" filter="fade">
                                      <p:cBhvr>
                                        <p:cTn id="13" dur="1000"/>
                                        <p:tgtEl>
                                          <p:spTgt spid="4">
                                            <p:txEl>
                                              <p:pRg st="1" end="1"/>
                                            </p:txEl>
                                          </p:spTgt>
                                        </p:tgtEl>
                                      </p:cBhvr>
                                    </p:animEffect>
                                    <p:anim calcmode="lin" valueType="num">
                                      <p:cBhvr>
                                        <p:cTn id="14"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5"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fade">
                                      <p:cBhvr>
                                        <p:cTn id="19" dur="1000"/>
                                        <p:tgtEl>
                                          <p:spTgt spid="4">
                                            <p:txEl>
                                              <p:pRg st="2" end="2"/>
                                            </p:txEl>
                                          </p:spTgt>
                                        </p:tgtEl>
                                      </p:cBhvr>
                                    </p:animEffect>
                                    <p:anim calcmode="lin" valueType="num">
                                      <p:cBhvr>
                                        <p:cTn id="20"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fade">
                                      <p:cBhvr>
                                        <p:cTn id="25" dur="1000"/>
                                        <p:tgtEl>
                                          <p:spTgt spid="4">
                                            <p:txEl>
                                              <p:pRg st="3" end="3"/>
                                            </p:txEl>
                                          </p:spTgt>
                                        </p:tgtEl>
                                      </p:cBhvr>
                                    </p:animEffect>
                                    <p:anim calcmode="lin" valueType="num">
                                      <p:cBhvr>
                                        <p:cTn id="26"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7"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
                                            <p:txEl>
                                              <p:pRg st="4" end="4"/>
                                            </p:txEl>
                                          </p:spTgt>
                                        </p:tgtEl>
                                        <p:attrNameLst>
                                          <p:attrName>style.visibility</p:attrName>
                                        </p:attrNameLst>
                                      </p:cBhvr>
                                      <p:to>
                                        <p:strVal val="visible"/>
                                      </p:to>
                                    </p:set>
                                    <p:animEffect transition="in" filter="fade">
                                      <p:cBhvr>
                                        <p:cTn id="31" dur="1000"/>
                                        <p:tgtEl>
                                          <p:spTgt spid="4">
                                            <p:txEl>
                                              <p:pRg st="4" end="4"/>
                                            </p:txEl>
                                          </p:spTgt>
                                        </p:tgtEl>
                                      </p:cBhvr>
                                    </p:animEffect>
                                    <p:anim calcmode="lin" valueType="num">
                                      <p:cBhvr>
                                        <p:cTn id="32"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3"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Resource Project (cont.)</a:t>
            </a:r>
          </a:p>
        </p:txBody>
      </p:sp>
      <p:sp>
        <p:nvSpPr>
          <p:cNvPr id="4" name="Content Placeholder 3"/>
          <p:cNvSpPr>
            <a:spLocks noGrp="1"/>
          </p:cNvSpPr>
          <p:nvPr>
            <p:ph sz="quarter" idx="1"/>
          </p:nvPr>
        </p:nvSpPr>
        <p:spPr/>
        <p:txBody>
          <a:bodyPr>
            <a:normAutofit/>
          </a:bodyPr>
          <a:lstStyle/>
          <a:p>
            <a:r>
              <a:rPr lang="en-US" dirty="0"/>
              <a:t>The Resource Project also includes efficiency programs that UAMPS administers on behalf of the members</a:t>
            </a:r>
          </a:p>
          <a:p>
            <a:r>
              <a:rPr lang="en-US" dirty="0"/>
              <a:t>Conservation remains the least cost option to stretch energy supplies and avoid new energy development.</a:t>
            </a:r>
          </a:p>
          <a:p>
            <a:r>
              <a:rPr lang="en-US" dirty="0"/>
              <a:t>The Smart Energy Efficiency Programs include Home Energy Savings, Cool Cash, See Ya Later Refrigerator, Commercial Lighting and Smart Thermostats</a:t>
            </a:r>
          </a:p>
          <a:p>
            <a:pPr marL="0" indent="0" algn="ctr">
              <a:buNone/>
            </a:pPr>
            <a:endParaRPr lang="en-US" sz="3600" i="1" dirty="0">
              <a:solidFill>
                <a:srgbClr val="00B050"/>
              </a:solidFill>
            </a:endParaRPr>
          </a:p>
          <a:p>
            <a:pPr marL="320040" lvl="1" indent="0">
              <a:buNone/>
            </a:pPr>
            <a:endParaRPr lang="en-US" dirty="0"/>
          </a:p>
        </p:txBody>
      </p:sp>
    </p:spTree>
    <p:extLst>
      <p:ext uri="{BB962C8B-B14F-4D97-AF65-F5344CB8AC3E}">
        <p14:creationId xmlns:p14="http://schemas.microsoft.com/office/powerpoint/2010/main" val="2997739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Effect transition="in" filter="fade">
                                      <p:cBhvr>
                                        <p:cTn id="13" dur="1000"/>
                                        <p:tgtEl>
                                          <p:spTgt spid="4">
                                            <p:txEl>
                                              <p:pRg st="1" end="1"/>
                                            </p:txEl>
                                          </p:spTgt>
                                        </p:tgtEl>
                                      </p:cBhvr>
                                    </p:animEffect>
                                    <p:anim calcmode="lin" valueType="num">
                                      <p:cBhvr>
                                        <p:cTn id="14"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5"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fade">
                                      <p:cBhvr>
                                        <p:cTn id="19" dur="1000"/>
                                        <p:tgtEl>
                                          <p:spTgt spid="4">
                                            <p:txEl>
                                              <p:pRg st="2" end="2"/>
                                            </p:txEl>
                                          </p:spTgt>
                                        </p:tgtEl>
                                      </p:cBhvr>
                                    </p:animEffect>
                                    <p:anim calcmode="lin" valueType="num">
                                      <p:cBhvr>
                                        <p:cTn id="20"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quarter" idx="1"/>
          </p:nvPr>
        </p:nvSpPr>
        <p:spPr/>
        <p:txBody>
          <a:bodyPr/>
          <a:lstStyle/>
          <a:p>
            <a:r>
              <a:rPr lang="en-US" dirty="0"/>
              <a:t>Example….</a:t>
            </a:r>
          </a:p>
          <a:p>
            <a:pPr lvl="1"/>
            <a:r>
              <a:rPr lang="en-US" dirty="0"/>
              <a:t>Home Energy Savings Program (Rebate Program).</a:t>
            </a:r>
          </a:p>
          <a:p>
            <a:pPr lvl="2"/>
            <a:r>
              <a:rPr lang="en-US" dirty="0"/>
              <a:t>Members elect to participate.</a:t>
            </a:r>
          </a:p>
          <a:p>
            <a:pPr lvl="2"/>
            <a:r>
              <a:rPr lang="en-US" dirty="0"/>
              <a:t>Customers go to </a:t>
            </a:r>
            <a:r>
              <a:rPr lang="en-US" dirty="0">
                <a:hlinkClick r:id="rId3"/>
              </a:rPr>
              <a:t>www.uamps.com</a:t>
            </a:r>
            <a:r>
              <a:rPr lang="en-US" dirty="0"/>
              <a:t> to determine eligible programs. </a:t>
            </a:r>
          </a:p>
          <a:p>
            <a:pPr lvl="2"/>
            <a:r>
              <a:rPr lang="en-US" dirty="0"/>
              <a:t>Customers submit application to UAMPS within 90 days after date of purchase.</a:t>
            </a:r>
          </a:p>
          <a:p>
            <a:pPr lvl="2"/>
            <a:r>
              <a:rPr lang="en-US" dirty="0"/>
              <a:t>UAMPS verifies the application parameters have been met.</a:t>
            </a:r>
          </a:p>
          <a:p>
            <a:pPr lvl="2"/>
            <a:r>
              <a:rPr lang="en-US" dirty="0"/>
              <a:t>UAMPS pays incentive directly to customer within 45 days.</a:t>
            </a:r>
          </a:p>
          <a:p>
            <a:endParaRPr lang="en-US" dirty="0"/>
          </a:p>
        </p:txBody>
      </p:sp>
    </p:spTree>
    <p:extLst>
      <p:ext uri="{BB962C8B-B14F-4D97-AF65-F5344CB8AC3E}">
        <p14:creationId xmlns:p14="http://schemas.microsoft.com/office/powerpoint/2010/main" val="623587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1000"/>
                                        <p:tgtEl>
                                          <p:spTgt spid="4">
                                            <p:txEl>
                                              <p:pRg st="1" end="1"/>
                                            </p:txEl>
                                          </p:spTgt>
                                        </p:tgtEl>
                                      </p:cBhvr>
                                    </p:animEffect>
                                    <p:anim calcmode="lin" valueType="num">
                                      <p:cBhvr>
                                        <p:cTn id="13"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4">
                                            <p:txEl>
                                              <p:pRg st="1" end="1"/>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1000"/>
                                        <p:tgtEl>
                                          <p:spTgt spid="4">
                                            <p:txEl>
                                              <p:pRg st="2" end="2"/>
                                            </p:txEl>
                                          </p:spTgt>
                                        </p:tgtEl>
                                      </p:cBhvr>
                                    </p:animEffect>
                                    <p:anim calcmode="lin" valueType="num">
                                      <p:cBhvr>
                                        <p:cTn id="1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4">
                                            <p:txEl>
                                              <p:pRg st="2" end="2"/>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1000"/>
                                        <p:tgtEl>
                                          <p:spTgt spid="4">
                                            <p:txEl>
                                              <p:pRg st="3" end="3"/>
                                            </p:txEl>
                                          </p:spTgt>
                                        </p:tgtEl>
                                      </p:cBhvr>
                                    </p:animEffect>
                                    <p:anim calcmode="lin" valueType="num">
                                      <p:cBhvr>
                                        <p:cTn id="23"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4" dur="1000" fill="hold"/>
                                        <p:tgtEl>
                                          <p:spTgt spid="4">
                                            <p:txEl>
                                              <p:pRg st="3" end="3"/>
                                            </p:tx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Effect transition="in" filter="fade">
                                      <p:cBhvr>
                                        <p:cTn id="27" dur="1000"/>
                                        <p:tgtEl>
                                          <p:spTgt spid="4">
                                            <p:txEl>
                                              <p:pRg st="4" end="4"/>
                                            </p:txEl>
                                          </p:spTgt>
                                        </p:tgtEl>
                                      </p:cBhvr>
                                    </p:animEffect>
                                    <p:anim calcmode="lin" valueType="num">
                                      <p:cBhvr>
                                        <p:cTn id="28"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29" dur="1000" fill="hold"/>
                                        <p:tgtEl>
                                          <p:spTgt spid="4">
                                            <p:txEl>
                                              <p:pRg st="4" end="4"/>
                                            </p:tx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4">
                                            <p:txEl>
                                              <p:pRg st="5" end="5"/>
                                            </p:txEl>
                                          </p:spTgt>
                                        </p:tgtEl>
                                        <p:attrNameLst>
                                          <p:attrName>style.visibility</p:attrName>
                                        </p:attrNameLst>
                                      </p:cBhvr>
                                      <p:to>
                                        <p:strVal val="visible"/>
                                      </p:to>
                                    </p:set>
                                    <p:animEffect transition="in" filter="fade">
                                      <p:cBhvr>
                                        <p:cTn id="32" dur="1000"/>
                                        <p:tgtEl>
                                          <p:spTgt spid="4">
                                            <p:txEl>
                                              <p:pRg st="5" end="5"/>
                                            </p:txEl>
                                          </p:spTgt>
                                        </p:tgtEl>
                                      </p:cBhvr>
                                    </p:animEffect>
                                    <p:anim calcmode="lin" valueType="num">
                                      <p:cBhvr>
                                        <p:cTn id="33"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4" dur="1000" fill="hold"/>
                                        <p:tgtEl>
                                          <p:spTgt spid="4">
                                            <p:txEl>
                                              <p:pRg st="5" end="5"/>
                                            </p:tx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4">
                                            <p:txEl>
                                              <p:pRg st="6" end="6"/>
                                            </p:txEl>
                                          </p:spTgt>
                                        </p:tgtEl>
                                        <p:attrNameLst>
                                          <p:attrName>style.visibility</p:attrName>
                                        </p:attrNameLst>
                                      </p:cBhvr>
                                      <p:to>
                                        <p:strVal val="visible"/>
                                      </p:to>
                                    </p:set>
                                    <p:animEffect transition="in" filter="fade">
                                      <p:cBhvr>
                                        <p:cTn id="37" dur="1000"/>
                                        <p:tgtEl>
                                          <p:spTgt spid="4">
                                            <p:txEl>
                                              <p:pRg st="6" end="6"/>
                                            </p:txEl>
                                          </p:spTgt>
                                        </p:tgtEl>
                                      </p:cBhvr>
                                    </p:animEffect>
                                    <p:anim calcmode="lin" valueType="num">
                                      <p:cBhvr>
                                        <p:cTn id="38"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39"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3"/>
          <p:cNvSpPr>
            <a:spLocks noGrp="1" noChangeArrowheads="1"/>
          </p:cNvSpPr>
          <p:nvPr>
            <p:ph idx="1"/>
          </p:nvPr>
        </p:nvSpPr>
        <p:spPr/>
        <p:txBody>
          <a:bodyPr>
            <a:normAutofit fontScale="92500"/>
          </a:bodyPr>
          <a:lstStyle/>
          <a:p>
            <a:r>
              <a:rPr lang="en-US" sz="2400" dirty="0"/>
              <a:t>Members that elect to participate in a project enter into a contract that specifies the services to be provided and the payments to be rendered.</a:t>
            </a:r>
          </a:p>
          <a:p>
            <a:r>
              <a:rPr lang="en-US" sz="2400" dirty="0"/>
              <a:t>If UAMPS issues debt the contractual relationship entered into is a “take-or-pay” sales contract with a revenue rate covenant obligating each Participant to pay its share of debt service, O&amp;M, and wheeling costs regardless of output. </a:t>
            </a:r>
          </a:p>
          <a:p>
            <a:r>
              <a:rPr lang="en-US" sz="2400" dirty="0"/>
              <a:t>Participants may elect to bring their own money in lieu of all, or part of the debt to finance the Project. Bond credit rating is determined by the credit of the Participants in the project.</a:t>
            </a:r>
          </a:p>
          <a:p>
            <a:r>
              <a:rPr lang="en-US" sz="2400" dirty="0"/>
              <a:t>Sales contracts remains in effect until; 1) the date the bonds have been paid in full; or 2) the facility is terminated and all costs have been paid in full.</a:t>
            </a:r>
          </a:p>
        </p:txBody>
      </p:sp>
      <p:sp>
        <p:nvSpPr>
          <p:cNvPr id="26626" name="Rectangle 2"/>
          <p:cNvSpPr>
            <a:spLocks noGrp="1" noChangeArrowheads="1"/>
          </p:cNvSpPr>
          <p:nvPr>
            <p:ph type="title"/>
          </p:nvPr>
        </p:nvSpPr>
        <p:spPr/>
        <p:txBody>
          <a:bodyPr>
            <a:normAutofit/>
          </a:bodyPr>
          <a:lstStyle/>
          <a:p>
            <a:r>
              <a:rPr lang="en-US" b="1" dirty="0"/>
              <a:t>Contractual Relationships</a:t>
            </a:r>
          </a:p>
        </p:txBody>
      </p:sp>
    </p:spTree>
    <p:extLst>
      <p:ext uri="{BB962C8B-B14F-4D97-AF65-F5344CB8AC3E}">
        <p14:creationId xmlns:p14="http://schemas.microsoft.com/office/powerpoint/2010/main" val="3725582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Effect transition="in" filter="fade">
                                      <p:cBhvr>
                                        <p:cTn id="7" dur="1000"/>
                                        <p:tgtEl>
                                          <p:spTgt spid="26627">
                                            <p:txEl>
                                              <p:pRg st="0" end="0"/>
                                            </p:txEl>
                                          </p:spTgt>
                                        </p:tgtEl>
                                      </p:cBhvr>
                                    </p:animEffect>
                                    <p:anim calcmode="lin" valueType="num">
                                      <p:cBhvr>
                                        <p:cTn id="8" dur="1000" fill="hold"/>
                                        <p:tgtEl>
                                          <p:spTgt spid="2662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662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6627">
                                            <p:txEl>
                                              <p:pRg st="1" end="1"/>
                                            </p:txEl>
                                          </p:spTgt>
                                        </p:tgtEl>
                                        <p:attrNameLst>
                                          <p:attrName>style.visibility</p:attrName>
                                        </p:attrNameLst>
                                      </p:cBhvr>
                                      <p:to>
                                        <p:strVal val="visible"/>
                                      </p:to>
                                    </p:set>
                                    <p:animEffect transition="in" filter="fade">
                                      <p:cBhvr>
                                        <p:cTn id="14" dur="1000"/>
                                        <p:tgtEl>
                                          <p:spTgt spid="26627">
                                            <p:txEl>
                                              <p:pRg st="1" end="1"/>
                                            </p:txEl>
                                          </p:spTgt>
                                        </p:tgtEl>
                                      </p:cBhvr>
                                    </p:animEffect>
                                    <p:anim calcmode="lin" valueType="num">
                                      <p:cBhvr>
                                        <p:cTn id="15" dur="1000" fill="hold"/>
                                        <p:tgtEl>
                                          <p:spTgt spid="2662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662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627">
                                            <p:txEl>
                                              <p:pRg st="2" end="2"/>
                                            </p:txEl>
                                          </p:spTgt>
                                        </p:tgtEl>
                                        <p:attrNameLst>
                                          <p:attrName>style.visibility</p:attrName>
                                        </p:attrNameLst>
                                      </p:cBhvr>
                                      <p:to>
                                        <p:strVal val="visible"/>
                                      </p:to>
                                    </p:set>
                                    <p:animEffect transition="in" filter="fade">
                                      <p:cBhvr>
                                        <p:cTn id="21" dur="1000"/>
                                        <p:tgtEl>
                                          <p:spTgt spid="26627">
                                            <p:txEl>
                                              <p:pRg st="2" end="2"/>
                                            </p:txEl>
                                          </p:spTgt>
                                        </p:tgtEl>
                                      </p:cBhvr>
                                    </p:animEffect>
                                    <p:anim calcmode="lin" valueType="num">
                                      <p:cBhvr>
                                        <p:cTn id="22" dur="1000" fill="hold"/>
                                        <p:tgtEl>
                                          <p:spTgt spid="2662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662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6627">
                                            <p:txEl>
                                              <p:pRg st="3" end="3"/>
                                            </p:txEl>
                                          </p:spTgt>
                                        </p:tgtEl>
                                        <p:attrNameLst>
                                          <p:attrName>style.visibility</p:attrName>
                                        </p:attrNameLst>
                                      </p:cBhvr>
                                      <p:to>
                                        <p:strVal val="visible"/>
                                      </p:to>
                                    </p:set>
                                    <p:animEffect transition="in" filter="fade">
                                      <p:cBhvr>
                                        <p:cTn id="28" dur="1000"/>
                                        <p:tgtEl>
                                          <p:spTgt spid="26627">
                                            <p:txEl>
                                              <p:pRg st="3" end="3"/>
                                            </p:txEl>
                                          </p:spTgt>
                                        </p:tgtEl>
                                      </p:cBhvr>
                                    </p:animEffect>
                                    <p:anim calcmode="lin" valueType="num">
                                      <p:cBhvr>
                                        <p:cTn id="29" dur="1000" fill="hold"/>
                                        <p:tgtEl>
                                          <p:spTgt spid="2662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6627">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5"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533400"/>
            <a:ext cx="4502150" cy="5834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606"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95800" y="609600"/>
            <a:ext cx="4310063" cy="556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7435452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3" name="Picture 10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381000"/>
            <a:ext cx="5634038" cy="4408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655" name="Picture 103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4200" y="4038600"/>
            <a:ext cx="5715000" cy="260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74311541"/>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Isosceles Triangle 4"/>
          <p:cNvSpPr/>
          <p:nvPr/>
        </p:nvSpPr>
        <p:spPr>
          <a:xfrm>
            <a:off x="1556656" y="1202889"/>
            <a:ext cx="5486400" cy="3810000"/>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p:cNvSpPr txBox="1"/>
          <p:nvPr/>
        </p:nvSpPr>
        <p:spPr>
          <a:xfrm>
            <a:off x="2362200" y="4945241"/>
            <a:ext cx="4191000" cy="646331"/>
          </a:xfrm>
          <a:prstGeom prst="rect">
            <a:avLst/>
          </a:prstGeom>
          <a:noFill/>
        </p:spPr>
        <p:txBody>
          <a:bodyPr wrap="square" rtlCol="0">
            <a:spAutoFit/>
          </a:bodyPr>
          <a:lstStyle/>
          <a:p>
            <a:pPr algn="ctr"/>
            <a:r>
              <a:rPr lang="en-US" sz="3600" dirty="0"/>
              <a:t>Energy Efficiency</a:t>
            </a:r>
          </a:p>
        </p:txBody>
      </p:sp>
      <p:sp>
        <p:nvSpPr>
          <p:cNvPr id="7" name="TextBox 6"/>
          <p:cNvSpPr txBox="1"/>
          <p:nvPr/>
        </p:nvSpPr>
        <p:spPr>
          <a:xfrm rot="18328693">
            <a:off x="724976" y="2644837"/>
            <a:ext cx="4191000" cy="646331"/>
          </a:xfrm>
          <a:prstGeom prst="rect">
            <a:avLst/>
          </a:prstGeom>
          <a:noFill/>
        </p:spPr>
        <p:txBody>
          <a:bodyPr wrap="square" rtlCol="0">
            <a:spAutoFit/>
          </a:bodyPr>
          <a:lstStyle/>
          <a:p>
            <a:pPr algn="ctr"/>
            <a:r>
              <a:rPr lang="en-US" sz="3600" dirty="0"/>
              <a:t>Distributed Generation</a:t>
            </a:r>
          </a:p>
        </p:txBody>
      </p:sp>
      <p:sp>
        <p:nvSpPr>
          <p:cNvPr id="8" name="TextBox 7"/>
          <p:cNvSpPr txBox="1"/>
          <p:nvPr/>
        </p:nvSpPr>
        <p:spPr>
          <a:xfrm rot="3228151">
            <a:off x="3577892" y="2817380"/>
            <a:ext cx="4800600" cy="646331"/>
          </a:xfrm>
          <a:prstGeom prst="rect">
            <a:avLst/>
          </a:prstGeom>
          <a:noFill/>
        </p:spPr>
        <p:txBody>
          <a:bodyPr wrap="square" rtlCol="0">
            <a:spAutoFit/>
          </a:bodyPr>
          <a:lstStyle/>
          <a:p>
            <a:pPr algn="ctr"/>
            <a:r>
              <a:rPr lang="en-US" sz="3600" dirty="0"/>
              <a:t>Small Modular Reactors</a:t>
            </a:r>
          </a:p>
        </p:txBody>
      </p:sp>
      <p:pic>
        <p:nvPicPr>
          <p:cNvPr id="9" name="Picture 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8627" y="3147633"/>
            <a:ext cx="2285999" cy="6126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Rectangle 9"/>
          <p:cNvSpPr/>
          <p:nvPr/>
        </p:nvSpPr>
        <p:spPr>
          <a:xfrm>
            <a:off x="1104900" y="304799"/>
            <a:ext cx="6705600" cy="707886"/>
          </a:xfrm>
          <a:prstGeom prst="rect">
            <a:avLst/>
          </a:prstGeom>
        </p:spPr>
        <p:txBody>
          <a:bodyPr wrap="square">
            <a:spAutoFit/>
          </a:bodyPr>
          <a:lstStyle/>
          <a:p>
            <a:pPr algn="ctr"/>
            <a:r>
              <a:rPr lang="en-US" sz="4000" b="1" cap="small" dirty="0">
                <a:ln w="10541" cmpd="sng">
                  <a:solidFill>
                    <a:schemeClr val="accent1">
                      <a:shade val="88000"/>
                      <a:satMod val="110000"/>
                    </a:schemeClr>
                  </a:solidFill>
                  <a:prstDash val="solid"/>
                </a:ln>
                <a:solidFill>
                  <a:schemeClr val="accent1">
                    <a:lumMod val="75000"/>
                  </a:schemeClr>
                </a:solidFill>
                <a:latin typeface="+mj-lt"/>
                <a:cs typeface="Arial" panose="020B0604020202020204" pitchFamily="34" charset="0"/>
              </a:rPr>
              <a:t>Carbon Free Power Project</a:t>
            </a:r>
          </a:p>
        </p:txBody>
      </p:sp>
      <p:sp>
        <p:nvSpPr>
          <p:cNvPr id="11" name="TextBox 10"/>
          <p:cNvSpPr txBox="1"/>
          <p:nvPr/>
        </p:nvSpPr>
        <p:spPr>
          <a:xfrm>
            <a:off x="2226127" y="3831771"/>
            <a:ext cx="4191000" cy="830997"/>
          </a:xfrm>
          <a:prstGeom prst="rect">
            <a:avLst/>
          </a:prstGeom>
          <a:noFill/>
        </p:spPr>
        <p:txBody>
          <a:bodyPr wrap="square" rtlCol="0">
            <a:spAutoFit/>
          </a:bodyPr>
          <a:lstStyle/>
          <a:p>
            <a:pPr algn="ctr"/>
            <a:r>
              <a:rPr lang="en-US" sz="2400" b="1" i="1" cap="small" dirty="0">
                <a:solidFill>
                  <a:schemeClr val="accent5">
                    <a:lumMod val="75000"/>
                  </a:schemeClr>
                </a:solidFill>
              </a:rPr>
              <a:t>New Energy Economy</a:t>
            </a:r>
          </a:p>
          <a:p>
            <a:pPr algn="ctr"/>
            <a:r>
              <a:rPr lang="en-US" sz="2400" b="1" i="1" cap="small" dirty="0">
                <a:solidFill>
                  <a:schemeClr val="accent5">
                    <a:lumMod val="75000"/>
                  </a:schemeClr>
                </a:solidFill>
              </a:rPr>
              <a:t>Flexible Resource</a:t>
            </a:r>
          </a:p>
        </p:txBody>
      </p:sp>
    </p:spTree>
    <p:extLst>
      <p:ext uri="{BB962C8B-B14F-4D97-AF65-F5344CB8AC3E}">
        <p14:creationId xmlns:p14="http://schemas.microsoft.com/office/powerpoint/2010/main" val="5249111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0">
                                            <p:txEl>
                                              <p:pRg st="0" end="0"/>
                                            </p:txEl>
                                          </p:spTgt>
                                        </p:tgtEl>
                                      </p:cBhvr>
                                    </p:animEffect>
                                  </p:childTnLst>
                                </p:cTn>
                              </p:par>
                            </p:childTnLst>
                          </p:cTn>
                        </p:par>
                        <p:par>
                          <p:cTn id="10" fill="hold">
                            <p:stCondLst>
                              <p:cond delay="500"/>
                            </p:stCondLst>
                            <p:childTnLst>
                              <p:par>
                                <p:cTn id="11" presetID="21" presetClass="entr" presetSubtype="1"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heel(1)">
                                      <p:cBhvr>
                                        <p:cTn id="13" dur="1500"/>
                                        <p:tgtEl>
                                          <p:spTgt spid="5"/>
                                        </p:tgtEl>
                                      </p:cBhvr>
                                    </p:animEffect>
                                  </p:childTnLst>
                                </p:cTn>
                              </p:par>
                            </p:childTnLst>
                          </p:cTn>
                        </p:par>
                        <p:par>
                          <p:cTn id="14" fill="hold">
                            <p:stCondLst>
                              <p:cond delay="2000"/>
                            </p:stCondLst>
                            <p:childTnLst>
                              <p:par>
                                <p:cTn id="15" presetID="21" presetClass="entr" presetSubtype="1"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heel(1)">
                                      <p:cBhvr>
                                        <p:cTn id="17" dur="1500"/>
                                        <p:tgtEl>
                                          <p:spTgt spid="9"/>
                                        </p:tgtEl>
                                      </p:cBhvr>
                                    </p:animEffect>
                                  </p:childTnLst>
                                </p:cTn>
                              </p:par>
                            </p:childTnLst>
                          </p:cTn>
                        </p:par>
                        <p:par>
                          <p:cTn id="18" fill="hold">
                            <p:stCondLst>
                              <p:cond delay="3500"/>
                            </p:stCondLst>
                            <p:childTnLst>
                              <p:par>
                                <p:cTn id="19" presetID="2" presetClass="entr" presetSubtype="4"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1000" fill="hold"/>
                                        <p:tgtEl>
                                          <p:spTgt spid="6"/>
                                        </p:tgtEl>
                                        <p:attrNameLst>
                                          <p:attrName>ppt_x</p:attrName>
                                        </p:attrNameLst>
                                      </p:cBhvr>
                                      <p:tavLst>
                                        <p:tav tm="0">
                                          <p:val>
                                            <p:strVal val="#ppt_x"/>
                                          </p:val>
                                        </p:tav>
                                        <p:tav tm="100000">
                                          <p:val>
                                            <p:strVal val="#ppt_x"/>
                                          </p:val>
                                        </p:tav>
                                      </p:tavLst>
                                    </p:anim>
                                    <p:anim calcmode="lin" valueType="num">
                                      <p:cBhvr additive="base">
                                        <p:cTn id="22" dur="1000" fill="hold"/>
                                        <p:tgtEl>
                                          <p:spTgt spid="6"/>
                                        </p:tgtEl>
                                        <p:attrNameLst>
                                          <p:attrName>ppt_y</p:attrName>
                                        </p:attrNameLst>
                                      </p:cBhvr>
                                      <p:tavLst>
                                        <p:tav tm="0">
                                          <p:val>
                                            <p:strVal val="1+#ppt_h/2"/>
                                          </p:val>
                                        </p:tav>
                                        <p:tav tm="100000">
                                          <p:val>
                                            <p:strVal val="#ppt_y"/>
                                          </p:val>
                                        </p:tav>
                                      </p:tavLst>
                                    </p:anim>
                                  </p:childTnLst>
                                </p:cTn>
                              </p:par>
                            </p:childTnLst>
                          </p:cTn>
                        </p:par>
                        <p:par>
                          <p:cTn id="23" fill="hold">
                            <p:stCondLst>
                              <p:cond delay="4500"/>
                            </p:stCondLst>
                            <p:childTnLst>
                              <p:par>
                                <p:cTn id="24" presetID="2" presetClass="entr" presetSubtype="4"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1000" fill="hold"/>
                                        <p:tgtEl>
                                          <p:spTgt spid="7"/>
                                        </p:tgtEl>
                                        <p:attrNameLst>
                                          <p:attrName>ppt_x</p:attrName>
                                        </p:attrNameLst>
                                      </p:cBhvr>
                                      <p:tavLst>
                                        <p:tav tm="0">
                                          <p:val>
                                            <p:strVal val="#ppt_x"/>
                                          </p:val>
                                        </p:tav>
                                        <p:tav tm="100000">
                                          <p:val>
                                            <p:strVal val="#ppt_x"/>
                                          </p:val>
                                        </p:tav>
                                      </p:tavLst>
                                    </p:anim>
                                    <p:anim calcmode="lin" valueType="num">
                                      <p:cBhvr additive="base">
                                        <p:cTn id="27" dur="1000" fill="hold"/>
                                        <p:tgtEl>
                                          <p:spTgt spid="7"/>
                                        </p:tgtEl>
                                        <p:attrNameLst>
                                          <p:attrName>ppt_y</p:attrName>
                                        </p:attrNameLst>
                                      </p:cBhvr>
                                      <p:tavLst>
                                        <p:tav tm="0">
                                          <p:val>
                                            <p:strVal val="1+#ppt_h/2"/>
                                          </p:val>
                                        </p:tav>
                                        <p:tav tm="100000">
                                          <p:val>
                                            <p:strVal val="#ppt_y"/>
                                          </p:val>
                                        </p:tav>
                                      </p:tavLst>
                                    </p:anim>
                                  </p:childTnLst>
                                </p:cTn>
                              </p:par>
                            </p:childTnLst>
                          </p:cTn>
                        </p:par>
                        <p:par>
                          <p:cTn id="28" fill="hold">
                            <p:stCondLst>
                              <p:cond delay="5500"/>
                            </p:stCondLst>
                            <p:childTnLst>
                              <p:par>
                                <p:cTn id="29" presetID="2" presetClass="entr" presetSubtype="4"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ppt_x"/>
                                          </p:val>
                                        </p:tav>
                                        <p:tav tm="100000">
                                          <p:val>
                                            <p:strVal val="#ppt_x"/>
                                          </p:val>
                                        </p:tav>
                                      </p:tavLst>
                                    </p:anim>
                                    <p:anim calcmode="lin" valueType="num">
                                      <p:cBhvr additive="base">
                                        <p:cTn id="32" dur="1000" fill="hold"/>
                                        <p:tgtEl>
                                          <p:spTgt spid="8"/>
                                        </p:tgtEl>
                                        <p:attrNameLst>
                                          <p:attrName>ppt_y</p:attrName>
                                        </p:attrNameLst>
                                      </p:cBhvr>
                                      <p:tavLst>
                                        <p:tav tm="0">
                                          <p:val>
                                            <p:strVal val="1+#ppt_h/2"/>
                                          </p:val>
                                        </p:tav>
                                        <p:tav tm="100000">
                                          <p:val>
                                            <p:strVal val="#ppt_y"/>
                                          </p:val>
                                        </p:tav>
                                      </p:tavLst>
                                    </p:anim>
                                  </p:childTnLst>
                                </p:cTn>
                              </p:par>
                            </p:childTnLst>
                          </p:cTn>
                        </p:par>
                        <p:par>
                          <p:cTn id="33" fill="hold">
                            <p:stCondLst>
                              <p:cond delay="6500"/>
                            </p:stCondLst>
                            <p:childTnLst>
                              <p:par>
                                <p:cTn id="34" presetID="6" presetClass="entr" presetSubtype="16" fill="hold" grpId="0"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circle(in)">
                                      <p:cBhvr>
                                        <p:cTn id="36"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p:bldP spid="1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a:solidFill>
                  <a:srgbClr val="0070C0"/>
                </a:solidFill>
              </a:rPr>
              <a:t>Carbon Free Power Project</a:t>
            </a:r>
          </a:p>
        </p:txBody>
      </p:sp>
      <p:sp>
        <p:nvSpPr>
          <p:cNvPr id="3" name="Content Placeholder 2"/>
          <p:cNvSpPr>
            <a:spLocks noGrp="1"/>
          </p:cNvSpPr>
          <p:nvPr>
            <p:ph sz="quarter" idx="1"/>
          </p:nvPr>
        </p:nvSpPr>
        <p:spPr/>
        <p:txBody>
          <a:bodyPr>
            <a:normAutofit/>
          </a:bodyPr>
          <a:lstStyle/>
          <a:p>
            <a:r>
              <a:rPr lang="en-US" dirty="0"/>
              <a:t>NuScale technology. </a:t>
            </a:r>
          </a:p>
          <a:p>
            <a:pPr lvl="1"/>
            <a:r>
              <a:rPr lang="en-US" dirty="0"/>
              <a:t>Cost competitive with natural gas combined cycle.</a:t>
            </a:r>
          </a:p>
          <a:p>
            <a:pPr lvl="1"/>
            <a:r>
              <a:rPr lang="en-US" dirty="0"/>
              <a:t>Reduced exposure to environmental regulations. </a:t>
            </a:r>
          </a:p>
          <a:p>
            <a:pPr lvl="1"/>
            <a:r>
              <a:rPr lang="en-US" dirty="0"/>
              <a:t>Phased development approach provides UAMPS the ability to gain technology and cost clarity while providing the Members a risk free development option.</a:t>
            </a:r>
          </a:p>
        </p:txBody>
      </p:sp>
    </p:spTree>
    <p:extLst>
      <p:ext uri="{BB962C8B-B14F-4D97-AF65-F5344CB8AC3E}">
        <p14:creationId xmlns:p14="http://schemas.microsoft.com/office/powerpoint/2010/main" val="16100879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2819399" y="3844446"/>
            <a:ext cx="3961037" cy="1978042"/>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2" name="TextBox 1"/>
          <p:cNvSpPr txBox="1"/>
          <p:nvPr/>
        </p:nvSpPr>
        <p:spPr>
          <a:xfrm>
            <a:off x="76200" y="3657600"/>
            <a:ext cx="2561968" cy="1846659"/>
          </a:xfrm>
          <a:prstGeom prst="rect">
            <a:avLst/>
          </a:prstGeom>
          <a:noFill/>
        </p:spPr>
        <p:txBody>
          <a:bodyPr wrap="square" rtlCol="0">
            <a:spAutoFit/>
          </a:bodyPr>
          <a:lstStyle/>
          <a:p>
            <a:pPr marL="285750" indent="-285750">
              <a:buFont typeface="Wingdings" panose="05000000000000000000" pitchFamily="2" charset="2"/>
              <a:buChar char="§"/>
            </a:pPr>
            <a:r>
              <a:rPr lang="en-US" sz="1600" dirty="0">
                <a:solidFill>
                  <a:prstClr val="black"/>
                </a:solidFill>
                <a:latin typeface="Arial" panose="020B0604020202020204" pitchFamily="34" charset="0"/>
                <a:cs typeface="Arial" panose="020B0604020202020204" pitchFamily="34" charset="0"/>
              </a:rPr>
              <a:t>NPMs can be incrementally added to match load growth - up to 12 NPMs for 600 MWe gross (~570 net) total output</a:t>
            </a:r>
          </a:p>
          <a:p>
            <a:endParaRPr lang="en-US" dirty="0">
              <a:solidFill>
                <a:prstClr val="black"/>
              </a:solidFill>
            </a:endParaRPr>
          </a:p>
        </p:txBody>
      </p:sp>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4200" y="944724"/>
            <a:ext cx="2043033" cy="5215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 name="Straight Arrow Connector 9"/>
          <p:cNvCxnSpPr/>
          <p:nvPr/>
        </p:nvCxnSpPr>
        <p:spPr>
          <a:xfrm flipV="1">
            <a:off x="5364088" y="1412776"/>
            <a:ext cx="2160240" cy="3312368"/>
          </a:xfrm>
          <a:prstGeom prst="straightConnector1">
            <a:avLst/>
          </a:prstGeom>
          <a:ln w="19050">
            <a:solidFill>
              <a:schemeClr val="accent6"/>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5364088" y="5339813"/>
            <a:ext cx="2591628" cy="0"/>
          </a:xfrm>
          <a:prstGeom prst="straightConnector1">
            <a:avLst/>
          </a:prstGeom>
          <a:ln w="19050">
            <a:solidFill>
              <a:schemeClr val="accent6"/>
            </a:solidFill>
            <a:tailEnd type="arrow"/>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105032" y="1066800"/>
            <a:ext cx="6554870" cy="2831544"/>
          </a:xfrm>
          <a:prstGeom prst="rect">
            <a:avLst/>
          </a:prstGeom>
          <a:noFill/>
        </p:spPr>
        <p:txBody>
          <a:bodyPr wrap="square" rtlCol="0">
            <a:spAutoFit/>
          </a:bodyPr>
          <a:lstStyle/>
          <a:p>
            <a:pPr marL="285750" indent="-285750">
              <a:buFont typeface="Wingdings" panose="05000000000000000000" pitchFamily="2" charset="2"/>
              <a:buChar char="§"/>
            </a:pPr>
            <a:r>
              <a:rPr lang="en-US" sz="1600" dirty="0">
                <a:solidFill>
                  <a:prstClr val="black"/>
                </a:solidFill>
                <a:latin typeface="Arial" panose="020B0604020202020204" pitchFamily="34" charset="0"/>
                <a:cs typeface="Arial" panose="020B0604020202020204" pitchFamily="34" charset="0"/>
              </a:rPr>
              <a:t>A NuScale Power Module (NPM) includes the </a:t>
            </a:r>
            <a:r>
              <a:rPr lang="en-US" sz="1600" b="1" dirty="0">
                <a:solidFill>
                  <a:srgbClr val="0070C0"/>
                </a:solidFill>
                <a:latin typeface="Arial" panose="020B0604020202020204" pitchFamily="34" charset="0"/>
                <a:cs typeface="Arial" panose="020B0604020202020204" pitchFamily="34" charset="0"/>
              </a:rPr>
              <a:t>reactor vessel, steam generators, pressurizer</a:t>
            </a:r>
            <a:r>
              <a:rPr lang="en-US" sz="1600" dirty="0">
                <a:solidFill>
                  <a:srgbClr val="0070C0"/>
                </a:solidFill>
                <a:latin typeface="Arial" panose="020B0604020202020204" pitchFamily="34" charset="0"/>
                <a:cs typeface="Arial" panose="020B0604020202020204" pitchFamily="34" charset="0"/>
              </a:rPr>
              <a:t> </a:t>
            </a:r>
            <a:r>
              <a:rPr lang="en-US" sz="1600" dirty="0">
                <a:solidFill>
                  <a:prstClr val="black"/>
                </a:solidFill>
                <a:latin typeface="Arial" panose="020B0604020202020204" pitchFamily="34" charset="0"/>
                <a:cs typeface="Arial" panose="020B0604020202020204" pitchFamily="34" charset="0"/>
              </a:rPr>
              <a:t>and </a:t>
            </a:r>
            <a:r>
              <a:rPr lang="en-US" sz="1600" b="1" dirty="0">
                <a:solidFill>
                  <a:srgbClr val="0070C0"/>
                </a:solidFill>
                <a:latin typeface="Arial" panose="020B0604020202020204" pitchFamily="34" charset="0"/>
                <a:cs typeface="Arial" panose="020B0604020202020204" pitchFamily="34" charset="0"/>
              </a:rPr>
              <a:t>containment</a:t>
            </a:r>
            <a:r>
              <a:rPr lang="en-US" sz="1600" b="1" dirty="0">
                <a:solidFill>
                  <a:schemeClr val="tx2">
                    <a:lumMod val="60000"/>
                    <a:lumOff val="40000"/>
                  </a:schemeClr>
                </a:solidFill>
                <a:latin typeface="Arial" panose="020B0604020202020204" pitchFamily="34" charset="0"/>
                <a:cs typeface="Arial" panose="020B0604020202020204" pitchFamily="34" charset="0"/>
              </a:rPr>
              <a:t> </a:t>
            </a:r>
            <a:r>
              <a:rPr lang="en-US" sz="1600" dirty="0">
                <a:solidFill>
                  <a:prstClr val="black"/>
                </a:solidFill>
                <a:latin typeface="Arial" panose="020B0604020202020204" pitchFamily="34" charset="0"/>
                <a:cs typeface="Arial" panose="020B0604020202020204" pitchFamily="34" charset="0"/>
              </a:rPr>
              <a:t>in an integral package that eliminates reactor coolant pumps and large bore piping (no LB-LOCA)</a:t>
            </a:r>
          </a:p>
          <a:p>
            <a:pPr marL="285750" indent="-285750">
              <a:buFont typeface="Wingdings" panose="05000000000000000000" pitchFamily="2" charset="2"/>
              <a:buChar char="§"/>
            </a:pPr>
            <a:r>
              <a:rPr lang="en-US" sz="1600" dirty="0">
                <a:solidFill>
                  <a:prstClr val="black"/>
                </a:solidFill>
                <a:latin typeface="Arial" panose="020B0604020202020204" pitchFamily="34" charset="0"/>
                <a:cs typeface="Arial" panose="020B0604020202020204" pitchFamily="34" charset="0"/>
              </a:rPr>
              <a:t>Each NPM is 50 MWe and factory built for easy transport and installation </a:t>
            </a:r>
          </a:p>
          <a:p>
            <a:pPr marL="285750" indent="-285750">
              <a:buFont typeface="Wingdings" panose="05000000000000000000" pitchFamily="2" charset="2"/>
              <a:buChar char="§"/>
            </a:pPr>
            <a:r>
              <a:rPr lang="en-US" sz="1600" dirty="0">
                <a:solidFill>
                  <a:prstClr val="black"/>
                </a:solidFill>
                <a:latin typeface="Arial" panose="020B0604020202020204" pitchFamily="34" charset="0"/>
                <a:cs typeface="Arial" panose="020B0604020202020204" pitchFamily="34" charset="0"/>
              </a:rPr>
              <a:t>Each NPM has its own skid-mounted steam turbine-generator and condenser</a:t>
            </a:r>
          </a:p>
          <a:p>
            <a:pPr marL="285750" indent="-285750">
              <a:buFont typeface="Wingdings" panose="05000000000000000000" pitchFamily="2" charset="2"/>
              <a:buChar char="§"/>
            </a:pPr>
            <a:r>
              <a:rPr lang="en-US" sz="1600" dirty="0">
                <a:solidFill>
                  <a:prstClr val="black"/>
                </a:solidFill>
                <a:latin typeface="Arial" panose="020B0604020202020204" pitchFamily="34" charset="0"/>
                <a:cs typeface="Arial" panose="020B0604020202020204" pitchFamily="34" charset="0"/>
              </a:rPr>
              <a:t>Each NPM is installed below-grade in a seismically robust, steel-lined, concrete pool</a:t>
            </a:r>
          </a:p>
          <a:p>
            <a:endParaRPr lang="en-US" dirty="0">
              <a:solidFill>
                <a:prstClr val="black"/>
              </a:solidFill>
            </a:endParaRPr>
          </a:p>
        </p:txBody>
      </p:sp>
      <p:sp>
        <p:nvSpPr>
          <p:cNvPr id="17" name="Title 16"/>
          <p:cNvSpPr>
            <a:spLocks noGrp="1"/>
          </p:cNvSpPr>
          <p:nvPr>
            <p:ph type="title"/>
          </p:nvPr>
        </p:nvSpPr>
        <p:spPr>
          <a:xfrm>
            <a:off x="762000" y="176008"/>
            <a:ext cx="7772400" cy="792162"/>
          </a:xfrm>
        </p:spPr>
        <p:txBody>
          <a:bodyPr>
            <a:normAutofit/>
          </a:bodyPr>
          <a:lstStyle/>
          <a:p>
            <a:pPr algn="ctr"/>
            <a:r>
              <a:rPr lang="en-US" sz="3600" b="1" u="sng" dirty="0">
                <a:solidFill>
                  <a:srgbClr val="0070C0"/>
                </a:solidFill>
                <a:sym typeface="Arial" pitchFamily="34" charset="0"/>
              </a:rPr>
              <a:t>What is a NuScale Power Module?</a:t>
            </a:r>
            <a:endParaRPr lang="en-US" sz="3600" b="1" u="sng" dirty="0">
              <a:solidFill>
                <a:srgbClr val="0070C0"/>
              </a:solidFill>
            </a:endParaRPr>
          </a:p>
        </p:txBody>
      </p:sp>
    </p:spTree>
    <p:extLst>
      <p:ext uri="{BB962C8B-B14F-4D97-AF65-F5344CB8AC3E}">
        <p14:creationId xmlns:p14="http://schemas.microsoft.com/office/powerpoint/2010/main" val="2291229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Effect transition="in" filter="fade">
                                      <p:cBhvr>
                                        <p:cTn id="14" dur="1000"/>
                                        <p:tgtEl>
                                          <p:spTgt spid="13">
                                            <p:txEl>
                                              <p:pRg st="1" end="1"/>
                                            </p:txEl>
                                          </p:spTgt>
                                        </p:tgtEl>
                                      </p:cBhvr>
                                    </p:animEffect>
                                    <p:anim calcmode="lin" valueType="num">
                                      <p:cBhvr>
                                        <p:cTn id="15"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Effect transition="in" filter="fade">
                                      <p:cBhvr>
                                        <p:cTn id="21" dur="1000"/>
                                        <p:tgtEl>
                                          <p:spTgt spid="13">
                                            <p:txEl>
                                              <p:pRg st="2" end="2"/>
                                            </p:txEl>
                                          </p:spTgt>
                                        </p:tgtEl>
                                      </p:cBhvr>
                                    </p:animEffect>
                                    <p:anim calcmode="lin" valueType="num">
                                      <p:cBhvr>
                                        <p:cTn id="22"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3">
                                            <p:txEl>
                                              <p:pRg st="3" end="3"/>
                                            </p:txEl>
                                          </p:spTgt>
                                        </p:tgtEl>
                                        <p:attrNameLst>
                                          <p:attrName>style.visibility</p:attrName>
                                        </p:attrNameLst>
                                      </p:cBhvr>
                                      <p:to>
                                        <p:strVal val="visible"/>
                                      </p:to>
                                    </p:set>
                                    <p:animEffect transition="in" filter="fade">
                                      <p:cBhvr>
                                        <p:cTn id="28" dur="1000"/>
                                        <p:tgtEl>
                                          <p:spTgt spid="13">
                                            <p:txEl>
                                              <p:pRg st="3" end="3"/>
                                            </p:txEl>
                                          </p:spTgt>
                                        </p:tgtEl>
                                      </p:cBhvr>
                                    </p:animEffect>
                                    <p:anim calcmode="lin" valueType="num">
                                      <p:cBhvr>
                                        <p:cTn id="29"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0" end="0"/>
                                            </p:txEl>
                                          </p:spTgt>
                                        </p:tgtEl>
                                        <p:attrNameLst>
                                          <p:attrName>style.visibility</p:attrName>
                                        </p:attrNameLst>
                                      </p:cBhvr>
                                      <p:to>
                                        <p:strVal val="visible"/>
                                      </p:to>
                                    </p:set>
                                    <p:animEffect transition="in" filter="fade">
                                      <p:cBhvr>
                                        <p:cTn id="35" dur="1000"/>
                                        <p:tgtEl>
                                          <p:spTgt spid="2">
                                            <p:txEl>
                                              <p:pRg st="0" end="0"/>
                                            </p:txEl>
                                          </p:spTgt>
                                        </p:tgtEl>
                                      </p:cBhvr>
                                    </p:animEffect>
                                    <p:anim calcmode="lin" valueType="num">
                                      <p:cBhvr>
                                        <p:cTn id="36"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274638"/>
            <a:ext cx="7772400" cy="715962"/>
          </a:xfrm>
        </p:spPr>
        <p:txBody>
          <a:bodyPr>
            <a:noAutofit/>
          </a:bodyPr>
          <a:lstStyle/>
          <a:p>
            <a:pPr algn="ctr"/>
            <a:r>
              <a:rPr lang="en-US" sz="3600" b="1" u="sng" dirty="0">
                <a:solidFill>
                  <a:srgbClr val="0070C0"/>
                </a:solidFill>
              </a:rPr>
              <a:t>Site Overview</a:t>
            </a:r>
          </a:p>
        </p:txBody>
      </p:sp>
      <p:grpSp>
        <p:nvGrpSpPr>
          <p:cNvPr id="5" name="Group 4"/>
          <p:cNvGrpSpPr/>
          <p:nvPr/>
        </p:nvGrpSpPr>
        <p:grpSpPr>
          <a:xfrm>
            <a:off x="228600" y="1097124"/>
            <a:ext cx="8610600" cy="4846476"/>
            <a:chOff x="71500" y="1103228"/>
            <a:chExt cx="8960997" cy="5040560"/>
          </a:xfrm>
        </p:grpSpPr>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1500" y="1103228"/>
              <a:ext cx="8960997" cy="5040560"/>
            </a:xfrm>
            <a:prstGeom prst="rect">
              <a:avLst/>
            </a:prstGeom>
          </p:spPr>
        </p:pic>
        <p:sp>
          <p:nvSpPr>
            <p:cNvPr id="7" name="TextBox 6"/>
            <p:cNvSpPr txBox="1"/>
            <p:nvPr/>
          </p:nvSpPr>
          <p:spPr>
            <a:xfrm>
              <a:off x="2767509" y="1795790"/>
              <a:ext cx="1337721" cy="261610"/>
            </a:xfrm>
            <a:prstGeom prst="rect">
              <a:avLst/>
            </a:prstGeom>
            <a:noFill/>
          </p:spPr>
          <p:txBody>
            <a:bodyPr wrap="square" rtlCol="0">
              <a:spAutoFit/>
            </a:bodyPr>
            <a:lstStyle/>
            <a:p>
              <a:pPr algn="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annex building</a:t>
              </a:r>
            </a:p>
          </p:txBody>
        </p:sp>
        <p:cxnSp>
          <p:nvCxnSpPr>
            <p:cNvPr id="8" name="Straight Arrow Connector 7"/>
            <p:cNvCxnSpPr/>
            <p:nvPr/>
          </p:nvCxnSpPr>
          <p:spPr>
            <a:xfrm>
              <a:off x="3617043" y="2089666"/>
              <a:ext cx="569044" cy="861743"/>
            </a:xfrm>
            <a:prstGeom prst="straightConnector1">
              <a:avLst/>
            </a:prstGeom>
            <a:ln w="15875">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936124" y="2573179"/>
              <a:ext cx="1003978" cy="261610"/>
            </a:xfrm>
            <a:prstGeom prst="rect">
              <a:avLst/>
            </a:prstGeom>
            <a:noFill/>
          </p:spPr>
          <p:txBody>
            <a:bodyPr wrap="square" rtlCol="0">
              <a:spAutoFit/>
            </a:bodyPr>
            <a:lstStyle/>
            <a:p>
              <a:pP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warehouse </a:t>
              </a:r>
            </a:p>
          </p:txBody>
        </p:sp>
        <p:cxnSp>
          <p:nvCxnSpPr>
            <p:cNvPr id="10" name="Straight Arrow Connector 9"/>
            <p:cNvCxnSpPr/>
            <p:nvPr/>
          </p:nvCxnSpPr>
          <p:spPr>
            <a:xfrm>
              <a:off x="1524000" y="2819400"/>
              <a:ext cx="813154" cy="716950"/>
            </a:xfrm>
            <a:prstGeom prst="straightConnector1">
              <a:avLst/>
            </a:prstGeom>
            <a:ln w="19050">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4210396" y="1359041"/>
              <a:ext cx="1348740" cy="261610"/>
            </a:xfrm>
            <a:prstGeom prst="rect">
              <a:avLst/>
            </a:prstGeom>
            <a:noFill/>
          </p:spPr>
          <p:txBody>
            <a:bodyPr wrap="square" rtlCol="0">
              <a:spAutoFit/>
            </a:bodyPr>
            <a:lstStyle/>
            <a:p>
              <a:pPr eaLnBrk="0" fontAlgn="base" hangingPunct="0">
                <a:spcBef>
                  <a:spcPct val="0"/>
                </a:spcBef>
                <a:spcAft>
                  <a:spcPct val="0"/>
                </a:spcAft>
              </a:pPr>
              <a:r>
                <a:rPr lang="en-US" sz="1100" b="1" dirty="0">
                  <a:solidFill>
                    <a:prstClr val="white"/>
                  </a:solidFill>
                  <a:ea typeface="ＭＳ Ｐゴシック" pitchFamily="34" charset="-128"/>
                  <a:cs typeface="Arial" pitchFamily="34" charset="0"/>
                </a:rPr>
                <a:t>cooling towers A</a:t>
              </a:r>
            </a:p>
          </p:txBody>
        </p:sp>
        <p:cxnSp>
          <p:nvCxnSpPr>
            <p:cNvPr id="12" name="Straight Arrow Connector 11"/>
            <p:cNvCxnSpPr/>
            <p:nvPr/>
          </p:nvCxnSpPr>
          <p:spPr>
            <a:xfrm>
              <a:off x="4696852" y="1605262"/>
              <a:ext cx="311678" cy="519233"/>
            </a:xfrm>
            <a:prstGeom prst="straightConnector1">
              <a:avLst/>
            </a:prstGeom>
            <a:ln w="15875">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7086600" y="4782978"/>
              <a:ext cx="1593453" cy="280920"/>
            </a:xfrm>
            <a:prstGeom prst="rect">
              <a:avLst/>
            </a:prstGeom>
            <a:noFill/>
          </p:spPr>
          <p:txBody>
            <a:bodyPr wrap="square" rtlCol="0">
              <a:spAutoFit/>
            </a:bodyPr>
            <a:lstStyle/>
            <a:p>
              <a:pP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cooling towers B</a:t>
              </a:r>
            </a:p>
          </p:txBody>
        </p:sp>
        <p:cxnSp>
          <p:nvCxnSpPr>
            <p:cNvPr id="14" name="Straight Arrow Connector 13"/>
            <p:cNvCxnSpPr/>
            <p:nvPr/>
          </p:nvCxnSpPr>
          <p:spPr>
            <a:xfrm flipH="1" flipV="1">
              <a:off x="7329488" y="4401108"/>
              <a:ext cx="338857" cy="396044"/>
            </a:xfrm>
            <a:prstGeom prst="straightConnector1">
              <a:avLst/>
            </a:prstGeom>
            <a:ln w="15875">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6006011" y="1828800"/>
              <a:ext cx="1257298" cy="261610"/>
            </a:xfrm>
            <a:prstGeom prst="rect">
              <a:avLst/>
            </a:prstGeom>
            <a:noFill/>
          </p:spPr>
          <p:txBody>
            <a:bodyPr wrap="square" rtlCol="0">
              <a:spAutoFit/>
            </a:bodyPr>
            <a:lstStyle/>
            <a:p>
              <a:pPr algn="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reactor building</a:t>
              </a:r>
            </a:p>
          </p:txBody>
        </p:sp>
        <p:cxnSp>
          <p:nvCxnSpPr>
            <p:cNvPr id="16" name="Straight Arrow Connector 15"/>
            <p:cNvCxnSpPr/>
            <p:nvPr/>
          </p:nvCxnSpPr>
          <p:spPr>
            <a:xfrm flipH="1">
              <a:off x="5480687" y="2075021"/>
              <a:ext cx="1002030" cy="893770"/>
            </a:xfrm>
            <a:prstGeom prst="straightConnector1">
              <a:avLst/>
            </a:prstGeom>
            <a:ln w="15875">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562100" y="4724400"/>
              <a:ext cx="1181100" cy="430887"/>
            </a:xfrm>
            <a:prstGeom prst="rect">
              <a:avLst/>
            </a:prstGeom>
            <a:noFill/>
          </p:spPr>
          <p:txBody>
            <a:bodyPr wrap="square" rtlCol="0">
              <a:spAutoFit/>
            </a:bodyPr>
            <a:lstStyle/>
            <a:p>
              <a:pPr algn="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administration building</a:t>
              </a:r>
            </a:p>
          </p:txBody>
        </p:sp>
        <p:cxnSp>
          <p:nvCxnSpPr>
            <p:cNvPr id="18" name="Straight Arrow Connector 17"/>
            <p:cNvCxnSpPr/>
            <p:nvPr/>
          </p:nvCxnSpPr>
          <p:spPr>
            <a:xfrm flipV="1">
              <a:off x="2248860" y="4015762"/>
              <a:ext cx="79249" cy="709382"/>
            </a:xfrm>
            <a:prstGeom prst="straightConnector1">
              <a:avLst/>
            </a:prstGeom>
            <a:ln w="19050">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2971800" y="4031188"/>
              <a:ext cx="1413921" cy="261610"/>
            </a:xfrm>
            <a:prstGeom prst="rect">
              <a:avLst/>
            </a:prstGeom>
            <a:noFill/>
          </p:spPr>
          <p:txBody>
            <a:bodyPr wrap="square" rtlCol="0">
              <a:spAutoFit/>
            </a:bodyPr>
            <a:lstStyle/>
            <a:p>
              <a:pPr algn="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radwaste building</a:t>
              </a:r>
            </a:p>
          </p:txBody>
        </p:sp>
        <p:cxnSp>
          <p:nvCxnSpPr>
            <p:cNvPr id="20" name="Straight Arrow Connector 19"/>
            <p:cNvCxnSpPr/>
            <p:nvPr/>
          </p:nvCxnSpPr>
          <p:spPr>
            <a:xfrm flipV="1">
              <a:off x="3810000" y="3253018"/>
              <a:ext cx="615345" cy="778170"/>
            </a:xfrm>
            <a:prstGeom prst="straightConnector1">
              <a:avLst/>
            </a:prstGeom>
            <a:ln w="19050">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6769735" y="2496979"/>
              <a:ext cx="1002665" cy="261610"/>
            </a:xfrm>
            <a:prstGeom prst="rect">
              <a:avLst/>
            </a:prstGeom>
            <a:noFill/>
          </p:spPr>
          <p:txBody>
            <a:bodyPr wrap="square" rtlCol="0">
              <a:spAutoFit/>
            </a:bodyPr>
            <a:lstStyle/>
            <a:p>
              <a:pP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switchyard </a:t>
              </a:r>
            </a:p>
          </p:txBody>
        </p:sp>
        <p:cxnSp>
          <p:nvCxnSpPr>
            <p:cNvPr id="22" name="Straight Arrow Connector 21"/>
            <p:cNvCxnSpPr/>
            <p:nvPr/>
          </p:nvCxnSpPr>
          <p:spPr>
            <a:xfrm flipH="1">
              <a:off x="6782221" y="2712302"/>
              <a:ext cx="316865" cy="202321"/>
            </a:xfrm>
            <a:prstGeom prst="straightConnector1">
              <a:avLst/>
            </a:prstGeom>
            <a:ln w="15875">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6581776" y="3054764"/>
              <a:ext cx="1495424" cy="261610"/>
            </a:xfrm>
            <a:prstGeom prst="rect">
              <a:avLst/>
            </a:prstGeom>
            <a:noFill/>
          </p:spPr>
          <p:txBody>
            <a:bodyPr wrap="square" rtlCol="0">
              <a:spAutoFit/>
            </a:bodyPr>
            <a:lstStyle/>
            <a:p>
              <a:pP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turbine building B</a:t>
              </a:r>
            </a:p>
          </p:txBody>
        </p:sp>
        <p:cxnSp>
          <p:nvCxnSpPr>
            <p:cNvPr id="24" name="Straight Arrow Connector 23"/>
            <p:cNvCxnSpPr/>
            <p:nvPr/>
          </p:nvCxnSpPr>
          <p:spPr>
            <a:xfrm flipH="1">
              <a:off x="5894070" y="3303786"/>
              <a:ext cx="925830" cy="277959"/>
            </a:xfrm>
            <a:prstGeom prst="straightConnector1">
              <a:avLst/>
            </a:prstGeom>
            <a:ln w="15875">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911090" y="4537755"/>
              <a:ext cx="1362365" cy="600164"/>
            </a:xfrm>
            <a:prstGeom prst="rect">
              <a:avLst/>
            </a:prstGeom>
            <a:noFill/>
          </p:spPr>
          <p:txBody>
            <a:bodyPr wrap="square" rtlCol="0">
              <a:spAutoFit/>
            </a:bodyPr>
            <a:lstStyle/>
            <a:p>
              <a:pPr algn="ct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ISFSI </a:t>
              </a:r>
            </a:p>
            <a:p>
              <a:pPr algn="ct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(dry cask storage) </a:t>
              </a:r>
            </a:p>
          </p:txBody>
        </p:sp>
        <p:cxnSp>
          <p:nvCxnSpPr>
            <p:cNvPr id="26" name="Straight Arrow Connector 25"/>
            <p:cNvCxnSpPr>
              <a:stCxn id="25" idx="0"/>
            </p:cNvCxnSpPr>
            <p:nvPr/>
          </p:nvCxnSpPr>
          <p:spPr>
            <a:xfrm flipV="1">
              <a:off x="4592273" y="3946231"/>
              <a:ext cx="209159" cy="591524"/>
            </a:xfrm>
            <a:prstGeom prst="straightConnector1">
              <a:avLst/>
            </a:prstGeom>
            <a:ln w="19050">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5333959" y="1649973"/>
              <a:ext cx="1510250" cy="261610"/>
            </a:xfrm>
            <a:prstGeom prst="rect">
              <a:avLst/>
            </a:prstGeom>
            <a:noFill/>
          </p:spPr>
          <p:txBody>
            <a:bodyPr wrap="square" rtlCol="0">
              <a:spAutoFit/>
            </a:bodyPr>
            <a:lstStyle/>
            <a:p>
              <a:pP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turbine building A</a:t>
              </a:r>
            </a:p>
          </p:txBody>
        </p:sp>
        <p:cxnSp>
          <p:nvCxnSpPr>
            <p:cNvPr id="28" name="Straight Arrow Connector 27"/>
            <p:cNvCxnSpPr/>
            <p:nvPr/>
          </p:nvCxnSpPr>
          <p:spPr>
            <a:xfrm flipH="1">
              <a:off x="5105400" y="1896194"/>
              <a:ext cx="749321" cy="693101"/>
            </a:xfrm>
            <a:prstGeom prst="straightConnector1">
              <a:avLst/>
            </a:prstGeom>
            <a:ln w="15875">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936124" y="3411379"/>
              <a:ext cx="740276" cy="261610"/>
            </a:xfrm>
            <a:prstGeom prst="rect">
              <a:avLst/>
            </a:prstGeom>
            <a:noFill/>
          </p:spPr>
          <p:txBody>
            <a:bodyPr wrap="square" rtlCol="0">
              <a:spAutoFit/>
            </a:bodyPr>
            <a:lstStyle/>
            <a:p>
              <a:pPr algn="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parking</a:t>
              </a:r>
            </a:p>
          </p:txBody>
        </p:sp>
        <p:cxnSp>
          <p:nvCxnSpPr>
            <p:cNvPr id="30" name="Straight Arrow Connector 29"/>
            <p:cNvCxnSpPr/>
            <p:nvPr/>
          </p:nvCxnSpPr>
          <p:spPr>
            <a:xfrm>
              <a:off x="1371600" y="3628034"/>
              <a:ext cx="558977" cy="265578"/>
            </a:xfrm>
            <a:prstGeom prst="straightConnector1">
              <a:avLst/>
            </a:prstGeom>
            <a:ln w="19050">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6382788" y="2115979"/>
              <a:ext cx="1413921" cy="261610"/>
            </a:xfrm>
            <a:prstGeom prst="rect">
              <a:avLst/>
            </a:prstGeom>
            <a:noFill/>
          </p:spPr>
          <p:txBody>
            <a:bodyPr wrap="square" rtlCol="0">
              <a:spAutoFit/>
            </a:bodyPr>
            <a:lstStyle/>
            <a:p>
              <a:pPr algn="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control building</a:t>
              </a:r>
            </a:p>
          </p:txBody>
        </p:sp>
        <p:cxnSp>
          <p:nvCxnSpPr>
            <p:cNvPr id="32" name="Straight Arrow Connector 31"/>
            <p:cNvCxnSpPr/>
            <p:nvPr/>
          </p:nvCxnSpPr>
          <p:spPr>
            <a:xfrm flipH="1">
              <a:off x="5854721" y="2321953"/>
              <a:ext cx="1065489" cy="646838"/>
            </a:xfrm>
            <a:prstGeom prst="straightConnector1">
              <a:avLst/>
            </a:prstGeom>
            <a:ln w="15875">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7578742" y="3333690"/>
              <a:ext cx="1133718" cy="430887"/>
            </a:xfrm>
            <a:prstGeom prst="rect">
              <a:avLst/>
            </a:prstGeom>
            <a:noFill/>
          </p:spPr>
          <p:txBody>
            <a:bodyPr wrap="square" rtlCol="0">
              <a:spAutoFit/>
            </a:bodyPr>
            <a:lstStyle/>
            <a:p>
              <a:pPr eaLnBrk="0" fontAlgn="base" hangingPunct="0">
                <a:spcBef>
                  <a:spcPct val="0"/>
                </a:spcBef>
                <a:spcAft>
                  <a:spcPct val="0"/>
                </a:spcAft>
              </a:pPr>
              <a:r>
                <a:rPr lang="en-US" sz="1100" b="1" dirty="0">
                  <a:solidFill>
                    <a:prstClr val="white"/>
                  </a:solidFill>
                  <a:latin typeface="Arial" panose="020B0604020202020204" pitchFamily="34" charset="0"/>
                  <a:ea typeface="ＭＳ Ｐゴシック" pitchFamily="34" charset="-128"/>
                  <a:cs typeface="Arial" panose="020B0604020202020204" pitchFamily="34" charset="0"/>
                </a:rPr>
                <a:t>protected area fence</a:t>
              </a:r>
            </a:p>
          </p:txBody>
        </p:sp>
        <p:cxnSp>
          <p:nvCxnSpPr>
            <p:cNvPr id="34" name="Straight Arrow Connector 33"/>
            <p:cNvCxnSpPr/>
            <p:nvPr/>
          </p:nvCxnSpPr>
          <p:spPr>
            <a:xfrm flipH="1">
              <a:off x="7343806" y="3549134"/>
              <a:ext cx="288534" cy="32611"/>
            </a:xfrm>
            <a:prstGeom prst="straightConnector1">
              <a:avLst/>
            </a:prstGeom>
            <a:ln w="15875">
              <a:solidFill>
                <a:schemeClr val="bg2"/>
              </a:solidFill>
              <a:tailEnd type="triangle" w="sm" len="sm"/>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089084" y="5176924"/>
              <a:ext cx="2862855" cy="561840"/>
            </a:xfrm>
            <a:prstGeom prst="rect">
              <a:avLst/>
            </a:prstGeom>
            <a:noFill/>
            <a:ln>
              <a:solidFill>
                <a:schemeClr val="bg1"/>
              </a:solidFill>
            </a:ln>
          </p:spPr>
          <p:txBody>
            <a:bodyPr wrap="square" rtlCol="0">
              <a:spAutoFit/>
            </a:bodyPr>
            <a:lstStyle/>
            <a:p>
              <a:r>
                <a:rPr lang="en-US" sz="1400" dirty="0">
                  <a:solidFill>
                    <a:schemeClr val="bg1"/>
                  </a:solidFill>
                  <a:latin typeface="Arial" panose="020B0604020202020204" pitchFamily="34" charset="0"/>
                  <a:cs typeface="Arial" panose="020B0604020202020204" pitchFamily="34" charset="0"/>
                </a:rPr>
                <a:t>34.5 acres (~14 hectares) </a:t>
              </a:r>
            </a:p>
            <a:p>
              <a:r>
                <a:rPr lang="en-US" sz="1400" dirty="0">
                  <a:solidFill>
                    <a:schemeClr val="bg1"/>
                  </a:solidFill>
                  <a:latin typeface="Arial" panose="020B0604020202020204" pitchFamily="34" charset="0"/>
                  <a:cs typeface="Arial" panose="020B0604020202020204" pitchFamily="34" charset="0"/>
                </a:rPr>
                <a:t>within the protected area fence</a:t>
              </a:r>
            </a:p>
          </p:txBody>
        </p:sp>
      </p:grpSp>
    </p:spTree>
    <p:extLst>
      <p:ext uri="{BB962C8B-B14F-4D97-AF65-F5344CB8AC3E}">
        <p14:creationId xmlns:p14="http://schemas.microsoft.com/office/powerpoint/2010/main" val="31583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4294967295"/>
          </p:nvPr>
        </p:nvSpPr>
        <p:spPr>
          <a:xfrm>
            <a:off x="609600" y="1268757"/>
            <a:ext cx="3416300" cy="1558925"/>
          </a:xfrm>
        </p:spPr>
        <p:txBody>
          <a:bodyPr>
            <a:noAutofit/>
          </a:bodyPr>
          <a:lstStyle/>
          <a:p>
            <a:pPr marL="457200" indent="-457200">
              <a:buClr>
                <a:srgbClr val="0070C0"/>
              </a:buClr>
              <a:buFont typeface="Wingdings" panose="05000000000000000000" pitchFamily="2" charset="2"/>
              <a:buChar char="Ø"/>
            </a:pPr>
            <a:r>
              <a:rPr lang="en-US" sz="1800" dirty="0">
                <a:solidFill>
                  <a:schemeClr val="tx1"/>
                </a:solidFill>
              </a:rPr>
              <a:t>Factory-built, integral nuclear steam supply and containment</a:t>
            </a:r>
          </a:p>
          <a:p>
            <a:pPr marL="457200" indent="-457200">
              <a:buClr>
                <a:srgbClr val="0070C0"/>
              </a:buClr>
              <a:buFont typeface="Wingdings" panose="05000000000000000000" pitchFamily="2" charset="2"/>
              <a:buChar char="Ø"/>
            </a:pPr>
            <a:r>
              <a:rPr lang="en-US" sz="1800" dirty="0">
                <a:solidFill>
                  <a:schemeClr val="tx1"/>
                </a:solidFill>
              </a:rPr>
              <a:t>Fewer systems to construct and maintain</a:t>
            </a:r>
          </a:p>
        </p:txBody>
      </p:sp>
      <p:sp>
        <p:nvSpPr>
          <p:cNvPr id="3" name="Title 2"/>
          <p:cNvSpPr>
            <a:spLocks noGrp="1"/>
          </p:cNvSpPr>
          <p:nvPr>
            <p:ph type="title" idx="4294967295"/>
          </p:nvPr>
        </p:nvSpPr>
        <p:spPr>
          <a:xfrm>
            <a:off x="467544" y="179388"/>
            <a:ext cx="8676456" cy="750887"/>
          </a:xfrm>
        </p:spPr>
        <p:txBody>
          <a:bodyPr>
            <a:normAutofit/>
          </a:bodyPr>
          <a:lstStyle/>
          <a:p>
            <a:pPr algn="ctr"/>
            <a:r>
              <a:rPr lang="en-US" b="1" dirty="0">
                <a:solidFill>
                  <a:srgbClr val="0070C0"/>
                </a:solidFill>
              </a:rPr>
              <a:t>NuScale Differentiators</a:t>
            </a:r>
          </a:p>
        </p:txBody>
      </p:sp>
      <p:sp>
        <p:nvSpPr>
          <p:cNvPr id="4" name="TextBox 3"/>
          <p:cNvSpPr txBox="1"/>
          <p:nvPr/>
        </p:nvSpPr>
        <p:spPr>
          <a:xfrm>
            <a:off x="533400" y="977855"/>
            <a:ext cx="85472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Perpetua"/>
                <a:ea typeface="+mn-ea"/>
                <a:cs typeface="+mn-cs"/>
              </a:rPr>
              <a:t>Simple</a:t>
            </a:r>
            <a:endParaRPr kumimoji="0" lang="en-US" sz="1800" b="1" i="1" u="none" strike="noStrike" kern="1200" cap="none" spc="0" normalizeH="0" baseline="0" noProof="0" dirty="0">
              <a:ln>
                <a:noFill/>
              </a:ln>
              <a:solidFill>
                <a:prstClr val="black"/>
              </a:solidFill>
              <a:effectLst/>
              <a:uLnTx/>
              <a:uFillTx/>
              <a:latin typeface="Perpetua"/>
              <a:ea typeface="+mn-ea"/>
              <a:cs typeface="+mn-cs"/>
            </a:endParaRPr>
          </a:p>
        </p:txBody>
      </p:sp>
      <p:sp>
        <p:nvSpPr>
          <p:cNvPr id="5" name="TextBox 4"/>
          <p:cNvSpPr txBox="1"/>
          <p:nvPr/>
        </p:nvSpPr>
        <p:spPr>
          <a:xfrm>
            <a:off x="2667000" y="2590800"/>
            <a:ext cx="60555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Perpetua"/>
                <a:ea typeface="+mn-ea"/>
                <a:cs typeface="+mn-cs"/>
              </a:rPr>
              <a:t>Safe</a:t>
            </a:r>
          </a:p>
        </p:txBody>
      </p:sp>
      <p:sp>
        <p:nvSpPr>
          <p:cNvPr id="6" name="TextBox 5"/>
          <p:cNvSpPr txBox="1"/>
          <p:nvPr/>
        </p:nvSpPr>
        <p:spPr>
          <a:xfrm>
            <a:off x="5638800" y="4257092"/>
            <a:ext cx="114450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Perpetua"/>
                <a:ea typeface="+mn-ea"/>
                <a:cs typeface="+mn-cs"/>
              </a:rPr>
              <a:t>Economic</a:t>
            </a:r>
            <a:endParaRPr kumimoji="0" lang="en-US" sz="1800" b="1" i="1" u="none" strike="noStrike" kern="1200" cap="none" spc="0" normalizeH="0" baseline="0" noProof="0" dirty="0">
              <a:ln>
                <a:noFill/>
              </a:ln>
              <a:solidFill>
                <a:prstClr val="black"/>
              </a:solidFill>
              <a:effectLst/>
              <a:uLnTx/>
              <a:uFillTx/>
              <a:latin typeface="Perpetua"/>
              <a:ea typeface="+mn-ea"/>
              <a:cs typeface="+mn-cs"/>
            </a:endParaRPr>
          </a:p>
        </p:txBody>
      </p:sp>
      <p:sp>
        <p:nvSpPr>
          <p:cNvPr id="8" name="Content Placeholder 1"/>
          <p:cNvSpPr txBox="1">
            <a:spLocks/>
          </p:cNvSpPr>
          <p:nvPr/>
        </p:nvSpPr>
        <p:spPr>
          <a:xfrm>
            <a:off x="5638800" y="4517635"/>
            <a:ext cx="3096344" cy="119736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Clr>
                <a:srgbClr val="347F78"/>
              </a:buClr>
              <a:buFontTx/>
              <a:buNone/>
              <a:defRPr sz="2800" b="0" kern="1200">
                <a:solidFill>
                  <a:srgbClr val="347F78"/>
                </a:solidFill>
                <a:latin typeface="Arial" pitchFamily="34" charset="0"/>
                <a:ea typeface="+mn-ea"/>
                <a:cs typeface="Arial" pitchFamily="34" charset="0"/>
              </a:defRPr>
            </a:lvl1pPr>
            <a:lvl2pPr marL="742950" indent="-285750" algn="l" defTabSz="914400" rtl="0" eaLnBrk="1" latinLnBrk="0" hangingPunct="1">
              <a:spcBef>
                <a:spcPct val="20000"/>
              </a:spcBef>
              <a:buClr>
                <a:srgbClr val="FF0000"/>
              </a:buClr>
              <a:buSzPct val="80000"/>
              <a:buFont typeface="Wingdings" pitchFamily="2" charset="2"/>
              <a:buChar char="Ø"/>
              <a:defRPr sz="2400" kern="1200">
                <a:solidFill>
                  <a:schemeClr val="tx1"/>
                </a:solidFill>
                <a:latin typeface="Arial" pitchFamily="34" charset="0"/>
                <a:ea typeface="+mn-ea"/>
                <a:cs typeface="Arial" pitchFamily="34" charset="0"/>
              </a:defRPr>
            </a:lvl2pPr>
            <a:lvl3pPr marL="1143000" indent="-228600" algn="l" defTabSz="914400" rtl="0" eaLnBrk="1" latinLnBrk="0" hangingPunct="1">
              <a:spcBef>
                <a:spcPct val="20000"/>
              </a:spcBef>
              <a:buClr>
                <a:srgbClr val="FF0000"/>
              </a:buClr>
              <a:buSzPct val="80000"/>
              <a:buFont typeface="Wingdings" pitchFamily="2" charset="2"/>
              <a:buChar char="q"/>
              <a:defRPr sz="2000" kern="1200">
                <a:solidFill>
                  <a:schemeClr val="tx1"/>
                </a:solidFill>
                <a:latin typeface="Arial" pitchFamily="34" charset="0"/>
                <a:ea typeface="+mn-ea"/>
                <a:cs typeface="Arial" pitchFamily="34" charset="0"/>
              </a:defRPr>
            </a:lvl3pPr>
            <a:lvl4pPr marL="1600200" indent="-228600" algn="l" defTabSz="914400" rtl="0" eaLnBrk="1" latinLnBrk="0" hangingPunct="1">
              <a:spcBef>
                <a:spcPct val="20000"/>
              </a:spcBef>
              <a:buClr>
                <a:srgbClr val="FF0000"/>
              </a:buClr>
              <a:buSzPct val="80000"/>
              <a:buFont typeface="Wingdings 2" pitchFamily="18" charset="2"/>
              <a:buChar char="P"/>
              <a:defRPr sz="1800" kern="1200">
                <a:solidFill>
                  <a:schemeClr val="tx1"/>
                </a:solidFill>
                <a:latin typeface="Arial" pitchFamily="34" charset="0"/>
                <a:ea typeface="+mn-ea"/>
                <a:cs typeface="Arial" pitchFamily="34" charset="0"/>
              </a:defRPr>
            </a:lvl4pPr>
            <a:lvl5pPr marL="2057400" indent="-228600" algn="l" defTabSz="914400" rtl="0" eaLnBrk="1" latinLnBrk="0" hangingPunct="1">
              <a:spcBef>
                <a:spcPct val="20000"/>
              </a:spcBef>
              <a:buClr>
                <a:srgbClr val="FF0000"/>
              </a:buClr>
              <a:buFont typeface="Arial" pitchFamily="34" charset="0"/>
              <a:buChar char="•"/>
              <a:defRPr sz="16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0" indent="-457200" algn="l" defTabSz="914400" rtl="0" eaLnBrk="1" fontAlgn="auto" latinLnBrk="0" hangingPunct="1">
              <a:lnSpc>
                <a:spcPct val="100000"/>
              </a:lnSpc>
              <a:spcBef>
                <a:spcPct val="20000"/>
              </a:spcBef>
              <a:spcAft>
                <a:spcPts val="0"/>
              </a:spcAft>
              <a:buClr>
                <a:srgbClr val="0070C0"/>
              </a:buClr>
              <a:buSzTx/>
              <a:buFont typeface="Wingdings" panose="05000000000000000000" pitchFamily="2" charset="2"/>
              <a:buChar char="Ø"/>
              <a:tabLst/>
              <a:defRPr/>
            </a:pPr>
            <a:r>
              <a:rPr kumimoji="0" lang="en-US" sz="1500" b="0" i="0" u="none" strike="noStrike" kern="1200" cap="none" spc="0" normalizeH="0" baseline="0" noProof="0" dirty="0">
                <a:ln>
                  <a:noFill/>
                </a:ln>
                <a:solidFill>
                  <a:prstClr val="black"/>
                </a:solidFill>
                <a:effectLst/>
                <a:uLnTx/>
                <a:uFillTx/>
                <a:latin typeface="+mn-lt"/>
                <a:ea typeface="+mn-ea"/>
                <a:cs typeface="Arial" pitchFamily="34" charset="0"/>
              </a:rPr>
              <a:t>Competitive with Natural Gas Combined Cycle</a:t>
            </a:r>
          </a:p>
          <a:p>
            <a:pPr marL="457200" marR="0" lvl="0" indent="-457200" algn="l" defTabSz="914400" rtl="0" eaLnBrk="1" fontAlgn="auto" latinLnBrk="0" hangingPunct="1">
              <a:lnSpc>
                <a:spcPct val="100000"/>
              </a:lnSpc>
              <a:spcBef>
                <a:spcPct val="20000"/>
              </a:spcBef>
              <a:spcAft>
                <a:spcPts val="0"/>
              </a:spcAft>
              <a:buClr>
                <a:srgbClr val="0070C0"/>
              </a:buClr>
              <a:buSzTx/>
              <a:buFont typeface="Wingdings" panose="05000000000000000000" pitchFamily="2" charset="2"/>
              <a:buChar char="Ø"/>
              <a:tabLst/>
              <a:defRPr/>
            </a:pPr>
            <a:r>
              <a:rPr kumimoji="0" lang="en-US" sz="1500" b="0" i="0" u="none" strike="noStrike" kern="1200" cap="none" spc="0" normalizeH="0" baseline="0" noProof="0" dirty="0">
                <a:ln>
                  <a:noFill/>
                </a:ln>
                <a:solidFill>
                  <a:prstClr val="black"/>
                </a:solidFill>
                <a:effectLst/>
                <a:uLnTx/>
                <a:uFillTx/>
                <a:latin typeface="+mn-lt"/>
                <a:ea typeface="+mn-ea"/>
                <a:cs typeface="Arial" pitchFamily="34" charset="0"/>
              </a:rPr>
              <a:t>Integrable with variable renewable energy sources</a:t>
            </a:r>
          </a:p>
          <a:p>
            <a:pPr marL="457200" marR="0" lvl="0" indent="-457200" algn="l" defTabSz="914400" rtl="0" eaLnBrk="1" fontAlgn="auto" latinLnBrk="0" hangingPunct="1">
              <a:lnSpc>
                <a:spcPct val="100000"/>
              </a:lnSpc>
              <a:spcBef>
                <a:spcPct val="20000"/>
              </a:spcBef>
              <a:spcAft>
                <a:spcPts val="0"/>
              </a:spcAft>
              <a:buClr>
                <a:srgbClr val="0070C0"/>
              </a:buClr>
              <a:buSzTx/>
              <a:buFont typeface="Wingdings" panose="05000000000000000000" pitchFamily="2" charset="2"/>
              <a:buChar char="Ø"/>
              <a:tabLst/>
              <a:defRPr/>
            </a:pPr>
            <a:r>
              <a:rPr kumimoji="0" lang="en-US" sz="1500" b="0" i="0" u="none" strike="noStrike" kern="1200" cap="none" spc="0" normalizeH="0" baseline="0" noProof="0" dirty="0">
                <a:ln>
                  <a:noFill/>
                </a:ln>
                <a:solidFill>
                  <a:prstClr val="black"/>
                </a:solidFill>
                <a:effectLst/>
                <a:uLnTx/>
                <a:uFillTx/>
                <a:latin typeface="+mn-lt"/>
                <a:ea typeface="+mn-ea"/>
                <a:cs typeface="Arial" pitchFamily="34" charset="0"/>
              </a:rPr>
              <a:t>Flexible, add 50MW modules as needed</a:t>
            </a:r>
          </a:p>
        </p:txBody>
      </p:sp>
      <p:sp>
        <p:nvSpPr>
          <p:cNvPr id="9" name="Content Placeholder 1"/>
          <p:cNvSpPr txBox="1">
            <a:spLocks/>
          </p:cNvSpPr>
          <p:nvPr/>
        </p:nvSpPr>
        <p:spPr>
          <a:xfrm>
            <a:off x="2667000" y="2899048"/>
            <a:ext cx="3776609" cy="1368152"/>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Clr>
                <a:srgbClr val="347F78"/>
              </a:buClr>
              <a:buFontTx/>
              <a:buNone/>
              <a:defRPr sz="2800" b="0" kern="1200">
                <a:solidFill>
                  <a:srgbClr val="347F78"/>
                </a:solidFill>
                <a:latin typeface="Arial" pitchFamily="34" charset="0"/>
                <a:ea typeface="+mn-ea"/>
                <a:cs typeface="Arial" pitchFamily="34" charset="0"/>
              </a:defRPr>
            </a:lvl1pPr>
            <a:lvl2pPr marL="742950" indent="-285750" algn="l" defTabSz="914400" rtl="0" eaLnBrk="1" latinLnBrk="0" hangingPunct="1">
              <a:spcBef>
                <a:spcPct val="20000"/>
              </a:spcBef>
              <a:buClr>
                <a:srgbClr val="FF0000"/>
              </a:buClr>
              <a:buSzPct val="80000"/>
              <a:buFont typeface="Wingdings" pitchFamily="2" charset="2"/>
              <a:buChar char="Ø"/>
              <a:defRPr sz="2400" kern="1200">
                <a:solidFill>
                  <a:schemeClr val="tx1"/>
                </a:solidFill>
                <a:latin typeface="Arial" pitchFamily="34" charset="0"/>
                <a:ea typeface="+mn-ea"/>
                <a:cs typeface="Arial" pitchFamily="34" charset="0"/>
              </a:defRPr>
            </a:lvl2pPr>
            <a:lvl3pPr marL="1143000" indent="-228600" algn="l" defTabSz="914400" rtl="0" eaLnBrk="1" latinLnBrk="0" hangingPunct="1">
              <a:spcBef>
                <a:spcPct val="20000"/>
              </a:spcBef>
              <a:buClr>
                <a:srgbClr val="FF0000"/>
              </a:buClr>
              <a:buSzPct val="80000"/>
              <a:buFont typeface="Wingdings" pitchFamily="2" charset="2"/>
              <a:buChar char="q"/>
              <a:defRPr sz="2000" kern="1200">
                <a:solidFill>
                  <a:schemeClr val="tx1"/>
                </a:solidFill>
                <a:latin typeface="Arial" pitchFamily="34" charset="0"/>
                <a:ea typeface="+mn-ea"/>
                <a:cs typeface="Arial" pitchFamily="34" charset="0"/>
              </a:defRPr>
            </a:lvl3pPr>
            <a:lvl4pPr marL="1600200" indent="-228600" algn="l" defTabSz="914400" rtl="0" eaLnBrk="1" latinLnBrk="0" hangingPunct="1">
              <a:spcBef>
                <a:spcPct val="20000"/>
              </a:spcBef>
              <a:buClr>
                <a:srgbClr val="FF0000"/>
              </a:buClr>
              <a:buSzPct val="80000"/>
              <a:buFont typeface="Wingdings 2" pitchFamily="18" charset="2"/>
              <a:buChar char="P"/>
              <a:defRPr sz="1800" kern="1200">
                <a:solidFill>
                  <a:schemeClr val="tx1"/>
                </a:solidFill>
                <a:latin typeface="Arial" pitchFamily="34" charset="0"/>
                <a:ea typeface="+mn-ea"/>
                <a:cs typeface="Arial" pitchFamily="34" charset="0"/>
              </a:defRPr>
            </a:lvl4pPr>
            <a:lvl5pPr marL="2057400" indent="-228600" algn="l" defTabSz="914400" rtl="0" eaLnBrk="1" latinLnBrk="0" hangingPunct="1">
              <a:spcBef>
                <a:spcPct val="20000"/>
              </a:spcBef>
              <a:buClr>
                <a:srgbClr val="FF0000"/>
              </a:buClr>
              <a:buFont typeface="Arial" pitchFamily="34" charset="0"/>
              <a:buChar char="•"/>
              <a:defRPr sz="16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0" indent="-457200" algn="l" defTabSz="914400" rtl="0" eaLnBrk="1" fontAlgn="auto" latinLnBrk="0" hangingPunct="1">
              <a:lnSpc>
                <a:spcPct val="100000"/>
              </a:lnSpc>
              <a:spcBef>
                <a:spcPct val="20000"/>
              </a:spcBef>
              <a:spcAft>
                <a:spcPts val="0"/>
              </a:spcAft>
              <a:buClr>
                <a:srgbClr val="0070C0"/>
              </a:buClr>
              <a:buSzTx/>
              <a:buFont typeface="Wingdings" panose="05000000000000000000" pitchFamily="2" charset="2"/>
              <a:buChar char="Ø"/>
              <a:tabLst/>
              <a:defRPr/>
            </a:pPr>
            <a:r>
              <a:rPr kumimoji="0" lang="en-US" sz="1600" i="0" u="none" strike="noStrike" kern="1200" cap="none" spc="0" normalizeH="0" baseline="0" noProof="0" dirty="0">
                <a:ln>
                  <a:noFill/>
                </a:ln>
                <a:solidFill>
                  <a:prstClr val="black"/>
                </a:solidFill>
                <a:effectLst/>
                <a:uLnTx/>
                <a:uFillTx/>
                <a:latin typeface="+mn-lt"/>
                <a:ea typeface="+mn-ea"/>
                <a:cs typeface="Arial" pitchFamily="34" charset="0"/>
              </a:rPr>
              <a:t>Unlimited coping period for “Fukushima-like” events</a:t>
            </a:r>
          </a:p>
          <a:p>
            <a:pPr marL="457200" marR="0" lvl="0" indent="-457200" algn="l" defTabSz="914400" rtl="0" eaLnBrk="1" fontAlgn="auto" latinLnBrk="0" hangingPunct="1">
              <a:lnSpc>
                <a:spcPct val="100000"/>
              </a:lnSpc>
              <a:spcBef>
                <a:spcPct val="20000"/>
              </a:spcBef>
              <a:spcAft>
                <a:spcPts val="0"/>
              </a:spcAft>
              <a:buClr>
                <a:srgbClr val="0070C0"/>
              </a:buClr>
              <a:buSzTx/>
              <a:buFont typeface="Wingdings" panose="05000000000000000000" pitchFamily="2" charset="2"/>
              <a:buChar char="Ø"/>
              <a:tabLst/>
              <a:defRPr/>
            </a:pPr>
            <a:r>
              <a:rPr kumimoji="0" lang="en-US" sz="1600" b="0" i="0" u="none" strike="noStrike" kern="1200" cap="none" spc="0" normalizeH="0" baseline="0" noProof="0" dirty="0">
                <a:ln>
                  <a:noFill/>
                </a:ln>
                <a:solidFill>
                  <a:prstClr val="black"/>
                </a:solidFill>
                <a:effectLst/>
                <a:uLnTx/>
                <a:uFillTx/>
                <a:latin typeface="+mn-lt"/>
                <a:ea typeface="+mn-ea"/>
                <a:cs typeface="Arial" pitchFamily="34" charset="0"/>
              </a:rPr>
              <a:t>Core Damage once every 300,000,000 reactor years</a:t>
            </a:r>
          </a:p>
          <a:p>
            <a:pPr marL="457200" marR="0" lvl="0" indent="-457200" algn="l" defTabSz="914400" rtl="0" eaLnBrk="1" fontAlgn="auto" latinLnBrk="0" hangingPunct="1">
              <a:lnSpc>
                <a:spcPct val="100000"/>
              </a:lnSpc>
              <a:spcBef>
                <a:spcPct val="20000"/>
              </a:spcBef>
              <a:spcAft>
                <a:spcPts val="0"/>
              </a:spcAft>
              <a:buClr>
                <a:srgbClr val="0070C0"/>
              </a:buClr>
              <a:buSzTx/>
              <a:buFont typeface="Wingdings" panose="05000000000000000000" pitchFamily="2" charset="2"/>
              <a:buChar char="Ø"/>
              <a:tabLst/>
              <a:defRPr/>
            </a:pPr>
            <a:r>
              <a:rPr kumimoji="0" lang="en-US" sz="1600" b="0" i="0" u="none" strike="noStrike" kern="1200" cap="none" spc="0" normalizeH="0" baseline="0" noProof="0" dirty="0">
                <a:ln>
                  <a:noFill/>
                </a:ln>
                <a:solidFill>
                  <a:prstClr val="black"/>
                </a:solidFill>
                <a:effectLst/>
                <a:uLnTx/>
                <a:uFillTx/>
                <a:latin typeface="+mn-lt"/>
                <a:ea typeface="+mn-ea"/>
                <a:cs typeface="Arial" pitchFamily="34" charset="0"/>
              </a:rPr>
              <a:t>Site Boundary Emergency Planning Zone</a:t>
            </a:r>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80112" y="1124744"/>
            <a:ext cx="3160478" cy="1593078"/>
          </a:xfrm>
          <a:prstGeom prst="rect">
            <a:avLst/>
          </a:prstGeom>
          <a:ln>
            <a:noFill/>
          </a:ln>
          <a:effectLst>
            <a:outerShdw blurRad="292100" dist="139700" dir="2700000" algn="tl" rotWithShape="0">
              <a:srgbClr val="333333">
                <a:alpha val="65000"/>
              </a:srgbClr>
            </a:outerShdw>
          </a:effectLst>
        </p:spPr>
      </p:pic>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7544" y="4374396"/>
            <a:ext cx="2750428" cy="1718900"/>
          </a:xfrm>
          <a:prstGeom prst="rect">
            <a:avLst/>
          </a:prstGeom>
          <a:ln>
            <a:noFill/>
          </a:ln>
          <a:effectLst>
            <a:outerShdw blurRad="50800" dist="38100" dir="8100000" algn="tr" rotWithShape="0">
              <a:prstClr val="black">
                <a:alpha val="40000"/>
              </a:prstClr>
            </a:outerShdw>
          </a:effectLst>
        </p:spPr>
      </p:pic>
      <p:cxnSp>
        <p:nvCxnSpPr>
          <p:cNvPr id="13" name="Straight Connector 12">
            <a:extLst>
              <a:ext uri="{FF2B5EF4-FFF2-40B4-BE49-F238E27FC236}">
                <a16:creationId xmlns:a16="http://schemas.microsoft.com/office/drawing/2014/main" id="{4E12E441-C563-4EDE-A192-33EA669F5A2C}"/>
              </a:ext>
            </a:extLst>
          </p:cNvPr>
          <p:cNvCxnSpPr/>
          <p:nvPr/>
        </p:nvCxnSpPr>
        <p:spPr>
          <a:xfrm flipV="1">
            <a:off x="436371" y="811881"/>
            <a:ext cx="8134350" cy="10718"/>
          </a:xfrm>
          <a:prstGeom prst="line">
            <a:avLst/>
          </a:prstGeom>
          <a:ln w="76200"/>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34924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2">
                                            <p:txEl>
                                              <p:pRg st="0" end="0"/>
                                            </p:txEl>
                                          </p:spTgt>
                                        </p:tgtEl>
                                        <p:attrNameLst>
                                          <p:attrName>style.visibility</p:attrName>
                                        </p:attrNameLst>
                                      </p:cBhvr>
                                      <p:to>
                                        <p:strVal val="visible"/>
                                      </p:to>
                                    </p:set>
                                    <p:animEffect transition="in" filter="fade">
                                      <p:cBhvr>
                                        <p:cTn id="25" dur="1000"/>
                                        <p:tgtEl>
                                          <p:spTgt spid="2">
                                            <p:txEl>
                                              <p:pRg st="0" end="0"/>
                                            </p:txEl>
                                          </p:spTgt>
                                        </p:tgtEl>
                                      </p:cBhvr>
                                    </p:animEffect>
                                    <p:anim calcmode="lin" valueType="num">
                                      <p:cBhvr>
                                        <p:cTn id="26"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27"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
                                            <p:txEl>
                                              <p:pRg st="1" end="1"/>
                                            </p:txEl>
                                          </p:spTgt>
                                        </p:tgtEl>
                                        <p:attrNameLst>
                                          <p:attrName>style.visibility</p:attrName>
                                        </p:attrNameLst>
                                      </p:cBhvr>
                                      <p:to>
                                        <p:strVal val="visible"/>
                                      </p:to>
                                    </p:set>
                                    <p:animEffect transition="in" filter="fade">
                                      <p:cBhvr>
                                        <p:cTn id="32" dur="1000"/>
                                        <p:tgtEl>
                                          <p:spTgt spid="2">
                                            <p:txEl>
                                              <p:pRg st="1" end="1"/>
                                            </p:txEl>
                                          </p:spTgt>
                                        </p:tgtEl>
                                      </p:cBhvr>
                                    </p:animEffect>
                                    <p:anim calcmode="lin" valueType="num">
                                      <p:cBhvr>
                                        <p:cTn id="33"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34"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6" presetClass="entr" presetSubtype="0" fill="hold" grpId="0" nodeType="click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ipe(down)">
                                      <p:cBhvr>
                                        <p:cTn id="39" dur="580">
                                          <p:stCondLst>
                                            <p:cond delay="0"/>
                                          </p:stCondLst>
                                        </p:cTn>
                                        <p:tgtEl>
                                          <p:spTgt spid="5"/>
                                        </p:tgtEl>
                                      </p:cBhvr>
                                    </p:animEffect>
                                    <p:anim calcmode="lin" valueType="num">
                                      <p:cBhvr>
                                        <p:cTn id="40"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45" dur="26">
                                          <p:stCondLst>
                                            <p:cond delay="650"/>
                                          </p:stCondLst>
                                        </p:cTn>
                                        <p:tgtEl>
                                          <p:spTgt spid="5"/>
                                        </p:tgtEl>
                                      </p:cBhvr>
                                      <p:to x="100000" y="60000"/>
                                    </p:animScale>
                                    <p:animScale>
                                      <p:cBhvr>
                                        <p:cTn id="46" dur="166" decel="50000">
                                          <p:stCondLst>
                                            <p:cond delay="676"/>
                                          </p:stCondLst>
                                        </p:cTn>
                                        <p:tgtEl>
                                          <p:spTgt spid="5"/>
                                        </p:tgtEl>
                                      </p:cBhvr>
                                      <p:to x="100000" y="100000"/>
                                    </p:animScale>
                                    <p:animScale>
                                      <p:cBhvr>
                                        <p:cTn id="47" dur="26">
                                          <p:stCondLst>
                                            <p:cond delay="1312"/>
                                          </p:stCondLst>
                                        </p:cTn>
                                        <p:tgtEl>
                                          <p:spTgt spid="5"/>
                                        </p:tgtEl>
                                      </p:cBhvr>
                                      <p:to x="100000" y="80000"/>
                                    </p:animScale>
                                    <p:animScale>
                                      <p:cBhvr>
                                        <p:cTn id="48" dur="166" decel="50000">
                                          <p:stCondLst>
                                            <p:cond delay="1338"/>
                                          </p:stCondLst>
                                        </p:cTn>
                                        <p:tgtEl>
                                          <p:spTgt spid="5"/>
                                        </p:tgtEl>
                                      </p:cBhvr>
                                      <p:to x="100000" y="100000"/>
                                    </p:animScale>
                                    <p:animScale>
                                      <p:cBhvr>
                                        <p:cTn id="49" dur="26">
                                          <p:stCondLst>
                                            <p:cond delay="1642"/>
                                          </p:stCondLst>
                                        </p:cTn>
                                        <p:tgtEl>
                                          <p:spTgt spid="5"/>
                                        </p:tgtEl>
                                      </p:cBhvr>
                                      <p:to x="100000" y="90000"/>
                                    </p:animScale>
                                    <p:animScale>
                                      <p:cBhvr>
                                        <p:cTn id="50" dur="166" decel="50000">
                                          <p:stCondLst>
                                            <p:cond delay="1668"/>
                                          </p:stCondLst>
                                        </p:cTn>
                                        <p:tgtEl>
                                          <p:spTgt spid="5"/>
                                        </p:tgtEl>
                                      </p:cBhvr>
                                      <p:to x="100000" y="100000"/>
                                    </p:animScale>
                                    <p:animScale>
                                      <p:cBhvr>
                                        <p:cTn id="51" dur="26">
                                          <p:stCondLst>
                                            <p:cond delay="1808"/>
                                          </p:stCondLst>
                                        </p:cTn>
                                        <p:tgtEl>
                                          <p:spTgt spid="5"/>
                                        </p:tgtEl>
                                      </p:cBhvr>
                                      <p:to x="100000" y="95000"/>
                                    </p:animScale>
                                    <p:animScale>
                                      <p:cBhvr>
                                        <p:cTn id="52" dur="166" decel="50000">
                                          <p:stCondLst>
                                            <p:cond delay="1834"/>
                                          </p:stCondLst>
                                        </p:cTn>
                                        <p:tgtEl>
                                          <p:spTgt spid="5"/>
                                        </p:tgtEl>
                                      </p:cBhvr>
                                      <p:to x="100000" y="100000"/>
                                    </p:animScale>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nodeType="clickEffect">
                                  <p:stCondLst>
                                    <p:cond delay="0"/>
                                  </p:stCondLst>
                                  <p:childTnLst>
                                    <p:set>
                                      <p:cBhvr>
                                        <p:cTn id="56" dur="1" fill="hold">
                                          <p:stCondLst>
                                            <p:cond delay="0"/>
                                          </p:stCondLst>
                                        </p:cTn>
                                        <p:tgtEl>
                                          <p:spTgt spid="9">
                                            <p:txEl>
                                              <p:pRg st="0" end="0"/>
                                            </p:txEl>
                                          </p:spTgt>
                                        </p:tgtEl>
                                        <p:attrNameLst>
                                          <p:attrName>style.visibility</p:attrName>
                                        </p:attrNameLst>
                                      </p:cBhvr>
                                      <p:to>
                                        <p:strVal val="visible"/>
                                      </p:to>
                                    </p:set>
                                    <p:animEffect transition="in" filter="fade">
                                      <p:cBhvr>
                                        <p:cTn id="57" dur="1000"/>
                                        <p:tgtEl>
                                          <p:spTgt spid="9">
                                            <p:txEl>
                                              <p:pRg st="0" end="0"/>
                                            </p:txEl>
                                          </p:spTgt>
                                        </p:tgtEl>
                                      </p:cBhvr>
                                    </p:animEffect>
                                    <p:anim calcmode="lin" valueType="num">
                                      <p:cBhvr>
                                        <p:cTn id="5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5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nodeType="clickEffect">
                                  <p:stCondLst>
                                    <p:cond delay="0"/>
                                  </p:stCondLst>
                                  <p:childTnLst>
                                    <p:set>
                                      <p:cBhvr>
                                        <p:cTn id="63" dur="1" fill="hold">
                                          <p:stCondLst>
                                            <p:cond delay="0"/>
                                          </p:stCondLst>
                                        </p:cTn>
                                        <p:tgtEl>
                                          <p:spTgt spid="9">
                                            <p:txEl>
                                              <p:pRg st="1" end="1"/>
                                            </p:txEl>
                                          </p:spTgt>
                                        </p:tgtEl>
                                        <p:attrNameLst>
                                          <p:attrName>style.visibility</p:attrName>
                                        </p:attrNameLst>
                                      </p:cBhvr>
                                      <p:to>
                                        <p:strVal val="visible"/>
                                      </p:to>
                                    </p:set>
                                    <p:animEffect transition="in" filter="fade">
                                      <p:cBhvr>
                                        <p:cTn id="64" dur="1000"/>
                                        <p:tgtEl>
                                          <p:spTgt spid="9">
                                            <p:txEl>
                                              <p:pRg st="1" end="1"/>
                                            </p:txEl>
                                          </p:spTgt>
                                        </p:tgtEl>
                                      </p:cBhvr>
                                    </p:animEffect>
                                    <p:anim calcmode="lin" valueType="num">
                                      <p:cBhvr>
                                        <p:cTn id="65"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nodeType="clickEffect">
                                  <p:stCondLst>
                                    <p:cond delay="0"/>
                                  </p:stCondLst>
                                  <p:childTnLst>
                                    <p:set>
                                      <p:cBhvr>
                                        <p:cTn id="70" dur="1" fill="hold">
                                          <p:stCondLst>
                                            <p:cond delay="0"/>
                                          </p:stCondLst>
                                        </p:cTn>
                                        <p:tgtEl>
                                          <p:spTgt spid="9">
                                            <p:txEl>
                                              <p:pRg st="2" end="2"/>
                                            </p:txEl>
                                          </p:spTgt>
                                        </p:tgtEl>
                                        <p:attrNameLst>
                                          <p:attrName>style.visibility</p:attrName>
                                        </p:attrNameLst>
                                      </p:cBhvr>
                                      <p:to>
                                        <p:strVal val="visible"/>
                                      </p:to>
                                    </p:set>
                                    <p:animEffect transition="in" filter="fade">
                                      <p:cBhvr>
                                        <p:cTn id="71" dur="1000"/>
                                        <p:tgtEl>
                                          <p:spTgt spid="9">
                                            <p:txEl>
                                              <p:pRg st="2" end="2"/>
                                            </p:txEl>
                                          </p:spTgt>
                                        </p:tgtEl>
                                      </p:cBhvr>
                                    </p:animEffect>
                                    <p:anim calcmode="lin" valueType="num">
                                      <p:cBhvr>
                                        <p:cTn id="7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6" presetClass="entr" presetSubtype="0" fill="hold" grpId="0" nodeType="clickEffect">
                                  <p:stCondLst>
                                    <p:cond delay="0"/>
                                  </p:stCondLst>
                                  <p:childTnLst>
                                    <p:set>
                                      <p:cBhvr>
                                        <p:cTn id="77" dur="1" fill="hold">
                                          <p:stCondLst>
                                            <p:cond delay="0"/>
                                          </p:stCondLst>
                                        </p:cTn>
                                        <p:tgtEl>
                                          <p:spTgt spid="6"/>
                                        </p:tgtEl>
                                        <p:attrNameLst>
                                          <p:attrName>style.visibility</p:attrName>
                                        </p:attrNameLst>
                                      </p:cBhvr>
                                      <p:to>
                                        <p:strVal val="visible"/>
                                      </p:to>
                                    </p:set>
                                    <p:animEffect transition="in" filter="wipe(down)">
                                      <p:cBhvr>
                                        <p:cTn id="78" dur="580">
                                          <p:stCondLst>
                                            <p:cond delay="0"/>
                                          </p:stCondLst>
                                        </p:cTn>
                                        <p:tgtEl>
                                          <p:spTgt spid="6"/>
                                        </p:tgtEl>
                                      </p:cBhvr>
                                    </p:animEffect>
                                    <p:anim calcmode="lin" valueType="num">
                                      <p:cBhvr>
                                        <p:cTn id="79"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80"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81"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82"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83"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84" dur="26">
                                          <p:stCondLst>
                                            <p:cond delay="650"/>
                                          </p:stCondLst>
                                        </p:cTn>
                                        <p:tgtEl>
                                          <p:spTgt spid="6"/>
                                        </p:tgtEl>
                                      </p:cBhvr>
                                      <p:to x="100000" y="60000"/>
                                    </p:animScale>
                                    <p:animScale>
                                      <p:cBhvr>
                                        <p:cTn id="85" dur="166" decel="50000">
                                          <p:stCondLst>
                                            <p:cond delay="676"/>
                                          </p:stCondLst>
                                        </p:cTn>
                                        <p:tgtEl>
                                          <p:spTgt spid="6"/>
                                        </p:tgtEl>
                                      </p:cBhvr>
                                      <p:to x="100000" y="100000"/>
                                    </p:animScale>
                                    <p:animScale>
                                      <p:cBhvr>
                                        <p:cTn id="86" dur="26">
                                          <p:stCondLst>
                                            <p:cond delay="1312"/>
                                          </p:stCondLst>
                                        </p:cTn>
                                        <p:tgtEl>
                                          <p:spTgt spid="6"/>
                                        </p:tgtEl>
                                      </p:cBhvr>
                                      <p:to x="100000" y="80000"/>
                                    </p:animScale>
                                    <p:animScale>
                                      <p:cBhvr>
                                        <p:cTn id="87" dur="166" decel="50000">
                                          <p:stCondLst>
                                            <p:cond delay="1338"/>
                                          </p:stCondLst>
                                        </p:cTn>
                                        <p:tgtEl>
                                          <p:spTgt spid="6"/>
                                        </p:tgtEl>
                                      </p:cBhvr>
                                      <p:to x="100000" y="100000"/>
                                    </p:animScale>
                                    <p:animScale>
                                      <p:cBhvr>
                                        <p:cTn id="88" dur="26">
                                          <p:stCondLst>
                                            <p:cond delay="1642"/>
                                          </p:stCondLst>
                                        </p:cTn>
                                        <p:tgtEl>
                                          <p:spTgt spid="6"/>
                                        </p:tgtEl>
                                      </p:cBhvr>
                                      <p:to x="100000" y="90000"/>
                                    </p:animScale>
                                    <p:animScale>
                                      <p:cBhvr>
                                        <p:cTn id="89" dur="166" decel="50000">
                                          <p:stCondLst>
                                            <p:cond delay="1668"/>
                                          </p:stCondLst>
                                        </p:cTn>
                                        <p:tgtEl>
                                          <p:spTgt spid="6"/>
                                        </p:tgtEl>
                                      </p:cBhvr>
                                      <p:to x="100000" y="100000"/>
                                    </p:animScale>
                                    <p:animScale>
                                      <p:cBhvr>
                                        <p:cTn id="90" dur="26">
                                          <p:stCondLst>
                                            <p:cond delay="1808"/>
                                          </p:stCondLst>
                                        </p:cTn>
                                        <p:tgtEl>
                                          <p:spTgt spid="6"/>
                                        </p:tgtEl>
                                      </p:cBhvr>
                                      <p:to x="100000" y="95000"/>
                                    </p:animScale>
                                    <p:animScale>
                                      <p:cBhvr>
                                        <p:cTn id="91" dur="166" decel="50000">
                                          <p:stCondLst>
                                            <p:cond delay="1834"/>
                                          </p:stCondLst>
                                        </p:cTn>
                                        <p:tgtEl>
                                          <p:spTgt spid="6"/>
                                        </p:tgtEl>
                                      </p:cBhvr>
                                      <p:to x="100000" y="100000"/>
                                    </p:animScale>
                                  </p:childTnLst>
                                </p:cTn>
                              </p:par>
                            </p:childTnLst>
                          </p:cTn>
                        </p:par>
                      </p:childTnLst>
                    </p:cTn>
                  </p:par>
                  <p:par>
                    <p:cTn id="92" fill="hold">
                      <p:stCondLst>
                        <p:cond delay="indefinite"/>
                      </p:stCondLst>
                      <p:childTnLst>
                        <p:par>
                          <p:cTn id="93" fill="hold">
                            <p:stCondLst>
                              <p:cond delay="0"/>
                            </p:stCondLst>
                            <p:childTnLst>
                              <p:par>
                                <p:cTn id="94" presetID="42" presetClass="entr" presetSubtype="0" fill="hold" nodeType="clickEffect">
                                  <p:stCondLst>
                                    <p:cond delay="0"/>
                                  </p:stCondLst>
                                  <p:childTnLst>
                                    <p:set>
                                      <p:cBhvr>
                                        <p:cTn id="95" dur="1" fill="hold">
                                          <p:stCondLst>
                                            <p:cond delay="0"/>
                                          </p:stCondLst>
                                        </p:cTn>
                                        <p:tgtEl>
                                          <p:spTgt spid="8">
                                            <p:txEl>
                                              <p:pRg st="0" end="0"/>
                                            </p:txEl>
                                          </p:spTgt>
                                        </p:tgtEl>
                                        <p:attrNameLst>
                                          <p:attrName>style.visibility</p:attrName>
                                        </p:attrNameLst>
                                      </p:cBhvr>
                                      <p:to>
                                        <p:strVal val="visible"/>
                                      </p:to>
                                    </p:set>
                                    <p:animEffect transition="in" filter="fade">
                                      <p:cBhvr>
                                        <p:cTn id="96" dur="1000"/>
                                        <p:tgtEl>
                                          <p:spTgt spid="8">
                                            <p:txEl>
                                              <p:pRg st="0" end="0"/>
                                            </p:txEl>
                                          </p:spTgt>
                                        </p:tgtEl>
                                      </p:cBhvr>
                                    </p:animEffect>
                                    <p:anim calcmode="lin" valueType="num">
                                      <p:cBhvr>
                                        <p:cTn id="97"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8"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nodeType="clickEffect">
                                  <p:stCondLst>
                                    <p:cond delay="0"/>
                                  </p:stCondLst>
                                  <p:childTnLst>
                                    <p:set>
                                      <p:cBhvr>
                                        <p:cTn id="102" dur="1" fill="hold">
                                          <p:stCondLst>
                                            <p:cond delay="0"/>
                                          </p:stCondLst>
                                        </p:cTn>
                                        <p:tgtEl>
                                          <p:spTgt spid="8">
                                            <p:txEl>
                                              <p:pRg st="1" end="1"/>
                                            </p:txEl>
                                          </p:spTgt>
                                        </p:tgtEl>
                                        <p:attrNameLst>
                                          <p:attrName>style.visibility</p:attrName>
                                        </p:attrNameLst>
                                      </p:cBhvr>
                                      <p:to>
                                        <p:strVal val="visible"/>
                                      </p:to>
                                    </p:set>
                                    <p:animEffect transition="in" filter="fade">
                                      <p:cBhvr>
                                        <p:cTn id="103" dur="1000"/>
                                        <p:tgtEl>
                                          <p:spTgt spid="8">
                                            <p:txEl>
                                              <p:pRg st="1" end="1"/>
                                            </p:txEl>
                                          </p:spTgt>
                                        </p:tgtEl>
                                      </p:cBhvr>
                                    </p:animEffect>
                                    <p:anim calcmode="lin" valueType="num">
                                      <p:cBhvr>
                                        <p:cTn id="104"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05"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42" presetClass="entr" presetSubtype="0" fill="hold" nodeType="clickEffect">
                                  <p:stCondLst>
                                    <p:cond delay="0"/>
                                  </p:stCondLst>
                                  <p:childTnLst>
                                    <p:set>
                                      <p:cBhvr>
                                        <p:cTn id="109" dur="1" fill="hold">
                                          <p:stCondLst>
                                            <p:cond delay="0"/>
                                          </p:stCondLst>
                                        </p:cTn>
                                        <p:tgtEl>
                                          <p:spTgt spid="8">
                                            <p:txEl>
                                              <p:pRg st="2" end="2"/>
                                            </p:txEl>
                                          </p:spTgt>
                                        </p:tgtEl>
                                        <p:attrNameLst>
                                          <p:attrName>style.visibility</p:attrName>
                                        </p:attrNameLst>
                                      </p:cBhvr>
                                      <p:to>
                                        <p:strVal val="visible"/>
                                      </p:to>
                                    </p:set>
                                    <p:animEffect transition="in" filter="fade">
                                      <p:cBhvr>
                                        <p:cTn id="110" dur="1000"/>
                                        <p:tgtEl>
                                          <p:spTgt spid="8">
                                            <p:txEl>
                                              <p:pRg st="2" end="2"/>
                                            </p:txEl>
                                          </p:spTgt>
                                        </p:tgtEl>
                                      </p:cBhvr>
                                    </p:animEffect>
                                    <p:anim calcmode="lin" valueType="num">
                                      <p:cBhvr>
                                        <p:cTn id="111"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12"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31" presetClass="entr" presetSubtype="0" fill="hold" nodeType="clickEffect">
                                  <p:stCondLst>
                                    <p:cond delay="0"/>
                                  </p:stCondLst>
                                  <p:childTnLst>
                                    <p:set>
                                      <p:cBhvr>
                                        <p:cTn id="116" dur="1" fill="hold">
                                          <p:stCondLst>
                                            <p:cond delay="0"/>
                                          </p:stCondLst>
                                        </p:cTn>
                                        <p:tgtEl>
                                          <p:spTgt spid="7"/>
                                        </p:tgtEl>
                                        <p:attrNameLst>
                                          <p:attrName>style.visibility</p:attrName>
                                        </p:attrNameLst>
                                      </p:cBhvr>
                                      <p:to>
                                        <p:strVal val="visible"/>
                                      </p:to>
                                    </p:set>
                                    <p:anim calcmode="lin" valueType="num">
                                      <p:cBhvr>
                                        <p:cTn id="117" dur="1000" fill="hold"/>
                                        <p:tgtEl>
                                          <p:spTgt spid="7"/>
                                        </p:tgtEl>
                                        <p:attrNameLst>
                                          <p:attrName>ppt_w</p:attrName>
                                        </p:attrNameLst>
                                      </p:cBhvr>
                                      <p:tavLst>
                                        <p:tav tm="0">
                                          <p:val>
                                            <p:fltVal val="0"/>
                                          </p:val>
                                        </p:tav>
                                        <p:tav tm="100000">
                                          <p:val>
                                            <p:strVal val="#ppt_w"/>
                                          </p:val>
                                        </p:tav>
                                      </p:tavLst>
                                    </p:anim>
                                    <p:anim calcmode="lin" valueType="num">
                                      <p:cBhvr>
                                        <p:cTn id="118" dur="1000" fill="hold"/>
                                        <p:tgtEl>
                                          <p:spTgt spid="7"/>
                                        </p:tgtEl>
                                        <p:attrNameLst>
                                          <p:attrName>ppt_h</p:attrName>
                                        </p:attrNameLst>
                                      </p:cBhvr>
                                      <p:tavLst>
                                        <p:tav tm="0">
                                          <p:val>
                                            <p:fltVal val="0"/>
                                          </p:val>
                                        </p:tav>
                                        <p:tav tm="100000">
                                          <p:val>
                                            <p:strVal val="#ppt_h"/>
                                          </p:val>
                                        </p:tav>
                                      </p:tavLst>
                                    </p:anim>
                                    <p:anim calcmode="lin" valueType="num">
                                      <p:cBhvr>
                                        <p:cTn id="119" dur="1000" fill="hold"/>
                                        <p:tgtEl>
                                          <p:spTgt spid="7"/>
                                        </p:tgtEl>
                                        <p:attrNameLst>
                                          <p:attrName>style.rotation</p:attrName>
                                        </p:attrNameLst>
                                      </p:cBhvr>
                                      <p:tavLst>
                                        <p:tav tm="0">
                                          <p:val>
                                            <p:fltVal val="90"/>
                                          </p:val>
                                        </p:tav>
                                        <p:tav tm="100000">
                                          <p:val>
                                            <p:fltVal val="0"/>
                                          </p:val>
                                        </p:tav>
                                      </p:tavLst>
                                    </p:anim>
                                    <p:animEffect transition="in" filter="fade">
                                      <p:cBhvr>
                                        <p:cTn id="120" dur="1000"/>
                                        <p:tgtEl>
                                          <p:spTgt spid="7"/>
                                        </p:tgtEl>
                                      </p:cBhvr>
                                    </p:animEffect>
                                  </p:childTnLst>
                                </p:cTn>
                              </p:par>
                            </p:childTnLst>
                          </p:cTn>
                        </p:par>
                        <p:par>
                          <p:cTn id="121" fill="hold">
                            <p:stCondLst>
                              <p:cond delay="1000"/>
                            </p:stCondLst>
                            <p:childTnLst>
                              <p:par>
                                <p:cTn id="122" presetID="31" presetClass="entr" presetSubtype="0" fill="hold" nodeType="afterEffect">
                                  <p:stCondLst>
                                    <p:cond delay="0"/>
                                  </p:stCondLst>
                                  <p:childTnLst>
                                    <p:set>
                                      <p:cBhvr>
                                        <p:cTn id="123" dur="1" fill="hold">
                                          <p:stCondLst>
                                            <p:cond delay="0"/>
                                          </p:stCondLst>
                                        </p:cTn>
                                        <p:tgtEl>
                                          <p:spTgt spid="12"/>
                                        </p:tgtEl>
                                        <p:attrNameLst>
                                          <p:attrName>style.visibility</p:attrName>
                                        </p:attrNameLst>
                                      </p:cBhvr>
                                      <p:to>
                                        <p:strVal val="visible"/>
                                      </p:to>
                                    </p:set>
                                    <p:anim calcmode="lin" valueType="num">
                                      <p:cBhvr>
                                        <p:cTn id="124" dur="1000" fill="hold"/>
                                        <p:tgtEl>
                                          <p:spTgt spid="12"/>
                                        </p:tgtEl>
                                        <p:attrNameLst>
                                          <p:attrName>ppt_w</p:attrName>
                                        </p:attrNameLst>
                                      </p:cBhvr>
                                      <p:tavLst>
                                        <p:tav tm="0">
                                          <p:val>
                                            <p:fltVal val="0"/>
                                          </p:val>
                                        </p:tav>
                                        <p:tav tm="100000">
                                          <p:val>
                                            <p:strVal val="#ppt_w"/>
                                          </p:val>
                                        </p:tav>
                                      </p:tavLst>
                                    </p:anim>
                                    <p:anim calcmode="lin" valueType="num">
                                      <p:cBhvr>
                                        <p:cTn id="125" dur="1000" fill="hold"/>
                                        <p:tgtEl>
                                          <p:spTgt spid="12"/>
                                        </p:tgtEl>
                                        <p:attrNameLst>
                                          <p:attrName>ppt_h</p:attrName>
                                        </p:attrNameLst>
                                      </p:cBhvr>
                                      <p:tavLst>
                                        <p:tav tm="0">
                                          <p:val>
                                            <p:fltVal val="0"/>
                                          </p:val>
                                        </p:tav>
                                        <p:tav tm="100000">
                                          <p:val>
                                            <p:strVal val="#ppt_h"/>
                                          </p:val>
                                        </p:tav>
                                      </p:tavLst>
                                    </p:anim>
                                    <p:anim calcmode="lin" valueType="num">
                                      <p:cBhvr>
                                        <p:cTn id="126" dur="1000" fill="hold"/>
                                        <p:tgtEl>
                                          <p:spTgt spid="12"/>
                                        </p:tgtEl>
                                        <p:attrNameLst>
                                          <p:attrName>style.rotation</p:attrName>
                                        </p:attrNameLst>
                                      </p:cBhvr>
                                      <p:tavLst>
                                        <p:tav tm="0">
                                          <p:val>
                                            <p:fltVal val="90"/>
                                          </p:val>
                                        </p:tav>
                                        <p:tav tm="100000">
                                          <p:val>
                                            <p:fltVal val="0"/>
                                          </p:val>
                                        </p:tav>
                                      </p:tavLst>
                                    </p:anim>
                                    <p:animEffect transition="in" filter="fade">
                                      <p:cBhvr>
                                        <p:cTn id="127"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4" grpId="0"/>
      <p:bldP spid="5" grpId="0"/>
      <p:bldP spid="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B05EA3E-823B-4E2F-B81E-DAA71A69075B}"/>
              </a:ext>
            </a:extLst>
          </p:cNvPr>
          <p:cNvSpPr>
            <a:spLocks noGrp="1"/>
          </p:cNvSpPr>
          <p:nvPr>
            <p:ph type="ctrTitle"/>
          </p:nvPr>
        </p:nvSpPr>
        <p:spPr/>
        <p:txBody>
          <a:bodyPr/>
          <a:lstStyle/>
          <a:p>
            <a:r>
              <a:rPr lang="en-US" dirty="0"/>
              <a:t>Questions?</a:t>
            </a:r>
          </a:p>
        </p:txBody>
      </p:sp>
    </p:spTree>
    <p:extLst>
      <p:ext uri="{BB962C8B-B14F-4D97-AF65-F5344CB8AC3E}">
        <p14:creationId xmlns:p14="http://schemas.microsoft.com/office/powerpoint/2010/main" val="235104263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Budgetary Process</a:t>
            </a:r>
          </a:p>
        </p:txBody>
      </p:sp>
    </p:spTree>
    <p:extLst>
      <p:ext uri="{BB962C8B-B14F-4D97-AF65-F5344CB8AC3E}">
        <p14:creationId xmlns:p14="http://schemas.microsoft.com/office/powerpoint/2010/main" val="245813699"/>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Budgetary Process</a:t>
            </a:r>
          </a:p>
        </p:txBody>
      </p:sp>
      <p:sp>
        <p:nvSpPr>
          <p:cNvPr id="5" name="Content Placeholder 4"/>
          <p:cNvSpPr>
            <a:spLocks noGrp="1"/>
          </p:cNvSpPr>
          <p:nvPr>
            <p:ph sz="quarter" idx="1"/>
          </p:nvPr>
        </p:nvSpPr>
        <p:spPr>
          <a:xfrm>
            <a:off x="914400" y="1524000"/>
            <a:ext cx="7772400" cy="4800600"/>
          </a:xfrm>
        </p:spPr>
        <p:txBody>
          <a:bodyPr>
            <a:normAutofit fontScale="92500" lnSpcReduction="20000"/>
          </a:bodyPr>
          <a:lstStyle/>
          <a:p>
            <a:r>
              <a:rPr lang="en-US" dirty="0"/>
              <a:t>UAMPS prepares separate annual budgets for each of its projects.</a:t>
            </a:r>
          </a:p>
          <a:p>
            <a:r>
              <a:rPr lang="en-US" dirty="0"/>
              <a:t>In advance of the annual budgetary process, the Board adopts a budget policy that set forth the assumptions and standards to be used by management in the preparation of the budget with regard to projects’ operations and costs, the allocation of administrative and general costs and other matters.</a:t>
            </a:r>
          </a:p>
          <a:p>
            <a:r>
              <a:rPr lang="en-US" dirty="0"/>
              <a:t>A Budget Committee comprised of the executive  committee and the chair of each project oversees the preparation of the annual budget.</a:t>
            </a:r>
          </a:p>
          <a:p>
            <a:r>
              <a:rPr lang="en-US" dirty="0"/>
              <a:t>The project budgets are then reviewed by the individual  Project Committees and recommended to the Board for approval.</a:t>
            </a:r>
          </a:p>
          <a:p>
            <a:r>
              <a:rPr lang="en-US" dirty="0"/>
              <a:t>The Project Board reviews and approves the annual budget for its project which is consolidated into an overall comprehensive UAMPS budget. </a:t>
            </a:r>
          </a:p>
        </p:txBody>
      </p:sp>
    </p:spTree>
    <p:extLst>
      <p:ext uri="{BB962C8B-B14F-4D97-AF65-F5344CB8AC3E}">
        <p14:creationId xmlns:p14="http://schemas.microsoft.com/office/powerpoint/2010/main" val="403080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fade">
                                      <p:cBhvr>
                                        <p:cTn id="35" dur="1000"/>
                                        <p:tgtEl>
                                          <p:spTgt spid="5">
                                            <p:txEl>
                                              <p:pRg st="4" end="4"/>
                                            </p:txEl>
                                          </p:spTgt>
                                        </p:tgtEl>
                                      </p:cBhvr>
                                    </p:animEffect>
                                    <p:anim calcmode="lin" valueType="num">
                                      <p:cBhvr>
                                        <p:cTn id="36"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pPr algn="ctr"/>
            <a:r>
              <a:rPr lang="en-US" b="1" dirty="0"/>
              <a:t>UAMPS Governance</a:t>
            </a:r>
          </a:p>
        </p:txBody>
      </p:sp>
    </p:spTree>
    <p:extLst>
      <p:ext uri="{BB962C8B-B14F-4D97-AF65-F5344CB8AC3E}">
        <p14:creationId xmlns:p14="http://schemas.microsoft.com/office/powerpoint/2010/main" val="175030517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Equity">
  <a:themeElements>
    <a:clrScheme name="Custom 5">
      <a:dk1>
        <a:sysClr val="windowText" lastClr="000000"/>
      </a:dk1>
      <a:lt1>
        <a:sysClr val="window" lastClr="FFFFFF"/>
      </a:lt1>
      <a:dk2>
        <a:srgbClr val="000000"/>
      </a:dk2>
      <a:lt2>
        <a:srgbClr val="EEECE1"/>
      </a:lt2>
      <a:accent1>
        <a:srgbClr val="0070C0"/>
      </a:accent1>
      <a:accent2>
        <a:srgbClr val="C0504D"/>
      </a:accent2>
      <a:accent3>
        <a:srgbClr val="9BBB59"/>
      </a:accent3>
      <a:accent4>
        <a:srgbClr val="8064A2"/>
      </a:accent4>
      <a:accent5>
        <a:srgbClr val="000000"/>
      </a:accent5>
      <a:accent6>
        <a:srgbClr val="F79646"/>
      </a:accent6>
      <a:hlink>
        <a:srgbClr val="0000FF"/>
      </a:hlink>
      <a:folHlink>
        <a:srgbClr val="800080"/>
      </a:folHlink>
    </a:clrScheme>
    <a:fontScheme name="Equity">
      <a:majorFont>
        <a:latin typeface="Franklin Gothic Book"/>
        <a:ea typeface=""/>
        <a:cs typeface=""/>
        <a:font script="Grek" typeface="Calibri"/>
        <a:font script="Cyrl" typeface="Calibri"/>
        <a:font script="Jpan" typeface="HGｺﾞｼｯｸM"/>
        <a:font script="Hang" typeface="바탕"/>
        <a:font script="Hans" typeface="幼圆"/>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Perpetua"/>
        <a:ea typeface=""/>
        <a:cs typeface=""/>
        <a:font script="Grek" typeface="Cambria"/>
        <a:font script="Cyrl" typeface="Cambria"/>
        <a:font script="Jpan" typeface="HG創英ﾌﾟﾚｾﾞﾝｽEB"/>
        <a:font script="Hang" typeface="맑은 고딕"/>
        <a:font script="Hans" typeface="宋体"/>
        <a:font script="Hant" typeface="新細明體"/>
        <a:font script="Arab" typeface="Times New Roman"/>
        <a:font script="Hebr" typeface="Aharoni"/>
        <a:font script="Thai" typeface="Eucrosia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Equity">
      <a:fillStyleLst>
        <a:solidFill>
          <a:schemeClr val="phClr"/>
        </a:solidFill>
        <a:blipFill>
          <a:blip xmlns:r="http://schemas.openxmlformats.org/officeDocument/2006/relationships" r:embed="rId1">
            <a:duotone>
              <a:schemeClr val="phClr">
                <a:tint val="30000"/>
                <a:satMod val="300000"/>
              </a:schemeClr>
              <a:schemeClr val="phClr">
                <a:tint val="40000"/>
                <a:satMod val="200000"/>
              </a:schemeClr>
            </a:duotone>
          </a:blip>
          <a:tile tx="0" ty="0" sx="70000" sy="70000" flip="none" algn="ctr"/>
        </a:blipFill>
        <a:blipFill>
          <a:blip xmlns:r="http://schemas.openxmlformats.org/officeDocument/2006/relationships" r:embed="rId1">
            <a:duotone>
              <a:schemeClr val="phClr">
                <a:shade val="22000"/>
                <a:satMod val="160000"/>
              </a:schemeClr>
              <a:schemeClr val="phClr">
                <a:shade val="45000"/>
                <a:satMod val="100000"/>
              </a:schemeClr>
            </a:duotone>
          </a:blip>
          <a:tile tx="0" ty="0" sx="65000" sy="65000" flip="none" algn="ctr"/>
        </a:blipFill>
      </a:fillStyleLst>
      <a:lnStyleLst>
        <a:ln w="9525" cap="flat" cmpd="sng" algn="ctr">
          <a:solidFill>
            <a:schemeClr val="phClr">
              <a:shade val="60000"/>
              <a:satMod val="110000"/>
            </a:schemeClr>
          </a:solidFill>
          <a:prstDash val="solid"/>
        </a:ln>
        <a:ln w="127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algn="t" rotWithShape="0">
              <a:srgbClr val="000000">
                <a:alpha val="50000"/>
              </a:srgbClr>
            </a:outerShdw>
          </a:effectLst>
        </a:effectStyle>
        <a:effectStyle>
          <a:effectLst>
            <a:outerShdw blurRad="38100" dist="25400" dir="5400000" algn="t" rotWithShape="0">
              <a:srgbClr val="000000">
                <a:alpha val="50000"/>
              </a:srgbClr>
            </a:outerShdw>
          </a:effectLst>
        </a:effectStyle>
        <a:effectStyle>
          <a:effectLst>
            <a:outerShdw blurRad="50800" dist="50800" dir="5400000" algn="t" rotWithShape="0">
              <a:srgbClr val="000000">
                <a:alpha val="60000"/>
              </a:srgbClr>
            </a:outerShdw>
          </a:effectLst>
          <a:scene3d>
            <a:camera prst="isometricBottomUp" fov="0">
              <a:rot lat="0" lon="0" rev="0"/>
            </a:camera>
            <a:lightRig rig="soft" dir="b">
              <a:rot lat="0" lon="0" rev="9000000"/>
            </a:lightRig>
          </a:scene3d>
          <a:sp3d contourW="35000" prstMaterial="matte">
            <a:bevelT w="45000" h="38100" prst="convex"/>
            <a:contourClr>
              <a:schemeClr val="phClr">
                <a:tint val="10000"/>
                <a:satMod val="130000"/>
              </a:schemeClr>
            </a:contourClr>
          </a:sp3d>
        </a:effectStyle>
      </a:effectStyleLst>
      <a:bgFillStyleLst>
        <a:solidFill>
          <a:schemeClr val="phClr"/>
        </a:solidFill>
        <a:gradFill rotWithShape="1">
          <a:gsLst>
            <a:gs pos="0">
              <a:schemeClr val="phClr">
                <a:shade val="40000"/>
                <a:satMod val="165000"/>
              </a:schemeClr>
            </a:gs>
            <a:gs pos="50000">
              <a:schemeClr val="phClr">
                <a:shade val="80000"/>
                <a:satMod val="155000"/>
              </a:schemeClr>
            </a:gs>
            <a:gs pos="100000">
              <a:schemeClr val="phClr">
                <a:tint val="95000"/>
                <a:satMod val="200000"/>
              </a:schemeClr>
            </a:gs>
          </a:gsLst>
          <a:lin ang="16200000" scaled="1"/>
        </a:gradFill>
        <a:blipFill>
          <a:blip xmlns:r="http://schemas.openxmlformats.org/officeDocument/2006/relationships" r:embed="rId1">
            <a:duotone>
              <a:schemeClr val="phClr">
                <a:tint val="95000"/>
                <a:satMod val="200000"/>
              </a:schemeClr>
              <a:schemeClr val="phClr">
                <a:shade val="80000"/>
                <a:satMod val="100000"/>
              </a:schemeClr>
            </a:duotone>
          </a:blip>
          <a:tile tx="0" ty="0" sx="55000" sy="55000" flip="none" algn="tl"/>
        </a:blipFill>
      </a:bgFillStyleLst>
    </a:fmtScheme>
  </a:themeElements>
  <a:objectDefaults/>
  <a:extraClrSchemeLst/>
</a:theme>
</file>

<file path=ppt/theme/theme2.xml><?xml version="1.0" encoding="utf-8"?>
<a:theme xmlns:a="http://schemas.openxmlformats.org/drawingml/2006/main" name="Office Theme">
  <a:themeElements>
    <a:clrScheme name="Bold">
      <a:dk1>
        <a:sysClr val="windowText" lastClr="000000"/>
      </a:dk1>
      <a:lt1>
        <a:sysClr val="window" lastClr="FFFFFF"/>
      </a:lt1>
      <a:dk2>
        <a:srgbClr val="7030A0"/>
      </a:dk2>
      <a:lt2>
        <a:srgbClr val="00FFFF"/>
      </a:lt2>
      <a:accent1>
        <a:srgbClr val="0000FF"/>
      </a:accent1>
      <a:accent2>
        <a:srgbClr val="FF0000"/>
      </a:accent2>
      <a:accent3>
        <a:srgbClr val="29FF29"/>
      </a:accent3>
      <a:accent4>
        <a:srgbClr val="FFFF00"/>
      </a:accent4>
      <a:accent5>
        <a:srgbClr val="FF00FF"/>
      </a:accent5>
      <a:accent6>
        <a:srgbClr val="FF9933"/>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28575">
          <a:solidFill>
            <a:schemeClr val="accent1">
              <a:lumMod val="75000"/>
            </a:schemeClr>
          </a:solidFill>
          <a:tailEnd type="arrow"/>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8477</TotalTime>
  <Words>3779</Words>
  <Application>Microsoft Office PowerPoint</Application>
  <PresentationFormat>On-screen Show (4:3)</PresentationFormat>
  <Paragraphs>525</Paragraphs>
  <Slides>67</Slides>
  <Notes>59</Notes>
  <HiddenSlides>0</HiddenSlides>
  <MMClips>0</MMClips>
  <ScaleCrop>false</ScaleCrop>
  <HeadingPairs>
    <vt:vector size="8" baseType="variant">
      <vt:variant>
        <vt:lpstr>Fonts Used</vt:lpstr>
      </vt:variant>
      <vt:variant>
        <vt:i4>19</vt:i4>
      </vt:variant>
      <vt:variant>
        <vt:lpstr>Theme</vt:lpstr>
      </vt:variant>
      <vt:variant>
        <vt:i4>2</vt:i4>
      </vt:variant>
      <vt:variant>
        <vt:lpstr>Embedded OLE Servers</vt:lpstr>
      </vt:variant>
      <vt:variant>
        <vt:i4>1</vt:i4>
      </vt:variant>
      <vt:variant>
        <vt:lpstr>Slide Titles</vt:lpstr>
      </vt:variant>
      <vt:variant>
        <vt:i4>67</vt:i4>
      </vt:variant>
    </vt:vector>
  </HeadingPairs>
  <TitlesOfParts>
    <vt:vector size="89" baseType="lpstr">
      <vt:lpstr>ＭＳ Ｐゴシック</vt:lpstr>
      <vt:lpstr>Algerian</vt:lpstr>
      <vt:lpstr>Arabic Typesetting</vt:lpstr>
      <vt:lpstr>Arial</vt:lpstr>
      <vt:lpstr>Arial Black</vt:lpstr>
      <vt:lpstr>Berlin Sans FB</vt:lpstr>
      <vt:lpstr>Bernard MT Condensed</vt:lpstr>
      <vt:lpstr>Britannic Bold</vt:lpstr>
      <vt:lpstr>Calibri</vt:lpstr>
      <vt:lpstr>Cataneo BT</vt:lpstr>
      <vt:lpstr>Elephant</vt:lpstr>
      <vt:lpstr>Franklin Gothic Book</vt:lpstr>
      <vt:lpstr>Microsoft Tai Le</vt:lpstr>
      <vt:lpstr>MV Boli</vt:lpstr>
      <vt:lpstr>Papyrus</vt:lpstr>
      <vt:lpstr>Perpetua</vt:lpstr>
      <vt:lpstr>Square721 BT</vt:lpstr>
      <vt:lpstr>Wingdings</vt:lpstr>
      <vt:lpstr>Wingdings 2</vt:lpstr>
      <vt:lpstr>Equity</vt:lpstr>
      <vt:lpstr>Office Theme</vt:lpstr>
      <vt:lpstr>Bitmap Image</vt:lpstr>
      <vt:lpstr>Utah Associated Municipal Power Systems</vt:lpstr>
      <vt:lpstr>UAMPS Overview</vt:lpstr>
      <vt:lpstr> UAMPS Overview (cont.)</vt:lpstr>
      <vt:lpstr>UAMPS JAA– Basic Intent</vt:lpstr>
      <vt:lpstr>Contractual Relationship</vt:lpstr>
      <vt:lpstr>Contractual Relationships</vt:lpstr>
      <vt:lpstr>Budgetary Process</vt:lpstr>
      <vt:lpstr>Budgetary Process</vt:lpstr>
      <vt:lpstr>UAMPS Governance</vt:lpstr>
      <vt:lpstr>UAMPS Governance</vt:lpstr>
      <vt:lpstr>UAMPS Governance (cont.)</vt:lpstr>
      <vt:lpstr>UAMPS Governance (cont.)</vt:lpstr>
      <vt:lpstr>Projects</vt:lpstr>
      <vt:lpstr>Hunter 2 Project</vt:lpstr>
      <vt:lpstr>San Juan Project</vt:lpstr>
      <vt:lpstr>IPP Project</vt:lpstr>
      <vt:lpstr>CRSP Project</vt:lpstr>
      <vt:lpstr>Firm Power Project</vt:lpstr>
      <vt:lpstr>Payson Project (Nebo Plant)</vt:lpstr>
      <vt:lpstr>Horse Butte Wind Project</vt:lpstr>
      <vt:lpstr>Veyo Heat Recover Project</vt:lpstr>
      <vt:lpstr>Resource Integration &amp; Scheduling</vt:lpstr>
      <vt:lpstr>Resource Integration</vt:lpstr>
      <vt:lpstr>Resource Scheduling (cont.)</vt:lpstr>
      <vt:lpstr>Pool Project – Delivery of Energy</vt:lpstr>
      <vt:lpstr>Mr. Watt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Kaysville Load and Resource Portfolio</vt:lpstr>
      <vt:lpstr>PowerPoint Presentation</vt:lpstr>
      <vt:lpstr>PowerPoint Presentation</vt:lpstr>
      <vt:lpstr>PowerPoint Presentation</vt:lpstr>
      <vt:lpstr>PowerPoint Presentation</vt:lpstr>
      <vt:lpstr>PowerPoint Presentation</vt:lpstr>
      <vt:lpstr>Service Projects</vt:lpstr>
      <vt:lpstr>Government &amp; Public Affairs Project</vt:lpstr>
      <vt:lpstr>Member Services Project</vt:lpstr>
      <vt:lpstr>Resource Project</vt:lpstr>
      <vt:lpstr>Resource Project (cont.)</vt:lpstr>
      <vt:lpstr>PowerPoint Presentation</vt:lpstr>
      <vt:lpstr>PowerPoint Presentation</vt:lpstr>
      <vt:lpstr>PowerPoint Presentation</vt:lpstr>
      <vt:lpstr>PowerPoint Presentation</vt:lpstr>
      <vt:lpstr>Carbon Free Power Project</vt:lpstr>
      <vt:lpstr>What is a NuScale Power Module?</vt:lpstr>
      <vt:lpstr>Site Overview</vt:lpstr>
      <vt:lpstr>NuScale Differentiators</vt:lpstr>
      <vt:lpstr>Questions?</vt:lpstr>
    </vt:vector>
  </TitlesOfParts>
  <Company>SNW</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Utah Associated Municipal Power Systems</dc:title>
  <dc:creator>Empey, Carl</dc:creator>
  <cp:lastModifiedBy>Jackie Coombs</cp:lastModifiedBy>
  <cp:revision>738</cp:revision>
  <cp:lastPrinted>2018-06-21T19:55:20Z</cp:lastPrinted>
  <dcterms:created xsi:type="dcterms:W3CDTF">2010-12-08T22:46:23Z</dcterms:created>
  <dcterms:modified xsi:type="dcterms:W3CDTF">2018-06-21T23:35:39Z</dcterms:modified>
</cp:coreProperties>
</file>